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2" r:id="rId2"/>
  </p:sldMasterIdLst>
  <p:notesMasterIdLst>
    <p:notesMasterId r:id="rId46"/>
  </p:notesMasterIdLst>
  <p:sldIdLst>
    <p:sldId id="353" r:id="rId3"/>
    <p:sldId id="354" r:id="rId4"/>
    <p:sldId id="355" r:id="rId5"/>
    <p:sldId id="319" r:id="rId6"/>
    <p:sldId id="265" r:id="rId7"/>
    <p:sldId id="301" r:id="rId8"/>
    <p:sldId id="288" r:id="rId9"/>
    <p:sldId id="261" r:id="rId10"/>
    <p:sldId id="272" r:id="rId11"/>
    <p:sldId id="357" r:id="rId12"/>
    <p:sldId id="273" r:id="rId13"/>
    <p:sldId id="316" r:id="rId14"/>
    <p:sldId id="268" r:id="rId15"/>
    <p:sldId id="311" r:id="rId16"/>
    <p:sldId id="290" r:id="rId17"/>
    <p:sldId id="286" r:id="rId18"/>
    <p:sldId id="358" r:id="rId19"/>
    <p:sldId id="271" r:id="rId20"/>
    <p:sldId id="305" r:id="rId21"/>
    <p:sldId id="306" r:id="rId22"/>
    <p:sldId id="287" r:id="rId23"/>
    <p:sldId id="314" r:id="rId24"/>
    <p:sldId id="308" r:id="rId25"/>
    <p:sldId id="360" r:id="rId26"/>
    <p:sldId id="269" r:id="rId27"/>
    <p:sldId id="296" r:id="rId28"/>
    <p:sldId id="267" r:id="rId29"/>
    <p:sldId id="291" r:id="rId30"/>
    <p:sldId id="299" r:id="rId31"/>
    <p:sldId id="307" r:id="rId32"/>
    <p:sldId id="359" r:id="rId33"/>
    <p:sldId id="270" r:id="rId34"/>
    <p:sldId id="310" r:id="rId35"/>
    <p:sldId id="313" r:id="rId36"/>
    <p:sldId id="309" r:id="rId37"/>
    <p:sldId id="302" r:id="rId38"/>
    <p:sldId id="297" r:id="rId39"/>
    <p:sldId id="356" r:id="rId40"/>
    <p:sldId id="352" r:id="rId41"/>
    <p:sldId id="278" r:id="rId42"/>
    <p:sldId id="283" r:id="rId43"/>
    <p:sldId id="284" r:id="rId44"/>
    <p:sldId id="361" r:id="rId4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AB31"/>
    <a:srgbClr val="315B2F"/>
    <a:srgbClr val="006A32"/>
    <a:srgbClr val="FFFFFF"/>
    <a:srgbClr val="000000"/>
    <a:srgbClr val="D72B1D"/>
    <a:srgbClr val="FF3C00"/>
    <a:srgbClr val="456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85" autoAdjust="0"/>
    <p:restoredTop sz="87972" autoAdjust="0"/>
  </p:normalViewPr>
  <p:slideViewPr>
    <p:cSldViewPr snapToGrid="0">
      <p:cViewPr varScale="1">
        <p:scale>
          <a:sx n="116" d="100"/>
          <a:sy n="116" d="100"/>
        </p:scale>
        <p:origin x="45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49061AB-A26C-470B-AC85-7C54C1F385D3}" type="datetimeFigureOut">
              <a:rPr lang="zh-CN" altLang="en-US"/>
              <a:pPr>
                <a:defRPr/>
              </a:pPr>
              <a:t>2016/2/27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E9014E29-F8E7-4C52-9839-AD5A1544E5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746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感谢您购买小状元的作品：</a:t>
            </a:r>
            <a:r>
              <a:rPr lang="zh-CN" altLang="en-US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作品内所有图片和文字仅供参考使用，所有带网格的形状是为了给图片占位的，具体替换的方法请参考</a:t>
            </a:r>
            <a:r>
              <a:rPr lang="zh-CN" altLang="en-US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文档底部的教程</a:t>
            </a:r>
            <a:r>
              <a:rPr lang="zh-CN" altLang="en-US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，文档不能解决您的所有问题，遇到不明白的问题，不要忘记有百度搜索哦，相信你一定能找到解决方法的。</a:t>
            </a:r>
            <a:endParaRPr lang="en-US" altLang="zh-CN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231B0A9-A088-4320-9FCD-8970DFDB6CCC}" type="slidenum">
              <a:rPr lang="zh-CN" altLang="en-US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474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感谢您购买小状元的作品：</a:t>
            </a:r>
            <a:r>
              <a:rPr lang="zh-CN" altLang="en-US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作品内所有图片和文字仅供参考使用，所有带网格的形状是为了给图片占位的，具体替换的方法请参考</a:t>
            </a:r>
            <a:r>
              <a:rPr lang="zh-CN" altLang="en-US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文档底部的教程</a:t>
            </a:r>
            <a:r>
              <a:rPr lang="zh-CN" altLang="en-US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，文档不能解决您的所有问题，遇到不明白的问题，不要忘记有百度搜索哦，相信你一定能找到解决方法的。</a:t>
            </a:r>
            <a:endParaRPr lang="en-US" altLang="zh-CN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B99576F-BAF0-4E47-8A08-60AE478ABAA3}" type="slidenum">
              <a:rPr lang="zh-CN" altLang="en-US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598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感谢您购买小状元的作品：</a:t>
            </a:r>
            <a:r>
              <a:rPr lang="zh-CN" altLang="en-US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作品内所有图片和文字仅供参考使用，所有带网格的形状是为了给图片占位的，具体替换的方法请参考</a:t>
            </a:r>
            <a:r>
              <a:rPr lang="zh-CN" altLang="en-US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文档底部的教程</a:t>
            </a:r>
            <a:r>
              <a:rPr lang="zh-CN" altLang="en-US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，文档不能解决您的所有问题，遇到不明白的问题，不要忘记有百度搜索哦，相信你一定能找到解决方法的。</a:t>
            </a:r>
            <a:endParaRPr lang="en-US" altLang="zh-CN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6E42F05-B6EE-4FFE-BF98-1E3E3FB4BAE4}" type="slidenum">
              <a:rPr lang="zh-CN" altLang="en-US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217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914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E0DA317-48DC-4CB8-8532-97BA744A8A51}" type="datetimeFigureOut">
              <a:rPr lang="zh-CN" altLang="en-US"/>
              <a:pPr>
                <a:defRPr/>
              </a:pPr>
              <a:t>2016/2/27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4D756BB3-6DA3-4DE6-8FDD-712E98F7C6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0BED989-F680-4821-8987-0BA72EC71936}" type="datetimeFigureOut">
              <a:rPr lang="zh-CN" altLang="en-US"/>
              <a:pPr>
                <a:defRPr/>
              </a:pPr>
              <a:t>2016/2/27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8C31CB26-077E-40D6-8724-F686564A63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665954B-EEA8-4459-B839-5A3E682AABC7}" type="datetimeFigureOut">
              <a:rPr lang="zh-CN" altLang="en-US"/>
              <a:pPr>
                <a:defRPr/>
              </a:pPr>
              <a:t>2016/2/27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601F6756-0F50-4D5E-9985-56A7414565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153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305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225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587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7253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2846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30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BA88629-45A9-4A4C-A723-A269B6AB9A9D}" type="datetimeFigureOut">
              <a:rPr lang="zh-CN" altLang="en-US"/>
              <a:pPr>
                <a:defRPr/>
              </a:pPr>
              <a:t>2016/2/27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D7E1A7FB-4086-437B-9F57-485AC25549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6241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0437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624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29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D69ECF6-5D78-42A0-A378-1634AD0D2E97}" type="datetimeFigureOut">
              <a:rPr lang="zh-CN" altLang="en-US"/>
              <a:pPr>
                <a:defRPr/>
              </a:pPr>
              <a:t>2016/2/27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A0FFB34F-8E5C-4A94-AA61-EBC490A00B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D411FD7-308B-41F1-9C9A-E312B49C2E33}" type="datetimeFigureOut">
              <a:rPr lang="zh-CN" altLang="en-US"/>
              <a:pPr>
                <a:defRPr/>
              </a:pPr>
              <a:t>2016/2/27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D6100F32-87B3-46AC-847E-D05A0DB35A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3FEA013-4FD9-4D43-A998-0118A3E27C07}" type="datetimeFigureOut">
              <a:rPr lang="zh-CN" altLang="en-US"/>
              <a:pPr>
                <a:defRPr/>
              </a:pPr>
              <a:t>2016/2/27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154019E8-621B-4E14-AA56-4C2C3E7C1E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87D6481-1569-4E27-A731-A4128EA90D87}" type="datetimeFigureOut">
              <a:rPr lang="zh-CN" altLang="en-US"/>
              <a:pPr>
                <a:defRPr/>
              </a:pPr>
              <a:t>2016/2/27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A8CA33AF-AF11-45F4-B12F-DF301D0ED7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8897DDE-6CBD-4FBD-8A49-E4745CABDE46}" type="datetimeFigureOut">
              <a:rPr lang="zh-CN" altLang="en-US"/>
              <a:pPr>
                <a:defRPr/>
              </a:pPr>
              <a:t>2016/2/27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DF97CF00-82FE-4C85-9A4D-C90BF0B8A9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B62F3D2-BBE9-4D01-A833-AD43207B532E}" type="datetimeFigureOut">
              <a:rPr lang="zh-CN" altLang="en-US"/>
              <a:pPr>
                <a:defRPr/>
              </a:pPr>
              <a:t>2016/2/27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D77D0907-E415-473E-9329-26CC5AC832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04975ED-6F40-47BD-B478-925E60048268}" type="datetimeFigureOut">
              <a:rPr lang="zh-CN" altLang="en-US"/>
              <a:pPr>
                <a:defRPr/>
              </a:pPr>
              <a:t>2016/2/27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9CAAAAB4-F317-4F05-983C-34CB7D0198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/>
        </p:nvSpPr>
        <p:spPr>
          <a:xfrm flipH="1">
            <a:off x="5411788" y="-1219200"/>
            <a:ext cx="681037" cy="682625"/>
          </a:xfrm>
          <a:prstGeom prst="ellipse">
            <a:avLst/>
          </a:prstGeom>
          <a:solidFill>
            <a:srgbClr val="5AA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 flipH="1">
            <a:off x="6354763" y="-1219200"/>
            <a:ext cx="682625" cy="682625"/>
          </a:xfrm>
          <a:prstGeom prst="ellipse">
            <a:avLst/>
          </a:prstGeom>
          <a:solidFill>
            <a:srgbClr val="315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0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2016/2/27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877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4" Type="http://schemas.openxmlformats.org/officeDocument/2006/relationships/hyperlink" Target="http://www.ypppt.com/jieri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6115050"/>
            <a:ext cx="12192000" cy="771525"/>
          </a:xfrm>
          <a:custGeom>
            <a:avLst/>
            <a:gdLst>
              <a:gd name="connsiteX0" fmla="*/ 0 w 12192000"/>
              <a:gd name="connsiteY0" fmla="*/ 0 h 663915"/>
              <a:gd name="connsiteX1" fmla="*/ 12192000 w 12192000"/>
              <a:gd name="connsiteY1" fmla="*/ 0 h 663915"/>
              <a:gd name="connsiteX2" fmla="*/ 12192000 w 12192000"/>
              <a:gd name="connsiteY2" fmla="*/ 663915 h 663915"/>
              <a:gd name="connsiteX3" fmla="*/ 0 w 12192000"/>
              <a:gd name="connsiteY3" fmla="*/ 663915 h 663915"/>
              <a:gd name="connsiteX4" fmla="*/ 0 w 12192000"/>
              <a:gd name="connsiteY4" fmla="*/ 0 h 663915"/>
              <a:gd name="connsiteX0" fmla="*/ 0 w 12192000"/>
              <a:gd name="connsiteY0" fmla="*/ 220133 h 884048"/>
              <a:gd name="connsiteX1" fmla="*/ 12192000 w 12192000"/>
              <a:gd name="connsiteY1" fmla="*/ 220133 h 884048"/>
              <a:gd name="connsiteX2" fmla="*/ 12192000 w 12192000"/>
              <a:gd name="connsiteY2" fmla="*/ 884048 h 884048"/>
              <a:gd name="connsiteX3" fmla="*/ 0 w 12192000"/>
              <a:gd name="connsiteY3" fmla="*/ 884048 h 884048"/>
              <a:gd name="connsiteX4" fmla="*/ 0 w 12192000"/>
              <a:gd name="connsiteY4" fmla="*/ 220133 h 884048"/>
              <a:gd name="connsiteX0" fmla="*/ 0 w 12192000"/>
              <a:gd name="connsiteY0" fmla="*/ 186551 h 850466"/>
              <a:gd name="connsiteX1" fmla="*/ 12192000 w 12192000"/>
              <a:gd name="connsiteY1" fmla="*/ 338951 h 850466"/>
              <a:gd name="connsiteX2" fmla="*/ 12192000 w 12192000"/>
              <a:gd name="connsiteY2" fmla="*/ 850466 h 850466"/>
              <a:gd name="connsiteX3" fmla="*/ 0 w 12192000"/>
              <a:gd name="connsiteY3" fmla="*/ 850466 h 850466"/>
              <a:gd name="connsiteX4" fmla="*/ 0 w 12192000"/>
              <a:gd name="connsiteY4" fmla="*/ 186551 h 850466"/>
              <a:gd name="connsiteX0" fmla="*/ 0 w 12192000"/>
              <a:gd name="connsiteY0" fmla="*/ 108198 h 772113"/>
              <a:gd name="connsiteX1" fmla="*/ 12192000 w 12192000"/>
              <a:gd name="connsiteY1" fmla="*/ 260598 h 772113"/>
              <a:gd name="connsiteX2" fmla="*/ 12192000 w 12192000"/>
              <a:gd name="connsiteY2" fmla="*/ 772113 h 772113"/>
              <a:gd name="connsiteX3" fmla="*/ 0 w 12192000"/>
              <a:gd name="connsiteY3" fmla="*/ 772113 h 772113"/>
              <a:gd name="connsiteX4" fmla="*/ 0 w 12192000"/>
              <a:gd name="connsiteY4" fmla="*/ 108198 h 77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772113">
                <a:moveTo>
                  <a:pt x="0" y="108198"/>
                </a:moveTo>
                <a:cubicBezTo>
                  <a:pt x="1435100" y="-387102"/>
                  <a:pt x="7759700" y="1022598"/>
                  <a:pt x="12192000" y="260598"/>
                </a:cubicBezTo>
                <a:lnTo>
                  <a:pt x="12192000" y="772113"/>
                </a:lnTo>
                <a:lnTo>
                  <a:pt x="0" y="772113"/>
                </a:lnTo>
                <a:lnTo>
                  <a:pt x="0" y="108198"/>
                </a:lnTo>
                <a:close/>
              </a:path>
            </a:pathLst>
          </a:custGeom>
          <a:solidFill>
            <a:srgbClr val="42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517775" y="4262438"/>
            <a:ext cx="7156450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6000" b="1">
                <a:solidFill>
                  <a:srgbClr val="4B8E37"/>
                </a:solidFill>
                <a:latin typeface="微软雅黑" pitchFamily="34" charset="-122"/>
              </a:rPr>
              <a:t>携手共建绿色城市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090863" y="5248275"/>
            <a:ext cx="6038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 eaLnBrk="1" hangingPunct="1"/>
            <a:r>
              <a:rPr lang="zh-CN" altLang="en-US" b="1">
                <a:solidFill>
                  <a:srgbClr val="4B8E37"/>
                </a:solidFill>
                <a:latin typeface="微软雅黑" pitchFamily="34" charset="-122"/>
              </a:rPr>
              <a:t>环境保护 </a:t>
            </a:r>
            <a:r>
              <a:rPr lang="en-US" altLang="zh-CN" b="1">
                <a:solidFill>
                  <a:srgbClr val="4B8E37"/>
                </a:solidFill>
                <a:latin typeface="微软雅黑" pitchFamily="34" charset="-122"/>
              </a:rPr>
              <a:t>/ </a:t>
            </a:r>
            <a:r>
              <a:rPr lang="zh-CN" altLang="en-US" b="1">
                <a:solidFill>
                  <a:srgbClr val="4B8E37"/>
                </a:solidFill>
                <a:latin typeface="微软雅黑" pitchFamily="34" charset="-122"/>
              </a:rPr>
              <a:t>能源 </a:t>
            </a:r>
            <a:r>
              <a:rPr lang="en-US" altLang="zh-CN" b="1">
                <a:solidFill>
                  <a:srgbClr val="4B8E37"/>
                </a:solidFill>
                <a:latin typeface="微软雅黑" pitchFamily="34" charset="-122"/>
              </a:rPr>
              <a:t>/ </a:t>
            </a:r>
            <a:r>
              <a:rPr lang="zh-CN" altLang="en-US" b="1">
                <a:solidFill>
                  <a:srgbClr val="4B8E37"/>
                </a:solidFill>
                <a:latin typeface="微软雅黑" pitchFamily="34" charset="-122"/>
              </a:rPr>
              <a:t>绿色城市 </a:t>
            </a:r>
            <a:r>
              <a:rPr lang="en-US" altLang="zh-CN" b="1">
                <a:solidFill>
                  <a:srgbClr val="4B8E37"/>
                </a:solidFill>
                <a:latin typeface="微软雅黑" pitchFamily="34" charset="-122"/>
              </a:rPr>
              <a:t>/ </a:t>
            </a:r>
            <a:r>
              <a:rPr lang="zh-CN" altLang="en-US" b="1">
                <a:solidFill>
                  <a:srgbClr val="4B8E37"/>
                </a:solidFill>
                <a:latin typeface="微软雅黑" pitchFamily="34" charset="-122"/>
              </a:rPr>
              <a:t>生态环境 </a:t>
            </a:r>
            <a:r>
              <a:rPr lang="en-US" altLang="zh-CN" b="1">
                <a:solidFill>
                  <a:srgbClr val="4B8E37"/>
                </a:solidFill>
                <a:latin typeface="微软雅黑" pitchFamily="34" charset="-122"/>
              </a:rPr>
              <a:t>/ </a:t>
            </a:r>
            <a:r>
              <a:rPr lang="zh-CN" altLang="en-US" b="1">
                <a:solidFill>
                  <a:srgbClr val="4B8E37"/>
                </a:solidFill>
                <a:latin typeface="微软雅黑" pitchFamily="34" charset="-122"/>
              </a:rPr>
              <a:t>林业局</a:t>
            </a:r>
            <a:r>
              <a:rPr lang="en-US" altLang="zh-CN" b="1">
                <a:solidFill>
                  <a:srgbClr val="4B8E37"/>
                </a:solidFill>
                <a:latin typeface="微软雅黑" pitchFamily="34" charset="-122"/>
              </a:rPr>
              <a:t> </a:t>
            </a:r>
            <a:endParaRPr lang="zh-CN" altLang="en-US" b="1">
              <a:solidFill>
                <a:srgbClr val="4B8E37"/>
              </a:solidFill>
              <a:latin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035050" y="198438"/>
            <a:ext cx="10423525" cy="458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4"/>
          <p:cNvSpPr/>
          <p:nvPr/>
        </p:nvSpPr>
        <p:spPr>
          <a:xfrm flipH="1">
            <a:off x="0" y="6115050"/>
            <a:ext cx="12192000" cy="771525"/>
          </a:xfrm>
          <a:custGeom>
            <a:avLst/>
            <a:gdLst>
              <a:gd name="connsiteX0" fmla="*/ 0 w 12192000"/>
              <a:gd name="connsiteY0" fmla="*/ 0 h 663915"/>
              <a:gd name="connsiteX1" fmla="*/ 12192000 w 12192000"/>
              <a:gd name="connsiteY1" fmla="*/ 0 h 663915"/>
              <a:gd name="connsiteX2" fmla="*/ 12192000 w 12192000"/>
              <a:gd name="connsiteY2" fmla="*/ 663915 h 663915"/>
              <a:gd name="connsiteX3" fmla="*/ 0 w 12192000"/>
              <a:gd name="connsiteY3" fmla="*/ 663915 h 663915"/>
              <a:gd name="connsiteX4" fmla="*/ 0 w 12192000"/>
              <a:gd name="connsiteY4" fmla="*/ 0 h 663915"/>
              <a:gd name="connsiteX0" fmla="*/ 0 w 12192000"/>
              <a:gd name="connsiteY0" fmla="*/ 220133 h 884048"/>
              <a:gd name="connsiteX1" fmla="*/ 12192000 w 12192000"/>
              <a:gd name="connsiteY1" fmla="*/ 220133 h 884048"/>
              <a:gd name="connsiteX2" fmla="*/ 12192000 w 12192000"/>
              <a:gd name="connsiteY2" fmla="*/ 884048 h 884048"/>
              <a:gd name="connsiteX3" fmla="*/ 0 w 12192000"/>
              <a:gd name="connsiteY3" fmla="*/ 884048 h 884048"/>
              <a:gd name="connsiteX4" fmla="*/ 0 w 12192000"/>
              <a:gd name="connsiteY4" fmla="*/ 220133 h 884048"/>
              <a:gd name="connsiteX0" fmla="*/ 0 w 12192000"/>
              <a:gd name="connsiteY0" fmla="*/ 186551 h 850466"/>
              <a:gd name="connsiteX1" fmla="*/ 12192000 w 12192000"/>
              <a:gd name="connsiteY1" fmla="*/ 338951 h 850466"/>
              <a:gd name="connsiteX2" fmla="*/ 12192000 w 12192000"/>
              <a:gd name="connsiteY2" fmla="*/ 850466 h 850466"/>
              <a:gd name="connsiteX3" fmla="*/ 0 w 12192000"/>
              <a:gd name="connsiteY3" fmla="*/ 850466 h 850466"/>
              <a:gd name="connsiteX4" fmla="*/ 0 w 12192000"/>
              <a:gd name="connsiteY4" fmla="*/ 186551 h 850466"/>
              <a:gd name="connsiteX0" fmla="*/ 0 w 12192000"/>
              <a:gd name="connsiteY0" fmla="*/ 108198 h 772113"/>
              <a:gd name="connsiteX1" fmla="*/ 12192000 w 12192000"/>
              <a:gd name="connsiteY1" fmla="*/ 260598 h 772113"/>
              <a:gd name="connsiteX2" fmla="*/ 12192000 w 12192000"/>
              <a:gd name="connsiteY2" fmla="*/ 772113 h 772113"/>
              <a:gd name="connsiteX3" fmla="*/ 0 w 12192000"/>
              <a:gd name="connsiteY3" fmla="*/ 772113 h 772113"/>
              <a:gd name="connsiteX4" fmla="*/ 0 w 12192000"/>
              <a:gd name="connsiteY4" fmla="*/ 108198 h 77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772113">
                <a:moveTo>
                  <a:pt x="0" y="108198"/>
                </a:moveTo>
                <a:cubicBezTo>
                  <a:pt x="1435100" y="-387102"/>
                  <a:pt x="7759700" y="1022598"/>
                  <a:pt x="12192000" y="260598"/>
                </a:cubicBezTo>
                <a:lnTo>
                  <a:pt x="12192000" y="772113"/>
                </a:lnTo>
                <a:lnTo>
                  <a:pt x="0" y="772113"/>
                </a:lnTo>
                <a:lnTo>
                  <a:pt x="0" y="108198"/>
                </a:lnTo>
                <a:close/>
              </a:path>
            </a:pathLst>
          </a:custGeom>
          <a:solidFill>
            <a:srgbClr val="55A033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" name="组合 4"/>
          <p:cNvGrpSpPr>
            <a:grpSpLocks/>
          </p:cNvGrpSpPr>
          <p:nvPr/>
        </p:nvGrpSpPr>
        <p:grpSpPr bwMode="auto">
          <a:xfrm>
            <a:off x="9315450" y="5310188"/>
            <a:ext cx="1865313" cy="1085850"/>
            <a:chOff x="9315080" y="5310277"/>
            <a:chExt cx="1865823" cy="1086231"/>
          </a:xfrm>
        </p:grpSpPr>
        <p:pic>
          <p:nvPicPr>
            <p:cNvPr id="13321" name="图片 11"/>
            <p:cNvPicPr>
              <a:picLocks noChangeAspect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 rot="3880167">
              <a:off x="9704876" y="4920481"/>
              <a:ext cx="1086231" cy="1865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22" name="文本框 17"/>
            <p:cNvSpPr txBox="1">
              <a:spLocks noChangeArrowheads="1"/>
            </p:cNvSpPr>
            <p:nvPr/>
          </p:nvSpPr>
          <p:spPr bwMode="auto">
            <a:xfrm>
              <a:off x="9755624" y="5633721"/>
              <a:ext cx="98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</a:rPr>
                <a:t>小状元</a:t>
              </a:r>
            </a:p>
          </p:txBody>
        </p:sp>
      </p:grp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231775" y="222250"/>
            <a:ext cx="216376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4800" b="1">
                <a:solidFill>
                  <a:srgbClr val="4B8E37"/>
                </a:solidFill>
                <a:latin typeface="微软雅黑" pitchFamily="34" charset="-122"/>
              </a:rPr>
              <a:t>LOGO</a:t>
            </a:r>
            <a:endParaRPr lang="zh-CN" altLang="en-US" sz="4800" b="1">
              <a:solidFill>
                <a:srgbClr val="4B8E37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4"/>
          <p:cNvSpPr/>
          <p:nvPr/>
        </p:nvSpPr>
        <p:spPr>
          <a:xfrm>
            <a:off x="0" y="6115050"/>
            <a:ext cx="12192000" cy="771525"/>
          </a:xfrm>
          <a:custGeom>
            <a:avLst/>
            <a:gdLst>
              <a:gd name="connsiteX0" fmla="*/ 0 w 12192000"/>
              <a:gd name="connsiteY0" fmla="*/ 0 h 663915"/>
              <a:gd name="connsiteX1" fmla="*/ 12192000 w 12192000"/>
              <a:gd name="connsiteY1" fmla="*/ 0 h 663915"/>
              <a:gd name="connsiteX2" fmla="*/ 12192000 w 12192000"/>
              <a:gd name="connsiteY2" fmla="*/ 663915 h 663915"/>
              <a:gd name="connsiteX3" fmla="*/ 0 w 12192000"/>
              <a:gd name="connsiteY3" fmla="*/ 663915 h 663915"/>
              <a:gd name="connsiteX4" fmla="*/ 0 w 12192000"/>
              <a:gd name="connsiteY4" fmla="*/ 0 h 663915"/>
              <a:gd name="connsiteX0" fmla="*/ 0 w 12192000"/>
              <a:gd name="connsiteY0" fmla="*/ 220133 h 884048"/>
              <a:gd name="connsiteX1" fmla="*/ 12192000 w 12192000"/>
              <a:gd name="connsiteY1" fmla="*/ 220133 h 884048"/>
              <a:gd name="connsiteX2" fmla="*/ 12192000 w 12192000"/>
              <a:gd name="connsiteY2" fmla="*/ 884048 h 884048"/>
              <a:gd name="connsiteX3" fmla="*/ 0 w 12192000"/>
              <a:gd name="connsiteY3" fmla="*/ 884048 h 884048"/>
              <a:gd name="connsiteX4" fmla="*/ 0 w 12192000"/>
              <a:gd name="connsiteY4" fmla="*/ 220133 h 884048"/>
              <a:gd name="connsiteX0" fmla="*/ 0 w 12192000"/>
              <a:gd name="connsiteY0" fmla="*/ 186551 h 850466"/>
              <a:gd name="connsiteX1" fmla="*/ 12192000 w 12192000"/>
              <a:gd name="connsiteY1" fmla="*/ 338951 h 850466"/>
              <a:gd name="connsiteX2" fmla="*/ 12192000 w 12192000"/>
              <a:gd name="connsiteY2" fmla="*/ 850466 h 850466"/>
              <a:gd name="connsiteX3" fmla="*/ 0 w 12192000"/>
              <a:gd name="connsiteY3" fmla="*/ 850466 h 850466"/>
              <a:gd name="connsiteX4" fmla="*/ 0 w 12192000"/>
              <a:gd name="connsiteY4" fmla="*/ 186551 h 850466"/>
              <a:gd name="connsiteX0" fmla="*/ 0 w 12192000"/>
              <a:gd name="connsiteY0" fmla="*/ 108198 h 772113"/>
              <a:gd name="connsiteX1" fmla="*/ 12192000 w 12192000"/>
              <a:gd name="connsiteY1" fmla="*/ 260598 h 772113"/>
              <a:gd name="connsiteX2" fmla="*/ 12192000 w 12192000"/>
              <a:gd name="connsiteY2" fmla="*/ 772113 h 772113"/>
              <a:gd name="connsiteX3" fmla="*/ 0 w 12192000"/>
              <a:gd name="connsiteY3" fmla="*/ 772113 h 772113"/>
              <a:gd name="connsiteX4" fmla="*/ 0 w 12192000"/>
              <a:gd name="connsiteY4" fmla="*/ 108198 h 77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772113">
                <a:moveTo>
                  <a:pt x="0" y="108198"/>
                </a:moveTo>
                <a:cubicBezTo>
                  <a:pt x="1435100" y="-387102"/>
                  <a:pt x="7759700" y="1022598"/>
                  <a:pt x="12192000" y="260598"/>
                </a:cubicBezTo>
                <a:lnTo>
                  <a:pt x="12192000" y="772113"/>
                </a:lnTo>
                <a:lnTo>
                  <a:pt x="0" y="772113"/>
                </a:lnTo>
                <a:lnTo>
                  <a:pt x="0" y="108198"/>
                </a:lnTo>
                <a:close/>
              </a:path>
            </a:pathLst>
          </a:custGeom>
          <a:solidFill>
            <a:srgbClr val="42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" name="矩形 14"/>
          <p:cNvSpPr/>
          <p:nvPr/>
        </p:nvSpPr>
        <p:spPr>
          <a:xfrm flipH="1">
            <a:off x="0" y="6115050"/>
            <a:ext cx="12192000" cy="771525"/>
          </a:xfrm>
          <a:custGeom>
            <a:avLst/>
            <a:gdLst>
              <a:gd name="connsiteX0" fmla="*/ 0 w 12192000"/>
              <a:gd name="connsiteY0" fmla="*/ 0 h 663915"/>
              <a:gd name="connsiteX1" fmla="*/ 12192000 w 12192000"/>
              <a:gd name="connsiteY1" fmla="*/ 0 h 663915"/>
              <a:gd name="connsiteX2" fmla="*/ 12192000 w 12192000"/>
              <a:gd name="connsiteY2" fmla="*/ 663915 h 663915"/>
              <a:gd name="connsiteX3" fmla="*/ 0 w 12192000"/>
              <a:gd name="connsiteY3" fmla="*/ 663915 h 663915"/>
              <a:gd name="connsiteX4" fmla="*/ 0 w 12192000"/>
              <a:gd name="connsiteY4" fmla="*/ 0 h 663915"/>
              <a:gd name="connsiteX0" fmla="*/ 0 w 12192000"/>
              <a:gd name="connsiteY0" fmla="*/ 220133 h 884048"/>
              <a:gd name="connsiteX1" fmla="*/ 12192000 w 12192000"/>
              <a:gd name="connsiteY1" fmla="*/ 220133 h 884048"/>
              <a:gd name="connsiteX2" fmla="*/ 12192000 w 12192000"/>
              <a:gd name="connsiteY2" fmla="*/ 884048 h 884048"/>
              <a:gd name="connsiteX3" fmla="*/ 0 w 12192000"/>
              <a:gd name="connsiteY3" fmla="*/ 884048 h 884048"/>
              <a:gd name="connsiteX4" fmla="*/ 0 w 12192000"/>
              <a:gd name="connsiteY4" fmla="*/ 220133 h 884048"/>
              <a:gd name="connsiteX0" fmla="*/ 0 w 12192000"/>
              <a:gd name="connsiteY0" fmla="*/ 186551 h 850466"/>
              <a:gd name="connsiteX1" fmla="*/ 12192000 w 12192000"/>
              <a:gd name="connsiteY1" fmla="*/ 338951 h 850466"/>
              <a:gd name="connsiteX2" fmla="*/ 12192000 w 12192000"/>
              <a:gd name="connsiteY2" fmla="*/ 850466 h 850466"/>
              <a:gd name="connsiteX3" fmla="*/ 0 w 12192000"/>
              <a:gd name="connsiteY3" fmla="*/ 850466 h 850466"/>
              <a:gd name="connsiteX4" fmla="*/ 0 w 12192000"/>
              <a:gd name="connsiteY4" fmla="*/ 186551 h 850466"/>
              <a:gd name="connsiteX0" fmla="*/ 0 w 12192000"/>
              <a:gd name="connsiteY0" fmla="*/ 108198 h 772113"/>
              <a:gd name="connsiteX1" fmla="*/ 12192000 w 12192000"/>
              <a:gd name="connsiteY1" fmla="*/ 260598 h 772113"/>
              <a:gd name="connsiteX2" fmla="*/ 12192000 w 12192000"/>
              <a:gd name="connsiteY2" fmla="*/ 772113 h 772113"/>
              <a:gd name="connsiteX3" fmla="*/ 0 w 12192000"/>
              <a:gd name="connsiteY3" fmla="*/ 772113 h 772113"/>
              <a:gd name="connsiteX4" fmla="*/ 0 w 12192000"/>
              <a:gd name="connsiteY4" fmla="*/ 108198 h 77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772113">
                <a:moveTo>
                  <a:pt x="0" y="108198"/>
                </a:moveTo>
                <a:cubicBezTo>
                  <a:pt x="1435100" y="-387102"/>
                  <a:pt x="7759700" y="1022598"/>
                  <a:pt x="12192000" y="260598"/>
                </a:cubicBezTo>
                <a:lnTo>
                  <a:pt x="12192000" y="772113"/>
                </a:lnTo>
                <a:lnTo>
                  <a:pt x="0" y="772113"/>
                </a:lnTo>
                <a:lnTo>
                  <a:pt x="0" y="108198"/>
                </a:lnTo>
                <a:close/>
              </a:path>
            </a:pathLst>
          </a:custGeom>
          <a:solidFill>
            <a:srgbClr val="55A033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96925"/>
            <a:ext cx="4829175" cy="606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989013" y="1287463"/>
            <a:ext cx="2759075" cy="4397375"/>
            <a:chOff x="989151" y="1288233"/>
            <a:chExt cx="2758316" cy="4396665"/>
          </a:xfrm>
        </p:grpSpPr>
        <p:pic>
          <p:nvPicPr>
            <p:cNvPr id="22547" name="Picture 3@|13FFC:16777215|FBC:16777215|LFC:16777215|LBC:1677721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546358">
              <a:off x="989151" y="1288233"/>
              <a:ext cx="2758316" cy="4396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48" name="TextBox 4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1822889" y="2118212"/>
              <a:ext cx="1253869" cy="2646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600" b="1">
                  <a:solidFill>
                    <a:srgbClr val="FFFFFF"/>
                  </a:solidFill>
                  <a:latin typeface="Impact" pitchFamily="34" charset="0"/>
                </a:rPr>
                <a:t>2</a:t>
              </a:r>
              <a:endParaRPr lang="zh-CN" altLang="en-US" sz="16600" b="1">
                <a:solidFill>
                  <a:srgbClr val="FFFFFF"/>
                </a:solidFill>
                <a:latin typeface="Impact" pitchFamily="34" charset="0"/>
              </a:endParaRPr>
            </a:p>
          </p:txBody>
        </p:sp>
      </p:grp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692650" y="2563813"/>
            <a:ext cx="6418263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5400" b="1">
                <a:solidFill>
                  <a:srgbClr val="4A9B33"/>
                </a:solidFill>
                <a:latin typeface="微软雅黑" pitchFamily="34" charset="-122"/>
              </a:rPr>
              <a:t>请输入您的章节标题</a:t>
            </a:r>
          </a:p>
        </p:txBody>
      </p:sp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7777163" y="3514725"/>
            <a:ext cx="1963737" cy="368300"/>
            <a:chOff x="7777461" y="3514044"/>
            <a:chExt cx="1963372" cy="369332"/>
          </a:xfrm>
        </p:grpSpPr>
        <p:sp>
          <p:nvSpPr>
            <p:cNvPr id="15" name="Oval 14@|1FFC:3382090|FBC:16777215|LFC:16777215|LBC:16777215"/>
            <p:cNvSpPr/>
            <p:nvPr/>
          </p:nvSpPr>
          <p:spPr>
            <a:xfrm>
              <a:off x="7777461" y="3625480"/>
              <a:ext cx="163482" cy="163971"/>
            </a:xfrm>
            <a:prstGeom prst="ellipse">
              <a:avLst/>
            </a:prstGeom>
            <a:solidFill>
              <a:srgbClr val="4A9B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2546" name="TextBox 15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7940340" y="3514044"/>
              <a:ext cx="18004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rgbClr val="3C7832"/>
                  </a:solidFill>
                  <a:latin typeface="微软雅黑" pitchFamily="34" charset="-122"/>
                </a:rPr>
                <a:t>请输入小节标题</a:t>
              </a:r>
            </a:p>
          </p:txBody>
        </p:sp>
      </p:grpSp>
      <p:grpSp>
        <p:nvGrpSpPr>
          <p:cNvPr id="4" name="组合 2"/>
          <p:cNvGrpSpPr>
            <a:grpSpLocks/>
          </p:cNvGrpSpPr>
          <p:nvPr/>
        </p:nvGrpSpPr>
        <p:grpSpPr bwMode="auto">
          <a:xfrm>
            <a:off x="4829175" y="3544888"/>
            <a:ext cx="1963738" cy="369887"/>
            <a:chOff x="4829865" y="3545540"/>
            <a:chExt cx="1963372" cy="369332"/>
          </a:xfrm>
        </p:grpSpPr>
        <p:sp>
          <p:nvSpPr>
            <p:cNvPr id="22543" name="TextBox 11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4992744" y="3545540"/>
              <a:ext cx="18004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rgbClr val="3C7832"/>
                  </a:solidFill>
                  <a:latin typeface="微软雅黑" pitchFamily="34" charset="-122"/>
                </a:rPr>
                <a:t>请输入小节标题</a:t>
              </a:r>
            </a:p>
          </p:txBody>
        </p:sp>
        <p:sp>
          <p:nvSpPr>
            <p:cNvPr id="17" name="Oval 16@|1FFC:3382090|FBC:16777215|LFC:16777215|LBC:16777215"/>
            <p:cNvSpPr/>
            <p:nvPr/>
          </p:nvSpPr>
          <p:spPr>
            <a:xfrm>
              <a:off x="4829865" y="3626381"/>
              <a:ext cx="163483" cy="163268"/>
            </a:xfrm>
            <a:prstGeom prst="ellipse">
              <a:avLst/>
            </a:prstGeom>
            <a:solidFill>
              <a:srgbClr val="4A9B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grpSp>
        <p:nvGrpSpPr>
          <p:cNvPr id="5" name="组合 8"/>
          <p:cNvGrpSpPr>
            <a:grpSpLocks/>
          </p:cNvGrpSpPr>
          <p:nvPr/>
        </p:nvGrpSpPr>
        <p:grpSpPr bwMode="auto">
          <a:xfrm>
            <a:off x="4829175" y="3973513"/>
            <a:ext cx="1963738" cy="368300"/>
            <a:chOff x="4829865" y="3972976"/>
            <a:chExt cx="1963372" cy="369332"/>
          </a:xfrm>
        </p:grpSpPr>
        <p:sp>
          <p:nvSpPr>
            <p:cNvPr id="22541" name="TextBox 13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4992744" y="3972976"/>
              <a:ext cx="18004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rgbClr val="3C7832"/>
                  </a:solidFill>
                  <a:latin typeface="微软雅黑" pitchFamily="34" charset="-122"/>
                </a:rPr>
                <a:t>请输入小节标题</a:t>
              </a:r>
            </a:p>
          </p:txBody>
        </p:sp>
        <p:sp>
          <p:nvSpPr>
            <p:cNvPr id="18" name="Oval 17@|1FFC:3382090|FBC:16777215|LFC:16777215|LBC:16777215"/>
            <p:cNvSpPr/>
            <p:nvPr/>
          </p:nvSpPr>
          <p:spPr>
            <a:xfrm>
              <a:off x="4829865" y="4084412"/>
              <a:ext cx="163483" cy="162379"/>
            </a:xfrm>
            <a:prstGeom prst="ellipse">
              <a:avLst/>
            </a:prstGeom>
            <a:solidFill>
              <a:srgbClr val="4A9B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grpSp>
        <p:nvGrpSpPr>
          <p:cNvPr id="8" name="组合 9"/>
          <p:cNvGrpSpPr>
            <a:grpSpLocks/>
          </p:cNvGrpSpPr>
          <p:nvPr/>
        </p:nvGrpSpPr>
        <p:grpSpPr bwMode="auto">
          <a:xfrm>
            <a:off x="7777163" y="3967163"/>
            <a:ext cx="1963737" cy="369887"/>
            <a:chOff x="7777461" y="3967041"/>
            <a:chExt cx="1963372" cy="369332"/>
          </a:xfrm>
        </p:grpSpPr>
        <p:sp>
          <p:nvSpPr>
            <p:cNvPr id="21" name="Oval 20@|1FFC:3382090|FBC:16777215|LFC:16777215|LBC:16777215"/>
            <p:cNvSpPr/>
            <p:nvPr/>
          </p:nvSpPr>
          <p:spPr>
            <a:xfrm>
              <a:off x="7777461" y="4079584"/>
              <a:ext cx="163482" cy="163268"/>
            </a:xfrm>
            <a:prstGeom prst="ellipse">
              <a:avLst/>
            </a:prstGeom>
            <a:solidFill>
              <a:srgbClr val="4A9B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2540" name="TextBox 21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7940340" y="3967041"/>
              <a:ext cx="18004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rgbClr val="3C7832"/>
                  </a:solidFill>
                  <a:latin typeface="微软雅黑" pitchFamily="34" charset="-122"/>
                </a:rPr>
                <a:t>请输入小节标题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2" accel="6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022350" y="1957388"/>
            <a:ext cx="2206625" cy="3640137"/>
            <a:chOff x="1022028" y="1956820"/>
            <a:chExt cx="2206676" cy="3640812"/>
          </a:xfrm>
        </p:grpSpPr>
        <p:sp>
          <p:nvSpPr>
            <p:cNvPr id="23579" name="TextBox 14"/>
            <p:cNvSpPr txBox="1">
              <a:spLocks noChangeArrowheads="1"/>
            </p:cNvSpPr>
            <p:nvPr/>
          </p:nvSpPr>
          <p:spPr bwMode="auto">
            <a:xfrm>
              <a:off x="1022028" y="4896291"/>
              <a:ext cx="2181967" cy="461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000" b="1">
                  <a:solidFill>
                    <a:srgbClr val="404040"/>
                  </a:solidFill>
                  <a:latin typeface="微软雅黑" pitchFamily="34" charset="-122"/>
                  <a:sym typeface="微软雅黑" pitchFamily="34" charset="-122"/>
                </a:rPr>
                <a:t>单击编辑标题</a:t>
              </a:r>
              <a:endParaRPr lang="en-US" sz="2000" b="1">
                <a:solidFill>
                  <a:srgbClr val="404040"/>
                </a:solidFill>
                <a:latin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3580" name="Rectangle 18"/>
            <p:cNvSpPr>
              <a:spLocks noChangeArrowheads="1"/>
            </p:cNvSpPr>
            <p:nvPr/>
          </p:nvSpPr>
          <p:spPr bwMode="auto">
            <a:xfrm>
              <a:off x="1022028" y="5242528"/>
              <a:ext cx="2206676" cy="355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1400">
                  <a:solidFill>
                    <a:srgbClr val="262626"/>
                  </a:solidFill>
                  <a:latin typeface="微软雅黑" pitchFamily="34" charset="-122"/>
                  <a:sym typeface="微软雅黑" pitchFamily="34" charset="-122"/>
                </a:rPr>
                <a:t>单击此处添加内容</a:t>
              </a:r>
              <a:endParaRPr lang="en-US" altLang="zh-CN" sz="1400">
                <a:solidFill>
                  <a:srgbClr val="262626"/>
                </a:solidFill>
                <a:latin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22028" y="1956820"/>
              <a:ext cx="2206676" cy="2769113"/>
            </a:xfrm>
            <a:prstGeom prst="rect">
              <a:avLst/>
            </a:prstGeom>
            <a:pattFill prst="lgCheck">
              <a:fgClr>
                <a:srgbClr val="535353"/>
              </a:fgClr>
              <a:bgClr>
                <a:srgbClr val="38383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prstClr val="white"/>
                  </a:solidFill>
                </a:rPr>
                <a:t>请插入图片</a:t>
              </a:r>
              <a:endParaRPr lang="en-US" altLang="zh-CN" sz="1400" dirty="0">
                <a:solidFill>
                  <a:prstClr val="white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prstClr val="white"/>
                  </a:solidFill>
                </a:rPr>
                <a:t>（见教程）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1022028" y="4725933"/>
              <a:ext cx="2206676" cy="87328"/>
            </a:xfrm>
            <a:prstGeom prst="rect">
              <a:avLst/>
            </a:prstGeom>
            <a:solidFill>
              <a:srgbClr val="315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656013" y="1957388"/>
            <a:ext cx="2208212" cy="3640137"/>
            <a:chOff x="3655256" y="1956820"/>
            <a:chExt cx="2208935" cy="3640812"/>
          </a:xfrm>
        </p:grpSpPr>
        <p:sp>
          <p:nvSpPr>
            <p:cNvPr id="23575" name="TextBox 23"/>
            <p:cNvSpPr txBox="1">
              <a:spLocks noChangeArrowheads="1"/>
            </p:cNvSpPr>
            <p:nvPr/>
          </p:nvSpPr>
          <p:spPr bwMode="auto">
            <a:xfrm>
              <a:off x="3655256" y="4896291"/>
              <a:ext cx="2083790" cy="461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000" b="1">
                  <a:solidFill>
                    <a:srgbClr val="404040"/>
                  </a:solidFill>
                  <a:latin typeface="微软雅黑" pitchFamily="34" charset="-122"/>
                  <a:sym typeface="微软雅黑" pitchFamily="34" charset="-122"/>
                </a:rPr>
                <a:t>单击编辑标题</a:t>
              </a:r>
              <a:endParaRPr lang="en-US" altLang="zh-CN" sz="2000" b="1">
                <a:solidFill>
                  <a:srgbClr val="404040"/>
                </a:solidFill>
                <a:latin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3576" name="Rectangle 24"/>
            <p:cNvSpPr>
              <a:spLocks noChangeArrowheads="1"/>
            </p:cNvSpPr>
            <p:nvPr/>
          </p:nvSpPr>
          <p:spPr bwMode="auto">
            <a:xfrm>
              <a:off x="3655256" y="5242528"/>
              <a:ext cx="2208935" cy="355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1400">
                  <a:solidFill>
                    <a:srgbClr val="262626"/>
                  </a:solidFill>
                  <a:latin typeface="微软雅黑" pitchFamily="34" charset="-122"/>
                  <a:sym typeface="微软雅黑" pitchFamily="34" charset="-122"/>
                </a:rPr>
                <a:t>单击此处添加内容</a:t>
              </a:r>
              <a:endParaRPr lang="en-US" altLang="zh-CN" sz="1400">
                <a:solidFill>
                  <a:srgbClr val="262626"/>
                </a:solidFill>
                <a:latin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655256" y="1956820"/>
              <a:ext cx="2207347" cy="2769113"/>
            </a:xfrm>
            <a:prstGeom prst="rect">
              <a:avLst/>
            </a:prstGeom>
            <a:pattFill prst="lgCheck">
              <a:fgClr>
                <a:srgbClr val="535353"/>
              </a:fgClr>
              <a:bgClr>
                <a:srgbClr val="38383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>
                  <a:solidFill>
                    <a:prstClr val="white"/>
                  </a:solidFill>
                </a:rPr>
                <a:t>请插入图片</a:t>
              </a:r>
              <a:endParaRPr lang="en-US" altLang="zh-CN" sz="1400">
                <a:solidFill>
                  <a:prstClr val="white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>
                  <a:solidFill>
                    <a:prstClr val="white"/>
                  </a:solidFill>
                </a:rPr>
                <a:t>（见教程）</a:t>
              </a:r>
              <a:endParaRPr lang="zh-CN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655256" y="4725933"/>
              <a:ext cx="2207347" cy="87328"/>
            </a:xfrm>
            <a:prstGeom prst="rect">
              <a:avLst/>
            </a:prstGeom>
            <a:solidFill>
              <a:srgbClr val="315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6288088" y="1957388"/>
            <a:ext cx="2211387" cy="3640137"/>
            <a:chOff x="6288484" y="1956820"/>
            <a:chExt cx="2211194" cy="3640812"/>
          </a:xfrm>
        </p:grpSpPr>
        <p:sp>
          <p:nvSpPr>
            <p:cNvPr id="23571" name="TextBox 27"/>
            <p:cNvSpPr txBox="1">
              <a:spLocks noChangeArrowheads="1"/>
            </p:cNvSpPr>
            <p:nvPr/>
          </p:nvSpPr>
          <p:spPr bwMode="auto">
            <a:xfrm>
              <a:off x="6290743" y="4896291"/>
              <a:ext cx="2090303" cy="461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000" b="1">
                  <a:solidFill>
                    <a:srgbClr val="404040"/>
                  </a:solidFill>
                  <a:latin typeface="微软雅黑" pitchFamily="34" charset="-122"/>
                  <a:sym typeface="微软雅黑" pitchFamily="34" charset="-122"/>
                </a:rPr>
                <a:t>单击编辑标题</a:t>
              </a:r>
              <a:endParaRPr lang="en-US" altLang="zh-CN" sz="2000" b="1">
                <a:solidFill>
                  <a:srgbClr val="404040"/>
                </a:solidFill>
                <a:latin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3572" name="Rectangle 28"/>
            <p:cNvSpPr>
              <a:spLocks noChangeArrowheads="1"/>
            </p:cNvSpPr>
            <p:nvPr/>
          </p:nvSpPr>
          <p:spPr bwMode="auto">
            <a:xfrm>
              <a:off x="6290743" y="5242528"/>
              <a:ext cx="2208935" cy="355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1400">
                  <a:solidFill>
                    <a:srgbClr val="262626"/>
                  </a:solidFill>
                  <a:latin typeface="微软雅黑" pitchFamily="34" charset="-122"/>
                  <a:sym typeface="微软雅黑" pitchFamily="34" charset="-122"/>
                </a:rPr>
                <a:t>单击此处添加内容</a:t>
              </a:r>
              <a:endParaRPr lang="en-US" altLang="zh-CN" sz="1400">
                <a:solidFill>
                  <a:srgbClr val="262626"/>
                </a:solidFill>
                <a:latin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290071" y="1956820"/>
              <a:ext cx="2208020" cy="2769113"/>
            </a:xfrm>
            <a:prstGeom prst="rect">
              <a:avLst/>
            </a:prstGeom>
            <a:pattFill prst="lgCheck">
              <a:fgClr>
                <a:srgbClr val="535353"/>
              </a:fgClr>
              <a:bgClr>
                <a:srgbClr val="38383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prstClr val="white"/>
                  </a:solidFill>
                </a:rPr>
                <a:t>请插入图片</a:t>
              </a:r>
              <a:endParaRPr lang="en-US" altLang="zh-CN" sz="1400" dirty="0">
                <a:solidFill>
                  <a:prstClr val="white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prstClr val="white"/>
                  </a:solidFill>
                </a:rPr>
                <a:t>（见教程）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6288484" y="4725933"/>
              <a:ext cx="2206432" cy="87328"/>
            </a:xfrm>
            <a:prstGeom prst="rect">
              <a:avLst/>
            </a:prstGeom>
            <a:solidFill>
              <a:srgbClr val="315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8921750" y="1957388"/>
            <a:ext cx="2247900" cy="3640137"/>
            <a:chOff x="8921712" y="1956820"/>
            <a:chExt cx="2248260" cy="3640812"/>
          </a:xfrm>
        </p:grpSpPr>
        <p:sp>
          <p:nvSpPr>
            <p:cNvPr id="23567" name="TextBox 31"/>
            <p:cNvSpPr txBox="1">
              <a:spLocks noChangeArrowheads="1"/>
            </p:cNvSpPr>
            <p:nvPr/>
          </p:nvSpPr>
          <p:spPr bwMode="auto">
            <a:xfrm>
              <a:off x="8926230" y="4896291"/>
              <a:ext cx="2243742" cy="461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000" b="1">
                  <a:solidFill>
                    <a:srgbClr val="404040"/>
                  </a:solidFill>
                  <a:latin typeface="微软雅黑" pitchFamily="34" charset="-122"/>
                  <a:sym typeface="微软雅黑" pitchFamily="34" charset="-122"/>
                </a:rPr>
                <a:t>单击编辑标题</a:t>
              </a:r>
              <a:endParaRPr lang="en-US" altLang="zh-CN" sz="2000" b="1">
                <a:solidFill>
                  <a:srgbClr val="404040"/>
                </a:solidFill>
                <a:latin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3568" name="Rectangle 32"/>
            <p:cNvSpPr>
              <a:spLocks noChangeArrowheads="1"/>
            </p:cNvSpPr>
            <p:nvPr/>
          </p:nvSpPr>
          <p:spPr bwMode="auto">
            <a:xfrm>
              <a:off x="8926230" y="5242528"/>
              <a:ext cx="2208935" cy="355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1400">
                  <a:solidFill>
                    <a:srgbClr val="262626"/>
                  </a:solidFill>
                  <a:latin typeface="微软雅黑" pitchFamily="34" charset="-122"/>
                  <a:sym typeface="微软雅黑" pitchFamily="34" charset="-122"/>
                </a:rPr>
                <a:t>单击此处添加内容</a:t>
              </a:r>
              <a:endParaRPr lang="en-US" altLang="zh-CN" sz="1400">
                <a:solidFill>
                  <a:srgbClr val="262626"/>
                </a:solidFill>
                <a:latin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926476" y="1956820"/>
              <a:ext cx="2206978" cy="2769113"/>
            </a:xfrm>
            <a:prstGeom prst="rect">
              <a:avLst/>
            </a:prstGeom>
            <a:pattFill prst="lgCheck">
              <a:fgClr>
                <a:srgbClr val="535353"/>
              </a:fgClr>
              <a:bgClr>
                <a:srgbClr val="38383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>
                  <a:solidFill>
                    <a:prstClr val="white"/>
                  </a:solidFill>
                </a:rPr>
                <a:t>请插入图片</a:t>
              </a:r>
              <a:endParaRPr lang="en-US" altLang="zh-CN" sz="1400">
                <a:solidFill>
                  <a:prstClr val="white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>
                  <a:solidFill>
                    <a:prstClr val="white"/>
                  </a:solidFill>
                </a:rPr>
                <a:t>（见教程）</a:t>
              </a:r>
              <a:endParaRPr lang="zh-CN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921712" y="4725933"/>
              <a:ext cx="2206978" cy="87328"/>
            </a:xfrm>
            <a:prstGeom prst="rect">
              <a:avLst/>
            </a:prstGeom>
            <a:solidFill>
              <a:srgbClr val="315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3558" name="组合 24"/>
          <p:cNvGrpSpPr>
            <a:grpSpLocks/>
          </p:cNvGrpSpPr>
          <p:nvPr/>
        </p:nvGrpSpPr>
        <p:grpSpPr bwMode="auto">
          <a:xfrm>
            <a:off x="284163" y="55563"/>
            <a:ext cx="2952750" cy="857250"/>
            <a:chOff x="312964" y="12700"/>
            <a:chExt cx="2952751" cy="856370"/>
          </a:xfrm>
        </p:grpSpPr>
        <p:sp>
          <p:nvSpPr>
            <p:cNvPr id="33" name="圆角矩形 32"/>
            <p:cNvSpPr/>
            <p:nvPr/>
          </p:nvSpPr>
          <p:spPr>
            <a:xfrm>
              <a:off x="368526" y="282298"/>
              <a:ext cx="2897189" cy="38060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rgbClr val="3F7B33"/>
                </a:solidFill>
              </a:endParaRPr>
            </a:p>
          </p:txBody>
        </p:sp>
        <p:pic>
          <p:nvPicPr>
            <p:cNvPr id="23564" name="图片 33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2055465">
              <a:off x="312964" y="12700"/>
              <a:ext cx="498555" cy="856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5" name="文本框 34"/>
            <p:cNvSpPr txBox="1">
              <a:spLocks noChangeArrowheads="1"/>
            </p:cNvSpPr>
            <p:nvPr/>
          </p:nvSpPr>
          <p:spPr bwMode="auto">
            <a:xfrm>
              <a:off x="846342" y="282152"/>
              <a:ext cx="20313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3C7832"/>
                  </a:solidFill>
                  <a:latin typeface="微软雅黑" pitchFamily="34" charset="-122"/>
                </a:rPr>
                <a:t>单击此处添加标题</a:t>
              </a:r>
            </a:p>
          </p:txBody>
        </p:sp>
        <p:sp>
          <p:nvSpPr>
            <p:cNvPr id="23566" name="文本框 35"/>
            <p:cNvSpPr txBox="1">
              <a:spLocks noChangeArrowheads="1"/>
            </p:cNvSpPr>
            <p:nvPr/>
          </p:nvSpPr>
          <p:spPr bwMode="auto">
            <a:xfrm>
              <a:off x="405443" y="287157"/>
              <a:ext cx="3465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chemeClr val="bg1"/>
                  </a:solidFill>
                  <a:latin typeface="微软雅黑" pitchFamily="34" charset="-122"/>
                </a:rPr>
                <a:t>X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  <p:pic>
        <p:nvPicPr>
          <p:cNvPr id="23559" name="图片 5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017588" y="1952625"/>
            <a:ext cx="2206625" cy="277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0" name="Picture 2" descr="图片下载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3654425" y="1955800"/>
            <a:ext cx="2208213" cy="275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1" name="图片 15"/>
          <p:cNvPicPr>
            <a:picLocks noChangeAspect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6278563" y="1957388"/>
            <a:ext cx="220980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2" name="图片 16"/>
          <p:cNvPicPr>
            <a:picLocks noChangeAspect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8926513" y="1957388"/>
            <a:ext cx="2201862" cy="275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50863" y="2132013"/>
            <a:ext cx="2811462" cy="3171825"/>
            <a:chOff x="550289" y="2132744"/>
            <a:chExt cx="2811934" cy="3171173"/>
          </a:xfrm>
        </p:grpSpPr>
        <p:sp>
          <p:nvSpPr>
            <p:cNvPr id="4" name="Freeform 50"/>
            <p:cNvSpPr/>
            <p:nvPr/>
          </p:nvSpPr>
          <p:spPr>
            <a:xfrm>
              <a:off x="1064725" y="2132744"/>
              <a:ext cx="2073623" cy="1814139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solidFill>
              <a:srgbClr val="5AAB31"/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84836" tIns="290000" rIns="580548" bIns="290000" spcCol="127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594" lvl="1" indent="-228594" defTabSz="1066773" fontAlgn="auto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sz="6400" dirty="0">
                  <a:solidFill>
                    <a:prstClr val="white"/>
                  </a:solidFill>
                  <a:cs typeface="+mn-ea"/>
                  <a:sym typeface="Arial" panose="020B0604020202020204" pitchFamily="34" charset="0"/>
                </a:rPr>
                <a:t> </a:t>
              </a:r>
              <a:endParaRPr lang="en-US" sz="6400" dirty="0">
                <a:solidFill>
                  <a:srgbClr val="023759">
                    <a:lumMod val="75000"/>
                  </a:srgbClr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Oval 32"/>
            <p:cNvSpPr>
              <a:spLocks noChangeAspect="1"/>
            </p:cNvSpPr>
            <p:nvPr/>
          </p:nvSpPr>
          <p:spPr>
            <a:xfrm>
              <a:off x="550289" y="2524775"/>
              <a:ext cx="1027284" cy="1028489"/>
            </a:xfrm>
            <a:prstGeom prst="ellipse">
              <a:avLst/>
            </a:prstGeom>
            <a:solidFill>
              <a:srgbClr val="315B2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37546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b="1" dirty="0">
                <a:solidFill>
                  <a:prstClr val="white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Oval 33"/>
            <p:cNvSpPr>
              <a:spLocks noChangeAspect="1"/>
            </p:cNvSpPr>
            <p:nvPr/>
          </p:nvSpPr>
          <p:spPr>
            <a:xfrm>
              <a:off x="669371" y="2643814"/>
              <a:ext cx="789120" cy="791999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37546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rgbClr val="315B2F"/>
                  </a:solidFill>
                  <a:cs typeface="+mn-ea"/>
                  <a:sym typeface="Arial" panose="020B0604020202020204" pitchFamily="34" charset="0"/>
                </a:rPr>
                <a:t>01</a:t>
              </a:r>
            </a:p>
          </p:txBody>
        </p:sp>
        <p:sp>
          <p:nvSpPr>
            <p:cNvPr id="16" name="TextBox 13"/>
            <p:cNvSpPr txBox="1"/>
            <p:nvPr/>
          </p:nvSpPr>
          <p:spPr>
            <a:xfrm>
              <a:off x="1710946" y="2872367"/>
              <a:ext cx="854218" cy="307912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b="1">
                  <a:solidFill>
                    <a:schemeClr val="bg1"/>
                  </a:solidFill>
                  <a:cs typeface="+mn-ea"/>
                  <a:sym typeface="Arial" panose="020B0604020202020204" pitchFamily="34" charset="0"/>
                </a:rPr>
                <a:t>关键词</a:t>
              </a:r>
              <a:endParaRPr lang="en-US" sz="2000" b="1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TextBox 13"/>
            <p:cNvSpPr txBox="1"/>
            <p:nvPr/>
          </p:nvSpPr>
          <p:spPr>
            <a:xfrm>
              <a:off x="1064725" y="4248446"/>
              <a:ext cx="2297498" cy="307912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b="1" smtClean="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单击编辑标题</a:t>
              </a:r>
              <a:endParaRPr lang="en-US" sz="2000" b="1" dirty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TextBox 13"/>
            <p:cNvSpPr txBox="1"/>
            <p:nvPr/>
          </p:nvSpPr>
          <p:spPr>
            <a:xfrm>
              <a:off x="1064725" y="4657937"/>
              <a:ext cx="2113317" cy="645980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400" smtClean="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40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382963" y="2132013"/>
            <a:ext cx="2757487" cy="3192462"/>
            <a:chOff x="3383713" y="2132744"/>
            <a:chExt cx="2756392" cy="3191683"/>
          </a:xfrm>
        </p:grpSpPr>
        <p:sp>
          <p:nvSpPr>
            <p:cNvPr id="7" name="Freeform 50"/>
            <p:cNvSpPr/>
            <p:nvPr/>
          </p:nvSpPr>
          <p:spPr>
            <a:xfrm>
              <a:off x="3897859" y="2132744"/>
              <a:ext cx="2074038" cy="1814069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solidFill>
              <a:srgbClr val="5AAB31"/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84836" tIns="290000" rIns="580548" bIns="290000" spcCol="127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594" lvl="1" indent="-228594" defTabSz="1066773" fontAlgn="auto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sz="6400" dirty="0">
                  <a:solidFill>
                    <a:prstClr val="white"/>
                  </a:solidFill>
                  <a:cs typeface="+mn-ea"/>
                  <a:sym typeface="Arial" panose="020B0604020202020204" pitchFamily="34" charset="0"/>
                </a:rPr>
                <a:t> </a:t>
              </a:r>
              <a:endParaRPr lang="en-US" sz="6400" dirty="0">
                <a:solidFill>
                  <a:srgbClr val="023759">
                    <a:lumMod val="75000"/>
                  </a:srgbClr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Oval 32"/>
            <p:cNvSpPr>
              <a:spLocks noChangeAspect="1"/>
            </p:cNvSpPr>
            <p:nvPr/>
          </p:nvSpPr>
          <p:spPr>
            <a:xfrm>
              <a:off x="3383713" y="2524760"/>
              <a:ext cx="1026704" cy="1028449"/>
            </a:xfrm>
            <a:prstGeom prst="ellipse">
              <a:avLst/>
            </a:prstGeom>
            <a:solidFill>
              <a:srgbClr val="315B2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37546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b="1" dirty="0">
                <a:solidFill>
                  <a:prstClr val="white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Oval 33"/>
            <p:cNvSpPr>
              <a:spLocks noChangeAspect="1"/>
            </p:cNvSpPr>
            <p:nvPr/>
          </p:nvSpPr>
          <p:spPr>
            <a:xfrm>
              <a:off x="3502728" y="2643794"/>
              <a:ext cx="790261" cy="791969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37546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 smtClean="0">
                  <a:solidFill>
                    <a:srgbClr val="315B2F"/>
                  </a:solidFill>
                  <a:cs typeface="+mn-ea"/>
                  <a:sym typeface="Arial" panose="020B0604020202020204" pitchFamily="34" charset="0"/>
                </a:rPr>
                <a:t>02</a:t>
              </a:r>
              <a:endParaRPr lang="en-US" sz="2400" b="1" dirty="0">
                <a:solidFill>
                  <a:srgbClr val="315B2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TextBox 13"/>
            <p:cNvSpPr txBox="1"/>
            <p:nvPr/>
          </p:nvSpPr>
          <p:spPr>
            <a:xfrm>
              <a:off x="3842318" y="4248365"/>
              <a:ext cx="2297787" cy="307900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b="1" dirty="0" smtClean="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单击编辑标题</a:t>
              </a:r>
              <a:endParaRPr lang="en-US" sz="2000" b="1" dirty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TextBox 13"/>
            <p:cNvSpPr txBox="1"/>
            <p:nvPr/>
          </p:nvSpPr>
          <p:spPr>
            <a:xfrm>
              <a:off x="3840731" y="4678473"/>
              <a:ext cx="2115297" cy="64595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400" dirty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TextBox 13"/>
            <p:cNvSpPr txBox="1"/>
            <p:nvPr/>
          </p:nvSpPr>
          <p:spPr>
            <a:xfrm>
              <a:off x="4583386" y="2872338"/>
              <a:ext cx="855322" cy="307900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b="1">
                  <a:solidFill>
                    <a:schemeClr val="bg1"/>
                  </a:solidFill>
                  <a:cs typeface="+mn-ea"/>
                  <a:sym typeface="Arial" panose="020B0604020202020204" pitchFamily="34" charset="0"/>
                </a:rPr>
                <a:t>关键词</a:t>
              </a:r>
              <a:endParaRPr lang="en-US" sz="2000" b="1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6278563" y="2132013"/>
            <a:ext cx="2811462" cy="3171825"/>
            <a:chOff x="6277804" y="2132744"/>
            <a:chExt cx="2811933" cy="3171173"/>
          </a:xfrm>
        </p:grpSpPr>
        <p:sp>
          <p:nvSpPr>
            <p:cNvPr id="10" name="Freeform 50"/>
            <p:cNvSpPr/>
            <p:nvPr/>
          </p:nvSpPr>
          <p:spPr>
            <a:xfrm>
              <a:off x="6792240" y="2132744"/>
              <a:ext cx="2073622" cy="1814139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solidFill>
              <a:srgbClr val="5AAB31"/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84836" tIns="290000" rIns="580548" bIns="290000" spcCol="127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594" lvl="1" indent="-228594" defTabSz="1066773" fontAlgn="auto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sz="6400" dirty="0">
                  <a:solidFill>
                    <a:prstClr val="white"/>
                  </a:solidFill>
                  <a:cs typeface="+mn-ea"/>
                  <a:sym typeface="Arial" panose="020B0604020202020204" pitchFamily="34" charset="0"/>
                </a:rPr>
                <a:t> </a:t>
              </a:r>
              <a:endParaRPr lang="en-US" sz="6400" dirty="0">
                <a:solidFill>
                  <a:srgbClr val="023759">
                    <a:lumMod val="75000"/>
                  </a:srgbClr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Oval 32"/>
            <p:cNvSpPr>
              <a:spLocks noChangeAspect="1"/>
            </p:cNvSpPr>
            <p:nvPr/>
          </p:nvSpPr>
          <p:spPr>
            <a:xfrm>
              <a:off x="6277804" y="2524775"/>
              <a:ext cx="1027284" cy="1028489"/>
            </a:xfrm>
            <a:prstGeom prst="ellipse">
              <a:avLst/>
            </a:prstGeom>
            <a:solidFill>
              <a:srgbClr val="315B2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37546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b="1" dirty="0">
                <a:solidFill>
                  <a:prstClr val="white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Oval 33"/>
            <p:cNvSpPr>
              <a:spLocks noChangeAspect="1"/>
            </p:cNvSpPr>
            <p:nvPr/>
          </p:nvSpPr>
          <p:spPr>
            <a:xfrm>
              <a:off x="6396886" y="2643814"/>
              <a:ext cx="789120" cy="791999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37546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 smtClean="0">
                  <a:solidFill>
                    <a:srgbClr val="315B2F"/>
                  </a:solidFill>
                  <a:cs typeface="+mn-ea"/>
                  <a:sym typeface="Arial" panose="020B0604020202020204" pitchFamily="34" charset="0"/>
                </a:rPr>
                <a:t>03</a:t>
              </a:r>
              <a:endParaRPr lang="en-US" sz="2400" b="1" dirty="0">
                <a:solidFill>
                  <a:srgbClr val="315B2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TextBox 13"/>
            <p:cNvSpPr txBox="1"/>
            <p:nvPr/>
          </p:nvSpPr>
          <p:spPr>
            <a:xfrm>
              <a:off x="6792240" y="4248446"/>
              <a:ext cx="2297497" cy="307912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b="1" dirty="0" smtClean="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单击编辑标题</a:t>
              </a:r>
              <a:endParaRPr lang="en-US" sz="2000" b="1" dirty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TextBox 13"/>
            <p:cNvSpPr txBox="1"/>
            <p:nvPr/>
          </p:nvSpPr>
          <p:spPr>
            <a:xfrm>
              <a:off x="6808118" y="4657937"/>
              <a:ext cx="2114904" cy="645980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400" dirty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TextBox 13"/>
            <p:cNvSpPr txBox="1"/>
            <p:nvPr/>
          </p:nvSpPr>
          <p:spPr>
            <a:xfrm>
              <a:off x="7438460" y="2872367"/>
              <a:ext cx="854218" cy="307912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b="1">
                  <a:solidFill>
                    <a:schemeClr val="bg1"/>
                  </a:solidFill>
                  <a:cs typeface="+mn-ea"/>
                  <a:sym typeface="Arial" panose="020B0604020202020204" pitchFamily="34" charset="0"/>
                </a:rPr>
                <a:t>关键词</a:t>
              </a:r>
              <a:endParaRPr lang="en-US" sz="2000" b="1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9110663" y="2132013"/>
            <a:ext cx="2773362" cy="3171825"/>
            <a:chOff x="9111228" y="2132744"/>
            <a:chExt cx="2772100" cy="3171173"/>
          </a:xfrm>
        </p:grpSpPr>
        <p:sp>
          <p:nvSpPr>
            <p:cNvPr id="13" name="Freeform 50"/>
            <p:cNvSpPr/>
            <p:nvPr/>
          </p:nvSpPr>
          <p:spPr>
            <a:xfrm>
              <a:off x="9625344" y="2132744"/>
              <a:ext cx="2073918" cy="1814139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solidFill>
              <a:srgbClr val="5AAB31"/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84836" tIns="290000" rIns="580548" bIns="290000" spcCol="127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594" lvl="1" indent="-228594" defTabSz="1066773" fontAlgn="auto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sz="6400" dirty="0">
                  <a:solidFill>
                    <a:prstClr val="white"/>
                  </a:solidFill>
                  <a:cs typeface="+mn-ea"/>
                  <a:sym typeface="Arial" panose="020B0604020202020204" pitchFamily="34" charset="0"/>
                </a:rPr>
                <a:t> </a:t>
              </a:r>
              <a:endParaRPr lang="en-US" sz="6400" dirty="0">
                <a:solidFill>
                  <a:srgbClr val="023759">
                    <a:lumMod val="75000"/>
                  </a:srgbClr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Oval 32"/>
            <p:cNvSpPr>
              <a:spLocks noChangeAspect="1"/>
            </p:cNvSpPr>
            <p:nvPr/>
          </p:nvSpPr>
          <p:spPr>
            <a:xfrm>
              <a:off x="9111228" y="2524775"/>
              <a:ext cx="1026645" cy="1028489"/>
            </a:xfrm>
            <a:prstGeom prst="ellipse">
              <a:avLst/>
            </a:prstGeom>
            <a:solidFill>
              <a:srgbClr val="315B2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37546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b="1" dirty="0">
                <a:solidFill>
                  <a:prstClr val="white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Oval 33"/>
            <p:cNvSpPr>
              <a:spLocks noChangeAspect="1"/>
            </p:cNvSpPr>
            <p:nvPr/>
          </p:nvSpPr>
          <p:spPr>
            <a:xfrm>
              <a:off x="9230236" y="2643814"/>
              <a:ext cx="790215" cy="791999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37546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 smtClean="0">
                  <a:solidFill>
                    <a:srgbClr val="315B2F"/>
                  </a:solidFill>
                  <a:cs typeface="+mn-ea"/>
                  <a:sym typeface="Arial" panose="020B0604020202020204" pitchFamily="34" charset="0"/>
                </a:rPr>
                <a:t>04</a:t>
              </a:r>
              <a:endParaRPr lang="en-US" sz="2400" b="1" dirty="0">
                <a:solidFill>
                  <a:srgbClr val="315B2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TextBox 13"/>
            <p:cNvSpPr txBox="1"/>
            <p:nvPr/>
          </p:nvSpPr>
          <p:spPr>
            <a:xfrm>
              <a:off x="9585674" y="4248446"/>
              <a:ext cx="2297654" cy="307912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b="1" dirty="0" smtClean="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单击编辑标题</a:t>
              </a:r>
              <a:endParaRPr lang="en-US" sz="2000" b="1" dirty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TextBox 13"/>
            <p:cNvSpPr txBox="1"/>
            <p:nvPr/>
          </p:nvSpPr>
          <p:spPr>
            <a:xfrm>
              <a:off x="9585674" y="4657937"/>
              <a:ext cx="2113588" cy="645980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400" dirty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TextBox 13"/>
            <p:cNvSpPr txBox="1"/>
            <p:nvPr/>
          </p:nvSpPr>
          <p:spPr>
            <a:xfrm>
              <a:off x="10366369" y="2872367"/>
              <a:ext cx="853686" cy="307912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b="1">
                  <a:solidFill>
                    <a:schemeClr val="bg1"/>
                  </a:solidFill>
                  <a:cs typeface="+mn-ea"/>
                  <a:sym typeface="Arial" panose="020B0604020202020204" pitchFamily="34" charset="0"/>
                </a:rPr>
                <a:t>关键词</a:t>
              </a:r>
              <a:endParaRPr lang="en-US" sz="2000" b="1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4582" name="组合 34"/>
          <p:cNvGrpSpPr>
            <a:grpSpLocks/>
          </p:cNvGrpSpPr>
          <p:nvPr/>
        </p:nvGrpSpPr>
        <p:grpSpPr bwMode="auto">
          <a:xfrm>
            <a:off x="284163" y="55563"/>
            <a:ext cx="2952750" cy="857250"/>
            <a:chOff x="312964" y="12700"/>
            <a:chExt cx="2952751" cy="856370"/>
          </a:xfrm>
        </p:grpSpPr>
        <p:sp>
          <p:nvSpPr>
            <p:cNvPr id="36" name="圆角矩形 35"/>
            <p:cNvSpPr/>
            <p:nvPr/>
          </p:nvSpPr>
          <p:spPr>
            <a:xfrm>
              <a:off x="368526" y="282298"/>
              <a:ext cx="2897189" cy="38060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rgbClr val="3F7B33"/>
                </a:solidFill>
              </a:endParaRPr>
            </a:p>
          </p:txBody>
        </p:sp>
        <p:pic>
          <p:nvPicPr>
            <p:cNvPr id="24584" name="图片 36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2055465">
              <a:off x="312964" y="12700"/>
              <a:ext cx="498555" cy="856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85" name="文本框 37"/>
            <p:cNvSpPr txBox="1">
              <a:spLocks noChangeArrowheads="1"/>
            </p:cNvSpPr>
            <p:nvPr/>
          </p:nvSpPr>
          <p:spPr bwMode="auto">
            <a:xfrm>
              <a:off x="846342" y="282152"/>
              <a:ext cx="20313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3C7832"/>
                  </a:solidFill>
                  <a:latin typeface="微软雅黑" pitchFamily="34" charset="-122"/>
                </a:rPr>
                <a:t>单击此处添加标题</a:t>
              </a:r>
            </a:p>
          </p:txBody>
        </p:sp>
        <p:sp>
          <p:nvSpPr>
            <p:cNvPr id="24586" name="文本框 38"/>
            <p:cNvSpPr txBox="1">
              <a:spLocks noChangeArrowheads="1"/>
            </p:cNvSpPr>
            <p:nvPr/>
          </p:nvSpPr>
          <p:spPr bwMode="auto">
            <a:xfrm>
              <a:off x="405443" y="287157"/>
              <a:ext cx="3465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chemeClr val="bg1"/>
                  </a:solidFill>
                  <a:latin typeface="微软雅黑" pitchFamily="34" charset="-122"/>
                </a:rPr>
                <a:t>X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>
            <a:grpSpLocks/>
          </p:cNvGrpSpPr>
          <p:nvPr/>
        </p:nvGrpSpPr>
        <p:grpSpPr bwMode="auto">
          <a:xfrm>
            <a:off x="4338638" y="2363788"/>
            <a:ext cx="3178175" cy="3179762"/>
            <a:chOff x="4338403" y="2363519"/>
            <a:chExt cx="3178368" cy="3179941"/>
          </a:xfrm>
        </p:grpSpPr>
        <p:sp>
          <p:nvSpPr>
            <p:cNvPr id="8" name="Block Arc 38@|1FFC:3103537|FBC:16777215|LFC:16777215|LBC:16777215"/>
            <p:cNvSpPr/>
            <p:nvPr/>
          </p:nvSpPr>
          <p:spPr>
            <a:xfrm rot="2990966">
              <a:off x="4351111" y="2363512"/>
              <a:ext cx="3157715" cy="3157729"/>
            </a:xfrm>
            <a:prstGeom prst="blockArc">
              <a:avLst>
                <a:gd name="adj1" fmla="val 10800000"/>
                <a:gd name="adj2" fmla="val 16298175"/>
                <a:gd name="adj3" fmla="val 16327"/>
              </a:avLst>
            </a:prstGeom>
            <a:solidFill>
              <a:srgbClr val="315B2F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Open Sans"/>
                <a:ea typeface="+mn-ea"/>
                <a:sym typeface="Arial" panose="020B0604020202020204" pitchFamily="34" charset="0"/>
              </a:endParaRPr>
            </a:p>
          </p:txBody>
        </p:sp>
        <p:sp>
          <p:nvSpPr>
            <p:cNvPr id="9" name="Block Arc 37@|1FFC:3255130|FBC:16777215|LFC:16777215|LBC:16777215"/>
            <p:cNvSpPr/>
            <p:nvPr/>
          </p:nvSpPr>
          <p:spPr>
            <a:xfrm rot="19115698">
              <a:off x="4338403" y="2369869"/>
              <a:ext cx="3157729" cy="3157715"/>
            </a:xfrm>
            <a:prstGeom prst="blockArc">
              <a:avLst>
                <a:gd name="adj1" fmla="val 11150769"/>
                <a:gd name="adj2" fmla="val 16298175"/>
                <a:gd name="adj3" fmla="val 16327"/>
              </a:avLst>
            </a:prstGeom>
            <a:solidFill>
              <a:srgbClr val="5AAB31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Open Sans"/>
                <a:ea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Block Arc 40@|1FFC:3103537|FBC:16777215|LFC:16777215|LBC:16777215"/>
            <p:cNvSpPr/>
            <p:nvPr/>
          </p:nvSpPr>
          <p:spPr>
            <a:xfrm rot="13947231">
              <a:off x="4346347" y="2385738"/>
              <a:ext cx="3157715" cy="3157730"/>
            </a:xfrm>
            <a:prstGeom prst="blockArc">
              <a:avLst>
                <a:gd name="adj1" fmla="val 10800000"/>
                <a:gd name="adj2" fmla="val 16298175"/>
                <a:gd name="adj3" fmla="val 16327"/>
              </a:avLst>
            </a:prstGeom>
            <a:solidFill>
              <a:srgbClr val="315B2F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Open Sans"/>
                <a:ea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Block Arc 39@|1FFC:3255130|FBC:16777215|LFC:16777215|LBC:16777215"/>
            <p:cNvSpPr/>
            <p:nvPr/>
          </p:nvSpPr>
          <p:spPr>
            <a:xfrm rot="8470872">
              <a:off x="4359041" y="2374632"/>
              <a:ext cx="3157730" cy="3157716"/>
            </a:xfrm>
            <a:prstGeom prst="blockArc">
              <a:avLst>
                <a:gd name="adj1" fmla="val 10800000"/>
                <a:gd name="adj2" fmla="val 16298175"/>
                <a:gd name="adj3" fmla="val 16327"/>
              </a:avLst>
            </a:prstGeom>
            <a:solidFill>
              <a:srgbClr val="5AAB31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Open Sans"/>
                <a:ea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TextBox 44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4817857" y="3900306"/>
              <a:ext cx="554071" cy="314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4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Roboto Medium"/>
                  <a:sym typeface="Arial" panose="020B0604020202020204" pitchFamily="34" charset="0"/>
                </a:rPr>
                <a:t>20%</a:t>
              </a:r>
            </a:p>
          </p:txBody>
        </p:sp>
        <p:sp>
          <p:nvSpPr>
            <p:cNvPr id="25625" name="Isosceles Triangle 41@|1FFC:3255130|FBC:16777215|LFC:16777215|LBC:16777215"/>
            <p:cNvSpPr>
              <a:spLocks noChangeArrowheads="1"/>
            </p:cNvSpPr>
            <p:nvPr/>
          </p:nvSpPr>
          <p:spPr bwMode="auto">
            <a:xfrm rot="2938533">
              <a:off x="4790076" y="2692943"/>
              <a:ext cx="757280" cy="295293"/>
            </a:xfrm>
            <a:prstGeom prst="triangle">
              <a:avLst>
                <a:gd name="adj" fmla="val 50000"/>
              </a:avLst>
            </a:prstGeom>
            <a:solidFill>
              <a:srgbClr val="5AAB31"/>
            </a:solidFill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altLang="zh-CN">
                <a:solidFill>
                  <a:srgbClr val="FFFFFF"/>
                </a:solidFill>
                <a:latin typeface="Open Sans"/>
                <a:ea typeface="Roboto Medium"/>
                <a:cs typeface="Roboto Medium"/>
                <a:sym typeface="Arial" pitchFamily="34" charset="0"/>
              </a:endParaRPr>
            </a:p>
          </p:txBody>
        </p:sp>
        <p:sp>
          <p:nvSpPr>
            <p:cNvPr id="25626" name="Isosceles Triangle 42@|1FFC:3103537|FBC:16777215|LFC:16777215|LBC:16777215"/>
            <p:cNvSpPr>
              <a:spLocks noChangeArrowheads="1"/>
            </p:cNvSpPr>
            <p:nvPr/>
          </p:nvSpPr>
          <p:spPr bwMode="auto">
            <a:xfrm rot="8461846">
              <a:off x="6654706" y="3085872"/>
              <a:ext cx="757284" cy="295292"/>
            </a:xfrm>
            <a:prstGeom prst="triangle">
              <a:avLst>
                <a:gd name="adj" fmla="val 50000"/>
              </a:avLst>
            </a:prstGeom>
            <a:solidFill>
              <a:srgbClr val="315B2F"/>
            </a:solidFill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altLang="zh-CN">
                <a:solidFill>
                  <a:srgbClr val="FFFFFF"/>
                </a:solidFill>
                <a:latin typeface="Open Sans"/>
                <a:ea typeface="Roboto Medium"/>
                <a:cs typeface="Roboto Medium"/>
                <a:sym typeface="Arial" pitchFamily="34" charset="0"/>
              </a:endParaRPr>
            </a:p>
          </p:txBody>
        </p:sp>
        <p:sp>
          <p:nvSpPr>
            <p:cNvPr id="25627" name="Isosceles Triangle 43@|1FFC:3255130|FBC:16777215|LFC:16777215|LBC:16777215"/>
            <p:cNvSpPr>
              <a:spLocks noChangeArrowheads="1"/>
            </p:cNvSpPr>
            <p:nvPr/>
          </p:nvSpPr>
          <p:spPr bwMode="auto">
            <a:xfrm rot="-7527845">
              <a:off x="6250665" y="4909218"/>
              <a:ext cx="757280" cy="295293"/>
            </a:xfrm>
            <a:prstGeom prst="triangle">
              <a:avLst>
                <a:gd name="adj" fmla="val 50000"/>
              </a:avLst>
            </a:prstGeom>
            <a:solidFill>
              <a:srgbClr val="5AAB31"/>
            </a:solidFill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altLang="zh-CN">
                <a:solidFill>
                  <a:srgbClr val="FFFFFF"/>
                </a:solidFill>
                <a:latin typeface="Open Sans"/>
                <a:ea typeface="Roboto Medium"/>
                <a:cs typeface="Roboto Medium"/>
                <a:sym typeface="Arial" pitchFamily="34" charset="0"/>
              </a:endParaRPr>
            </a:p>
          </p:txBody>
        </p:sp>
        <p:sp>
          <p:nvSpPr>
            <p:cNvPr id="25628" name="Isosceles Triangle 44@|1FFC:3103537|FBC:16777215|LFC:16777215|LBC:16777215"/>
            <p:cNvSpPr>
              <a:spLocks noChangeArrowheads="1"/>
            </p:cNvSpPr>
            <p:nvPr/>
          </p:nvSpPr>
          <p:spPr bwMode="auto">
            <a:xfrm rot="-2140797">
              <a:off x="4395556" y="4495651"/>
              <a:ext cx="755696" cy="296880"/>
            </a:xfrm>
            <a:prstGeom prst="triangle">
              <a:avLst>
                <a:gd name="adj" fmla="val 50000"/>
              </a:avLst>
            </a:prstGeom>
            <a:solidFill>
              <a:srgbClr val="315B2F"/>
            </a:solidFill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altLang="zh-CN">
                <a:solidFill>
                  <a:srgbClr val="FFFFFF"/>
                </a:solidFill>
                <a:latin typeface="Open Sans"/>
                <a:ea typeface="Roboto Medium"/>
                <a:cs typeface="Roboto Medium"/>
                <a:sym typeface="Arial" pitchFamily="34" charset="0"/>
              </a:endParaRPr>
            </a:p>
          </p:txBody>
        </p:sp>
        <p:sp>
          <p:nvSpPr>
            <p:cNvPr id="25629" name="TextBox 61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5932350" y="2509577"/>
              <a:ext cx="357209" cy="369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FFFFFF"/>
                  </a:solidFill>
                  <a:sym typeface="Arial" pitchFamily="34" charset="0"/>
                </a:rPr>
                <a:t>A</a:t>
              </a:r>
            </a:p>
          </p:txBody>
        </p:sp>
        <p:sp>
          <p:nvSpPr>
            <p:cNvPr id="25630" name="TextBox 62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5559264" y="5124336"/>
              <a:ext cx="350859" cy="3699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FFFFFF"/>
                  </a:solidFill>
                  <a:sym typeface="Arial" pitchFamily="34" charset="0"/>
                </a:rPr>
                <a:t>C</a:t>
              </a:r>
            </a:p>
          </p:txBody>
        </p:sp>
        <p:sp>
          <p:nvSpPr>
            <p:cNvPr id="25631" name="TextBox 63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4470173" y="3620890"/>
              <a:ext cx="350859" cy="369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FFFFFF"/>
                  </a:solidFill>
                  <a:sym typeface="Arial" pitchFamily="34" charset="0"/>
                </a:rPr>
                <a:t>D</a:t>
              </a:r>
            </a:p>
          </p:txBody>
        </p:sp>
        <p:sp>
          <p:nvSpPr>
            <p:cNvPr id="25632" name="TextBox 64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7065894" y="4060652"/>
              <a:ext cx="350858" cy="3699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FFFFFF"/>
                  </a:solidFill>
                  <a:sym typeface="Arial" pitchFamily="34" charset="0"/>
                </a:rPr>
                <a:t>B</a:t>
              </a:r>
            </a:p>
          </p:txBody>
        </p:sp>
      </p:grpSp>
      <p:grpSp>
        <p:nvGrpSpPr>
          <p:cNvPr id="3" name="组合 3"/>
          <p:cNvGrpSpPr>
            <a:grpSpLocks/>
          </p:cNvGrpSpPr>
          <p:nvPr/>
        </p:nvGrpSpPr>
        <p:grpSpPr bwMode="auto">
          <a:xfrm>
            <a:off x="1466850" y="2641600"/>
            <a:ext cx="2338388" cy="790575"/>
            <a:chOff x="1466378" y="2641539"/>
            <a:chExt cx="2338080" cy="789986"/>
          </a:xfrm>
        </p:grpSpPr>
        <p:sp>
          <p:nvSpPr>
            <p:cNvPr id="21" name="TextBox 13@|17FFC:16777215|FBC:16777215|LFC:16777215|LBC:16777215"/>
            <p:cNvSpPr txBox="1"/>
            <p:nvPr/>
          </p:nvSpPr>
          <p:spPr>
            <a:xfrm>
              <a:off x="1466378" y="2641539"/>
              <a:ext cx="2338080" cy="307746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r" defTabSz="1216817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001333"/>
                  </a:solidFill>
                  <a:latin typeface="+mn-lt"/>
                  <a:ea typeface="+mn-ea"/>
                  <a:sym typeface="Arial" panose="020B0604020202020204" pitchFamily="34" charset="0"/>
                </a:rPr>
                <a:t>单击编辑标题</a:t>
              </a:r>
              <a:endParaRPr lang="en-US" sz="2000" b="1" kern="0" dirty="0">
                <a:solidFill>
                  <a:srgbClr val="001333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TextBox 13@|17FFC:16777215|FBC:16777215|LFC:16777215|LBC:16777215"/>
            <p:cNvSpPr txBox="1"/>
            <p:nvPr/>
          </p:nvSpPr>
          <p:spPr>
            <a:xfrm>
              <a:off x="1471140" y="3000047"/>
              <a:ext cx="2333318" cy="431478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r" defTabSz="1216817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srgbClr val="445469"/>
                  </a:solidFill>
                  <a:latin typeface="+mn-lt"/>
                  <a:ea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400" kern="0" dirty="0">
                <a:solidFill>
                  <a:srgbClr val="445469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6"/>
          <p:cNvGrpSpPr>
            <a:grpSpLocks/>
          </p:cNvGrpSpPr>
          <p:nvPr/>
        </p:nvGrpSpPr>
        <p:grpSpPr bwMode="auto">
          <a:xfrm>
            <a:off x="7389813" y="1730375"/>
            <a:ext cx="2336800" cy="788988"/>
            <a:chOff x="7491408" y="1476135"/>
            <a:chExt cx="2338080" cy="789986"/>
          </a:xfrm>
        </p:grpSpPr>
        <p:sp>
          <p:nvSpPr>
            <p:cNvPr id="23" name="TextBox 13@|17FFC:16777215|FBC:16777215|LFC:16777215|LBC:16777215"/>
            <p:cNvSpPr txBox="1"/>
            <p:nvPr/>
          </p:nvSpPr>
          <p:spPr>
            <a:xfrm>
              <a:off x="7491408" y="1476135"/>
              <a:ext cx="2338080" cy="308365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216817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001333"/>
                  </a:solidFill>
                  <a:latin typeface="+mn-lt"/>
                  <a:ea typeface="+mn-ea"/>
                  <a:sym typeface="Arial" panose="020B0604020202020204" pitchFamily="34" charset="0"/>
                </a:rPr>
                <a:t>单击编辑标题</a:t>
              </a:r>
              <a:endParaRPr lang="en-US" sz="2000" b="1" kern="0" dirty="0">
                <a:solidFill>
                  <a:srgbClr val="001333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TextBox 13@|17FFC:16777215|FBC:16777215|LFC:16777215|LBC:16777215"/>
            <p:cNvSpPr txBox="1"/>
            <p:nvPr/>
          </p:nvSpPr>
          <p:spPr>
            <a:xfrm>
              <a:off x="7496173" y="1835364"/>
              <a:ext cx="2333315" cy="43075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216817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srgbClr val="445469"/>
                  </a:solidFill>
                  <a:latin typeface="+mn-lt"/>
                  <a:ea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400" kern="0" dirty="0">
                <a:solidFill>
                  <a:srgbClr val="445469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5"/>
          <p:cNvGrpSpPr>
            <a:grpSpLocks/>
          </p:cNvGrpSpPr>
          <p:nvPr/>
        </p:nvGrpSpPr>
        <p:grpSpPr bwMode="auto">
          <a:xfrm>
            <a:off x="7943850" y="3886200"/>
            <a:ext cx="2338388" cy="788988"/>
            <a:chOff x="7943840" y="3885475"/>
            <a:chExt cx="2338080" cy="789986"/>
          </a:xfrm>
        </p:grpSpPr>
        <p:sp>
          <p:nvSpPr>
            <p:cNvPr id="25" name="TextBox 13@|17FFC:16777215|FBC:16777215|LFC:16777215|LBC:16777215"/>
            <p:cNvSpPr txBox="1"/>
            <p:nvPr/>
          </p:nvSpPr>
          <p:spPr>
            <a:xfrm>
              <a:off x="7943840" y="3885475"/>
              <a:ext cx="2338080" cy="308365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216817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001333"/>
                  </a:solidFill>
                  <a:latin typeface="+mn-lt"/>
                  <a:ea typeface="+mn-ea"/>
                  <a:sym typeface="Arial" panose="020B0604020202020204" pitchFamily="34" charset="0"/>
                </a:rPr>
                <a:t>单击编辑标题</a:t>
              </a:r>
              <a:endParaRPr lang="en-US" sz="2000" b="1" kern="0" dirty="0">
                <a:solidFill>
                  <a:srgbClr val="001333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TextBox 13@|17FFC:16777215|FBC:16777215|LFC:16777215|LBC:16777215"/>
            <p:cNvSpPr txBox="1"/>
            <p:nvPr/>
          </p:nvSpPr>
          <p:spPr>
            <a:xfrm>
              <a:off x="7948602" y="4244704"/>
              <a:ext cx="2333318" cy="43075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216817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srgbClr val="445469"/>
                  </a:solidFill>
                  <a:latin typeface="+mn-lt"/>
                  <a:ea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400" kern="0" dirty="0">
                <a:solidFill>
                  <a:srgbClr val="445469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4"/>
          <p:cNvGrpSpPr>
            <a:grpSpLocks/>
          </p:cNvGrpSpPr>
          <p:nvPr/>
        </p:nvGrpSpPr>
        <p:grpSpPr bwMode="auto">
          <a:xfrm>
            <a:off x="1466850" y="4641850"/>
            <a:ext cx="2338388" cy="790575"/>
            <a:chOff x="1466378" y="4641799"/>
            <a:chExt cx="2338080" cy="789986"/>
          </a:xfrm>
        </p:grpSpPr>
        <p:sp>
          <p:nvSpPr>
            <p:cNvPr id="27" name="TextBox 13@|17FFC:16777215|FBC:16777215|LFC:16777215|LBC:16777215"/>
            <p:cNvSpPr txBox="1"/>
            <p:nvPr/>
          </p:nvSpPr>
          <p:spPr>
            <a:xfrm>
              <a:off x="1466378" y="4641799"/>
              <a:ext cx="2338080" cy="307746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r" defTabSz="1216817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001333"/>
                  </a:solidFill>
                  <a:latin typeface="+mn-lt"/>
                  <a:ea typeface="+mn-ea"/>
                  <a:sym typeface="Arial" panose="020B0604020202020204" pitchFamily="34" charset="0"/>
                </a:rPr>
                <a:t>单击编辑标题</a:t>
              </a:r>
              <a:endParaRPr lang="en-US" sz="2000" b="1" kern="0" dirty="0">
                <a:solidFill>
                  <a:srgbClr val="001333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TextBox 13@|17FFC:16777215|FBC:16777215|LFC:16777215|LBC:16777215"/>
            <p:cNvSpPr txBox="1"/>
            <p:nvPr/>
          </p:nvSpPr>
          <p:spPr>
            <a:xfrm>
              <a:off x="1471140" y="5000307"/>
              <a:ext cx="2333318" cy="431478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r" defTabSz="1216817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srgbClr val="445469"/>
                  </a:solidFill>
                  <a:latin typeface="+mn-lt"/>
                  <a:ea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400" kern="0" dirty="0">
                <a:solidFill>
                  <a:srgbClr val="445469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5607" name="组合 33"/>
          <p:cNvGrpSpPr>
            <a:grpSpLocks/>
          </p:cNvGrpSpPr>
          <p:nvPr/>
        </p:nvGrpSpPr>
        <p:grpSpPr bwMode="auto">
          <a:xfrm>
            <a:off x="284163" y="55563"/>
            <a:ext cx="2952750" cy="857250"/>
            <a:chOff x="312964" y="12700"/>
            <a:chExt cx="2952751" cy="856370"/>
          </a:xfrm>
        </p:grpSpPr>
        <p:sp>
          <p:nvSpPr>
            <p:cNvPr id="35" name="圆角矩形 34"/>
            <p:cNvSpPr/>
            <p:nvPr/>
          </p:nvSpPr>
          <p:spPr>
            <a:xfrm>
              <a:off x="368526" y="282298"/>
              <a:ext cx="2897189" cy="38060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rgbClr val="3F7B33"/>
                </a:solidFill>
              </a:endParaRPr>
            </a:p>
          </p:txBody>
        </p:sp>
        <p:pic>
          <p:nvPicPr>
            <p:cNvPr id="25609" name="图片 35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2055465">
              <a:off x="312964" y="12700"/>
              <a:ext cx="498555" cy="856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10" name="文本框 36"/>
            <p:cNvSpPr txBox="1">
              <a:spLocks noChangeArrowheads="1"/>
            </p:cNvSpPr>
            <p:nvPr/>
          </p:nvSpPr>
          <p:spPr bwMode="auto">
            <a:xfrm>
              <a:off x="846342" y="282152"/>
              <a:ext cx="20313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3C7832"/>
                  </a:solidFill>
                  <a:latin typeface="微软雅黑" pitchFamily="34" charset="-122"/>
                </a:rPr>
                <a:t>单击此处添加标题</a:t>
              </a:r>
            </a:p>
          </p:txBody>
        </p:sp>
        <p:sp>
          <p:nvSpPr>
            <p:cNvPr id="25611" name="文本框 37"/>
            <p:cNvSpPr txBox="1">
              <a:spLocks noChangeArrowheads="1"/>
            </p:cNvSpPr>
            <p:nvPr/>
          </p:nvSpPr>
          <p:spPr bwMode="auto">
            <a:xfrm>
              <a:off x="405443" y="287157"/>
              <a:ext cx="3465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chemeClr val="bg1"/>
                  </a:solidFill>
                  <a:latin typeface="微软雅黑" pitchFamily="34" charset="-122"/>
                </a:rPr>
                <a:t>X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29@|5FFC:192|FBC:16777215|LFC:16777215|LBC:16777215"/>
          <p:cNvSpPr/>
          <p:nvPr/>
        </p:nvSpPr>
        <p:spPr>
          <a:xfrm>
            <a:off x="2239963" y="1733550"/>
            <a:ext cx="1174750" cy="1174750"/>
          </a:xfrm>
          <a:custGeom>
            <a:avLst/>
            <a:gdLst>
              <a:gd name="connsiteX0" fmla="*/ 0 w 1260455"/>
              <a:gd name="connsiteY0" fmla="*/ 630228 h 1260455"/>
              <a:gd name="connsiteX1" fmla="*/ 630228 w 1260455"/>
              <a:gd name="connsiteY1" fmla="*/ 0 h 1260455"/>
              <a:gd name="connsiteX2" fmla="*/ 1260456 w 1260455"/>
              <a:gd name="connsiteY2" fmla="*/ 630228 h 1260455"/>
              <a:gd name="connsiteX3" fmla="*/ 630228 w 1260455"/>
              <a:gd name="connsiteY3" fmla="*/ 1260456 h 1260455"/>
              <a:gd name="connsiteX4" fmla="*/ 0 w 1260455"/>
              <a:gd name="connsiteY4" fmla="*/ 630228 h 1260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455" h="1260455">
                <a:moveTo>
                  <a:pt x="0" y="630228"/>
                </a:moveTo>
                <a:cubicBezTo>
                  <a:pt x="0" y="282163"/>
                  <a:pt x="282163" y="0"/>
                  <a:pt x="630228" y="0"/>
                </a:cubicBezTo>
                <a:cubicBezTo>
                  <a:pt x="978293" y="0"/>
                  <a:pt x="1260456" y="282163"/>
                  <a:pt x="1260456" y="630228"/>
                </a:cubicBezTo>
                <a:cubicBezTo>
                  <a:pt x="1260456" y="978293"/>
                  <a:pt x="978293" y="1260456"/>
                  <a:pt x="630228" y="1260456"/>
                </a:cubicBezTo>
                <a:cubicBezTo>
                  <a:pt x="282163" y="1260456"/>
                  <a:pt x="0" y="978293"/>
                  <a:pt x="0" y="630228"/>
                </a:cubicBezTo>
                <a:close/>
              </a:path>
            </a:pathLst>
          </a:custGeom>
          <a:solidFill>
            <a:srgbClr val="315B2F"/>
          </a:solidFill>
          <a:ln w="38100" cap="flat" cmpd="sng" algn="ctr">
            <a:noFill/>
            <a:prstDash val="solid"/>
          </a:ln>
          <a:effectLst/>
        </p:spPr>
        <p:txBody>
          <a:bodyPr lIns="215069" tIns="215069" rIns="215069" bIns="215069" spcCol="1270" anchor="ctr"/>
          <a:lstStyle/>
          <a:p>
            <a:pPr algn="ctr" defTabSz="10668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400" b="1" kern="0" dirty="0">
                <a:solidFill>
                  <a:srgbClr val="FFFFFF"/>
                </a:solidFill>
                <a:latin typeface="微软雅黑" pitchFamily="34" charset="-122"/>
              </a:rPr>
              <a:t>标题</a:t>
            </a:r>
          </a:p>
        </p:txBody>
      </p:sp>
      <p:sp>
        <p:nvSpPr>
          <p:cNvPr id="31" name="Freeform 30@|5FFC:192|FBC:16777215|LFC:16777215|LBC:16777215"/>
          <p:cNvSpPr/>
          <p:nvPr/>
        </p:nvSpPr>
        <p:spPr>
          <a:xfrm>
            <a:off x="3581400" y="2027238"/>
            <a:ext cx="587375" cy="587375"/>
          </a:xfrm>
          <a:custGeom>
            <a:avLst/>
            <a:gdLst>
              <a:gd name="connsiteX0" fmla="*/ 96902 w 731063"/>
              <a:gd name="connsiteY0" fmla="*/ 150599 h 731063"/>
              <a:gd name="connsiteX1" fmla="*/ 634161 w 731063"/>
              <a:gd name="connsiteY1" fmla="*/ 150599 h 731063"/>
              <a:gd name="connsiteX2" fmla="*/ 634161 w 731063"/>
              <a:gd name="connsiteY2" fmla="*/ 322545 h 731063"/>
              <a:gd name="connsiteX3" fmla="*/ 96902 w 731063"/>
              <a:gd name="connsiteY3" fmla="*/ 322545 h 731063"/>
              <a:gd name="connsiteX4" fmla="*/ 96902 w 731063"/>
              <a:gd name="connsiteY4" fmla="*/ 150599 h 731063"/>
              <a:gd name="connsiteX5" fmla="*/ 96902 w 731063"/>
              <a:gd name="connsiteY5" fmla="*/ 408518 h 731063"/>
              <a:gd name="connsiteX6" fmla="*/ 634161 w 731063"/>
              <a:gd name="connsiteY6" fmla="*/ 408518 h 731063"/>
              <a:gd name="connsiteX7" fmla="*/ 634161 w 731063"/>
              <a:gd name="connsiteY7" fmla="*/ 580464 h 731063"/>
              <a:gd name="connsiteX8" fmla="*/ 96902 w 731063"/>
              <a:gd name="connsiteY8" fmla="*/ 580464 h 731063"/>
              <a:gd name="connsiteX9" fmla="*/ 96902 w 731063"/>
              <a:gd name="connsiteY9" fmla="*/ 408518 h 73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1063" h="731063">
                <a:moveTo>
                  <a:pt x="96902" y="150599"/>
                </a:moveTo>
                <a:lnTo>
                  <a:pt x="634161" y="150599"/>
                </a:lnTo>
                <a:lnTo>
                  <a:pt x="634161" y="322545"/>
                </a:lnTo>
                <a:lnTo>
                  <a:pt x="96902" y="322545"/>
                </a:lnTo>
                <a:lnTo>
                  <a:pt x="96902" y="150599"/>
                </a:lnTo>
                <a:close/>
                <a:moveTo>
                  <a:pt x="96902" y="408518"/>
                </a:moveTo>
                <a:lnTo>
                  <a:pt x="634161" y="408518"/>
                </a:lnTo>
                <a:lnTo>
                  <a:pt x="634161" y="580464"/>
                </a:lnTo>
                <a:lnTo>
                  <a:pt x="96902" y="580464"/>
                </a:lnTo>
                <a:lnTo>
                  <a:pt x="96902" y="408518"/>
                </a:lnTo>
                <a:close/>
              </a:path>
            </a:pathLst>
          </a:custGeom>
          <a:solidFill>
            <a:srgbClr val="315B2F"/>
          </a:solidFill>
          <a:ln w="9525" cap="flat" cmpd="sng" algn="ctr">
            <a:noFill/>
            <a:prstDash val="solid"/>
          </a:ln>
          <a:effectLst/>
        </p:spPr>
        <p:txBody>
          <a:bodyPr lIns="96902" tIns="150599" rIns="96902" bIns="150599" spcCol="1270" anchor="ctr"/>
          <a:lstStyle/>
          <a:p>
            <a:pPr algn="ctr" defTabSz="14224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3200" kern="0">
              <a:solidFill>
                <a:prstClr val="black"/>
              </a:solidFill>
              <a:latin typeface="Arial"/>
              <a:ea typeface="宋体"/>
            </a:endParaRPr>
          </a:p>
        </p:txBody>
      </p:sp>
      <p:sp>
        <p:nvSpPr>
          <p:cNvPr id="32" name="Freeform 31@|5FFC:681197|FBC:16777215|LFC:16777215|LBC:16777215"/>
          <p:cNvSpPr/>
          <p:nvPr/>
        </p:nvSpPr>
        <p:spPr>
          <a:xfrm>
            <a:off x="4470400" y="1733550"/>
            <a:ext cx="1174750" cy="1174750"/>
          </a:xfrm>
          <a:custGeom>
            <a:avLst/>
            <a:gdLst>
              <a:gd name="connsiteX0" fmla="*/ 0 w 1260455"/>
              <a:gd name="connsiteY0" fmla="*/ 630228 h 1260455"/>
              <a:gd name="connsiteX1" fmla="*/ 630228 w 1260455"/>
              <a:gd name="connsiteY1" fmla="*/ 0 h 1260455"/>
              <a:gd name="connsiteX2" fmla="*/ 1260456 w 1260455"/>
              <a:gd name="connsiteY2" fmla="*/ 630228 h 1260455"/>
              <a:gd name="connsiteX3" fmla="*/ 630228 w 1260455"/>
              <a:gd name="connsiteY3" fmla="*/ 1260456 h 1260455"/>
              <a:gd name="connsiteX4" fmla="*/ 0 w 1260455"/>
              <a:gd name="connsiteY4" fmla="*/ 630228 h 1260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455" h="1260455">
                <a:moveTo>
                  <a:pt x="0" y="630228"/>
                </a:moveTo>
                <a:cubicBezTo>
                  <a:pt x="0" y="282163"/>
                  <a:pt x="282163" y="0"/>
                  <a:pt x="630228" y="0"/>
                </a:cubicBezTo>
                <a:cubicBezTo>
                  <a:pt x="978293" y="0"/>
                  <a:pt x="1260456" y="282163"/>
                  <a:pt x="1260456" y="630228"/>
                </a:cubicBezTo>
                <a:cubicBezTo>
                  <a:pt x="1260456" y="978293"/>
                  <a:pt x="978293" y="1260456"/>
                  <a:pt x="630228" y="1260456"/>
                </a:cubicBezTo>
                <a:cubicBezTo>
                  <a:pt x="282163" y="1260456"/>
                  <a:pt x="0" y="978293"/>
                  <a:pt x="0" y="630228"/>
                </a:cubicBezTo>
                <a:close/>
              </a:path>
            </a:pathLst>
          </a:custGeom>
          <a:solidFill>
            <a:srgbClr val="5AAB31"/>
          </a:solidFill>
          <a:ln w="38100" cap="flat" cmpd="sng" algn="ctr">
            <a:noFill/>
            <a:prstDash val="solid"/>
          </a:ln>
          <a:effectLst/>
        </p:spPr>
        <p:txBody>
          <a:bodyPr lIns="215069" tIns="215069" rIns="215069" bIns="215069" spcCol="1270" anchor="ctr"/>
          <a:lstStyle/>
          <a:p>
            <a:pPr algn="ctr" defTabSz="10668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400" b="1" kern="0" dirty="0">
                <a:solidFill>
                  <a:srgbClr val="FFFFFF"/>
                </a:solidFill>
                <a:latin typeface="微软雅黑" pitchFamily="34" charset="-122"/>
              </a:rPr>
              <a:t>标题</a:t>
            </a:r>
          </a:p>
        </p:txBody>
      </p:sp>
      <p:sp>
        <p:nvSpPr>
          <p:cNvPr id="33" name="Freeform 32@|5FFC:192|FBC:16777215|LFC:16777215|LBC:16777215"/>
          <p:cNvSpPr/>
          <p:nvPr/>
        </p:nvSpPr>
        <p:spPr>
          <a:xfrm>
            <a:off x="5918200" y="2027238"/>
            <a:ext cx="587375" cy="587375"/>
          </a:xfrm>
          <a:custGeom>
            <a:avLst/>
            <a:gdLst>
              <a:gd name="connsiteX0" fmla="*/ 114791 w 731063"/>
              <a:gd name="connsiteY0" fmla="*/ 236375 h 731063"/>
              <a:gd name="connsiteX1" fmla="*/ 236375 w 731063"/>
              <a:gd name="connsiteY1" fmla="*/ 114791 h 731063"/>
              <a:gd name="connsiteX2" fmla="*/ 365532 w 731063"/>
              <a:gd name="connsiteY2" fmla="*/ 243947 h 731063"/>
              <a:gd name="connsiteX3" fmla="*/ 494688 w 731063"/>
              <a:gd name="connsiteY3" fmla="*/ 114791 h 731063"/>
              <a:gd name="connsiteX4" fmla="*/ 616272 w 731063"/>
              <a:gd name="connsiteY4" fmla="*/ 236375 h 731063"/>
              <a:gd name="connsiteX5" fmla="*/ 487116 w 731063"/>
              <a:gd name="connsiteY5" fmla="*/ 365532 h 731063"/>
              <a:gd name="connsiteX6" fmla="*/ 616272 w 731063"/>
              <a:gd name="connsiteY6" fmla="*/ 494688 h 731063"/>
              <a:gd name="connsiteX7" fmla="*/ 494688 w 731063"/>
              <a:gd name="connsiteY7" fmla="*/ 616272 h 731063"/>
              <a:gd name="connsiteX8" fmla="*/ 365532 w 731063"/>
              <a:gd name="connsiteY8" fmla="*/ 487116 h 731063"/>
              <a:gd name="connsiteX9" fmla="*/ 236375 w 731063"/>
              <a:gd name="connsiteY9" fmla="*/ 616272 h 731063"/>
              <a:gd name="connsiteX10" fmla="*/ 114791 w 731063"/>
              <a:gd name="connsiteY10" fmla="*/ 494688 h 731063"/>
              <a:gd name="connsiteX11" fmla="*/ 243947 w 731063"/>
              <a:gd name="connsiteY11" fmla="*/ 365532 h 731063"/>
              <a:gd name="connsiteX12" fmla="*/ 114791 w 731063"/>
              <a:gd name="connsiteY12" fmla="*/ 236375 h 73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1063" h="731063">
                <a:moveTo>
                  <a:pt x="114791" y="236375"/>
                </a:moveTo>
                <a:lnTo>
                  <a:pt x="236375" y="114791"/>
                </a:lnTo>
                <a:lnTo>
                  <a:pt x="365532" y="243947"/>
                </a:lnTo>
                <a:lnTo>
                  <a:pt x="494688" y="114791"/>
                </a:lnTo>
                <a:lnTo>
                  <a:pt x="616272" y="236375"/>
                </a:lnTo>
                <a:lnTo>
                  <a:pt x="487116" y="365532"/>
                </a:lnTo>
                <a:lnTo>
                  <a:pt x="616272" y="494688"/>
                </a:lnTo>
                <a:lnTo>
                  <a:pt x="494688" y="616272"/>
                </a:lnTo>
                <a:lnTo>
                  <a:pt x="365532" y="487116"/>
                </a:lnTo>
                <a:lnTo>
                  <a:pt x="236375" y="616272"/>
                </a:lnTo>
                <a:lnTo>
                  <a:pt x="114791" y="494688"/>
                </a:lnTo>
                <a:lnTo>
                  <a:pt x="243947" y="365532"/>
                </a:lnTo>
                <a:lnTo>
                  <a:pt x="114791" y="236375"/>
                </a:lnTo>
                <a:close/>
              </a:path>
            </a:pathLst>
          </a:custGeom>
          <a:solidFill>
            <a:srgbClr val="315B2F"/>
          </a:solidFill>
          <a:ln w="9525" cap="flat" cmpd="sng" algn="ctr">
            <a:noFill/>
            <a:prstDash val="solid"/>
          </a:ln>
          <a:effectLst/>
        </p:spPr>
        <p:txBody>
          <a:bodyPr lIns="114791" tIns="114791" rIns="114791" bIns="114791" spcCol="1270" anchor="ctr"/>
          <a:lstStyle/>
          <a:p>
            <a:pPr algn="ctr" defTabSz="16891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38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34" name="Freeform 33@|5FFC:681197|FBC:16777215|LFC:16777215|LBC:16777215"/>
          <p:cNvSpPr/>
          <p:nvPr/>
        </p:nvSpPr>
        <p:spPr>
          <a:xfrm>
            <a:off x="6821488" y="1733550"/>
            <a:ext cx="1174750" cy="1174750"/>
          </a:xfrm>
          <a:custGeom>
            <a:avLst/>
            <a:gdLst>
              <a:gd name="connsiteX0" fmla="*/ 0 w 1260455"/>
              <a:gd name="connsiteY0" fmla="*/ 630228 h 1260455"/>
              <a:gd name="connsiteX1" fmla="*/ 630228 w 1260455"/>
              <a:gd name="connsiteY1" fmla="*/ 0 h 1260455"/>
              <a:gd name="connsiteX2" fmla="*/ 1260456 w 1260455"/>
              <a:gd name="connsiteY2" fmla="*/ 630228 h 1260455"/>
              <a:gd name="connsiteX3" fmla="*/ 630228 w 1260455"/>
              <a:gd name="connsiteY3" fmla="*/ 1260456 h 1260455"/>
              <a:gd name="connsiteX4" fmla="*/ 0 w 1260455"/>
              <a:gd name="connsiteY4" fmla="*/ 630228 h 1260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455" h="1260455">
                <a:moveTo>
                  <a:pt x="0" y="630228"/>
                </a:moveTo>
                <a:cubicBezTo>
                  <a:pt x="0" y="282163"/>
                  <a:pt x="282163" y="0"/>
                  <a:pt x="630228" y="0"/>
                </a:cubicBezTo>
                <a:cubicBezTo>
                  <a:pt x="978293" y="0"/>
                  <a:pt x="1260456" y="282163"/>
                  <a:pt x="1260456" y="630228"/>
                </a:cubicBezTo>
                <a:cubicBezTo>
                  <a:pt x="1260456" y="978293"/>
                  <a:pt x="978293" y="1260456"/>
                  <a:pt x="630228" y="1260456"/>
                </a:cubicBezTo>
                <a:cubicBezTo>
                  <a:pt x="282163" y="1260456"/>
                  <a:pt x="0" y="978293"/>
                  <a:pt x="0" y="630228"/>
                </a:cubicBezTo>
                <a:close/>
              </a:path>
            </a:pathLst>
          </a:custGeom>
          <a:solidFill>
            <a:srgbClr val="5AAB31"/>
          </a:solidFill>
          <a:ln w="38100" cap="flat" cmpd="sng" algn="ctr">
            <a:noFill/>
            <a:prstDash val="solid"/>
          </a:ln>
          <a:effectLst/>
        </p:spPr>
        <p:txBody>
          <a:bodyPr lIns="215069" tIns="215069" rIns="215069" bIns="215069" spcCol="1270" anchor="ctr"/>
          <a:lstStyle/>
          <a:p>
            <a:pPr algn="ctr" defTabSz="10668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400" b="1" kern="0" dirty="0">
                <a:solidFill>
                  <a:srgbClr val="FFFFFF"/>
                </a:solidFill>
                <a:latin typeface="微软雅黑" pitchFamily="34" charset="-122"/>
              </a:rPr>
              <a:t>标题</a:t>
            </a:r>
          </a:p>
        </p:txBody>
      </p:sp>
      <p:sp>
        <p:nvSpPr>
          <p:cNvPr id="35" name="Freeform 34@|5FFC:192|FBC:16777215|LFC:16777215|LBC:16777215"/>
          <p:cNvSpPr/>
          <p:nvPr/>
        </p:nvSpPr>
        <p:spPr>
          <a:xfrm>
            <a:off x="8226425" y="2027238"/>
            <a:ext cx="587375" cy="587375"/>
          </a:xfrm>
          <a:custGeom>
            <a:avLst/>
            <a:gdLst>
              <a:gd name="connsiteX0" fmla="*/ 114791 w 731063"/>
              <a:gd name="connsiteY0" fmla="*/ 236375 h 731063"/>
              <a:gd name="connsiteX1" fmla="*/ 236375 w 731063"/>
              <a:gd name="connsiteY1" fmla="*/ 114791 h 731063"/>
              <a:gd name="connsiteX2" fmla="*/ 365532 w 731063"/>
              <a:gd name="connsiteY2" fmla="*/ 243947 h 731063"/>
              <a:gd name="connsiteX3" fmla="*/ 494688 w 731063"/>
              <a:gd name="connsiteY3" fmla="*/ 114791 h 731063"/>
              <a:gd name="connsiteX4" fmla="*/ 616272 w 731063"/>
              <a:gd name="connsiteY4" fmla="*/ 236375 h 731063"/>
              <a:gd name="connsiteX5" fmla="*/ 487116 w 731063"/>
              <a:gd name="connsiteY5" fmla="*/ 365532 h 731063"/>
              <a:gd name="connsiteX6" fmla="*/ 616272 w 731063"/>
              <a:gd name="connsiteY6" fmla="*/ 494688 h 731063"/>
              <a:gd name="connsiteX7" fmla="*/ 494688 w 731063"/>
              <a:gd name="connsiteY7" fmla="*/ 616272 h 731063"/>
              <a:gd name="connsiteX8" fmla="*/ 365532 w 731063"/>
              <a:gd name="connsiteY8" fmla="*/ 487116 h 731063"/>
              <a:gd name="connsiteX9" fmla="*/ 236375 w 731063"/>
              <a:gd name="connsiteY9" fmla="*/ 616272 h 731063"/>
              <a:gd name="connsiteX10" fmla="*/ 114791 w 731063"/>
              <a:gd name="connsiteY10" fmla="*/ 494688 h 731063"/>
              <a:gd name="connsiteX11" fmla="*/ 243947 w 731063"/>
              <a:gd name="connsiteY11" fmla="*/ 365532 h 731063"/>
              <a:gd name="connsiteX12" fmla="*/ 114791 w 731063"/>
              <a:gd name="connsiteY12" fmla="*/ 236375 h 73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1063" h="731063">
                <a:moveTo>
                  <a:pt x="114791" y="236375"/>
                </a:moveTo>
                <a:lnTo>
                  <a:pt x="236375" y="114791"/>
                </a:lnTo>
                <a:lnTo>
                  <a:pt x="365532" y="243947"/>
                </a:lnTo>
                <a:lnTo>
                  <a:pt x="494688" y="114791"/>
                </a:lnTo>
                <a:lnTo>
                  <a:pt x="616272" y="236375"/>
                </a:lnTo>
                <a:lnTo>
                  <a:pt x="487116" y="365532"/>
                </a:lnTo>
                <a:lnTo>
                  <a:pt x="616272" y="494688"/>
                </a:lnTo>
                <a:lnTo>
                  <a:pt x="494688" y="616272"/>
                </a:lnTo>
                <a:lnTo>
                  <a:pt x="365532" y="487116"/>
                </a:lnTo>
                <a:lnTo>
                  <a:pt x="236375" y="616272"/>
                </a:lnTo>
                <a:lnTo>
                  <a:pt x="114791" y="494688"/>
                </a:lnTo>
                <a:lnTo>
                  <a:pt x="243947" y="365532"/>
                </a:lnTo>
                <a:lnTo>
                  <a:pt x="114791" y="236375"/>
                </a:lnTo>
                <a:close/>
              </a:path>
            </a:pathLst>
          </a:custGeom>
          <a:solidFill>
            <a:srgbClr val="315B2F"/>
          </a:solidFill>
          <a:ln w="9525" cap="flat" cmpd="sng" algn="ctr">
            <a:noFill/>
            <a:prstDash val="solid"/>
          </a:ln>
          <a:effectLst/>
        </p:spPr>
        <p:txBody>
          <a:bodyPr lIns="114791" tIns="114791" rIns="114791" bIns="114791" spcCol="1270" anchor="ctr"/>
          <a:lstStyle/>
          <a:p>
            <a:pPr algn="ctr" defTabSz="16891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38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36" name="Freeform 35@|5FFC:681197|FBC:16777215|LFC:16777215|LBC:16777215"/>
          <p:cNvSpPr/>
          <p:nvPr/>
        </p:nvSpPr>
        <p:spPr>
          <a:xfrm>
            <a:off x="9094788" y="1733550"/>
            <a:ext cx="1174750" cy="1174750"/>
          </a:xfrm>
          <a:custGeom>
            <a:avLst/>
            <a:gdLst>
              <a:gd name="connsiteX0" fmla="*/ 0 w 1260455"/>
              <a:gd name="connsiteY0" fmla="*/ 630228 h 1260455"/>
              <a:gd name="connsiteX1" fmla="*/ 630228 w 1260455"/>
              <a:gd name="connsiteY1" fmla="*/ 0 h 1260455"/>
              <a:gd name="connsiteX2" fmla="*/ 1260456 w 1260455"/>
              <a:gd name="connsiteY2" fmla="*/ 630228 h 1260455"/>
              <a:gd name="connsiteX3" fmla="*/ 630228 w 1260455"/>
              <a:gd name="connsiteY3" fmla="*/ 1260456 h 1260455"/>
              <a:gd name="connsiteX4" fmla="*/ 0 w 1260455"/>
              <a:gd name="connsiteY4" fmla="*/ 630228 h 1260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455" h="1260455">
                <a:moveTo>
                  <a:pt x="0" y="630228"/>
                </a:moveTo>
                <a:cubicBezTo>
                  <a:pt x="0" y="282163"/>
                  <a:pt x="282163" y="0"/>
                  <a:pt x="630228" y="0"/>
                </a:cubicBezTo>
                <a:cubicBezTo>
                  <a:pt x="978293" y="0"/>
                  <a:pt x="1260456" y="282163"/>
                  <a:pt x="1260456" y="630228"/>
                </a:cubicBezTo>
                <a:cubicBezTo>
                  <a:pt x="1260456" y="978293"/>
                  <a:pt x="978293" y="1260456"/>
                  <a:pt x="630228" y="1260456"/>
                </a:cubicBezTo>
                <a:cubicBezTo>
                  <a:pt x="282163" y="1260456"/>
                  <a:pt x="0" y="978293"/>
                  <a:pt x="0" y="630228"/>
                </a:cubicBezTo>
                <a:close/>
              </a:path>
            </a:pathLst>
          </a:custGeom>
          <a:solidFill>
            <a:srgbClr val="5AAB31"/>
          </a:solidFill>
          <a:ln w="38100" cap="flat" cmpd="sng" algn="ctr">
            <a:noFill/>
            <a:prstDash val="solid"/>
          </a:ln>
          <a:effectLst/>
        </p:spPr>
        <p:txBody>
          <a:bodyPr lIns="215069" tIns="215069" rIns="215069" bIns="215069" spcCol="1270" anchor="ctr"/>
          <a:lstStyle/>
          <a:p>
            <a:pPr algn="ctr" defTabSz="10668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400" b="1" kern="0" dirty="0">
                <a:solidFill>
                  <a:srgbClr val="FFFFFF"/>
                </a:solidFill>
                <a:latin typeface="微软雅黑" pitchFamily="34" charset="-122"/>
              </a:rPr>
              <a:t>标题</a:t>
            </a:r>
          </a:p>
        </p:txBody>
      </p:sp>
      <p:sp>
        <p:nvSpPr>
          <p:cNvPr id="38" name="Down Arrow 37@|1FFC:192|FBC:16777215|LFC:16777215|LBC:16777215"/>
          <p:cNvSpPr/>
          <p:nvPr/>
        </p:nvSpPr>
        <p:spPr bwMode="auto">
          <a:xfrm>
            <a:off x="2573338" y="3136900"/>
            <a:ext cx="509587" cy="508000"/>
          </a:xfrm>
          <a:prstGeom prst="downArrow">
            <a:avLst/>
          </a:prstGeom>
          <a:solidFill>
            <a:srgbClr val="315B2F"/>
          </a:solidFill>
          <a:ln w="38100" cap="flat" cmpd="sng" algn="ctr">
            <a:noFill/>
            <a:prstDash val="solid"/>
          </a:ln>
          <a:effectLst/>
          <a:extLst/>
        </p:spPr>
        <p:txBody>
          <a:bodyPr lIns="215069" tIns="215069" rIns="215069" bIns="215069" spcCol="1270" anchor="ctr"/>
          <a:lstStyle/>
          <a:p>
            <a:pPr algn="ctr" defTabSz="10668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400" b="1" kern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26634" name="TextBox 52@|17FFC:3289814|FBC:16777215|LFC:16777215|LBC:16777215"/>
          <p:cNvSpPr txBox="1">
            <a:spLocks noChangeArrowheads="1"/>
          </p:cNvSpPr>
          <p:nvPr/>
        </p:nvSpPr>
        <p:spPr bwMode="auto">
          <a:xfrm>
            <a:off x="1849438" y="3841750"/>
            <a:ext cx="1957387" cy="1457325"/>
          </a:xfrm>
          <a:prstGeom prst="rect">
            <a:avLst/>
          </a:prstGeom>
          <a:solidFill>
            <a:srgbClr val="315B2F"/>
          </a:solidFill>
          <a:ln w="38100" algn="ctr">
            <a:noFill/>
            <a:miter lim="800000"/>
            <a:headEnd/>
            <a:tailEnd/>
          </a:ln>
        </p:spPr>
        <p:txBody>
          <a:bodyPr lIns="215069" tIns="215069" rIns="215069" bIns="215069" anchor="ctr"/>
          <a:lstStyle/>
          <a:p>
            <a:pPr algn="ctr" defTabSz="1066800" eaLnBrk="1" hangingPunct="1">
              <a:lnSpc>
                <a:spcPct val="90000"/>
              </a:lnSpc>
              <a:spcAft>
                <a:spcPct val="35000"/>
              </a:spcAft>
            </a:pPr>
            <a:endParaRPr lang="zh-CN" altLang="en-US" sz="2400" b="1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50" name="TextBox 13@|17FFC:16777215|FBC:16777215|LFC:16777215|LBC:16777215"/>
          <p:cNvSpPr txBox="1"/>
          <p:nvPr/>
        </p:nvSpPr>
        <p:spPr>
          <a:xfrm>
            <a:off x="2041525" y="3994150"/>
            <a:ext cx="1628775" cy="3079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6817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cs typeface="+mn-ea"/>
                <a:sym typeface="Arial" panose="020B0604020202020204" pitchFamily="34" charset="0"/>
              </a:rPr>
              <a:t>单击编辑标题</a:t>
            </a:r>
            <a:endParaRPr lang="en-US" sz="2000" b="1" dirty="0">
              <a:solidFill>
                <a:schemeClr val="bg1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TextBox 13@|17FFC:16777215|FBC:16777215|LFC:16777215|LBC:16777215"/>
          <p:cNvSpPr txBox="1"/>
          <p:nvPr/>
        </p:nvSpPr>
        <p:spPr>
          <a:xfrm>
            <a:off x="2028825" y="4403725"/>
            <a:ext cx="1628775" cy="64611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6817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400" dirty="0">
              <a:solidFill>
                <a:schemeClr val="bg1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Down Arrow 40@|1FFC:192|FBC:16777215|LFC:16777215|LBC:16777215"/>
          <p:cNvSpPr/>
          <p:nvPr/>
        </p:nvSpPr>
        <p:spPr bwMode="auto">
          <a:xfrm>
            <a:off x="4803775" y="3114675"/>
            <a:ext cx="509588" cy="508000"/>
          </a:xfrm>
          <a:prstGeom prst="downArrow">
            <a:avLst/>
          </a:prstGeom>
          <a:solidFill>
            <a:srgbClr val="315B2F"/>
          </a:solidFill>
          <a:ln w="38100" cap="flat" cmpd="sng" algn="ctr">
            <a:noFill/>
            <a:prstDash val="solid"/>
          </a:ln>
          <a:effectLst/>
          <a:extLst/>
        </p:spPr>
        <p:txBody>
          <a:bodyPr lIns="215069" tIns="215069" rIns="215069" bIns="215069" spcCol="1270" anchor="ctr"/>
          <a:lstStyle/>
          <a:p>
            <a:pPr algn="ctr" defTabSz="10668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400" b="1" kern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26638" name="TextBox 55@|17FFC:7355919|FBC:16777215|LFC:16777215|LBC:16777215"/>
          <p:cNvSpPr txBox="1">
            <a:spLocks noChangeArrowheads="1"/>
          </p:cNvSpPr>
          <p:nvPr/>
        </p:nvSpPr>
        <p:spPr bwMode="auto">
          <a:xfrm>
            <a:off x="4048125" y="3841750"/>
            <a:ext cx="1958975" cy="1457325"/>
          </a:xfrm>
          <a:prstGeom prst="rect">
            <a:avLst/>
          </a:prstGeom>
          <a:solidFill>
            <a:srgbClr val="5AAB31"/>
          </a:solidFill>
          <a:ln w="38100" algn="ctr">
            <a:noFill/>
            <a:miter lim="800000"/>
            <a:headEnd/>
            <a:tailEnd/>
          </a:ln>
        </p:spPr>
        <p:txBody>
          <a:bodyPr lIns="215069" tIns="215069" rIns="215069" bIns="215069" anchor="ctr"/>
          <a:lstStyle/>
          <a:p>
            <a:pPr algn="ctr" defTabSz="1066800" eaLnBrk="1" hangingPunct="1">
              <a:lnSpc>
                <a:spcPct val="90000"/>
              </a:lnSpc>
              <a:spcAft>
                <a:spcPct val="35000"/>
              </a:spcAft>
            </a:pPr>
            <a:endParaRPr lang="zh-CN" altLang="en-US" sz="2400" b="1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52" name="TextBox 13@|17FFC:16777215|FBC:16777215|LFC:16777215|LBC:16777215"/>
          <p:cNvSpPr txBox="1"/>
          <p:nvPr/>
        </p:nvSpPr>
        <p:spPr>
          <a:xfrm>
            <a:off x="4198938" y="3994150"/>
            <a:ext cx="1627187" cy="3079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6817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cs typeface="+mn-ea"/>
                <a:sym typeface="Arial" panose="020B0604020202020204" pitchFamily="34" charset="0"/>
              </a:rPr>
              <a:t>单击编辑标题</a:t>
            </a:r>
            <a:endParaRPr lang="en-US" sz="2000" b="1" dirty="0">
              <a:solidFill>
                <a:schemeClr val="bg1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Box 13@|17FFC:16777215|FBC:16777215|LFC:16777215|LBC:16777215"/>
          <p:cNvSpPr txBox="1"/>
          <p:nvPr/>
        </p:nvSpPr>
        <p:spPr>
          <a:xfrm>
            <a:off x="4186238" y="4403725"/>
            <a:ext cx="1627187" cy="64611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6817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400" dirty="0">
              <a:solidFill>
                <a:schemeClr val="bg1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Down Arrow 43@|1FFC:192|FBC:16777215|LFC:16777215|LBC:16777215"/>
          <p:cNvSpPr/>
          <p:nvPr/>
        </p:nvSpPr>
        <p:spPr bwMode="auto">
          <a:xfrm>
            <a:off x="7153275" y="3146425"/>
            <a:ext cx="509588" cy="508000"/>
          </a:xfrm>
          <a:prstGeom prst="downArrow">
            <a:avLst/>
          </a:prstGeom>
          <a:solidFill>
            <a:srgbClr val="315B2F"/>
          </a:solidFill>
          <a:ln w="38100" cap="flat" cmpd="sng" algn="ctr">
            <a:noFill/>
            <a:prstDash val="solid"/>
          </a:ln>
          <a:effectLst/>
          <a:extLst/>
        </p:spPr>
        <p:txBody>
          <a:bodyPr lIns="215069" tIns="215069" rIns="215069" bIns="215069" spcCol="1270" anchor="ctr"/>
          <a:lstStyle/>
          <a:p>
            <a:pPr algn="ctr" defTabSz="10668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400" b="1" kern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26642" name="TextBox 58@|17FFC:7355919|FBC:16777215|LFC:16777215|LBC:16777215"/>
          <p:cNvSpPr txBox="1">
            <a:spLocks noChangeArrowheads="1"/>
          </p:cNvSpPr>
          <p:nvPr/>
        </p:nvSpPr>
        <p:spPr bwMode="auto">
          <a:xfrm>
            <a:off x="6399213" y="3841750"/>
            <a:ext cx="1957387" cy="1457325"/>
          </a:xfrm>
          <a:prstGeom prst="rect">
            <a:avLst/>
          </a:prstGeom>
          <a:solidFill>
            <a:srgbClr val="5AAB31"/>
          </a:solidFill>
          <a:ln w="38100" algn="ctr">
            <a:noFill/>
            <a:miter lim="800000"/>
            <a:headEnd/>
            <a:tailEnd/>
          </a:ln>
        </p:spPr>
        <p:txBody>
          <a:bodyPr lIns="215069" tIns="215069" rIns="215069" bIns="215069" anchor="ctr"/>
          <a:lstStyle/>
          <a:p>
            <a:pPr algn="ctr" defTabSz="1066800" eaLnBrk="1" hangingPunct="1">
              <a:lnSpc>
                <a:spcPct val="90000"/>
              </a:lnSpc>
              <a:spcAft>
                <a:spcPct val="35000"/>
              </a:spcAft>
            </a:pPr>
            <a:endParaRPr lang="zh-CN" altLang="en-US" sz="2400" b="1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54" name="TextBox 13@|17FFC:16777215|FBC:16777215|LFC:16777215|LBC:16777215"/>
          <p:cNvSpPr txBox="1"/>
          <p:nvPr/>
        </p:nvSpPr>
        <p:spPr>
          <a:xfrm>
            <a:off x="6599238" y="3994150"/>
            <a:ext cx="1627187" cy="3079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6817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cs typeface="+mn-ea"/>
                <a:sym typeface="Arial" panose="020B0604020202020204" pitchFamily="34" charset="0"/>
              </a:rPr>
              <a:t>单击编辑标题</a:t>
            </a:r>
            <a:endParaRPr lang="en-US" sz="2000" b="1" dirty="0">
              <a:solidFill>
                <a:schemeClr val="bg1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Box 13@|17FFC:16777215|FBC:16777215|LFC:16777215|LBC:16777215"/>
          <p:cNvSpPr txBox="1"/>
          <p:nvPr/>
        </p:nvSpPr>
        <p:spPr>
          <a:xfrm>
            <a:off x="6586538" y="4403725"/>
            <a:ext cx="1627187" cy="64611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6817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400" dirty="0">
              <a:solidFill>
                <a:schemeClr val="bg1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Down Arrow 46@|1FFC:192|FBC:16777215|LFC:16777215|LBC:16777215"/>
          <p:cNvSpPr/>
          <p:nvPr/>
        </p:nvSpPr>
        <p:spPr bwMode="auto">
          <a:xfrm>
            <a:off x="9426575" y="3146425"/>
            <a:ext cx="509588" cy="508000"/>
          </a:xfrm>
          <a:prstGeom prst="downArrow">
            <a:avLst/>
          </a:prstGeom>
          <a:solidFill>
            <a:srgbClr val="315B2F"/>
          </a:solidFill>
          <a:ln w="38100" cap="flat" cmpd="sng" algn="ctr">
            <a:noFill/>
            <a:prstDash val="solid"/>
          </a:ln>
          <a:effectLst/>
          <a:extLst/>
        </p:spPr>
        <p:txBody>
          <a:bodyPr lIns="215069" tIns="215069" rIns="215069" bIns="215069" spcCol="1270" anchor="ctr"/>
          <a:lstStyle/>
          <a:p>
            <a:pPr algn="ctr" defTabSz="10668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400" b="1" kern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26646" name="TextBox 61@|17FFC:7355919|FBC:16777215|LFC:16777215|LBC:16777215"/>
          <p:cNvSpPr txBox="1">
            <a:spLocks noChangeArrowheads="1"/>
          </p:cNvSpPr>
          <p:nvPr/>
        </p:nvSpPr>
        <p:spPr bwMode="auto">
          <a:xfrm>
            <a:off x="8672513" y="3841750"/>
            <a:ext cx="1957387" cy="1457325"/>
          </a:xfrm>
          <a:prstGeom prst="rect">
            <a:avLst/>
          </a:prstGeom>
          <a:solidFill>
            <a:srgbClr val="5AAB31"/>
          </a:solidFill>
          <a:ln w="38100" algn="ctr">
            <a:noFill/>
            <a:miter lim="800000"/>
            <a:headEnd/>
            <a:tailEnd/>
          </a:ln>
        </p:spPr>
        <p:txBody>
          <a:bodyPr lIns="215069" tIns="215069" rIns="215069" bIns="215069" anchor="ctr"/>
          <a:lstStyle/>
          <a:p>
            <a:pPr algn="ctr" defTabSz="1066800" eaLnBrk="1" hangingPunct="1">
              <a:lnSpc>
                <a:spcPct val="90000"/>
              </a:lnSpc>
              <a:spcAft>
                <a:spcPct val="35000"/>
              </a:spcAft>
            </a:pPr>
            <a:endParaRPr lang="zh-CN" altLang="en-US" sz="2400" b="1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56" name="TextBox 13@|17FFC:16777215|FBC:16777215|LFC:16777215|LBC:16777215"/>
          <p:cNvSpPr txBox="1"/>
          <p:nvPr/>
        </p:nvSpPr>
        <p:spPr>
          <a:xfrm>
            <a:off x="8813800" y="3994150"/>
            <a:ext cx="1628775" cy="3079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6817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cs typeface="+mn-ea"/>
                <a:sym typeface="Arial" panose="020B0604020202020204" pitchFamily="34" charset="0"/>
              </a:rPr>
              <a:t>单击编辑标题</a:t>
            </a:r>
            <a:endParaRPr lang="en-US" sz="2000" b="1" dirty="0">
              <a:solidFill>
                <a:schemeClr val="bg1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Box 13@|17FFC:16777215|FBC:16777215|LFC:16777215|LBC:16777215"/>
          <p:cNvSpPr txBox="1"/>
          <p:nvPr/>
        </p:nvSpPr>
        <p:spPr>
          <a:xfrm>
            <a:off x="8801100" y="4403725"/>
            <a:ext cx="1628775" cy="64611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6817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400" dirty="0">
              <a:solidFill>
                <a:schemeClr val="bg1"/>
              </a:solidFill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6649" name="组合 27"/>
          <p:cNvGrpSpPr>
            <a:grpSpLocks/>
          </p:cNvGrpSpPr>
          <p:nvPr/>
        </p:nvGrpSpPr>
        <p:grpSpPr bwMode="auto">
          <a:xfrm>
            <a:off x="284163" y="55563"/>
            <a:ext cx="2952750" cy="857250"/>
            <a:chOff x="312964" y="12700"/>
            <a:chExt cx="2952751" cy="856370"/>
          </a:xfrm>
        </p:grpSpPr>
        <p:sp>
          <p:nvSpPr>
            <p:cNvPr id="29" name="圆角矩形 28"/>
            <p:cNvSpPr/>
            <p:nvPr/>
          </p:nvSpPr>
          <p:spPr>
            <a:xfrm>
              <a:off x="368526" y="282298"/>
              <a:ext cx="2897189" cy="38060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rgbClr val="3F7B33"/>
                </a:solidFill>
              </a:endParaRPr>
            </a:p>
          </p:txBody>
        </p:sp>
        <p:pic>
          <p:nvPicPr>
            <p:cNvPr id="26651" name="图片 36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2055465">
              <a:off x="312964" y="12700"/>
              <a:ext cx="498555" cy="856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52" name="文本框 39"/>
            <p:cNvSpPr txBox="1">
              <a:spLocks noChangeArrowheads="1"/>
            </p:cNvSpPr>
            <p:nvPr/>
          </p:nvSpPr>
          <p:spPr bwMode="auto">
            <a:xfrm>
              <a:off x="846342" y="282152"/>
              <a:ext cx="20313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3C7832"/>
                  </a:solidFill>
                  <a:latin typeface="微软雅黑" pitchFamily="34" charset="-122"/>
                </a:rPr>
                <a:t>单击此处添加标题</a:t>
              </a:r>
            </a:p>
          </p:txBody>
        </p:sp>
        <p:sp>
          <p:nvSpPr>
            <p:cNvPr id="26653" name="文本框 57"/>
            <p:cNvSpPr txBox="1">
              <a:spLocks noChangeArrowheads="1"/>
            </p:cNvSpPr>
            <p:nvPr/>
          </p:nvSpPr>
          <p:spPr bwMode="auto">
            <a:xfrm>
              <a:off x="405443" y="287157"/>
              <a:ext cx="3465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chemeClr val="bg1"/>
                  </a:solidFill>
                  <a:latin typeface="微软雅黑" pitchFamily="34" charset="-122"/>
                </a:rPr>
                <a:t>X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>
            <a:spLocks noChangeArrowheads="1"/>
          </p:cNvSpPr>
          <p:nvPr/>
        </p:nvSpPr>
        <p:spPr bwMode="auto">
          <a:xfrm rot="13500000">
            <a:off x="2001044" y="1553369"/>
            <a:ext cx="2184400" cy="2185988"/>
          </a:xfrm>
          <a:custGeom>
            <a:avLst/>
            <a:gdLst>
              <a:gd name="connsiteX0" fmla="*/ 1348346 w 1941271"/>
              <a:gd name="connsiteY0" fmla="*/ 1346966 h 1941271"/>
              <a:gd name="connsiteX1" fmla="*/ 1348346 w 1941271"/>
              <a:gd name="connsiteY1" fmla="*/ 593015 h 1941271"/>
              <a:gd name="connsiteX2" fmla="*/ 594395 w 1941271"/>
              <a:gd name="connsiteY2" fmla="*/ 593015 h 1941271"/>
              <a:gd name="connsiteX3" fmla="*/ 594395 w 1941271"/>
              <a:gd name="connsiteY3" fmla="*/ 1346966 h 1941271"/>
              <a:gd name="connsiteX4" fmla="*/ 1348346 w 1941271"/>
              <a:gd name="connsiteY4" fmla="*/ 1346966 h 1941271"/>
              <a:gd name="connsiteX5" fmla="*/ 1763033 w 1941271"/>
              <a:gd name="connsiteY5" fmla="*/ 1550709 h 1941271"/>
              <a:gd name="connsiteX6" fmla="*/ 1551784 w 1941271"/>
              <a:gd name="connsiteY6" fmla="*/ 1761957 h 1941271"/>
              <a:gd name="connsiteX7" fmla="*/ 1342153 w 1941271"/>
              <a:gd name="connsiteY7" fmla="*/ 1653376 h 1941271"/>
              <a:gd name="connsiteX8" fmla="*/ 1265267 w 1941271"/>
              <a:gd name="connsiteY8" fmla="*/ 1693838 h 1941271"/>
              <a:gd name="connsiteX9" fmla="*/ 1192371 w 1941271"/>
              <a:gd name="connsiteY9" fmla="*/ 1715443 h 1941271"/>
              <a:gd name="connsiteX10" fmla="*/ 1120658 w 1941271"/>
              <a:gd name="connsiteY10" fmla="*/ 1941271 h 1941271"/>
              <a:gd name="connsiteX11" fmla="*/ 821908 w 1941271"/>
              <a:gd name="connsiteY11" fmla="*/ 1941271 h 1941271"/>
              <a:gd name="connsiteX12" fmla="*/ 750176 w 1941271"/>
              <a:gd name="connsiteY12" fmla="*/ 1715386 h 1941271"/>
              <a:gd name="connsiteX13" fmla="*/ 677473 w 1941271"/>
              <a:gd name="connsiteY13" fmla="*/ 1693838 h 1941271"/>
              <a:gd name="connsiteX14" fmla="*/ 601018 w 1941271"/>
              <a:gd name="connsiteY14" fmla="*/ 1653603 h 1941271"/>
              <a:gd name="connsiteX15" fmla="*/ 390651 w 1941271"/>
              <a:gd name="connsiteY15" fmla="*/ 1762566 h 1941271"/>
              <a:gd name="connsiteX16" fmla="*/ 179402 w 1941271"/>
              <a:gd name="connsiteY16" fmla="*/ 1551317 h 1941271"/>
              <a:gd name="connsiteX17" fmla="*/ 286633 w 1941271"/>
              <a:gd name="connsiteY17" fmla="*/ 1344294 h 1941271"/>
              <a:gd name="connsiteX18" fmla="*/ 279693 w 1941271"/>
              <a:gd name="connsiteY18" fmla="*/ 1333198 h 1941271"/>
              <a:gd name="connsiteX19" fmla="*/ 244004 w 1941271"/>
              <a:gd name="connsiteY19" fmla="*/ 1255056 h 1941271"/>
              <a:gd name="connsiteX20" fmla="*/ 222745 w 1941271"/>
              <a:gd name="connsiteY20" fmla="*/ 1190529 h 1941271"/>
              <a:gd name="connsiteX21" fmla="*/ 1 w 1941271"/>
              <a:gd name="connsiteY21" fmla="*/ 1119795 h 1941271"/>
              <a:gd name="connsiteX22" fmla="*/ 0 w 1941271"/>
              <a:gd name="connsiteY22" fmla="*/ 821045 h 1941271"/>
              <a:gd name="connsiteX23" fmla="*/ 221982 w 1941271"/>
              <a:gd name="connsiteY23" fmla="*/ 750554 h 1941271"/>
              <a:gd name="connsiteX24" fmla="*/ 247522 w 1941271"/>
              <a:gd name="connsiteY24" fmla="*/ 676093 h 1941271"/>
              <a:gd name="connsiteX25" fmla="*/ 287910 w 1941271"/>
              <a:gd name="connsiteY25" fmla="*/ 599348 h 1941271"/>
              <a:gd name="connsiteX26" fmla="*/ 179098 w 1941271"/>
              <a:gd name="connsiteY26" fmla="*/ 389271 h 1941271"/>
              <a:gd name="connsiteX27" fmla="*/ 390347 w 1941271"/>
              <a:gd name="connsiteY27" fmla="*/ 178023 h 1941271"/>
              <a:gd name="connsiteX28" fmla="*/ 600285 w 1941271"/>
              <a:gd name="connsiteY28" fmla="*/ 286763 h 1941271"/>
              <a:gd name="connsiteX29" fmla="*/ 677473 w 1941271"/>
              <a:gd name="connsiteY29" fmla="*/ 246142 h 1941271"/>
              <a:gd name="connsiteX30" fmla="*/ 751843 w 1941271"/>
              <a:gd name="connsiteY30" fmla="*/ 220633 h 1941271"/>
              <a:gd name="connsiteX31" fmla="*/ 821907 w 1941271"/>
              <a:gd name="connsiteY31" fmla="*/ 0 h 1941271"/>
              <a:gd name="connsiteX32" fmla="*/ 1120657 w 1941271"/>
              <a:gd name="connsiteY32" fmla="*/ 0 h 1941271"/>
              <a:gd name="connsiteX33" fmla="*/ 1190841 w 1941271"/>
              <a:gd name="connsiteY33" fmla="*/ 221013 h 1941271"/>
              <a:gd name="connsiteX34" fmla="*/ 1256436 w 1941271"/>
              <a:gd name="connsiteY34" fmla="*/ 242624 h 1941271"/>
              <a:gd name="connsiteX35" fmla="*/ 1334578 w 1941271"/>
              <a:gd name="connsiteY35" fmla="*/ 278313 h 1941271"/>
              <a:gd name="connsiteX36" fmla="*/ 1345931 w 1941271"/>
              <a:gd name="connsiteY36" fmla="*/ 285413 h 1941271"/>
              <a:gd name="connsiteX37" fmla="*/ 1552088 w 1941271"/>
              <a:gd name="connsiteY37" fmla="*/ 178631 h 1941271"/>
              <a:gd name="connsiteX38" fmla="*/ 1763337 w 1941271"/>
              <a:gd name="connsiteY38" fmla="*/ 389880 h 1941271"/>
              <a:gd name="connsiteX39" fmla="*/ 1656452 w 1941271"/>
              <a:gd name="connsiteY39" fmla="*/ 596236 h 1941271"/>
              <a:gd name="connsiteX40" fmla="*/ 1663047 w 1941271"/>
              <a:gd name="connsiteY40" fmla="*/ 606782 h 1941271"/>
              <a:gd name="connsiteX41" fmla="*/ 1698737 w 1941271"/>
              <a:gd name="connsiteY41" fmla="*/ 684925 h 1941271"/>
              <a:gd name="connsiteX42" fmla="*/ 1720483 w 1941271"/>
              <a:gd name="connsiteY42" fmla="*/ 750933 h 1941271"/>
              <a:gd name="connsiteX43" fmla="*/ 1941271 w 1941271"/>
              <a:gd name="connsiteY43" fmla="*/ 821045 h 1941271"/>
              <a:gd name="connsiteX44" fmla="*/ 1941271 w 1941271"/>
              <a:gd name="connsiteY44" fmla="*/ 1119795 h 1941271"/>
              <a:gd name="connsiteX45" fmla="*/ 1720607 w 1941271"/>
              <a:gd name="connsiteY45" fmla="*/ 1189868 h 1941271"/>
              <a:gd name="connsiteX46" fmla="*/ 1695218 w 1941271"/>
              <a:gd name="connsiteY46" fmla="*/ 1263887 h 1941271"/>
              <a:gd name="connsiteX47" fmla="*/ 1654523 w 1941271"/>
              <a:gd name="connsiteY47" fmla="*/ 1341216 h 1941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941271" h="1941271">
                <a:moveTo>
                  <a:pt x="1348346" y="1346966"/>
                </a:moveTo>
                <a:cubicBezTo>
                  <a:pt x="1556521" y="1138791"/>
                  <a:pt x="1556521" y="801190"/>
                  <a:pt x="1348346" y="593015"/>
                </a:cubicBezTo>
                <a:cubicBezTo>
                  <a:pt x="1140171" y="384840"/>
                  <a:pt x="802570" y="384839"/>
                  <a:pt x="594395" y="593015"/>
                </a:cubicBezTo>
                <a:cubicBezTo>
                  <a:pt x="386220" y="801190"/>
                  <a:pt x="386220" y="1138791"/>
                  <a:pt x="594395" y="1346966"/>
                </a:cubicBezTo>
                <a:cubicBezTo>
                  <a:pt x="802570" y="1555141"/>
                  <a:pt x="1140171" y="1555141"/>
                  <a:pt x="1348346" y="1346966"/>
                </a:cubicBezTo>
                <a:close/>
                <a:moveTo>
                  <a:pt x="1763033" y="1550709"/>
                </a:moveTo>
                <a:lnTo>
                  <a:pt x="1551784" y="1761957"/>
                </a:lnTo>
                <a:lnTo>
                  <a:pt x="1342153" y="1653376"/>
                </a:lnTo>
                <a:lnTo>
                  <a:pt x="1265267" y="1693838"/>
                </a:lnTo>
                <a:lnTo>
                  <a:pt x="1192371" y="1715443"/>
                </a:lnTo>
                <a:lnTo>
                  <a:pt x="1120658" y="1941271"/>
                </a:lnTo>
                <a:lnTo>
                  <a:pt x="821908" y="1941271"/>
                </a:lnTo>
                <a:lnTo>
                  <a:pt x="750176" y="1715386"/>
                </a:lnTo>
                <a:lnTo>
                  <a:pt x="677473" y="1693838"/>
                </a:lnTo>
                <a:lnTo>
                  <a:pt x="601018" y="1653603"/>
                </a:lnTo>
                <a:lnTo>
                  <a:pt x="390651" y="1762566"/>
                </a:lnTo>
                <a:lnTo>
                  <a:pt x="179402" y="1551317"/>
                </a:lnTo>
                <a:lnTo>
                  <a:pt x="286633" y="1344294"/>
                </a:lnTo>
                <a:lnTo>
                  <a:pt x="279693" y="1333198"/>
                </a:lnTo>
                <a:cubicBezTo>
                  <a:pt x="266288" y="1307692"/>
                  <a:pt x="254392" y="1281601"/>
                  <a:pt x="244004" y="1255056"/>
                </a:cubicBezTo>
                <a:lnTo>
                  <a:pt x="222745" y="1190529"/>
                </a:lnTo>
                <a:lnTo>
                  <a:pt x="1" y="1119795"/>
                </a:lnTo>
                <a:lnTo>
                  <a:pt x="0" y="821045"/>
                </a:lnTo>
                <a:lnTo>
                  <a:pt x="221982" y="750554"/>
                </a:lnTo>
                <a:lnTo>
                  <a:pt x="247522" y="676093"/>
                </a:lnTo>
                <a:lnTo>
                  <a:pt x="287910" y="599348"/>
                </a:lnTo>
                <a:lnTo>
                  <a:pt x="179098" y="389271"/>
                </a:lnTo>
                <a:lnTo>
                  <a:pt x="390347" y="178023"/>
                </a:lnTo>
                <a:lnTo>
                  <a:pt x="600285" y="286763"/>
                </a:lnTo>
                <a:lnTo>
                  <a:pt x="677473" y="246142"/>
                </a:lnTo>
                <a:lnTo>
                  <a:pt x="751843" y="220633"/>
                </a:lnTo>
                <a:lnTo>
                  <a:pt x="821907" y="0"/>
                </a:lnTo>
                <a:lnTo>
                  <a:pt x="1120657" y="0"/>
                </a:lnTo>
                <a:lnTo>
                  <a:pt x="1190841" y="221013"/>
                </a:lnTo>
                <a:lnTo>
                  <a:pt x="1256436" y="242624"/>
                </a:lnTo>
                <a:cubicBezTo>
                  <a:pt x="1282981" y="253012"/>
                  <a:pt x="1309072" y="264909"/>
                  <a:pt x="1334578" y="278313"/>
                </a:cubicBezTo>
                <a:lnTo>
                  <a:pt x="1345931" y="285413"/>
                </a:lnTo>
                <a:lnTo>
                  <a:pt x="1552088" y="178631"/>
                </a:lnTo>
                <a:lnTo>
                  <a:pt x="1763337" y="389880"/>
                </a:lnTo>
                <a:lnTo>
                  <a:pt x="1656452" y="596236"/>
                </a:lnTo>
                <a:lnTo>
                  <a:pt x="1663047" y="606782"/>
                </a:lnTo>
                <a:cubicBezTo>
                  <a:pt x="1676452" y="632288"/>
                  <a:pt x="1688348" y="658380"/>
                  <a:pt x="1698737" y="684925"/>
                </a:cubicBezTo>
                <a:lnTo>
                  <a:pt x="1720483" y="750933"/>
                </a:lnTo>
                <a:lnTo>
                  <a:pt x="1941271" y="821045"/>
                </a:lnTo>
                <a:lnTo>
                  <a:pt x="1941271" y="1119795"/>
                </a:lnTo>
                <a:lnTo>
                  <a:pt x="1720607" y="1189868"/>
                </a:lnTo>
                <a:lnTo>
                  <a:pt x="1695218" y="1263887"/>
                </a:lnTo>
                <a:lnTo>
                  <a:pt x="1654523" y="1341216"/>
                </a:lnTo>
                <a:close/>
              </a:path>
            </a:pathLst>
          </a:custGeom>
          <a:solidFill>
            <a:srgbClr val="315B2F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199">
              <a:latin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2" name="Text Box 70"/>
          <p:cNvSpPr txBox="1">
            <a:spLocks noChangeArrowheads="1"/>
          </p:cNvSpPr>
          <p:nvPr/>
        </p:nvSpPr>
        <p:spPr bwMode="auto">
          <a:xfrm>
            <a:off x="2528888" y="2460625"/>
            <a:ext cx="1171575" cy="401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关键词</a:t>
            </a:r>
          </a:p>
        </p:txBody>
      </p:sp>
      <p:sp>
        <p:nvSpPr>
          <p:cNvPr id="27" name="任意多边形 26"/>
          <p:cNvSpPr>
            <a:spLocks noChangeArrowheads="1"/>
          </p:cNvSpPr>
          <p:nvPr/>
        </p:nvSpPr>
        <p:spPr bwMode="auto">
          <a:xfrm rot="15780000">
            <a:off x="3868737" y="2527301"/>
            <a:ext cx="2538413" cy="2538412"/>
          </a:xfrm>
          <a:custGeom>
            <a:avLst/>
            <a:gdLst>
              <a:gd name="connsiteX0" fmla="*/ 1952395 w 2538357"/>
              <a:gd name="connsiteY0" fmla="*/ 1409094 h 2538356"/>
              <a:gd name="connsiteX1" fmla="*/ 1966559 w 2538357"/>
              <a:gd name="connsiteY1" fmla="*/ 1268615 h 2538356"/>
              <a:gd name="connsiteX2" fmla="*/ 1269460 w 2538357"/>
              <a:gd name="connsiteY2" fmla="*/ 571516 h 2538356"/>
              <a:gd name="connsiteX3" fmla="*/ 572361 w 2538357"/>
              <a:gd name="connsiteY3" fmla="*/ 1268615 h 2538356"/>
              <a:gd name="connsiteX4" fmla="*/ 1269460 w 2538357"/>
              <a:gd name="connsiteY4" fmla="*/ 1965714 h 2538356"/>
              <a:gd name="connsiteX5" fmla="*/ 1952395 w 2538357"/>
              <a:gd name="connsiteY5" fmla="*/ 1409094 h 2538356"/>
              <a:gd name="connsiteX6" fmla="*/ 2538357 w 2538357"/>
              <a:gd name="connsiteY6" fmla="*/ 1464215 h 2538356"/>
              <a:gd name="connsiteX7" fmla="*/ 2247997 w 2538357"/>
              <a:gd name="connsiteY7" fmla="*/ 1556421 h 2538356"/>
              <a:gd name="connsiteX8" fmla="*/ 2219878 w 2538357"/>
              <a:gd name="connsiteY8" fmla="*/ 1643095 h 2538356"/>
              <a:gd name="connsiteX9" fmla="*/ 2167458 w 2538357"/>
              <a:gd name="connsiteY9" fmla="*/ 1755418 h 2538356"/>
              <a:gd name="connsiteX10" fmla="*/ 2165601 w 2538357"/>
              <a:gd name="connsiteY10" fmla="*/ 1758476 h 2538356"/>
              <a:gd name="connsiteX11" fmla="*/ 2305530 w 2538357"/>
              <a:gd name="connsiteY11" fmla="*/ 2028628 h 2538356"/>
              <a:gd name="connsiteX12" fmla="*/ 2029307 w 2538357"/>
              <a:gd name="connsiteY12" fmla="*/ 2304851 h 2538356"/>
              <a:gd name="connsiteX13" fmla="*/ 1754130 w 2538357"/>
              <a:gd name="connsiteY13" fmla="*/ 2162320 h 2538356"/>
              <a:gd name="connsiteX14" fmla="*/ 1666990 w 2538357"/>
              <a:gd name="connsiteY14" fmla="*/ 2209617 h 2538356"/>
              <a:gd name="connsiteX15" fmla="*/ 1573160 w 2538357"/>
              <a:gd name="connsiteY15" fmla="*/ 2243957 h 2538356"/>
              <a:gd name="connsiteX16" fmla="*/ 1557559 w 2538357"/>
              <a:gd name="connsiteY16" fmla="*/ 2247968 h 2538356"/>
              <a:gd name="connsiteX17" fmla="*/ 1465344 w 2538357"/>
              <a:gd name="connsiteY17" fmla="*/ 2538356 h 2538356"/>
              <a:gd name="connsiteX18" fmla="*/ 1074706 w 2538357"/>
              <a:gd name="connsiteY18" fmla="*/ 2538356 h 2538356"/>
              <a:gd name="connsiteX19" fmla="*/ 982277 w 2538357"/>
              <a:gd name="connsiteY19" fmla="*/ 2247293 h 2538356"/>
              <a:gd name="connsiteX20" fmla="*/ 930071 w 2538357"/>
              <a:gd name="connsiteY20" fmla="*/ 2232127 h 2538356"/>
              <a:gd name="connsiteX21" fmla="*/ 826691 w 2538357"/>
              <a:gd name="connsiteY21" fmla="*/ 2189166 h 2538356"/>
              <a:gd name="connsiteX22" fmla="*/ 782735 w 2538357"/>
              <a:gd name="connsiteY22" fmla="*/ 2163903 h 2538356"/>
              <a:gd name="connsiteX23" fmla="*/ 509845 w 2538357"/>
              <a:gd name="connsiteY23" fmla="*/ 2305248 h 2538356"/>
              <a:gd name="connsiteX24" fmla="*/ 233622 w 2538357"/>
              <a:gd name="connsiteY24" fmla="*/ 2029026 h 2538356"/>
              <a:gd name="connsiteX25" fmla="*/ 374747 w 2538357"/>
              <a:gd name="connsiteY25" fmla="*/ 1756567 h 2538356"/>
              <a:gd name="connsiteX26" fmla="*/ 328458 w 2538357"/>
              <a:gd name="connsiteY26" fmla="*/ 1666145 h 2538356"/>
              <a:gd name="connsiteX27" fmla="*/ 294843 w 2538357"/>
              <a:gd name="connsiteY27" fmla="*/ 1557844 h 2538356"/>
              <a:gd name="connsiteX28" fmla="*/ 0 w 2538357"/>
              <a:gd name="connsiteY28" fmla="*/ 1464216 h 2538356"/>
              <a:gd name="connsiteX29" fmla="*/ 0 w 2538357"/>
              <a:gd name="connsiteY29" fmla="*/ 1073578 h 2538356"/>
              <a:gd name="connsiteX30" fmla="*/ 294649 w 2538357"/>
              <a:gd name="connsiteY30" fmla="*/ 980010 h 2538356"/>
              <a:gd name="connsiteX31" fmla="*/ 328458 w 2538357"/>
              <a:gd name="connsiteY31" fmla="*/ 871085 h 2538356"/>
              <a:gd name="connsiteX32" fmla="*/ 373634 w 2538357"/>
              <a:gd name="connsiteY32" fmla="*/ 778738 h 2538356"/>
              <a:gd name="connsiteX33" fmla="*/ 234418 w 2538357"/>
              <a:gd name="connsiteY33" fmla="*/ 509962 h 2538356"/>
              <a:gd name="connsiteX34" fmla="*/ 510641 w 2538357"/>
              <a:gd name="connsiteY34" fmla="*/ 233739 h 2538356"/>
              <a:gd name="connsiteX35" fmla="*/ 779880 w 2538357"/>
              <a:gd name="connsiteY35" fmla="*/ 373194 h 2538356"/>
              <a:gd name="connsiteX36" fmla="*/ 860510 w 2538357"/>
              <a:gd name="connsiteY36" fmla="*/ 332526 h 2538356"/>
              <a:gd name="connsiteX37" fmla="*/ 965759 w 2538357"/>
              <a:gd name="connsiteY37" fmla="*/ 293274 h 2538356"/>
              <a:gd name="connsiteX38" fmla="*/ 982821 w 2538357"/>
              <a:gd name="connsiteY38" fmla="*/ 289341 h 2538356"/>
              <a:gd name="connsiteX39" fmla="*/ 1074705 w 2538357"/>
              <a:gd name="connsiteY39" fmla="*/ 0 h 2538356"/>
              <a:gd name="connsiteX40" fmla="*/ 1465342 w 2538357"/>
              <a:gd name="connsiteY40" fmla="*/ 0 h 2538356"/>
              <a:gd name="connsiteX41" fmla="*/ 1557312 w 2538357"/>
              <a:gd name="connsiteY41" fmla="*/ 289622 h 2538356"/>
              <a:gd name="connsiteX42" fmla="*/ 1573161 w 2538357"/>
              <a:gd name="connsiteY42" fmla="*/ 293274 h 2538356"/>
              <a:gd name="connsiteX43" fmla="*/ 1678409 w 2538357"/>
              <a:gd name="connsiteY43" fmla="*/ 332525 h 2538356"/>
              <a:gd name="connsiteX44" fmla="*/ 1759547 w 2538357"/>
              <a:gd name="connsiteY44" fmla="*/ 373450 h 2538356"/>
              <a:gd name="connsiteX45" fmla="*/ 2028510 w 2538357"/>
              <a:gd name="connsiteY45" fmla="*/ 234137 h 2538356"/>
              <a:gd name="connsiteX46" fmla="*/ 2304734 w 2538357"/>
              <a:gd name="connsiteY46" fmla="*/ 510359 h 2538356"/>
              <a:gd name="connsiteX47" fmla="*/ 2165498 w 2538357"/>
              <a:gd name="connsiteY47" fmla="*/ 779174 h 2538356"/>
              <a:gd name="connsiteX48" fmla="*/ 2210461 w 2538357"/>
              <a:gd name="connsiteY48" fmla="*/ 871084 h 2538356"/>
              <a:gd name="connsiteX49" fmla="*/ 2244332 w 2538357"/>
              <a:gd name="connsiteY49" fmla="*/ 980208 h 2538356"/>
              <a:gd name="connsiteX50" fmla="*/ 2538357 w 2538357"/>
              <a:gd name="connsiteY50" fmla="*/ 1073578 h 253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538357" h="2538356">
                <a:moveTo>
                  <a:pt x="1952395" y="1409094"/>
                </a:moveTo>
                <a:cubicBezTo>
                  <a:pt x="1961682" y="1363716"/>
                  <a:pt x="1966559" y="1316734"/>
                  <a:pt x="1966559" y="1268615"/>
                </a:cubicBezTo>
                <a:cubicBezTo>
                  <a:pt x="1966559" y="883659"/>
                  <a:pt x="1654415" y="571517"/>
                  <a:pt x="1269460" y="571516"/>
                </a:cubicBezTo>
                <a:cubicBezTo>
                  <a:pt x="884504" y="571516"/>
                  <a:pt x="572360" y="883660"/>
                  <a:pt x="572361" y="1268615"/>
                </a:cubicBezTo>
                <a:cubicBezTo>
                  <a:pt x="572360" y="1653570"/>
                  <a:pt x="884504" y="1965714"/>
                  <a:pt x="1269460" y="1965714"/>
                </a:cubicBezTo>
                <a:cubicBezTo>
                  <a:pt x="1606295" y="1965714"/>
                  <a:pt x="1887386" y="1726729"/>
                  <a:pt x="1952395" y="1409094"/>
                </a:cubicBezTo>
                <a:close/>
                <a:moveTo>
                  <a:pt x="2538357" y="1464215"/>
                </a:moveTo>
                <a:lnTo>
                  <a:pt x="2247997" y="1556421"/>
                </a:lnTo>
                <a:lnTo>
                  <a:pt x="2219878" y="1643095"/>
                </a:lnTo>
                <a:cubicBezTo>
                  <a:pt x="2204639" y="1681745"/>
                  <a:pt x="2187110" y="1719242"/>
                  <a:pt x="2167458" y="1755418"/>
                </a:cubicBezTo>
                <a:lnTo>
                  <a:pt x="2165601" y="1758476"/>
                </a:lnTo>
                <a:lnTo>
                  <a:pt x="2305530" y="2028628"/>
                </a:lnTo>
                <a:lnTo>
                  <a:pt x="2029307" y="2304851"/>
                </a:lnTo>
                <a:lnTo>
                  <a:pt x="1754130" y="2162320"/>
                </a:lnTo>
                <a:lnTo>
                  <a:pt x="1666990" y="2209617"/>
                </a:lnTo>
                <a:cubicBezTo>
                  <a:pt x="1636444" y="2222536"/>
                  <a:pt x="1605139" y="2234011"/>
                  <a:pt x="1573160" y="2243957"/>
                </a:cubicBezTo>
                <a:lnTo>
                  <a:pt x="1557559" y="2247968"/>
                </a:lnTo>
                <a:lnTo>
                  <a:pt x="1465344" y="2538356"/>
                </a:lnTo>
                <a:lnTo>
                  <a:pt x="1074706" y="2538356"/>
                </a:lnTo>
                <a:lnTo>
                  <a:pt x="982277" y="2247293"/>
                </a:lnTo>
                <a:lnTo>
                  <a:pt x="930071" y="2232127"/>
                </a:lnTo>
                <a:cubicBezTo>
                  <a:pt x="894677" y="2219661"/>
                  <a:pt x="860176" y="2205301"/>
                  <a:pt x="826691" y="2189166"/>
                </a:cubicBezTo>
                <a:lnTo>
                  <a:pt x="782735" y="2163903"/>
                </a:lnTo>
                <a:lnTo>
                  <a:pt x="509845" y="2305248"/>
                </a:lnTo>
                <a:lnTo>
                  <a:pt x="233622" y="2029026"/>
                </a:lnTo>
                <a:lnTo>
                  <a:pt x="374747" y="1756567"/>
                </a:lnTo>
                <a:lnTo>
                  <a:pt x="328458" y="1666145"/>
                </a:lnTo>
                <a:lnTo>
                  <a:pt x="294843" y="1557844"/>
                </a:lnTo>
                <a:lnTo>
                  <a:pt x="0" y="1464216"/>
                </a:lnTo>
                <a:lnTo>
                  <a:pt x="0" y="1073578"/>
                </a:lnTo>
                <a:lnTo>
                  <a:pt x="294649" y="980010"/>
                </a:lnTo>
                <a:lnTo>
                  <a:pt x="328458" y="871085"/>
                </a:lnTo>
                <a:lnTo>
                  <a:pt x="373634" y="778738"/>
                </a:lnTo>
                <a:lnTo>
                  <a:pt x="234418" y="509962"/>
                </a:lnTo>
                <a:lnTo>
                  <a:pt x="510641" y="233739"/>
                </a:lnTo>
                <a:lnTo>
                  <a:pt x="779880" y="373194"/>
                </a:lnTo>
                <a:lnTo>
                  <a:pt x="860510" y="332526"/>
                </a:lnTo>
                <a:cubicBezTo>
                  <a:pt x="894659" y="317587"/>
                  <a:pt x="929783" y="304462"/>
                  <a:pt x="965759" y="293274"/>
                </a:cubicBezTo>
                <a:lnTo>
                  <a:pt x="982821" y="289341"/>
                </a:lnTo>
                <a:lnTo>
                  <a:pt x="1074705" y="0"/>
                </a:lnTo>
                <a:lnTo>
                  <a:pt x="1465342" y="0"/>
                </a:lnTo>
                <a:lnTo>
                  <a:pt x="1557312" y="289622"/>
                </a:lnTo>
                <a:lnTo>
                  <a:pt x="1573161" y="293274"/>
                </a:lnTo>
                <a:cubicBezTo>
                  <a:pt x="1609138" y="304463"/>
                  <a:pt x="1644261" y="317587"/>
                  <a:pt x="1678409" y="332525"/>
                </a:cubicBezTo>
                <a:lnTo>
                  <a:pt x="1759547" y="373450"/>
                </a:lnTo>
                <a:lnTo>
                  <a:pt x="2028510" y="234137"/>
                </a:lnTo>
                <a:lnTo>
                  <a:pt x="2304734" y="510359"/>
                </a:lnTo>
                <a:lnTo>
                  <a:pt x="2165498" y="779174"/>
                </a:lnTo>
                <a:lnTo>
                  <a:pt x="2210461" y="871084"/>
                </a:lnTo>
                <a:lnTo>
                  <a:pt x="2244332" y="980208"/>
                </a:lnTo>
                <a:lnTo>
                  <a:pt x="2538357" y="1073578"/>
                </a:lnTo>
                <a:close/>
              </a:path>
            </a:pathLst>
          </a:custGeom>
          <a:solidFill>
            <a:srgbClr val="5AAB31"/>
          </a:solidFill>
          <a:ln>
            <a:noFill/>
          </a:ln>
          <a:effectLst/>
          <a:extLst/>
        </p:spPr>
        <p:txBody>
          <a:bodyPr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2100">
              <a:solidFill>
                <a:srgbClr val="FFFFFF"/>
              </a:solidFill>
              <a:latin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" name="Text Box 70"/>
          <p:cNvSpPr txBox="1">
            <a:spLocks noChangeArrowheads="1"/>
          </p:cNvSpPr>
          <p:nvPr/>
        </p:nvSpPr>
        <p:spPr bwMode="auto">
          <a:xfrm>
            <a:off x="4598988" y="3576638"/>
            <a:ext cx="1171575" cy="400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关键词</a:t>
            </a:r>
          </a:p>
        </p:txBody>
      </p:sp>
      <p:sp>
        <p:nvSpPr>
          <p:cNvPr id="7" name="任意多边形 6"/>
          <p:cNvSpPr>
            <a:spLocks noChangeArrowheads="1"/>
          </p:cNvSpPr>
          <p:nvPr/>
        </p:nvSpPr>
        <p:spPr bwMode="auto">
          <a:xfrm rot="21180000">
            <a:off x="5795963" y="1027113"/>
            <a:ext cx="2536825" cy="2540000"/>
          </a:xfrm>
          <a:custGeom>
            <a:avLst/>
            <a:gdLst>
              <a:gd name="connsiteX0" fmla="*/ 1251922 w 2255227"/>
              <a:gd name="connsiteY0" fmla="*/ 520893 h 2256478"/>
              <a:gd name="connsiteX1" fmla="*/ 1127113 w 2255227"/>
              <a:gd name="connsiteY1" fmla="*/ 508301 h 2256478"/>
              <a:gd name="connsiteX2" fmla="*/ 507769 w 2255227"/>
              <a:gd name="connsiteY2" fmla="*/ 1127989 h 2256478"/>
              <a:gd name="connsiteX3" fmla="*/ 1127113 w 2255227"/>
              <a:gd name="connsiteY3" fmla="*/ 1747677 h 2256478"/>
              <a:gd name="connsiteX4" fmla="*/ 1746458 w 2255227"/>
              <a:gd name="connsiteY4" fmla="*/ 1127990 h 2256478"/>
              <a:gd name="connsiteX5" fmla="*/ 1251922 w 2255227"/>
              <a:gd name="connsiteY5" fmla="*/ 520893 h 2256478"/>
              <a:gd name="connsiteX6" fmla="*/ 1300896 w 2255227"/>
              <a:gd name="connsiteY6" fmla="*/ 0 h 2256478"/>
              <a:gd name="connsiteX7" fmla="*/ 1382543 w 2255227"/>
              <a:gd name="connsiteY7" fmla="*/ 257254 h 2256478"/>
              <a:gd name="connsiteX8" fmla="*/ 1396938 w 2255227"/>
              <a:gd name="connsiteY8" fmla="*/ 260958 h 2256478"/>
              <a:gd name="connsiteX9" fmla="*/ 1498015 w 2255227"/>
              <a:gd name="connsiteY9" fmla="*/ 299204 h 2256478"/>
              <a:gd name="connsiteX10" fmla="*/ 1561256 w 2255227"/>
              <a:gd name="connsiteY10" fmla="*/ 332211 h 2256478"/>
              <a:gd name="connsiteX11" fmla="*/ 1802286 w 2255227"/>
              <a:gd name="connsiteY11" fmla="*/ 207415 h 2256478"/>
              <a:gd name="connsiteX12" fmla="*/ 2047835 w 2255227"/>
              <a:gd name="connsiteY12" fmla="*/ 452964 h 2256478"/>
              <a:gd name="connsiteX13" fmla="*/ 1922770 w 2255227"/>
              <a:gd name="connsiteY13" fmla="*/ 694515 h 2256478"/>
              <a:gd name="connsiteX14" fmla="*/ 1946176 w 2255227"/>
              <a:gd name="connsiteY14" fmla="*/ 736872 h 2256478"/>
              <a:gd name="connsiteX15" fmla="*/ 1986783 w 2255227"/>
              <a:gd name="connsiteY15" fmla="*/ 836807 h 2256478"/>
              <a:gd name="connsiteX16" fmla="*/ 1995410 w 2255227"/>
              <a:gd name="connsiteY16" fmla="*/ 871308 h 2256478"/>
              <a:gd name="connsiteX17" fmla="*/ 2255226 w 2255227"/>
              <a:gd name="connsiteY17" fmla="*/ 953860 h 2256478"/>
              <a:gd name="connsiteX18" fmla="*/ 2255227 w 2255227"/>
              <a:gd name="connsiteY18" fmla="*/ 1301118 h 2256478"/>
              <a:gd name="connsiteX19" fmla="*/ 1997079 w 2255227"/>
              <a:gd name="connsiteY19" fmla="*/ 1383140 h 2256478"/>
              <a:gd name="connsiteX20" fmla="*/ 1993664 w 2255227"/>
              <a:gd name="connsiteY20" fmla="*/ 1397965 h 2256478"/>
              <a:gd name="connsiteX21" fmla="*/ 1958790 w 2255227"/>
              <a:gd name="connsiteY21" fmla="*/ 1491526 h 2256478"/>
              <a:gd name="connsiteX22" fmla="*/ 1923390 w 2255227"/>
              <a:gd name="connsiteY22" fmla="*/ 1561751 h 2256478"/>
              <a:gd name="connsiteX23" fmla="*/ 2048562 w 2255227"/>
              <a:gd name="connsiteY23" fmla="*/ 1803319 h 2256478"/>
              <a:gd name="connsiteX24" fmla="*/ 1803149 w 2255227"/>
              <a:gd name="connsiteY24" fmla="*/ 2048732 h 2256478"/>
              <a:gd name="connsiteX25" fmla="*/ 1562724 w 2255227"/>
              <a:gd name="connsiteY25" fmla="*/ 1924152 h 2256478"/>
              <a:gd name="connsiteX26" fmla="*/ 1480303 w 2255227"/>
              <a:gd name="connsiteY26" fmla="*/ 1964495 h 2256478"/>
              <a:gd name="connsiteX27" fmla="*/ 1384081 w 2255227"/>
              <a:gd name="connsiteY27" fmla="*/ 1994378 h 2256478"/>
              <a:gd name="connsiteX28" fmla="*/ 1300896 w 2255227"/>
              <a:gd name="connsiteY28" fmla="*/ 2256478 h 2256478"/>
              <a:gd name="connsiteX29" fmla="*/ 953830 w 2255227"/>
              <a:gd name="connsiteY29" fmla="*/ 2256478 h 2256478"/>
              <a:gd name="connsiteX30" fmla="*/ 870700 w 2255227"/>
              <a:gd name="connsiteY30" fmla="*/ 1994550 h 2256478"/>
              <a:gd name="connsiteX31" fmla="*/ 773924 w 2255227"/>
              <a:gd name="connsiteY31" fmla="*/ 1964495 h 2256478"/>
              <a:gd name="connsiteX32" fmla="*/ 691589 w 2255227"/>
              <a:gd name="connsiteY32" fmla="*/ 1924195 h 2256478"/>
              <a:gd name="connsiteX33" fmla="*/ 453149 w 2255227"/>
              <a:gd name="connsiteY33" fmla="*/ 2047650 h 2256478"/>
              <a:gd name="connsiteX34" fmla="*/ 207600 w 2255227"/>
              <a:gd name="connsiteY34" fmla="*/ 1802101 h 2256478"/>
              <a:gd name="connsiteX35" fmla="*/ 331431 w 2255227"/>
              <a:gd name="connsiteY35" fmla="*/ 1562932 h 2256478"/>
              <a:gd name="connsiteX36" fmla="*/ 295435 w 2255227"/>
              <a:gd name="connsiteY36" fmla="*/ 1491526 h 2256478"/>
              <a:gd name="connsiteX37" fmla="*/ 260562 w 2255227"/>
              <a:gd name="connsiteY37" fmla="*/ 1397965 h 2256478"/>
              <a:gd name="connsiteX38" fmla="*/ 257069 w 2255227"/>
              <a:gd name="connsiteY38" fmla="*/ 1382797 h 2256478"/>
              <a:gd name="connsiteX39" fmla="*/ 0 w 2255227"/>
              <a:gd name="connsiteY39" fmla="*/ 1301118 h 2256478"/>
              <a:gd name="connsiteX40" fmla="*/ 0 w 2255227"/>
              <a:gd name="connsiteY40" fmla="*/ 953860 h 2256478"/>
              <a:gd name="connsiteX41" fmla="*/ 257318 w 2255227"/>
              <a:gd name="connsiteY41" fmla="*/ 872102 h 2256478"/>
              <a:gd name="connsiteX42" fmla="*/ 260562 w 2255227"/>
              <a:gd name="connsiteY42" fmla="*/ 858014 h 2256478"/>
              <a:gd name="connsiteX43" fmla="*/ 295436 w 2255227"/>
              <a:gd name="connsiteY43" fmla="*/ 764453 h 2256478"/>
              <a:gd name="connsiteX44" fmla="*/ 331652 w 2255227"/>
              <a:gd name="connsiteY44" fmla="*/ 692609 h 2256478"/>
              <a:gd name="connsiteX45" fmla="*/ 207579 w 2255227"/>
              <a:gd name="connsiteY45" fmla="*/ 453162 h 2256478"/>
              <a:gd name="connsiteX46" fmla="*/ 452992 w 2255227"/>
              <a:gd name="connsiteY46" fmla="*/ 207749 h 2256478"/>
              <a:gd name="connsiteX47" fmla="*/ 691989 w 2255227"/>
              <a:gd name="connsiteY47" fmla="*/ 331589 h 2256478"/>
              <a:gd name="connsiteX48" fmla="*/ 773923 w 2255227"/>
              <a:gd name="connsiteY48" fmla="*/ 291484 h 2256478"/>
              <a:gd name="connsiteX49" fmla="*/ 870875 w 2255227"/>
              <a:gd name="connsiteY49" fmla="*/ 261374 h 2256478"/>
              <a:gd name="connsiteX50" fmla="*/ 953830 w 2255227"/>
              <a:gd name="connsiteY50" fmla="*/ 0 h 2256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255227" h="2256478">
                <a:moveTo>
                  <a:pt x="1251922" y="520893"/>
                </a:moveTo>
                <a:cubicBezTo>
                  <a:pt x="1211606" y="512637"/>
                  <a:pt x="1169865" y="508302"/>
                  <a:pt x="1127113" y="508301"/>
                </a:cubicBezTo>
                <a:cubicBezTo>
                  <a:pt x="785096" y="508302"/>
                  <a:pt x="507769" y="785783"/>
                  <a:pt x="507769" y="1127989"/>
                </a:cubicBezTo>
                <a:cubicBezTo>
                  <a:pt x="507769" y="1470197"/>
                  <a:pt x="785096" y="1747677"/>
                  <a:pt x="1127113" y="1747677"/>
                </a:cubicBezTo>
                <a:cubicBezTo>
                  <a:pt x="1469130" y="1747677"/>
                  <a:pt x="1746458" y="1470197"/>
                  <a:pt x="1746458" y="1127990"/>
                </a:cubicBezTo>
                <a:cubicBezTo>
                  <a:pt x="1746457" y="828558"/>
                  <a:pt x="1534129" y="578683"/>
                  <a:pt x="1251922" y="520893"/>
                </a:cubicBezTo>
                <a:close/>
                <a:moveTo>
                  <a:pt x="1300896" y="0"/>
                </a:moveTo>
                <a:lnTo>
                  <a:pt x="1382543" y="257254"/>
                </a:lnTo>
                <a:lnTo>
                  <a:pt x="1396938" y="260958"/>
                </a:lnTo>
                <a:cubicBezTo>
                  <a:pt x="1431566" y="271733"/>
                  <a:pt x="1465304" y="284528"/>
                  <a:pt x="1498015" y="299204"/>
                </a:cubicBezTo>
                <a:lnTo>
                  <a:pt x="1561256" y="332211"/>
                </a:lnTo>
                <a:lnTo>
                  <a:pt x="1802286" y="207415"/>
                </a:lnTo>
                <a:lnTo>
                  <a:pt x="2047835" y="452964"/>
                </a:lnTo>
                <a:lnTo>
                  <a:pt x="1922770" y="694515"/>
                </a:lnTo>
                <a:lnTo>
                  <a:pt x="1946176" y="736872"/>
                </a:lnTo>
                <a:cubicBezTo>
                  <a:pt x="1961610" y="769174"/>
                  <a:pt x="1975191" y="802531"/>
                  <a:pt x="1986783" y="836807"/>
                </a:cubicBezTo>
                <a:lnTo>
                  <a:pt x="1995410" y="871308"/>
                </a:lnTo>
                <a:lnTo>
                  <a:pt x="2255226" y="953860"/>
                </a:lnTo>
                <a:lnTo>
                  <a:pt x="2255227" y="1301118"/>
                </a:lnTo>
                <a:lnTo>
                  <a:pt x="1997079" y="1383140"/>
                </a:lnTo>
                <a:lnTo>
                  <a:pt x="1993664" y="1397965"/>
                </a:lnTo>
                <a:cubicBezTo>
                  <a:pt x="1983723" y="1429946"/>
                  <a:pt x="1972062" y="1461169"/>
                  <a:pt x="1958790" y="1491526"/>
                </a:cubicBezTo>
                <a:lnTo>
                  <a:pt x="1923390" y="1561751"/>
                </a:lnTo>
                <a:lnTo>
                  <a:pt x="2048562" y="1803319"/>
                </a:lnTo>
                <a:lnTo>
                  <a:pt x="1803149" y="2048732"/>
                </a:lnTo>
                <a:lnTo>
                  <a:pt x="1562724" y="1924152"/>
                </a:lnTo>
                <a:lnTo>
                  <a:pt x="1480303" y="1964495"/>
                </a:lnTo>
                <a:lnTo>
                  <a:pt x="1384081" y="1994378"/>
                </a:lnTo>
                <a:lnTo>
                  <a:pt x="1300896" y="2256478"/>
                </a:lnTo>
                <a:lnTo>
                  <a:pt x="953830" y="2256478"/>
                </a:lnTo>
                <a:lnTo>
                  <a:pt x="870700" y="1994550"/>
                </a:lnTo>
                <a:lnTo>
                  <a:pt x="773924" y="1964495"/>
                </a:lnTo>
                <a:lnTo>
                  <a:pt x="691589" y="1924195"/>
                </a:lnTo>
                <a:lnTo>
                  <a:pt x="453149" y="2047650"/>
                </a:lnTo>
                <a:lnTo>
                  <a:pt x="207600" y="1802101"/>
                </a:lnTo>
                <a:lnTo>
                  <a:pt x="331431" y="1562932"/>
                </a:lnTo>
                <a:lnTo>
                  <a:pt x="295435" y="1491526"/>
                </a:lnTo>
                <a:cubicBezTo>
                  <a:pt x="282163" y="1461169"/>
                  <a:pt x="270503" y="1429946"/>
                  <a:pt x="260562" y="1397965"/>
                </a:cubicBezTo>
                <a:lnTo>
                  <a:pt x="257069" y="1382797"/>
                </a:lnTo>
                <a:lnTo>
                  <a:pt x="0" y="1301118"/>
                </a:lnTo>
                <a:lnTo>
                  <a:pt x="0" y="953860"/>
                </a:lnTo>
                <a:lnTo>
                  <a:pt x="257318" y="872102"/>
                </a:lnTo>
                <a:lnTo>
                  <a:pt x="260562" y="858014"/>
                </a:lnTo>
                <a:cubicBezTo>
                  <a:pt x="270503" y="826033"/>
                  <a:pt x="282164" y="794810"/>
                  <a:pt x="295436" y="764453"/>
                </a:cubicBezTo>
                <a:lnTo>
                  <a:pt x="331652" y="692609"/>
                </a:lnTo>
                <a:lnTo>
                  <a:pt x="207579" y="453162"/>
                </a:lnTo>
                <a:lnTo>
                  <a:pt x="452992" y="207749"/>
                </a:lnTo>
                <a:lnTo>
                  <a:pt x="691989" y="331589"/>
                </a:lnTo>
                <a:lnTo>
                  <a:pt x="773923" y="291484"/>
                </a:lnTo>
                <a:lnTo>
                  <a:pt x="870875" y="261374"/>
                </a:lnTo>
                <a:lnTo>
                  <a:pt x="953830" y="0"/>
                </a:lnTo>
                <a:close/>
              </a:path>
            </a:pathLst>
          </a:custGeom>
          <a:solidFill>
            <a:srgbClr val="5AAB3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199">
              <a:latin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5" name="Text Box 70"/>
          <p:cNvSpPr txBox="1">
            <a:spLocks noChangeArrowheads="1"/>
          </p:cNvSpPr>
          <p:nvPr/>
        </p:nvSpPr>
        <p:spPr bwMode="auto">
          <a:xfrm>
            <a:off x="6492875" y="2060575"/>
            <a:ext cx="1171575" cy="400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关键词</a:t>
            </a:r>
          </a:p>
        </p:txBody>
      </p:sp>
      <p:grpSp>
        <p:nvGrpSpPr>
          <p:cNvPr id="2" name="组合 3"/>
          <p:cNvGrpSpPr/>
          <p:nvPr/>
        </p:nvGrpSpPr>
        <p:grpSpPr>
          <a:xfrm>
            <a:off x="8122399" y="1964544"/>
            <a:ext cx="2186394" cy="2186393"/>
            <a:chOff x="8122399" y="2393986"/>
            <a:chExt cx="2186394" cy="2186393"/>
          </a:xfrm>
          <a:solidFill>
            <a:srgbClr val="D63232"/>
          </a:solidFill>
        </p:grpSpPr>
        <p:sp>
          <p:nvSpPr>
            <p:cNvPr id="5" name="AutoShape 54@|5FFC:0|FBC:0|LFC:0|LBC:16777215"/>
            <p:cNvSpPr>
              <a:spLocks noChangeArrowheads="1"/>
            </p:cNvSpPr>
            <p:nvPr/>
          </p:nvSpPr>
          <p:spPr bwMode="auto">
            <a:xfrm rot="20520000" flipV="1">
              <a:off x="8630132" y="2436113"/>
              <a:ext cx="642829" cy="482364"/>
            </a:xfrm>
            <a:custGeom>
              <a:avLst/>
              <a:gdLst>
                <a:gd name="G0" fmla="+- 5147 0 0"/>
                <a:gd name="G1" fmla="+- 21600 0 5147"/>
                <a:gd name="G2" fmla="*/ 5147 1 2"/>
                <a:gd name="G3" fmla="+- 21600 0 G2"/>
                <a:gd name="G4" fmla="+/ 5147 21600 2"/>
                <a:gd name="G5" fmla="+/ G1 0 2"/>
                <a:gd name="G6" fmla="*/ 21600 21600 5147"/>
                <a:gd name="G7" fmla="*/ G6 1 2"/>
                <a:gd name="G8" fmla="+- 21600 0 G7"/>
                <a:gd name="G9" fmla="*/ 21600 1 2"/>
                <a:gd name="G10" fmla="+- 5147 0 G9"/>
                <a:gd name="G11" fmla="?: G10 G8 0"/>
                <a:gd name="G12" fmla="?: G10 G7 21600"/>
                <a:gd name="T0" fmla="*/ 19026 w 21600"/>
                <a:gd name="T1" fmla="*/ 10800 h 21600"/>
                <a:gd name="T2" fmla="*/ 10800 w 21600"/>
                <a:gd name="T3" fmla="*/ 21600 h 21600"/>
                <a:gd name="T4" fmla="*/ 2574 w 21600"/>
                <a:gd name="T5" fmla="*/ 10800 h 21600"/>
                <a:gd name="T6" fmla="*/ 10800 w 21600"/>
                <a:gd name="T7" fmla="*/ 0 h 21600"/>
                <a:gd name="T8" fmla="*/ 4374 w 21600"/>
                <a:gd name="T9" fmla="*/ 4374 h 21600"/>
                <a:gd name="T10" fmla="*/ 17226 w 21600"/>
                <a:gd name="T11" fmla="*/ 1722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147" y="21600"/>
                  </a:lnTo>
                  <a:lnTo>
                    <a:pt x="1645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15B2F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199">
                <a:latin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" name="任意多边形 5"/>
            <p:cNvSpPr>
              <a:spLocks noChangeArrowheads="1"/>
            </p:cNvSpPr>
            <p:nvPr/>
          </p:nvSpPr>
          <p:spPr bwMode="auto">
            <a:xfrm rot="12420000">
              <a:off x="8122399" y="2393986"/>
              <a:ext cx="2186394" cy="2186393"/>
            </a:xfrm>
            <a:custGeom>
              <a:avLst/>
              <a:gdLst>
                <a:gd name="connsiteX0" fmla="*/ 1172747 w 1942522"/>
                <a:gd name="connsiteY0" fmla="*/ 1465008 h 1942521"/>
                <a:gd name="connsiteX1" fmla="*/ 1349215 w 1942522"/>
                <a:gd name="connsiteY1" fmla="*/ 1347834 h 1942521"/>
                <a:gd name="connsiteX2" fmla="*/ 1349216 w 1942522"/>
                <a:gd name="connsiteY2" fmla="*/ 593397 h 1942521"/>
                <a:gd name="connsiteX3" fmla="*/ 594779 w 1942522"/>
                <a:gd name="connsiteY3" fmla="*/ 593397 h 1942521"/>
                <a:gd name="connsiteX4" fmla="*/ 594779 w 1942522"/>
                <a:gd name="connsiteY4" fmla="*/ 1347834 h 1942521"/>
                <a:gd name="connsiteX5" fmla="*/ 1172747 w 1942522"/>
                <a:gd name="connsiteY5" fmla="*/ 1465008 h 1942521"/>
                <a:gd name="connsiteX6" fmla="*/ 1121378 w 1942522"/>
                <a:gd name="connsiteY6" fmla="*/ 1942521 h 1942521"/>
                <a:gd name="connsiteX7" fmla="*/ 822435 w 1942522"/>
                <a:gd name="connsiteY7" fmla="*/ 1942521 h 1942521"/>
                <a:gd name="connsiteX8" fmla="*/ 750658 w 1942522"/>
                <a:gd name="connsiteY8" fmla="*/ 1716490 h 1942521"/>
                <a:gd name="connsiteX9" fmla="*/ 677912 w 1942522"/>
                <a:gd name="connsiteY9" fmla="*/ 1694929 h 1942521"/>
                <a:gd name="connsiteX10" fmla="*/ 601408 w 1942522"/>
                <a:gd name="connsiteY10" fmla="*/ 1654669 h 1942521"/>
                <a:gd name="connsiteX11" fmla="*/ 390905 w 1942522"/>
                <a:gd name="connsiteY11" fmla="*/ 1763702 h 1942521"/>
                <a:gd name="connsiteX12" fmla="*/ 179520 w 1942522"/>
                <a:gd name="connsiteY12" fmla="*/ 1552318 h 1942521"/>
                <a:gd name="connsiteX13" fmla="*/ 286819 w 1942522"/>
                <a:gd name="connsiteY13" fmla="*/ 1345161 h 1942521"/>
                <a:gd name="connsiteX14" fmla="*/ 279875 w 1942522"/>
                <a:gd name="connsiteY14" fmla="*/ 1334058 h 1942521"/>
                <a:gd name="connsiteX15" fmla="*/ 244162 w 1942522"/>
                <a:gd name="connsiteY15" fmla="*/ 1255864 h 1942521"/>
                <a:gd name="connsiteX16" fmla="*/ 222889 w 1942522"/>
                <a:gd name="connsiteY16" fmla="*/ 1191296 h 1942521"/>
                <a:gd name="connsiteX17" fmla="*/ 1 w 1942522"/>
                <a:gd name="connsiteY17" fmla="*/ 1120516 h 1942521"/>
                <a:gd name="connsiteX18" fmla="*/ 0 w 1942522"/>
                <a:gd name="connsiteY18" fmla="*/ 821573 h 1942521"/>
                <a:gd name="connsiteX19" fmla="*/ 227013 w 1942522"/>
                <a:gd name="connsiteY19" fmla="*/ 749484 h 1942521"/>
                <a:gd name="connsiteX20" fmla="*/ 247683 w 1942522"/>
                <a:gd name="connsiteY20" fmla="*/ 676529 h 1942521"/>
                <a:gd name="connsiteX21" fmla="*/ 288098 w 1942522"/>
                <a:gd name="connsiteY21" fmla="*/ 599734 h 1942521"/>
                <a:gd name="connsiteX22" fmla="*/ 179216 w 1942522"/>
                <a:gd name="connsiteY22" fmla="*/ 389523 h 1942521"/>
                <a:gd name="connsiteX23" fmla="*/ 390601 w 1942522"/>
                <a:gd name="connsiteY23" fmla="*/ 178138 h 1942521"/>
                <a:gd name="connsiteX24" fmla="*/ 600674 w 1942522"/>
                <a:gd name="connsiteY24" fmla="*/ 286948 h 1942521"/>
                <a:gd name="connsiteX25" fmla="*/ 677911 w 1942522"/>
                <a:gd name="connsiteY25" fmla="*/ 246302 h 1942521"/>
                <a:gd name="connsiteX26" fmla="*/ 752326 w 1942522"/>
                <a:gd name="connsiteY26" fmla="*/ 220777 h 1942521"/>
                <a:gd name="connsiteX27" fmla="*/ 822436 w 1942522"/>
                <a:gd name="connsiteY27" fmla="*/ 0 h 1942521"/>
                <a:gd name="connsiteX28" fmla="*/ 1121379 w 1942522"/>
                <a:gd name="connsiteY28" fmla="*/ 0 h 1942521"/>
                <a:gd name="connsiteX29" fmla="*/ 1191955 w 1942522"/>
                <a:gd name="connsiteY29" fmla="*/ 222247 h 1942521"/>
                <a:gd name="connsiteX30" fmla="*/ 1335439 w 1942522"/>
                <a:gd name="connsiteY30" fmla="*/ 278493 h 1942521"/>
                <a:gd name="connsiteX31" fmla="*/ 1346799 w 1942522"/>
                <a:gd name="connsiteY31" fmla="*/ 285598 h 1942521"/>
                <a:gd name="connsiteX32" fmla="*/ 1553090 w 1942522"/>
                <a:gd name="connsiteY32" fmla="*/ 178747 h 1942521"/>
                <a:gd name="connsiteX33" fmla="*/ 1764475 w 1942522"/>
                <a:gd name="connsiteY33" fmla="*/ 390131 h 1942521"/>
                <a:gd name="connsiteX34" fmla="*/ 1657690 w 1942522"/>
                <a:gd name="connsiteY34" fmla="*/ 596294 h 1942521"/>
                <a:gd name="connsiteX35" fmla="*/ 1664120 w 1942522"/>
                <a:gd name="connsiteY35" fmla="*/ 607173 h 1942521"/>
                <a:gd name="connsiteX36" fmla="*/ 1712798 w 1942522"/>
                <a:gd name="connsiteY36" fmla="*/ 721040 h 1942521"/>
                <a:gd name="connsiteX37" fmla="*/ 1720312 w 1942522"/>
                <a:gd name="connsiteY37" fmla="*/ 751010 h 1942521"/>
                <a:gd name="connsiteX38" fmla="*/ 1942522 w 1942522"/>
                <a:gd name="connsiteY38" fmla="*/ 821574 h 1942521"/>
                <a:gd name="connsiteX39" fmla="*/ 1942522 w 1942522"/>
                <a:gd name="connsiteY39" fmla="*/ 1120516 h 1942521"/>
                <a:gd name="connsiteX40" fmla="*/ 1721170 w 1942522"/>
                <a:gd name="connsiteY40" fmla="*/ 1190808 h 1942521"/>
                <a:gd name="connsiteX41" fmla="*/ 1718611 w 1942522"/>
                <a:gd name="connsiteY41" fmla="*/ 1202174 h 1942521"/>
                <a:gd name="connsiteX42" fmla="*/ 1524623 w 1942522"/>
                <a:gd name="connsiteY42" fmla="*/ 1523242 h 1942521"/>
                <a:gd name="connsiteX43" fmla="*/ 1266084 w 1942522"/>
                <a:gd name="connsiteY43" fmla="*/ 1694930 h 1942521"/>
                <a:gd name="connsiteX44" fmla="*/ 1193136 w 1942522"/>
                <a:gd name="connsiteY44" fmla="*/ 1716550 h 194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942522" h="1942521">
                  <a:moveTo>
                    <a:pt x="1172747" y="1465008"/>
                  </a:moveTo>
                  <a:cubicBezTo>
                    <a:pt x="1236966" y="1438969"/>
                    <a:pt x="1297138" y="1399911"/>
                    <a:pt x="1349215" y="1347834"/>
                  </a:cubicBezTo>
                  <a:cubicBezTo>
                    <a:pt x="1557525" y="1139524"/>
                    <a:pt x="1557525" y="801707"/>
                    <a:pt x="1349216" y="593397"/>
                  </a:cubicBezTo>
                  <a:cubicBezTo>
                    <a:pt x="1140906" y="385088"/>
                    <a:pt x="803088" y="385088"/>
                    <a:pt x="594779" y="593397"/>
                  </a:cubicBezTo>
                  <a:cubicBezTo>
                    <a:pt x="386470" y="801707"/>
                    <a:pt x="386470" y="1139525"/>
                    <a:pt x="594779" y="1347834"/>
                  </a:cubicBezTo>
                  <a:cubicBezTo>
                    <a:pt x="751011" y="1504066"/>
                    <a:pt x="980092" y="1543124"/>
                    <a:pt x="1172747" y="1465008"/>
                  </a:cubicBezTo>
                  <a:close/>
                  <a:moveTo>
                    <a:pt x="1121378" y="1942521"/>
                  </a:moveTo>
                  <a:lnTo>
                    <a:pt x="822435" y="1942521"/>
                  </a:lnTo>
                  <a:lnTo>
                    <a:pt x="750658" y="1716490"/>
                  </a:lnTo>
                  <a:lnTo>
                    <a:pt x="677912" y="1694929"/>
                  </a:lnTo>
                  <a:lnTo>
                    <a:pt x="601408" y="1654669"/>
                  </a:lnTo>
                  <a:lnTo>
                    <a:pt x="390905" y="1763702"/>
                  </a:lnTo>
                  <a:lnTo>
                    <a:pt x="179520" y="1552318"/>
                  </a:lnTo>
                  <a:lnTo>
                    <a:pt x="286819" y="1345161"/>
                  </a:lnTo>
                  <a:lnTo>
                    <a:pt x="279875" y="1334058"/>
                  </a:lnTo>
                  <a:cubicBezTo>
                    <a:pt x="266462" y="1308535"/>
                    <a:pt x="254557" y="1282427"/>
                    <a:pt x="244162" y="1255864"/>
                  </a:cubicBezTo>
                  <a:lnTo>
                    <a:pt x="222889" y="1191296"/>
                  </a:lnTo>
                  <a:lnTo>
                    <a:pt x="1" y="1120516"/>
                  </a:lnTo>
                  <a:lnTo>
                    <a:pt x="0" y="821573"/>
                  </a:lnTo>
                  <a:lnTo>
                    <a:pt x="227013" y="749484"/>
                  </a:lnTo>
                  <a:lnTo>
                    <a:pt x="247683" y="676529"/>
                  </a:lnTo>
                  <a:lnTo>
                    <a:pt x="288098" y="599734"/>
                  </a:lnTo>
                  <a:lnTo>
                    <a:pt x="179216" y="389523"/>
                  </a:lnTo>
                  <a:lnTo>
                    <a:pt x="390601" y="178138"/>
                  </a:lnTo>
                  <a:lnTo>
                    <a:pt x="600674" y="286948"/>
                  </a:lnTo>
                  <a:lnTo>
                    <a:pt x="677911" y="246302"/>
                  </a:lnTo>
                  <a:lnTo>
                    <a:pt x="752326" y="220777"/>
                  </a:lnTo>
                  <a:lnTo>
                    <a:pt x="822436" y="0"/>
                  </a:lnTo>
                  <a:lnTo>
                    <a:pt x="1121379" y="0"/>
                  </a:lnTo>
                  <a:lnTo>
                    <a:pt x="1191955" y="222247"/>
                  </a:lnTo>
                  <a:lnTo>
                    <a:pt x="1335439" y="278493"/>
                  </a:lnTo>
                  <a:lnTo>
                    <a:pt x="1346799" y="285598"/>
                  </a:lnTo>
                  <a:lnTo>
                    <a:pt x="1553090" y="178747"/>
                  </a:lnTo>
                  <a:lnTo>
                    <a:pt x="1764475" y="390131"/>
                  </a:lnTo>
                  <a:lnTo>
                    <a:pt x="1657690" y="596294"/>
                  </a:lnTo>
                  <a:lnTo>
                    <a:pt x="1664120" y="607173"/>
                  </a:lnTo>
                  <a:cubicBezTo>
                    <a:pt x="1683494" y="644039"/>
                    <a:pt x="1699721" y="682127"/>
                    <a:pt x="1712798" y="721040"/>
                  </a:cubicBezTo>
                  <a:lnTo>
                    <a:pt x="1720312" y="751010"/>
                  </a:lnTo>
                  <a:lnTo>
                    <a:pt x="1942522" y="821574"/>
                  </a:lnTo>
                  <a:lnTo>
                    <a:pt x="1942522" y="1120516"/>
                  </a:lnTo>
                  <a:lnTo>
                    <a:pt x="1721170" y="1190808"/>
                  </a:lnTo>
                  <a:lnTo>
                    <a:pt x="1718611" y="1202174"/>
                  </a:lnTo>
                  <a:cubicBezTo>
                    <a:pt x="1682283" y="1319646"/>
                    <a:pt x="1617621" y="1430244"/>
                    <a:pt x="1524623" y="1523242"/>
                  </a:cubicBezTo>
                  <a:cubicBezTo>
                    <a:pt x="1448317" y="1599547"/>
                    <a:pt x="1360163" y="1656777"/>
                    <a:pt x="1266084" y="1694930"/>
                  </a:cubicBezTo>
                  <a:lnTo>
                    <a:pt x="1193136" y="1716550"/>
                  </a:lnTo>
                  <a:close/>
                </a:path>
              </a:pathLst>
            </a:custGeom>
            <a:solidFill>
              <a:srgbClr val="315B2F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199">
                <a:latin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sp>
        <p:nvSpPr>
          <p:cNvPr id="16" name="Text Box 70"/>
          <p:cNvSpPr txBox="1">
            <a:spLocks noChangeArrowheads="1"/>
          </p:cNvSpPr>
          <p:nvPr/>
        </p:nvSpPr>
        <p:spPr bwMode="auto">
          <a:xfrm>
            <a:off x="8661400" y="2868613"/>
            <a:ext cx="1171575" cy="400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latin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关键词</a:t>
            </a:r>
          </a:p>
        </p:txBody>
      </p:sp>
      <p:grpSp>
        <p:nvGrpSpPr>
          <p:cNvPr id="3" name="组合 10"/>
          <p:cNvGrpSpPr>
            <a:grpSpLocks/>
          </p:cNvGrpSpPr>
          <p:nvPr/>
        </p:nvGrpSpPr>
        <p:grpSpPr bwMode="auto">
          <a:xfrm>
            <a:off x="1808163" y="5135563"/>
            <a:ext cx="8669337" cy="1266825"/>
            <a:chOff x="1808610" y="5136086"/>
            <a:chExt cx="8668890" cy="1266661"/>
          </a:xfrm>
        </p:grpSpPr>
        <p:sp>
          <p:nvSpPr>
            <p:cNvPr id="27664" name="文本框 27"/>
            <p:cNvSpPr txBox="1">
              <a:spLocks noChangeArrowheads="1"/>
            </p:cNvSpPr>
            <p:nvPr/>
          </p:nvSpPr>
          <p:spPr bwMode="auto">
            <a:xfrm>
              <a:off x="1808610" y="5136086"/>
              <a:ext cx="373971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1216025" eaLnBrk="1" hangingPunct="1">
                <a:spcBef>
                  <a:spcPct val="20000"/>
                </a:spcBef>
              </a:pPr>
              <a:r>
                <a:rPr lang="zh-CN" altLang="en-US" sz="2000" b="1">
                  <a:sym typeface="Arial" pitchFamily="34" charset="0"/>
                </a:rPr>
                <a:t>单击输入标题</a:t>
              </a:r>
              <a:endParaRPr lang="en-US" altLang="zh-CN" sz="2000" b="1">
                <a:sym typeface="Arial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821309" y="5534496"/>
              <a:ext cx="8656191" cy="868251"/>
            </a:xfrm>
            <a:prstGeom prst="rect">
              <a:avLst/>
            </a:prstGeom>
            <a:noFill/>
          </p:spPr>
          <p:txBody>
            <a:bodyPr lIns="7200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400" spc="1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/>
                  </a:solidFill>
                  <a:sym typeface="微软雅黑" panose="020B0503020204020204" pitchFamily="34" charset="-122"/>
                </a:rPr>
                <a:t>感谢您购买小状元的作品：</a:t>
              </a:r>
              <a:r>
                <a:rPr lang="zh-CN" altLang="en-US" dirty="0">
                  <a:solidFill>
                    <a:schemeClr val="tx1"/>
                  </a:solidFill>
                  <a:sym typeface="微软雅黑" panose="020B0503020204020204" pitchFamily="34" charset="-122"/>
                </a:rPr>
                <a:t>作品内所有图片和文字仅供参考使用，所有带网格的形状是为了给图片占位的，具体替换的方法请参考</a:t>
              </a:r>
              <a:r>
                <a:rPr lang="zh-CN" altLang="en-US" b="1" dirty="0">
                  <a:solidFill>
                    <a:schemeClr val="tx1"/>
                  </a:solidFill>
                  <a:sym typeface="微软雅黑" panose="020B0503020204020204" pitchFamily="34" charset="-122"/>
                </a:rPr>
                <a:t>文档底部的</a:t>
              </a:r>
              <a:r>
                <a:rPr lang="zh-CN" altLang="en-US" b="1" dirty="0" smtClean="0">
                  <a:solidFill>
                    <a:schemeClr val="tx1"/>
                  </a:solidFill>
                  <a:sym typeface="微软雅黑" panose="020B0503020204020204" pitchFamily="34" charset="-122"/>
                </a:rPr>
                <a:t>教程</a:t>
              </a:r>
              <a:r>
                <a:rPr lang="zh-CN" altLang="en-US" dirty="0" smtClean="0">
                  <a:solidFill>
                    <a:schemeClr val="tx1"/>
                  </a:solidFill>
                  <a:sym typeface="微软雅黑" panose="020B0503020204020204" pitchFamily="34" charset="-122"/>
                </a:rPr>
                <a:t>，文档不能解决您的所有问题，遇到不明白的问题，不要忘记有百度搜索哦，相信你一定能找到解决方法的。</a:t>
              </a:r>
              <a:endParaRPr lang="en-US" altLang="zh-CN" dirty="0">
                <a:solidFill>
                  <a:schemeClr val="tx1"/>
                </a:solidFill>
                <a:sym typeface="微软雅黑" panose="020B0503020204020204" pitchFamily="34" charset="-122"/>
              </a:endParaRPr>
            </a:p>
          </p:txBody>
        </p:sp>
      </p:grpSp>
      <p:grpSp>
        <p:nvGrpSpPr>
          <p:cNvPr id="27659" name="组合 18"/>
          <p:cNvGrpSpPr>
            <a:grpSpLocks/>
          </p:cNvGrpSpPr>
          <p:nvPr/>
        </p:nvGrpSpPr>
        <p:grpSpPr bwMode="auto">
          <a:xfrm>
            <a:off x="284163" y="55563"/>
            <a:ext cx="2952750" cy="857250"/>
            <a:chOff x="312964" y="12700"/>
            <a:chExt cx="2952751" cy="856370"/>
          </a:xfrm>
        </p:grpSpPr>
        <p:sp>
          <p:nvSpPr>
            <p:cNvPr id="20" name="圆角矩形 19"/>
            <p:cNvSpPr/>
            <p:nvPr/>
          </p:nvSpPr>
          <p:spPr>
            <a:xfrm>
              <a:off x="368526" y="282298"/>
              <a:ext cx="2897189" cy="38060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rgbClr val="3F7B33"/>
                </a:solidFill>
              </a:endParaRPr>
            </a:p>
          </p:txBody>
        </p:sp>
        <p:pic>
          <p:nvPicPr>
            <p:cNvPr id="27661" name="图片 21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2055465">
              <a:off x="312964" y="12700"/>
              <a:ext cx="498555" cy="856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62" name="文本框 22"/>
            <p:cNvSpPr txBox="1">
              <a:spLocks noChangeArrowheads="1"/>
            </p:cNvSpPr>
            <p:nvPr/>
          </p:nvSpPr>
          <p:spPr bwMode="auto">
            <a:xfrm>
              <a:off x="846342" y="282152"/>
              <a:ext cx="20313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3C7832"/>
                  </a:solidFill>
                  <a:latin typeface="微软雅黑" pitchFamily="34" charset="-122"/>
                </a:rPr>
                <a:t>单击此处添加标题</a:t>
              </a:r>
            </a:p>
          </p:txBody>
        </p:sp>
        <p:sp>
          <p:nvSpPr>
            <p:cNvPr id="27663" name="文本框 23"/>
            <p:cNvSpPr txBox="1">
              <a:spLocks noChangeArrowheads="1"/>
            </p:cNvSpPr>
            <p:nvPr/>
          </p:nvSpPr>
          <p:spPr bwMode="auto">
            <a:xfrm>
              <a:off x="405443" y="287157"/>
              <a:ext cx="3465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chemeClr val="bg1"/>
                  </a:solidFill>
                  <a:latin typeface="微软雅黑" pitchFamily="34" charset="-122"/>
                </a:rPr>
                <a:t>X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8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0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2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utoUpdateAnimBg="0"/>
      <p:bldP spid="12" grpId="1"/>
      <p:bldP spid="14" grpId="0" bldLvl="0" autoUpdateAnimBg="0"/>
      <p:bldP spid="14" grpId="1"/>
      <p:bldP spid="15" grpId="0" bldLvl="0" autoUpdateAnimBg="0"/>
      <p:bldP spid="15" grpId="1"/>
      <p:bldP spid="16" grpId="0" bldLvl="0" autoUpdateAnimBg="0"/>
      <p:bldP spid="1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1027113" y="1974850"/>
            <a:ext cx="2211387" cy="3448050"/>
            <a:chOff x="1027150" y="1974484"/>
            <a:chExt cx="2210993" cy="3448513"/>
          </a:xfrm>
        </p:grpSpPr>
        <p:sp>
          <p:nvSpPr>
            <p:cNvPr id="8" name="Oval 1@|1FFC:192|FBC:16777215|LFC:16777215|LBC:16777215"/>
            <p:cNvSpPr/>
            <p:nvPr/>
          </p:nvSpPr>
          <p:spPr>
            <a:xfrm>
              <a:off x="1027150" y="1974484"/>
              <a:ext cx="2210993" cy="2211685"/>
            </a:xfrm>
            <a:prstGeom prst="ellipse">
              <a:avLst/>
            </a:prstGeom>
            <a:solidFill>
              <a:srgbClr val="315B2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8696" name="TextBox 28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1027150" y="4331184"/>
              <a:ext cx="197424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1216025" eaLnBrk="1" hangingPunct="1">
                <a:spcBef>
                  <a:spcPct val="20000"/>
                </a:spcBef>
              </a:pPr>
              <a:r>
                <a:rPr lang="zh-CN" altLang="en-US" sz="2000" b="1">
                  <a:sym typeface="Arial" pitchFamily="34" charset="0"/>
                </a:rPr>
                <a:t>单击输入标题</a:t>
              </a:r>
              <a:endParaRPr lang="en-US" altLang="zh-CN" sz="2000" b="1">
                <a:sym typeface="Arial" pitchFamily="34" charset="0"/>
              </a:endParaRPr>
            </a:p>
          </p:txBody>
        </p:sp>
        <p:sp>
          <p:nvSpPr>
            <p:cNvPr id="28697" name="TextBox 13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1075166" y="4776666"/>
              <a:ext cx="211495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1216025" eaLnBrk="1" hangingPunct="1">
                <a:spcBef>
                  <a:spcPct val="20000"/>
                </a:spcBef>
              </a:pPr>
              <a:r>
                <a:rPr lang="zh-CN" altLang="en-US" sz="1400">
                  <a:sym typeface="Arial" pitchFamily="34" charset="0"/>
                </a:rPr>
                <a:t>单击此处可编辑内容，根据您的需要自由拉伸文本框大小</a:t>
              </a:r>
              <a:endParaRPr lang="en-US" altLang="zh-CN" sz="1400">
                <a:sym typeface="Arial" pitchFamily="34" charset="0"/>
              </a:endParaRPr>
            </a:p>
          </p:txBody>
        </p:sp>
        <p:sp>
          <p:nvSpPr>
            <p:cNvPr id="37" name="Oval 1@|1FFC:14408667|FBC:16777215|LFC:16777215|LBC:16777215"/>
            <p:cNvSpPr/>
            <p:nvPr/>
          </p:nvSpPr>
          <p:spPr>
            <a:xfrm>
              <a:off x="1152540" y="2099914"/>
              <a:ext cx="1960214" cy="1960825"/>
            </a:xfrm>
            <a:prstGeom prst="ellipse">
              <a:avLst/>
            </a:prstGeom>
            <a:pattFill prst="lgCheck">
              <a:fgClr>
                <a:srgbClr val="DBDBD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请插入图片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</a:rPr>
                <a:t>（见教程）</a:t>
              </a:r>
            </a:p>
          </p:txBody>
        </p:sp>
      </p:grpSp>
      <p:grpSp>
        <p:nvGrpSpPr>
          <p:cNvPr id="3" name="组合 15"/>
          <p:cNvGrpSpPr>
            <a:grpSpLocks/>
          </p:cNvGrpSpPr>
          <p:nvPr/>
        </p:nvGrpSpPr>
        <p:grpSpPr bwMode="auto">
          <a:xfrm>
            <a:off x="3643313" y="1974850"/>
            <a:ext cx="2281237" cy="3448050"/>
            <a:chOff x="3643469" y="1974484"/>
            <a:chExt cx="2281348" cy="3448513"/>
          </a:xfrm>
        </p:grpSpPr>
        <p:sp>
          <p:nvSpPr>
            <p:cNvPr id="10" name="Oval 41@|1FFC:7355919|FBC:16777215|LFC:16777215|LBC:16777215"/>
            <p:cNvSpPr/>
            <p:nvPr/>
          </p:nvSpPr>
          <p:spPr>
            <a:xfrm>
              <a:off x="3643469" y="1974484"/>
              <a:ext cx="2211495" cy="2211685"/>
            </a:xfrm>
            <a:prstGeom prst="ellipse">
              <a:avLst/>
            </a:prstGeom>
            <a:solidFill>
              <a:srgbClr val="5AAB3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8692" name="TextBox 30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3880214" y="4331184"/>
              <a:ext cx="197424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1216025" eaLnBrk="1" hangingPunct="1">
                <a:spcBef>
                  <a:spcPct val="20000"/>
                </a:spcBef>
              </a:pPr>
              <a:r>
                <a:rPr lang="zh-CN" altLang="en-US" sz="2000" b="1">
                  <a:sym typeface="Arial" pitchFamily="34" charset="0"/>
                </a:rPr>
                <a:t>单击输入标题</a:t>
              </a:r>
              <a:endParaRPr lang="en-US" altLang="zh-CN" sz="2000" b="1">
                <a:sym typeface="Arial" pitchFamily="34" charset="0"/>
              </a:endParaRPr>
            </a:p>
          </p:txBody>
        </p:sp>
        <p:sp>
          <p:nvSpPr>
            <p:cNvPr id="28693" name="TextBox 13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3809858" y="4776666"/>
              <a:ext cx="211495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1216025" eaLnBrk="1" hangingPunct="1">
                <a:spcBef>
                  <a:spcPct val="20000"/>
                </a:spcBef>
              </a:pPr>
              <a:r>
                <a:rPr lang="zh-CN" altLang="en-US" sz="1400">
                  <a:sym typeface="Arial" pitchFamily="34" charset="0"/>
                </a:rPr>
                <a:t>单击此处可编辑内容，根据您的需要自由拉伸文本框大小</a:t>
              </a:r>
              <a:endParaRPr lang="en-US" altLang="zh-CN" sz="1400">
                <a:sym typeface="Arial" pitchFamily="34" charset="0"/>
              </a:endParaRPr>
            </a:p>
          </p:txBody>
        </p:sp>
        <p:sp>
          <p:nvSpPr>
            <p:cNvPr id="38" name="Oval 1@|1FFC:14408667|FBC:16777215|LFC:16777215|LBC:16777215"/>
            <p:cNvSpPr/>
            <p:nvPr/>
          </p:nvSpPr>
          <p:spPr>
            <a:xfrm>
              <a:off x="3768887" y="2099914"/>
              <a:ext cx="1960658" cy="1960825"/>
            </a:xfrm>
            <a:prstGeom prst="ellipse">
              <a:avLst/>
            </a:prstGeom>
            <a:pattFill prst="lgCheck">
              <a:fgClr>
                <a:srgbClr val="DBDBD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>
                  <a:solidFill>
                    <a:schemeClr val="tx1"/>
                  </a:solidFill>
                  <a:latin typeface="微软雅黑" panose="020B0503020204020204" pitchFamily="34" charset="-122"/>
                </a:rPr>
                <a:t>请插入图片</a:t>
              </a:r>
              <a:endParaRPr lang="en-US" altLang="zh-CN" sz="140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>
                  <a:solidFill>
                    <a:schemeClr val="tx1"/>
                  </a:solidFill>
                  <a:latin typeface="微软雅黑" panose="020B0503020204020204" pitchFamily="34" charset="-122"/>
                </a:rPr>
                <a:t>（见教程）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5" name="组合 16"/>
          <p:cNvGrpSpPr>
            <a:grpSpLocks/>
          </p:cNvGrpSpPr>
          <p:nvPr/>
        </p:nvGrpSpPr>
        <p:grpSpPr bwMode="auto">
          <a:xfrm>
            <a:off x="6259513" y="1974850"/>
            <a:ext cx="2211387" cy="3448050"/>
            <a:chOff x="6259787" y="1974484"/>
            <a:chExt cx="2210993" cy="3448513"/>
          </a:xfrm>
        </p:grpSpPr>
        <p:sp>
          <p:nvSpPr>
            <p:cNvPr id="6" name="Oval 42@|1FFC:7355919|FBC:16777215|LFC:16777215|LBC:16777215"/>
            <p:cNvSpPr/>
            <p:nvPr/>
          </p:nvSpPr>
          <p:spPr>
            <a:xfrm>
              <a:off x="6259787" y="1974484"/>
              <a:ext cx="2210993" cy="2211685"/>
            </a:xfrm>
            <a:prstGeom prst="ellipse">
              <a:avLst/>
            </a:prstGeom>
            <a:solidFill>
              <a:srgbClr val="5AAB3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8688" name="TextBox 32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6437346" y="4331184"/>
              <a:ext cx="197424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1216025" eaLnBrk="1" hangingPunct="1">
                <a:spcBef>
                  <a:spcPct val="20000"/>
                </a:spcBef>
              </a:pPr>
              <a:r>
                <a:rPr lang="zh-CN" altLang="en-US" sz="2000" b="1">
                  <a:sym typeface="Arial" pitchFamily="34" charset="0"/>
                </a:rPr>
                <a:t>单击输入标题</a:t>
              </a:r>
              <a:endParaRPr lang="en-US" altLang="zh-CN" sz="2000" b="1">
                <a:sym typeface="Arial" pitchFamily="34" charset="0"/>
              </a:endParaRPr>
            </a:p>
          </p:txBody>
        </p:sp>
        <p:sp>
          <p:nvSpPr>
            <p:cNvPr id="28689" name="TextBox 13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6307803" y="4776666"/>
              <a:ext cx="211495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1216025" eaLnBrk="1" hangingPunct="1">
                <a:spcBef>
                  <a:spcPct val="20000"/>
                </a:spcBef>
              </a:pPr>
              <a:r>
                <a:rPr lang="zh-CN" altLang="en-US" sz="1400">
                  <a:sym typeface="Arial" pitchFamily="34" charset="0"/>
                </a:rPr>
                <a:t>单击此处可编辑内容，根据您的需要自由拉伸文本框大小</a:t>
              </a:r>
              <a:endParaRPr lang="en-US" altLang="zh-CN" sz="1400">
                <a:sym typeface="Arial" pitchFamily="34" charset="0"/>
              </a:endParaRPr>
            </a:p>
          </p:txBody>
        </p:sp>
        <p:sp>
          <p:nvSpPr>
            <p:cNvPr id="39" name="Oval 1@|1FFC:14408667|FBC:16777215|LFC:16777215|LBC:16777215"/>
            <p:cNvSpPr/>
            <p:nvPr/>
          </p:nvSpPr>
          <p:spPr>
            <a:xfrm>
              <a:off x="6385177" y="2099914"/>
              <a:ext cx="1960214" cy="1960825"/>
            </a:xfrm>
            <a:prstGeom prst="ellipse">
              <a:avLst/>
            </a:prstGeom>
            <a:pattFill prst="lgCheck">
              <a:fgClr>
                <a:srgbClr val="DBDBD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>
                  <a:solidFill>
                    <a:schemeClr val="tx1"/>
                  </a:solidFill>
                  <a:latin typeface="微软雅黑" panose="020B0503020204020204" pitchFamily="34" charset="-122"/>
                </a:rPr>
                <a:t>请插入图片</a:t>
              </a:r>
              <a:endParaRPr lang="en-US" altLang="zh-CN" sz="140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>
                  <a:solidFill>
                    <a:schemeClr val="tx1"/>
                  </a:solidFill>
                  <a:latin typeface="微软雅黑" panose="020B0503020204020204" pitchFamily="34" charset="-122"/>
                </a:rPr>
                <a:t>（见教程）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7" name="组合 17"/>
          <p:cNvGrpSpPr>
            <a:grpSpLocks/>
          </p:cNvGrpSpPr>
          <p:nvPr/>
        </p:nvGrpSpPr>
        <p:grpSpPr bwMode="auto">
          <a:xfrm>
            <a:off x="8875713" y="1974850"/>
            <a:ext cx="2400300" cy="3448050"/>
            <a:chOff x="8876107" y="1974484"/>
            <a:chExt cx="2399720" cy="3448513"/>
          </a:xfrm>
        </p:grpSpPr>
        <p:sp>
          <p:nvSpPr>
            <p:cNvPr id="4" name="Oval 43@|1FFC:7355919|FBC:16777215|LFC:16777215|LBC:16777215"/>
            <p:cNvSpPr/>
            <p:nvPr/>
          </p:nvSpPr>
          <p:spPr>
            <a:xfrm>
              <a:off x="8876107" y="1974484"/>
              <a:ext cx="2210853" cy="2211685"/>
            </a:xfrm>
            <a:prstGeom prst="ellipse">
              <a:avLst/>
            </a:prstGeom>
            <a:solidFill>
              <a:srgbClr val="5AAB3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8684" name="TextBox 34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9231223" y="4331184"/>
              <a:ext cx="197424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1216025" eaLnBrk="1" hangingPunct="1">
                <a:spcBef>
                  <a:spcPct val="20000"/>
                </a:spcBef>
              </a:pPr>
              <a:r>
                <a:rPr lang="zh-CN" altLang="en-US" sz="2000" b="1">
                  <a:sym typeface="Arial" pitchFamily="34" charset="0"/>
                </a:rPr>
                <a:t>单击输入标题</a:t>
              </a:r>
              <a:endParaRPr lang="en-US" altLang="zh-CN" sz="2000" b="1">
                <a:sym typeface="Arial" pitchFamily="34" charset="0"/>
              </a:endParaRPr>
            </a:p>
          </p:txBody>
        </p:sp>
        <p:sp>
          <p:nvSpPr>
            <p:cNvPr id="28685" name="TextBox 13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9160868" y="4776666"/>
              <a:ext cx="211495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1216025" eaLnBrk="1" hangingPunct="1">
                <a:spcBef>
                  <a:spcPct val="20000"/>
                </a:spcBef>
              </a:pPr>
              <a:r>
                <a:rPr lang="zh-CN" altLang="en-US" sz="1400">
                  <a:sym typeface="Arial" pitchFamily="34" charset="0"/>
                </a:rPr>
                <a:t>单击此处可编辑内容，根据您的需要自由拉伸文本框大小</a:t>
              </a:r>
              <a:endParaRPr lang="en-US" altLang="zh-CN" sz="1400">
                <a:sym typeface="Arial" pitchFamily="34" charset="0"/>
              </a:endParaRPr>
            </a:p>
          </p:txBody>
        </p:sp>
        <p:sp>
          <p:nvSpPr>
            <p:cNvPr id="40" name="Oval 1@|1FFC:14408667|FBC:16777215|LFC:16777215|LBC:16777215"/>
            <p:cNvSpPr/>
            <p:nvPr/>
          </p:nvSpPr>
          <p:spPr>
            <a:xfrm>
              <a:off x="9001489" y="2099914"/>
              <a:ext cx="1960089" cy="1960825"/>
            </a:xfrm>
            <a:prstGeom prst="ellipse">
              <a:avLst/>
            </a:prstGeom>
            <a:pattFill prst="lgCheck">
              <a:fgClr>
                <a:srgbClr val="DBDBD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>
                  <a:solidFill>
                    <a:schemeClr val="tx1"/>
                  </a:solidFill>
                  <a:latin typeface="微软雅黑" panose="020B0503020204020204" pitchFamily="34" charset="-122"/>
                </a:rPr>
                <a:t>请插入图片</a:t>
              </a:r>
              <a:endParaRPr lang="en-US" altLang="zh-CN" sz="140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>
                  <a:solidFill>
                    <a:schemeClr val="tx1"/>
                  </a:solidFill>
                  <a:latin typeface="微软雅黑" panose="020B0503020204020204" pitchFamily="34" charset="-122"/>
                </a:rPr>
                <a:t>（见教程）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8678" name="组合 25"/>
          <p:cNvGrpSpPr>
            <a:grpSpLocks/>
          </p:cNvGrpSpPr>
          <p:nvPr/>
        </p:nvGrpSpPr>
        <p:grpSpPr bwMode="auto">
          <a:xfrm>
            <a:off x="284163" y="55563"/>
            <a:ext cx="2952750" cy="857250"/>
            <a:chOff x="312964" y="12700"/>
            <a:chExt cx="2952751" cy="856370"/>
          </a:xfrm>
        </p:grpSpPr>
        <p:sp>
          <p:nvSpPr>
            <p:cNvPr id="27" name="圆角矩形 26"/>
            <p:cNvSpPr/>
            <p:nvPr/>
          </p:nvSpPr>
          <p:spPr>
            <a:xfrm>
              <a:off x="368526" y="282298"/>
              <a:ext cx="2897189" cy="38060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rgbClr val="3F7B33"/>
                </a:solidFill>
              </a:endParaRPr>
            </a:p>
          </p:txBody>
        </p:sp>
        <p:pic>
          <p:nvPicPr>
            <p:cNvPr id="28680" name="图片 40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2055465">
              <a:off x="312964" y="12700"/>
              <a:ext cx="498555" cy="856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681" name="文本框 41"/>
            <p:cNvSpPr txBox="1">
              <a:spLocks noChangeArrowheads="1"/>
            </p:cNvSpPr>
            <p:nvPr/>
          </p:nvSpPr>
          <p:spPr bwMode="auto">
            <a:xfrm>
              <a:off x="846342" y="282152"/>
              <a:ext cx="20313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3C7832"/>
                  </a:solidFill>
                  <a:latin typeface="微软雅黑" pitchFamily="34" charset="-122"/>
                </a:rPr>
                <a:t>单击此处添加标题</a:t>
              </a:r>
            </a:p>
          </p:txBody>
        </p:sp>
        <p:sp>
          <p:nvSpPr>
            <p:cNvPr id="28682" name="文本框 42"/>
            <p:cNvSpPr txBox="1">
              <a:spLocks noChangeArrowheads="1"/>
            </p:cNvSpPr>
            <p:nvPr/>
          </p:nvSpPr>
          <p:spPr bwMode="auto">
            <a:xfrm>
              <a:off x="405443" y="287157"/>
              <a:ext cx="3465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chemeClr val="bg1"/>
                  </a:solidFill>
                  <a:latin typeface="微软雅黑" pitchFamily="34" charset="-122"/>
                </a:rPr>
                <a:t>X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4"/>
          <p:cNvSpPr/>
          <p:nvPr/>
        </p:nvSpPr>
        <p:spPr>
          <a:xfrm>
            <a:off x="0" y="6115050"/>
            <a:ext cx="12192000" cy="771525"/>
          </a:xfrm>
          <a:custGeom>
            <a:avLst/>
            <a:gdLst>
              <a:gd name="connsiteX0" fmla="*/ 0 w 12192000"/>
              <a:gd name="connsiteY0" fmla="*/ 0 h 663915"/>
              <a:gd name="connsiteX1" fmla="*/ 12192000 w 12192000"/>
              <a:gd name="connsiteY1" fmla="*/ 0 h 663915"/>
              <a:gd name="connsiteX2" fmla="*/ 12192000 w 12192000"/>
              <a:gd name="connsiteY2" fmla="*/ 663915 h 663915"/>
              <a:gd name="connsiteX3" fmla="*/ 0 w 12192000"/>
              <a:gd name="connsiteY3" fmla="*/ 663915 h 663915"/>
              <a:gd name="connsiteX4" fmla="*/ 0 w 12192000"/>
              <a:gd name="connsiteY4" fmla="*/ 0 h 663915"/>
              <a:gd name="connsiteX0" fmla="*/ 0 w 12192000"/>
              <a:gd name="connsiteY0" fmla="*/ 220133 h 884048"/>
              <a:gd name="connsiteX1" fmla="*/ 12192000 w 12192000"/>
              <a:gd name="connsiteY1" fmla="*/ 220133 h 884048"/>
              <a:gd name="connsiteX2" fmla="*/ 12192000 w 12192000"/>
              <a:gd name="connsiteY2" fmla="*/ 884048 h 884048"/>
              <a:gd name="connsiteX3" fmla="*/ 0 w 12192000"/>
              <a:gd name="connsiteY3" fmla="*/ 884048 h 884048"/>
              <a:gd name="connsiteX4" fmla="*/ 0 w 12192000"/>
              <a:gd name="connsiteY4" fmla="*/ 220133 h 884048"/>
              <a:gd name="connsiteX0" fmla="*/ 0 w 12192000"/>
              <a:gd name="connsiteY0" fmla="*/ 186551 h 850466"/>
              <a:gd name="connsiteX1" fmla="*/ 12192000 w 12192000"/>
              <a:gd name="connsiteY1" fmla="*/ 338951 h 850466"/>
              <a:gd name="connsiteX2" fmla="*/ 12192000 w 12192000"/>
              <a:gd name="connsiteY2" fmla="*/ 850466 h 850466"/>
              <a:gd name="connsiteX3" fmla="*/ 0 w 12192000"/>
              <a:gd name="connsiteY3" fmla="*/ 850466 h 850466"/>
              <a:gd name="connsiteX4" fmla="*/ 0 w 12192000"/>
              <a:gd name="connsiteY4" fmla="*/ 186551 h 850466"/>
              <a:gd name="connsiteX0" fmla="*/ 0 w 12192000"/>
              <a:gd name="connsiteY0" fmla="*/ 108198 h 772113"/>
              <a:gd name="connsiteX1" fmla="*/ 12192000 w 12192000"/>
              <a:gd name="connsiteY1" fmla="*/ 260598 h 772113"/>
              <a:gd name="connsiteX2" fmla="*/ 12192000 w 12192000"/>
              <a:gd name="connsiteY2" fmla="*/ 772113 h 772113"/>
              <a:gd name="connsiteX3" fmla="*/ 0 w 12192000"/>
              <a:gd name="connsiteY3" fmla="*/ 772113 h 772113"/>
              <a:gd name="connsiteX4" fmla="*/ 0 w 12192000"/>
              <a:gd name="connsiteY4" fmla="*/ 108198 h 77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772113">
                <a:moveTo>
                  <a:pt x="0" y="108198"/>
                </a:moveTo>
                <a:cubicBezTo>
                  <a:pt x="1435100" y="-387102"/>
                  <a:pt x="7759700" y="1022598"/>
                  <a:pt x="12192000" y="260598"/>
                </a:cubicBezTo>
                <a:lnTo>
                  <a:pt x="12192000" y="772113"/>
                </a:lnTo>
                <a:lnTo>
                  <a:pt x="0" y="772113"/>
                </a:lnTo>
                <a:lnTo>
                  <a:pt x="0" y="108198"/>
                </a:lnTo>
                <a:close/>
              </a:path>
            </a:pathLst>
          </a:custGeom>
          <a:solidFill>
            <a:srgbClr val="42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" name="矩形 14"/>
          <p:cNvSpPr/>
          <p:nvPr/>
        </p:nvSpPr>
        <p:spPr>
          <a:xfrm flipH="1">
            <a:off x="0" y="6115050"/>
            <a:ext cx="12192000" cy="771525"/>
          </a:xfrm>
          <a:custGeom>
            <a:avLst/>
            <a:gdLst>
              <a:gd name="connsiteX0" fmla="*/ 0 w 12192000"/>
              <a:gd name="connsiteY0" fmla="*/ 0 h 663915"/>
              <a:gd name="connsiteX1" fmla="*/ 12192000 w 12192000"/>
              <a:gd name="connsiteY1" fmla="*/ 0 h 663915"/>
              <a:gd name="connsiteX2" fmla="*/ 12192000 w 12192000"/>
              <a:gd name="connsiteY2" fmla="*/ 663915 h 663915"/>
              <a:gd name="connsiteX3" fmla="*/ 0 w 12192000"/>
              <a:gd name="connsiteY3" fmla="*/ 663915 h 663915"/>
              <a:gd name="connsiteX4" fmla="*/ 0 w 12192000"/>
              <a:gd name="connsiteY4" fmla="*/ 0 h 663915"/>
              <a:gd name="connsiteX0" fmla="*/ 0 w 12192000"/>
              <a:gd name="connsiteY0" fmla="*/ 220133 h 884048"/>
              <a:gd name="connsiteX1" fmla="*/ 12192000 w 12192000"/>
              <a:gd name="connsiteY1" fmla="*/ 220133 h 884048"/>
              <a:gd name="connsiteX2" fmla="*/ 12192000 w 12192000"/>
              <a:gd name="connsiteY2" fmla="*/ 884048 h 884048"/>
              <a:gd name="connsiteX3" fmla="*/ 0 w 12192000"/>
              <a:gd name="connsiteY3" fmla="*/ 884048 h 884048"/>
              <a:gd name="connsiteX4" fmla="*/ 0 w 12192000"/>
              <a:gd name="connsiteY4" fmla="*/ 220133 h 884048"/>
              <a:gd name="connsiteX0" fmla="*/ 0 w 12192000"/>
              <a:gd name="connsiteY0" fmla="*/ 186551 h 850466"/>
              <a:gd name="connsiteX1" fmla="*/ 12192000 w 12192000"/>
              <a:gd name="connsiteY1" fmla="*/ 338951 h 850466"/>
              <a:gd name="connsiteX2" fmla="*/ 12192000 w 12192000"/>
              <a:gd name="connsiteY2" fmla="*/ 850466 h 850466"/>
              <a:gd name="connsiteX3" fmla="*/ 0 w 12192000"/>
              <a:gd name="connsiteY3" fmla="*/ 850466 h 850466"/>
              <a:gd name="connsiteX4" fmla="*/ 0 w 12192000"/>
              <a:gd name="connsiteY4" fmla="*/ 186551 h 850466"/>
              <a:gd name="connsiteX0" fmla="*/ 0 w 12192000"/>
              <a:gd name="connsiteY0" fmla="*/ 108198 h 772113"/>
              <a:gd name="connsiteX1" fmla="*/ 12192000 w 12192000"/>
              <a:gd name="connsiteY1" fmla="*/ 260598 h 772113"/>
              <a:gd name="connsiteX2" fmla="*/ 12192000 w 12192000"/>
              <a:gd name="connsiteY2" fmla="*/ 772113 h 772113"/>
              <a:gd name="connsiteX3" fmla="*/ 0 w 12192000"/>
              <a:gd name="connsiteY3" fmla="*/ 772113 h 772113"/>
              <a:gd name="connsiteX4" fmla="*/ 0 w 12192000"/>
              <a:gd name="connsiteY4" fmla="*/ 108198 h 77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772113">
                <a:moveTo>
                  <a:pt x="0" y="108198"/>
                </a:moveTo>
                <a:cubicBezTo>
                  <a:pt x="1435100" y="-387102"/>
                  <a:pt x="7759700" y="1022598"/>
                  <a:pt x="12192000" y="260598"/>
                </a:cubicBezTo>
                <a:lnTo>
                  <a:pt x="12192000" y="772113"/>
                </a:lnTo>
                <a:lnTo>
                  <a:pt x="0" y="772113"/>
                </a:lnTo>
                <a:lnTo>
                  <a:pt x="0" y="108198"/>
                </a:lnTo>
                <a:close/>
              </a:path>
            </a:pathLst>
          </a:custGeom>
          <a:solidFill>
            <a:srgbClr val="55A033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96925"/>
            <a:ext cx="4829175" cy="606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989013" y="1287463"/>
            <a:ext cx="2759075" cy="4397375"/>
            <a:chOff x="989151" y="1288233"/>
            <a:chExt cx="2758316" cy="4396665"/>
          </a:xfrm>
        </p:grpSpPr>
        <p:pic>
          <p:nvPicPr>
            <p:cNvPr id="29715" name="图片 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546358">
              <a:off x="989151" y="1288233"/>
              <a:ext cx="2758316" cy="4396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16" name="文本框 4"/>
            <p:cNvSpPr txBox="1">
              <a:spLocks noChangeArrowheads="1"/>
            </p:cNvSpPr>
            <p:nvPr/>
          </p:nvSpPr>
          <p:spPr bwMode="auto">
            <a:xfrm>
              <a:off x="1822889" y="2118212"/>
              <a:ext cx="1314784" cy="2646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600" b="1">
                  <a:solidFill>
                    <a:srgbClr val="FFFFFF"/>
                  </a:solidFill>
                  <a:latin typeface="Impact" pitchFamily="34" charset="0"/>
                </a:rPr>
                <a:t>3</a:t>
              </a:r>
              <a:endParaRPr lang="zh-CN" altLang="en-US" sz="16600" b="1">
                <a:solidFill>
                  <a:srgbClr val="FFFFFF"/>
                </a:solidFill>
                <a:latin typeface="Impact" pitchFamily="34" charset="0"/>
              </a:endParaRPr>
            </a:p>
          </p:txBody>
        </p:sp>
      </p:grp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692650" y="2563813"/>
            <a:ext cx="6418263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5400" b="1">
                <a:solidFill>
                  <a:srgbClr val="4A9B33"/>
                </a:solidFill>
                <a:latin typeface="微软雅黑" pitchFamily="34" charset="-122"/>
              </a:rPr>
              <a:t>请输入您的章节标题</a:t>
            </a:r>
          </a:p>
        </p:txBody>
      </p:sp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7777163" y="3514725"/>
            <a:ext cx="1963737" cy="368300"/>
            <a:chOff x="7777461" y="3514044"/>
            <a:chExt cx="1963372" cy="369332"/>
          </a:xfrm>
        </p:grpSpPr>
        <p:sp>
          <p:nvSpPr>
            <p:cNvPr id="15" name="椭圆 14"/>
            <p:cNvSpPr/>
            <p:nvPr/>
          </p:nvSpPr>
          <p:spPr>
            <a:xfrm>
              <a:off x="7777461" y="3625480"/>
              <a:ext cx="163482" cy="163971"/>
            </a:xfrm>
            <a:prstGeom prst="ellipse">
              <a:avLst/>
            </a:prstGeom>
            <a:solidFill>
              <a:srgbClr val="4A9B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9714" name="文本框 15"/>
            <p:cNvSpPr txBox="1">
              <a:spLocks noChangeArrowheads="1"/>
            </p:cNvSpPr>
            <p:nvPr/>
          </p:nvSpPr>
          <p:spPr bwMode="auto">
            <a:xfrm>
              <a:off x="7940340" y="3514044"/>
              <a:ext cx="18004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rgbClr val="3C7832"/>
                  </a:solidFill>
                  <a:latin typeface="微软雅黑" pitchFamily="34" charset="-122"/>
                </a:rPr>
                <a:t>请输入小节标题</a:t>
              </a:r>
            </a:p>
          </p:txBody>
        </p:sp>
      </p:grpSp>
      <p:grpSp>
        <p:nvGrpSpPr>
          <p:cNvPr id="4" name="组合 2"/>
          <p:cNvGrpSpPr>
            <a:grpSpLocks/>
          </p:cNvGrpSpPr>
          <p:nvPr/>
        </p:nvGrpSpPr>
        <p:grpSpPr bwMode="auto">
          <a:xfrm>
            <a:off x="4829175" y="3544888"/>
            <a:ext cx="1963738" cy="369887"/>
            <a:chOff x="4829865" y="3545540"/>
            <a:chExt cx="1963372" cy="369332"/>
          </a:xfrm>
        </p:grpSpPr>
        <p:sp>
          <p:nvSpPr>
            <p:cNvPr id="29711" name="文本框 11"/>
            <p:cNvSpPr txBox="1">
              <a:spLocks noChangeArrowheads="1"/>
            </p:cNvSpPr>
            <p:nvPr/>
          </p:nvSpPr>
          <p:spPr bwMode="auto">
            <a:xfrm>
              <a:off x="4992744" y="3545540"/>
              <a:ext cx="18004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rgbClr val="3C7832"/>
                  </a:solidFill>
                  <a:latin typeface="微软雅黑" pitchFamily="34" charset="-122"/>
                </a:rPr>
                <a:t>请输入小节标题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4829865" y="3626381"/>
              <a:ext cx="163483" cy="163268"/>
            </a:xfrm>
            <a:prstGeom prst="ellipse">
              <a:avLst/>
            </a:prstGeom>
            <a:solidFill>
              <a:srgbClr val="4A9B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grpSp>
        <p:nvGrpSpPr>
          <p:cNvPr id="5" name="组合 8"/>
          <p:cNvGrpSpPr>
            <a:grpSpLocks/>
          </p:cNvGrpSpPr>
          <p:nvPr/>
        </p:nvGrpSpPr>
        <p:grpSpPr bwMode="auto">
          <a:xfrm>
            <a:off x="4829175" y="3973513"/>
            <a:ext cx="1963738" cy="368300"/>
            <a:chOff x="4829865" y="3972976"/>
            <a:chExt cx="1963372" cy="369332"/>
          </a:xfrm>
        </p:grpSpPr>
        <p:sp>
          <p:nvSpPr>
            <p:cNvPr id="29709" name="文本框 13"/>
            <p:cNvSpPr txBox="1">
              <a:spLocks noChangeArrowheads="1"/>
            </p:cNvSpPr>
            <p:nvPr/>
          </p:nvSpPr>
          <p:spPr bwMode="auto">
            <a:xfrm>
              <a:off x="4992744" y="3972976"/>
              <a:ext cx="18004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rgbClr val="3C7832"/>
                  </a:solidFill>
                  <a:latin typeface="微软雅黑" pitchFamily="34" charset="-122"/>
                </a:rPr>
                <a:t>请输入小节标题</a:t>
              </a:r>
            </a:p>
          </p:txBody>
        </p:sp>
        <p:sp>
          <p:nvSpPr>
            <p:cNvPr id="18" name="椭圆 17"/>
            <p:cNvSpPr/>
            <p:nvPr/>
          </p:nvSpPr>
          <p:spPr>
            <a:xfrm>
              <a:off x="4829865" y="4084412"/>
              <a:ext cx="163483" cy="162379"/>
            </a:xfrm>
            <a:prstGeom prst="ellipse">
              <a:avLst/>
            </a:prstGeom>
            <a:solidFill>
              <a:srgbClr val="4A9B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grpSp>
        <p:nvGrpSpPr>
          <p:cNvPr id="8" name="组合 9"/>
          <p:cNvGrpSpPr>
            <a:grpSpLocks/>
          </p:cNvGrpSpPr>
          <p:nvPr/>
        </p:nvGrpSpPr>
        <p:grpSpPr bwMode="auto">
          <a:xfrm>
            <a:off x="7777163" y="3967163"/>
            <a:ext cx="1963737" cy="369887"/>
            <a:chOff x="7777461" y="3967041"/>
            <a:chExt cx="1963372" cy="369332"/>
          </a:xfrm>
        </p:grpSpPr>
        <p:sp>
          <p:nvSpPr>
            <p:cNvPr id="21" name="椭圆 20"/>
            <p:cNvSpPr/>
            <p:nvPr/>
          </p:nvSpPr>
          <p:spPr>
            <a:xfrm>
              <a:off x="7777461" y="4079584"/>
              <a:ext cx="163482" cy="163268"/>
            </a:xfrm>
            <a:prstGeom prst="ellipse">
              <a:avLst/>
            </a:prstGeom>
            <a:solidFill>
              <a:srgbClr val="4A9B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9708" name="文本框 21"/>
            <p:cNvSpPr txBox="1">
              <a:spLocks noChangeArrowheads="1"/>
            </p:cNvSpPr>
            <p:nvPr/>
          </p:nvSpPr>
          <p:spPr bwMode="auto">
            <a:xfrm>
              <a:off x="7940340" y="3967041"/>
              <a:ext cx="18004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rgbClr val="3C7832"/>
                  </a:solidFill>
                  <a:latin typeface="微软雅黑" pitchFamily="34" charset="-122"/>
                </a:rPr>
                <a:t>请输入小节标题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2" accel="6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7000" y="4760913"/>
            <a:ext cx="9575800" cy="954087"/>
          </a:xfrm>
          <a:prstGeom prst="rect">
            <a:avLst/>
          </a:prstGeom>
          <a:noFill/>
        </p:spPr>
        <p:txBody>
          <a:bodyPr lIns="72000"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spc="100" dirty="0">
                <a:solidFill>
                  <a:prstClr val="black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感谢您购买小状元的作品：</a:t>
            </a:r>
            <a:r>
              <a:rPr lang="zh-CN" altLang="en-US" sz="1600" spc="100" dirty="0">
                <a:solidFill>
                  <a:prstClr val="black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作品内所有图片和文字仅供参考使用，所有带网格的形状是为了给图片占位的，具体替换的方法请参考</a:t>
            </a:r>
            <a:r>
              <a:rPr lang="zh-CN" altLang="en-US" sz="1600" b="1" spc="100" dirty="0">
                <a:solidFill>
                  <a:prstClr val="black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文档底部的教程</a:t>
            </a:r>
            <a:r>
              <a:rPr lang="zh-CN" altLang="en-US" sz="1600" spc="100" dirty="0">
                <a:solidFill>
                  <a:prstClr val="black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，文档不能解决您的所有问题，遇到不明白的问题，不要忘记有百度搜索哦，相信你一定能找到解决方法的。</a:t>
            </a:r>
            <a:endParaRPr lang="en-US" altLang="zh-CN" sz="1600" spc="100" dirty="0">
              <a:solidFill>
                <a:prstClr val="black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97000" y="1712913"/>
            <a:ext cx="4560888" cy="2863850"/>
          </a:xfrm>
          <a:prstGeom prst="rect">
            <a:avLst/>
          </a:prstGeom>
          <a:pattFill prst="lgCheck">
            <a:fgClr>
              <a:srgbClr val="535353"/>
            </a:fgClr>
            <a:bgClr>
              <a:srgbClr val="38383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white"/>
                </a:solidFill>
              </a:rPr>
              <a:t>请插入图片</a:t>
            </a:r>
            <a:endParaRPr lang="en-US" altLang="zh-CN" sz="1400" dirty="0">
              <a:solidFill>
                <a:prstClr val="white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white"/>
                </a:solidFill>
              </a:rPr>
              <a:t>（见教程）</a:t>
            </a:r>
          </a:p>
        </p:txBody>
      </p:sp>
      <p:sp>
        <p:nvSpPr>
          <p:cNvPr id="15" name="矩形 14"/>
          <p:cNvSpPr/>
          <p:nvPr/>
        </p:nvSpPr>
        <p:spPr>
          <a:xfrm>
            <a:off x="6184900" y="1712913"/>
            <a:ext cx="4560888" cy="2863850"/>
          </a:xfrm>
          <a:prstGeom prst="rect">
            <a:avLst/>
          </a:prstGeom>
          <a:pattFill prst="lgCheck">
            <a:fgClr>
              <a:srgbClr val="535353"/>
            </a:fgClr>
            <a:bgClr>
              <a:srgbClr val="38383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prstClr val="white"/>
                </a:solidFill>
              </a:rPr>
              <a:t>请插入图片</a:t>
            </a:r>
            <a:endParaRPr lang="en-US" altLang="zh-CN" sz="1400">
              <a:solidFill>
                <a:prstClr val="white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prstClr val="white"/>
                </a:solidFill>
              </a:rPr>
              <a:t>（见教程）</a:t>
            </a:r>
            <a:endParaRPr lang="zh-CN" altLang="en-US" sz="1400" dirty="0">
              <a:solidFill>
                <a:prstClr val="white"/>
              </a:solidFill>
            </a:endParaRPr>
          </a:p>
        </p:txBody>
      </p:sp>
      <p:grpSp>
        <p:nvGrpSpPr>
          <p:cNvPr id="30725" name="组合 8"/>
          <p:cNvGrpSpPr>
            <a:grpSpLocks/>
          </p:cNvGrpSpPr>
          <p:nvPr/>
        </p:nvGrpSpPr>
        <p:grpSpPr bwMode="auto">
          <a:xfrm>
            <a:off x="284163" y="55563"/>
            <a:ext cx="2952750" cy="857250"/>
            <a:chOff x="312964" y="12700"/>
            <a:chExt cx="2952751" cy="856370"/>
          </a:xfrm>
        </p:grpSpPr>
        <p:sp>
          <p:nvSpPr>
            <p:cNvPr id="10" name="圆角矩形 9"/>
            <p:cNvSpPr/>
            <p:nvPr/>
          </p:nvSpPr>
          <p:spPr>
            <a:xfrm>
              <a:off x="368526" y="282298"/>
              <a:ext cx="2897189" cy="38060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rgbClr val="3F7B33"/>
                </a:solidFill>
              </a:endParaRPr>
            </a:p>
          </p:txBody>
        </p:sp>
        <p:pic>
          <p:nvPicPr>
            <p:cNvPr id="30729" name="图片 12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2055465">
              <a:off x="312964" y="12700"/>
              <a:ext cx="498555" cy="856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30" name="文本框 15"/>
            <p:cNvSpPr txBox="1">
              <a:spLocks noChangeArrowheads="1"/>
            </p:cNvSpPr>
            <p:nvPr/>
          </p:nvSpPr>
          <p:spPr bwMode="auto">
            <a:xfrm>
              <a:off x="846342" y="282152"/>
              <a:ext cx="20313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3C7832"/>
                  </a:solidFill>
                  <a:latin typeface="微软雅黑" pitchFamily="34" charset="-122"/>
                </a:rPr>
                <a:t>单击此处添加标题</a:t>
              </a:r>
            </a:p>
          </p:txBody>
        </p:sp>
        <p:sp>
          <p:nvSpPr>
            <p:cNvPr id="30731" name="文本框 16"/>
            <p:cNvSpPr txBox="1">
              <a:spLocks noChangeArrowheads="1"/>
            </p:cNvSpPr>
            <p:nvPr/>
          </p:nvSpPr>
          <p:spPr bwMode="auto">
            <a:xfrm>
              <a:off x="405443" y="287157"/>
              <a:ext cx="3465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chemeClr val="bg1"/>
                  </a:solidFill>
                  <a:latin typeface="微软雅黑" pitchFamily="34" charset="-122"/>
                </a:rPr>
                <a:t>X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  <p:pic>
        <p:nvPicPr>
          <p:cNvPr id="30726" name="图片 1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408113" y="1698625"/>
            <a:ext cx="4549775" cy="287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图片 2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6184900" y="1712913"/>
            <a:ext cx="4560888" cy="285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323975" y="2136775"/>
            <a:ext cx="2132013" cy="3422650"/>
            <a:chOff x="1323393" y="2137434"/>
            <a:chExt cx="2133293" cy="3421939"/>
          </a:xfrm>
        </p:grpSpPr>
        <p:sp>
          <p:nvSpPr>
            <p:cNvPr id="29" name="Shape 4113@|5FFC:192|FBC:16777215|LFC:16777215|LBC:16777215"/>
            <p:cNvSpPr/>
            <p:nvPr/>
          </p:nvSpPr>
          <p:spPr>
            <a:xfrm>
              <a:off x="1323393" y="2137434"/>
              <a:ext cx="1983978" cy="2028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5" y="3821"/>
                  </a:moveTo>
                  <a:lnTo>
                    <a:pt x="4745" y="3821"/>
                  </a:lnTo>
                  <a:cubicBezTo>
                    <a:pt x="4832" y="6659"/>
                    <a:pt x="5371" y="8569"/>
                    <a:pt x="6052" y="9978"/>
                  </a:cubicBezTo>
                  <a:cubicBezTo>
                    <a:pt x="3968" y="8590"/>
                    <a:pt x="2022" y="6988"/>
                    <a:pt x="1735" y="3821"/>
                  </a:cubicBezTo>
                  <a:close/>
                  <a:moveTo>
                    <a:pt x="10800" y="1439"/>
                  </a:moveTo>
                  <a:cubicBezTo>
                    <a:pt x="14079" y="1438"/>
                    <a:pt x="15359" y="2749"/>
                    <a:pt x="15358" y="3236"/>
                  </a:cubicBezTo>
                  <a:cubicBezTo>
                    <a:pt x="15358" y="3725"/>
                    <a:pt x="14080" y="5035"/>
                    <a:pt x="10800" y="5038"/>
                  </a:cubicBezTo>
                  <a:cubicBezTo>
                    <a:pt x="7521" y="5035"/>
                    <a:pt x="6242" y="3725"/>
                    <a:pt x="6242" y="3236"/>
                  </a:cubicBezTo>
                  <a:cubicBezTo>
                    <a:pt x="6241" y="2749"/>
                    <a:pt x="7521" y="1438"/>
                    <a:pt x="10800" y="1439"/>
                  </a:cubicBezTo>
                  <a:close/>
                  <a:moveTo>
                    <a:pt x="15548" y="9978"/>
                  </a:moveTo>
                  <a:cubicBezTo>
                    <a:pt x="16230" y="8569"/>
                    <a:pt x="16768" y="6659"/>
                    <a:pt x="16855" y="3821"/>
                  </a:cubicBezTo>
                  <a:lnTo>
                    <a:pt x="19866" y="3821"/>
                  </a:lnTo>
                  <a:cubicBezTo>
                    <a:pt x="19580" y="6988"/>
                    <a:pt x="17632" y="8590"/>
                    <a:pt x="15548" y="9978"/>
                  </a:cubicBezTo>
                  <a:close/>
                  <a:moveTo>
                    <a:pt x="12216" y="15911"/>
                  </a:moveTo>
                  <a:cubicBezTo>
                    <a:pt x="12216" y="14207"/>
                    <a:pt x="13537" y="13266"/>
                    <a:pt x="15690" y="11871"/>
                  </a:cubicBezTo>
                  <a:cubicBezTo>
                    <a:pt x="18323" y="10163"/>
                    <a:pt x="21600" y="8040"/>
                    <a:pt x="21600" y="2998"/>
                  </a:cubicBezTo>
                  <a:cubicBezTo>
                    <a:pt x="21600" y="2544"/>
                    <a:pt x="21220" y="2177"/>
                    <a:pt x="20750" y="2177"/>
                  </a:cubicBezTo>
                  <a:lnTo>
                    <a:pt x="16635" y="2177"/>
                  </a:lnTo>
                  <a:cubicBezTo>
                    <a:pt x="16053" y="1125"/>
                    <a:pt x="14320" y="0"/>
                    <a:pt x="10800" y="0"/>
                  </a:cubicBezTo>
                  <a:cubicBezTo>
                    <a:pt x="7281" y="0"/>
                    <a:pt x="5547" y="1125"/>
                    <a:pt x="4966" y="2177"/>
                  </a:cubicBezTo>
                  <a:lnTo>
                    <a:pt x="850" y="2177"/>
                  </a:lnTo>
                  <a:cubicBezTo>
                    <a:pt x="380" y="2177"/>
                    <a:pt x="0" y="2544"/>
                    <a:pt x="0" y="2998"/>
                  </a:cubicBezTo>
                  <a:cubicBezTo>
                    <a:pt x="0" y="8040"/>
                    <a:pt x="3277" y="10163"/>
                    <a:pt x="5912" y="11871"/>
                  </a:cubicBezTo>
                  <a:cubicBezTo>
                    <a:pt x="8065" y="13266"/>
                    <a:pt x="9384" y="14207"/>
                    <a:pt x="9384" y="15911"/>
                  </a:cubicBezTo>
                  <a:lnTo>
                    <a:pt x="9384" y="17450"/>
                  </a:lnTo>
                  <a:cubicBezTo>
                    <a:pt x="7122" y="17696"/>
                    <a:pt x="5461" y="18514"/>
                    <a:pt x="5461" y="19487"/>
                  </a:cubicBezTo>
                  <a:cubicBezTo>
                    <a:pt x="5461" y="20654"/>
                    <a:pt x="7851" y="21600"/>
                    <a:pt x="10800" y="21600"/>
                  </a:cubicBezTo>
                  <a:cubicBezTo>
                    <a:pt x="13749" y="21600"/>
                    <a:pt x="16139" y="20654"/>
                    <a:pt x="16139" y="19487"/>
                  </a:cubicBezTo>
                  <a:cubicBezTo>
                    <a:pt x="16139" y="18514"/>
                    <a:pt x="14478" y="17696"/>
                    <a:pt x="12216" y="17450"/>
                  </a:cubicBezTo>
                  <a:cubicBezTo>
                    <a:pt x="12216" y="17450"/>
                    <a:pt x="12216" y="15911"/>
                    <a:pt x="12216" y="15911"/>
                  </a:cubicBezTo>
                  <a:close/>
                </a:path>
              </a:pathLst>
            </a:custGeom>
            <a:solidFill>
              <a:srgbClr val="315B2F"/>
            </a:solidFill>
            <a:ln w="12700">
              <a:miter lim="400000"/>
            </a:ln>
          </p:spPr>
          <p:txBody>
            <a:bodyPr lIns="38097" tIns="38097" rIns="38097" bIns="38097" anchor="ctr"/>
            <a:lstStyle/>
            <a:p>
              <a:pPr defTabSz="609509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 kern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31768" name="TextBox 24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1787221" y="2692944"/>
              <a:ext cx="1057910" cy="430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defTabSz="608013" eaLnBrk="1" hangingPunct="1"/>
              <a:r>
                <a:rPr lang="en-GB" altLang="zh-CN" sz="2700" b="1">
                  <a:solidFill>
                    <a:srgbClr val="FFFFFF"/>
                  </a:solidFill>
                  <a:latin typeface="微软雅黑" pitchFamily="34" charset="-122"/>
                </a:rPr>
                <a:t>1</a:t>
              </a:r>
            </a:p>
          </p:txBody>
        </p:sp>
        <p:sp>
          <p:nvSpPr>
            <p:cNvPr id="36" name="TextBox 13@|17FFC:16777215|FBC:16777215|LFC:16777215|LBC:16777215"/>
            <p:cNvSpPr txBox="1"/>
            <p:nvPr/>
          </p:nvSpPr>
          <p:spPr>
            <a:xfrm>
              <a:off x="1323393" y="4503905"/>
              <a:ext cx="2117408" cy="307911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b="1" dirty="0" smtClean="0">
                  <a:cs typeface="+mn-ea"/>
                  <a:sym typeface="Arial" panose="020B0604020202020204" pitchFamily="34" charset="0"/>
                </a:rPr>
                <a:t>单击编辑标题</a:t>
              </a:r>
              <a:endParaRPr lang="en-US" sz="2000" b="1" dirty="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TextBox 13@|17FFC:16777215|FBC:16777215|LFC:16777215|LBC:16777215"/>
            <p:cNvSpPr txBox="1"/>
            <p:nvPr/>
          </p:nvSpPr>
          <p:spPr>
            <a:xfrm>
              <a:off x="1323393" y="4913395"/>
              <a:ext cx="2133293" cy="645978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400" dirty="0"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998913" y="2136775"/>
            <a:ext cx="2133600" cy="3422650"/>
            <a:chOff x="3998637" y="2137434"/>
            <a:chExt cx="2133293" cy="3421939"/>
          </a:xfrm>
        </p:grpSpPr>
        <p:sp>
          <p:nvSpPr>
            <p:cNvPr id="28" name="Shape 4096@|5FFC:681197|FBC:16777215|LFC:16777215|LBC:16777215"/>
            <p:cNvSpPr/>
            <p:nvPr/>
          </p:nvSpPr>
          <p:spPr>
            <a:xfrm>
              <a:off x="3998637" y="2137434"/>
              <a:ext cx="1984089" cy="2028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5" y="3821"/>
                  </a:moveTo>
                  <a:lnTo>
                    <a:pt x="4745" y="3821"/>
                  </a:lnTo>
                  <a:cubicBezTo>
                    <a:pt x="4832" y="6659"/>
                    <a:pt x="5371" y="8569"/>
                    <a:pt x="6052" y="9978"/>
                  </a:cubicBezTo>
                  <a:cubicBezTo>
                    <a:pt x="3968" y="8590"/>
                    <a:pt x="2022" y="6988"/>
                    <a:pt x="1735" y="3821"/>
                  </a:cubicBezTo>
                  <a:close/>
                  <a:moveTo>
                    <a:pt x="10800" y="1439"/>
                  </a:moveTo>
                  <a:cubicBezTo>
                    <a:pt x="14079" y="1438"/>
                    <a:pt x="15359" y="2749"/>
                    <a:pt x="15358" y="3236"/>
                  </a:cubicBezTo>
                  <a:cubicBezTo>
                    <a:pt x="15358" y="3725"/>
                    <a:pt x="14080" y="5035"/>
                    <a:pt x="10800" y="5038"/>
                  </a:cubicBezTo>
                  <a:cubicBezTo>
                    <a:pt x="7521" y="5035"/>
                    <a:pt x="6242" y="3725"/>
                    <a:pt x="6242" y="3236"/>
                  </a:cubicBezTo>
                  <a:cubicBezTo>
                    <a:pt x="6241" y="2749"/>
                    <a:pt x="7521" y="1438"/>
                    <a:pt x="10800" y="1439"/>
                  </a:cubicBezTo>
                  <a:close/>
                  <a:moveTo>
                    <a:pt x="15548" y="9978"/>
                  </a:moveTo>
                  <a:cubicBezTo>
                    <a:pt x="16230" y="8569"/>
                    <a:pt x="16768" y="6659"/>
                    <a:pt x="16855" y="3821"/>
                  </a:cubicBezTo>
                  <a:lnTo>
                    <a:pt x="19866" y="3821"/>
                  </a:lnTo>
                  <a:cubicBezTo>
                    <a:pt x="19580" y="6988"/>
                    <a:pt x="17632" y="8590"/>
                    <a:pt x="15548" y="9978"/>
                  </a:cubicBezTo>
                  <a:close/>
                  <a:moveTo>
                    <a:pt x="12216" y="15911"/>
                  </a:moveTo>
                  <a:cubicBezTo>
                    <a:pt x="12216" y="14207"/>
                    <a:pt x="13537" y="13266"/>
                    <a:pt x="15690" y="11871"/>
                  </a:cubicBezTo>
                  <a:cubicBezTo>
                    <a:pt x="18323" y="10163"/>
                    <a:pt x="21600" y="8040"/>
                    <a:pt x="21600" y="2998"/>
                  </a:cubicBezTo>
                  <a:cubicBezTo>
                    <a:pt x="21600" y="2544"/>
                    <a:pt x="21220" y="2177"/>
                    <a:pt x="20750" y="2177"/>
                  </a:cubicBezTo>
                  <a:lnTo>
                    <a:pt x="16635" y="2177"/>
                  </a:lnTo>
                  <a:cubicBezTo>
                    <a:pt x="16053" y="1125"/>
                    <a:pt x="14320" y="0"/>
                    <a:pt x="10800" y="0"/>
                  </a:cubicBezTo>
                  <a:cubicBezTo>
                    <a:pt x="7281" y="0"/>
                    <a:pt x="5547" y="1125"/>
                    <a:pt x="4966" y="2177"/>
                  </a:cubicBezTo>
                  <a:lnTo>
                    <a:pt x="850" y="2177"/>
                  </a:lnTo>
                  <a:cubicBezTo>
                    <a:pt x="380" y="2177"/>
                    <a:pt x="0" y="2544"/>
                    <a:pt x="0" y="2998"/>
                  </a:cubicBezTo>
                  <a:cubicBezTo>
                    <a:pt x="0" y="8040"/>
                    <a:pt x="3277" y="10163"/>
                    <a:pt x="5912" y="11871"/>
                  </a:cubicBezTo>
                  <a:cubicBezTo>
                    <a:pt x="8065" y="13266"/>
                    <a:pt x="9384" y="14207"/>
                    <a:pt x="9384" y="15911"/>
                  </a:cubicBezTo>
                  <a:lnTo>
                    <a:pt x="9384" y="17450"/>
                  </a:lnTo>
                  <a:cubicBezTo>
                    <a:pt x="7122" y="17696"/>
                    <a:pt x="5461" y="18514"/>
                    <a:pt x="5461" y="19487"/>
                  </a:cubicBezTo>
                  <a:cubicBezTo>
                    <a:pt x="5461" y="20654"/>
                    <a:pt x="7851" y="21600"/>
                    <a:pt x="10800" y="21600"/>
                  </a:cubicBezTo>
                  <a:cubicBezTo>
                    <a:pt x="13749" y="21600"/>
                    <a:pt x="16139" y="20654"/>
                    <a:pt x="16139" y="19487"/>
                  </a:cubicBezTo>
                  <a:cubicBezTo>
                    <a:pt x="16139" y="18514"/>
                    <a:pt x="14478" y="17696"/>
                    <a:pt x="12216" y="17450"/>
                  </a:cubicBezTo>
                  <a:cubicBezTo>
                    <a:pt x="12216" y="17450"/>
                    <a:pt x="12216" y="15911"/>
                    <a:pt x="12216" y="15911"/>
                  </a:cubicBezTo>
                  <a:close/>
                </a:path>
              </a:pathLst>
            </a:custGeom>
            <a:solidFill>
              <a:srgbClr val="5AAB31"/>
            </a:solidFill>
            <a:ln w="12700">
              <a:miter lim="400000"/>
            </a:ln>
          </p:spPr>
          <p:txBody>
            <a:bodyPr lIns="38097" tIns="38097" rIns="38097" bIns="38097" anchor="ctr"/>
            <a:lstStyle/>
            <a:p>
              <a:pPr defTabSz="609509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 kern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33" name="TextBox 25@|17FFC:16777215|FBC:16777215|LFC:16777215|LBC:16777215"/>
            <p:cNvSpPr txBox="1"/>
            <p:nvPr/>
          </p:nvSpPr>
          <p:spPr>
            <a:xfrm>
              <a:off x="4462120" y="2692944"/>
              <a:ext cx="1057123" cy="43012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ctr" defTabSz="60950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799" b="1" dirty="0">
                  <a:solidFill>
                    <a:prstClr val="white"/>
                  </a:solidFill>
                  <a:latin typeface="微软雅黑" panose="020B0503020204020204" pitchFamily="34" charset="-122"/>
                  <a:cs typeface="Source Sans Pro"/>
                </a:rPr>
                <a:t>2</a:t>
              </a:r>
              <a:endParaRPr lang="en-GB" sz="2799" b="1" dirty="0">
                <a:solidFill>
                  <a:prstClr val="white"/>
                </a:solidFill>
                <a:latin typeface="微软雅黑" panose="020B0503020204020204" pitchFamily="34" charset="-122"/>
                <a:cs typeface="Source Sans Pro"/>
              </a:endParaRPr>
            </a:p>
          </p:txBody>
        </p:sp>
        <p:sp>
          <p:nvSpPr>
            <p:cNvPr id="38" name="TextBox 13@|17FFC:16777215|FBC:16777215|LFC:16777215|LBC:16777215"/>
            <p:cNvSpPr txBox="1"/>
            <p:nvPr/>
          </p:nvSpPr>
          <p:spPr>
            <a:xfrm>
              <a:off x="3998637" y="4503905"/>
              <a:ext cx="2117420" cy="307911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b="1" dirty="0" smtClean="0">
                  <a:cs typeface="+mn-ea"/>
                  <a:sym typeface="Arial" panose="020B0604020202020204" pitchFamily="34" charset="0"/>
                </a:rPr>
                <a:t>单击编辑标题</a:t>
              </a:r>
              <a:endParaRPr lang="en-US" sz="2000" b="1" dirty="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TextBox 13@|17FFC:16777215|FBC:16777215|LFC:16777215|LBC:16777215"/>
            <p:cNvSpPr txBox="1"/>
            <p:nvPr/>
          </p:nvSpPr>
          <p:spPr>
            <a:xfrm>
              <a:off x="3998637" y="4913395"/>
              <a:ext cx="2133293" cy="645978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400" dirty="0"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6623050" y="2136775"/>
            <a:ext cx="2133600" cy="3422650"/>
            <a:chOff x="6623734" y="2137434"/>
            <a:chExt cx="2133293" cy="3421939"/>
          </a:xfrm>
        </p:grpSpPr>
        <p:sp>
          <p:nvSpPr>
            <p:cNvPr id="31" name="Shape 4115@|5FFC:192|FBC:16777215|LFC:16777215|LBC:16777215"/>
            <p:cNvSpPr/>
            <p:nvPr/>
          </p:nvSpPr>
          <p:spPr>
            <a:xfrm>
              <a:off x="6623734" y="2137434"/>
              <a:ext cx="1984089" cy="2028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5" y="3821"/>
                  </a:moveTo>
                  <a:lnTo>
                    <a:pt x="4745" y="3821"/>
                  </a:lnTo>
                  <a:cubicBezTo>
                    <a:pt x="4832" y="6659"/>
                    <a:pt x="5371" y="8569"/>
                    <a:pt x="6052" y="9978"/>
                  </a:cubicBezTo>
                  <a:cubicBezTo>
                    <a:pt x="3968" y="8590"/>
                    <a:pt x="2022" y="6988"/>
                    <a:pt x="1735" y="3821"/>
                  </a:cubicBezTo>
                  <a:close/>
                  <a:moveTo>
                    <a:pt x="10800" y="1439"/>
                  </a:moveTo>
                  <a:cubicBezTo>
                    <a:pt x="14079" y="1438"/>
                    <a:pt x="15359" y="2749"/>
                    <a:pt x="15358" y="3236"/>
                  </a:cubicBezTo>
                  <a:cubicBezTo>
                    <a:pt x="15358" y="3725"/>
                    <a:pt x="14080" y="5035"/>
                    <a:pt x="10800" y="5038"/>
                  </a:cubicBezTo>
                  <a:cubicBezTo>
                    <a:pt x="7521" y="5035"/>
                    <a:pt x="6242" y="3725"/>
                    <a:pt x="6242" y="3236"/>
                  </a:cubicBezTo>
                  <a:cubicBezTo>
                    <a:pt x="6241" y="2749"/>
                    <a:pt x="7521" y="1438"/>
                    <a:pt x="10800" y="1439"/>
                  </a:cubicBezTo>
                  <a:close/>
                  <a:moveTo>
                    <a:pt x="15548" y="9978"/>
                  </a:moveTo>
                  <a:cubicBezTo>
                    <a:pt x="16230" y="8569"/>
                    <a:pt x="16768" y="6659"/>
                    <a:pt x="16855" y="3821"/>
                  </a:cubicBezTo>
                  <a:lnTo>
                    <a:pt x="19866" y="3821"/>
                  </a:lnTo>
                  <a:cubicBezTo>
                    <a:pt x="19580" y="6988"/>
                    <a:pt x="17632" y="8590"/>
                    <a:pt x="15548" y="9978"/>
                  </a:cubicBezTo>
                  <a:close/>
                  <a:moveTo>
                    <a:pt x="12216" y="15911"/>
                  </a:moveTo>
                  <a:cubicBezTo>
                    <a:pt x="12216" y="14207"/>
                    <a:pt x="13537" y="13266"/>
                    <a:pt x="15690" y="11871"/>
                  </a:cubicBezTo>
                  <a:cubicBezTo>
                    <a:pt x="18323" y="10163"/>
                    <a:pt x="21600" y="8040"/>
                    <a:pt x="21600" y="2998"/>
                  </a:cubicBezTo>
                  <a:cubicBezTo>
                    <a:pt x="21600" y="2544"/>
                    <a:pt x="21220" y="2177"/>
                    <a:pt x="20750" y="2177"/>
                  </a:cubicBezTo>
                  <a:lnTo>
                    <a:pt x="16635" y="2177"/>
                  </a:lnTo>
                  <a:cubicBezTo>
                    <a:pt x="16053" y="1125"/>
                    <a:pt x="14320" y="0"/>
                    <a:pt x="10800" y="0"/>
                  </a:cubicBezTo>
                  <a:cubicBezTo>
                    <a:pt x="7281" y="0"/>
                    <a:pt x="5547" y="1125"/>
                    <a:pt x="4966" y="2177"/>
                  </a:cubicBezTo>
                  <a:lnTo>
                    <a:pt x="850" y="2177"/>
                  </a:lnTo>
                  <a:cubicBezTo>
                    <a:pt x="380" y="2177"/>
                    <a:pt x="0" y="2544"/>
                    <a:pt x="0" y="2998"/>
                  </a:cubicBezTo>
                  <a:cubicBezTo>
                    <a:pt x="0" y="8040"/>
                    <a:pt x="3277" y="10163"/>
                    <a:pt x="5912" y="11871"/>
                  </a:cubicBezTo>
                  <a:cubicBezTo>
                    <a:pt x="8065" y="13266"/>
                    <a:pt x="9384" y="14207"/>
                    <a:pt x="9384" y="15911"/>
                  </a:cubicBezTo>
                  <a:lnTo>
                    <a:pt x="9384" y="17450"/>
                  </a:lnTo>
                  <a:cubicBezTo>
                    <a:pt x="7122" y="17696"/>
                    <a:pt x="5461" y="18514"/>
                    <a:pt x="5461" y="19487"/>
                  </a:cubicBezTo>
                  <a:cubicBezTo>
                    <a:pt x="5461" y="20654"/>
                    <a:pt x="7851" y="21600"/>
                    <a:pt x="10800" y="21600"/>
                  </a:cubicBezTo>
                  <a:cubicBezTo>
                    <a:pt x="13749" y="21600"/>
                    <a:pt x="16139" y="20654"/>
                    <a:pt x="16139" y="19487"/>
                  </a:cubicBezTo>
                  <a:cubicBezTo>
                    <a:pt x="16139" y="18514"/>
                    <a:pt x="14478" y="17696"/>
                    <a:pt x="12216" y="17450"/>
                  </a:cubicBezTo>
                  <a:cubicBezTo>
                    <a:pt x="12216" y="17450"/>
                    <a:pt x="12216" y="15911"/>
                    <a:pt x="12216" y="15911"/>
                  </a:cubicBezTo>
                  <a:close/>
                </a:path>
              </a:pathLst>
            </a:custGeom>
            <a:solidFill>
              <a:srgbClr val="315B2F"/>
            </a:solidFill>
            <a:ln w="12700">
              <a:miter lim="400000"/>
            </a:ln>
          </p:spPr>
          <p:txBody>
            <a:bodyPr lIns="38097" tIns="38097" rIns="38097" bIns="38097" anchor="ctr"/>
            <a:lstStyle/>
            <a:p>
              <a:pPr defTabSz="609509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 kern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34" name="TextBox 26@|17FFC:16777215|FBC:16777215|LFC:16777215|LBC:16777215"/>
            <p:cNvSpPr txBox="1"/>
            <p:nvPr/>
          </p:nvSpPr>
          <p:spPr>
            <a:xfrm>
              <a:off x="7077694" y="2692944"/>
              <a:ext cx="1057123" cy="43012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ctr" defTabSz="60950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799" b="1" dirty="0">
                  <a:solidFill>
                    <a:prstClr val="white"/>
                  </a:solidFill>
                  <a:latin typeface="微软雅黑" panose="020B0503020204020204" pitchFamily="34" charset="-122"/>
                  <a:cs typeface="Source Sans Pro"/>
                </a:rPr>
                <a:t>3</a:t>
              </a:r>
              <a:endParaRPr lang="en-GB" sz="2799" b="1" dirty="0">
                <a:solidFill>
                  <a:prstClr val="white"/>
                </a:solidFill>
                <a:latin typeface="微软雅黑" panose="020B0503020204020204" pitchFamily="34" charset="-122"/>
                <a:cs typeface="Source Sans Pro"/>
              </a:endParaRPr>
            </a:p>
          </p:txBody>
        </p:sp>
        <p:sp>
          <p:nvSpPr>
            <p:cNvPr id="40" name="TextBox 13@|17FFC:16777215|FBC:16777215|LFC:16777215|LBC:16777215"/>
            <p:cNvSpPr txBox="1"/>
            <p:nvPr/>
          </p:nvSpPr>
          <p:spPr>
            <a:xfrm>
              <a:off x="6623734" y="4503905"/>
              <a:ext cx="2117420" cy="307911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b="1" dirty="0" smtClean="0">
                  <a:cs typeface="+mn-ea"/>
                  <a:sym typeface="Arial" panose="020B0604020202020204" pitchFamily="34" charset="0"/>
                </a:rPr>
                <a:t>单击编辑标题</a:t>
              </a:r>
              <a:endParaRPr lang="en-US" sz="2000" b="1" dirty="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TextBox 13@|17FFC:16777215|FBC:16777215|LFC:16777215|LBC:16777215"/>
            <p:cNvSpPr txBox="1"/>
            <p:nvPr/>
          </p:nvSpPr>
          <p:spPr>
            <a:xfrm>
              <a:off x="6623734" y="4913395"/>
              <a:ext cx="2133293" cy="645978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400" dirty="0"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9280525" y="2136775"/>
            <a:ext cx="2154238" cy="3422650"/>
            <a:chOff x="9280675" y="2137434"/>
            <a:chExt cx="2153580" cy="3421939"/>
          </a:xfrm>
        </p:grpSpPr>
        <p:sp>
          <p:nvSpPr>
            <p:cNvPr id="30" name="Shape 4114@|5FFC:681197|FBC:16777215|LFC:16777215|LBC:16777215"/>
            <p:cNvSpPr/>
            <p:nvPr/>
          </p:nvSpPr>
          <p:spPr>
            <a:xfrm>
              <a:off x="9280675" y="2137434"/>
              <a:ext cx="1983769" cy="2028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5" y="3821"/>
                  </a:moveTo>
                  <a:lnTo>
                    <a:pt x="4745" y="3821"/>
                  </a:lnTo>
                  <a:cubicBezTo>
                    <a:pt x="4832" y="6659"/>
                    <a:pt x="5371" y="8569"/>
                    <a:pt x="6052" y="9978"/>
                  </a:cubicBezTo>
                  <a:cubicBezTo>
                    <a:pt x="3968" y="8590"/>
                    <a:pt x="2022" y="6988"/>
                    <a:pt x="1735" y="3821"/>
                  </a:cubicBezTo>
                  <a:close/>
                  <a:moveTo>
                    <a:pt x="10800" y="1439"/>
                  </a:moveTo>
                  <a:cubicBezTo>
                    <a:pt x="14079" y="1438"/>
                    <a:pt x="15359" y="2749"/>
                    <a:pt x="15358" y="3236"/>
                  </a:cubicBezTo>
                  <a:cubicBezTo>
                    <a:pt x="15358" y="3725"/>
                    <a:pt x="14080" y="5035"/>
                    <a:pt x="10800" y="5038"/>
                  </a:cubicBezTo>
                  <a:cubicBezTo>
                    <a:pt x="7521" y="5035"/>
                    <a:pt x="6242" y="3725"/>
                    <a:pt x="6242" y="3236"/>
                  </a:cubicBezTo>
                  <a:cubicBezTo>
                    <a:pt x="6241" y="2749"/>
                    <a:pt x="7521" y="1438"/>
                    <a:pt x="10800" y="1439"/>
                  </a:cubicBezTo>
                  <a:close/>
                  <a:moveTo>
                    <a:pt x="15548" y="9978"/>
                  </a:moveTo>
                  <a:cubicBezTo>
                    <a:pt x="16230" y="8569"/>
                    <a:pt x="16768" y="6659"/>
                    <a:pt x="16855" y="3821"/>
                  </a:cubicBezTo>
                  <a:lnTo>
                    <a:pt x="19866" y="3821"/>
                  </a:lnTo>
                  <a:cubicBezTo>
                    <a:pt x="19580" y="6988"/>
                    <a:pt x="17632" y="8590"/>
                    <a:pt x="15548" y="9978"/>
                  </a:cubicBezTo>
                  <a:close/>
                  <a:moveTo>
                    <a:pt x="12216" y="15911"/>
                  </a:moveTo>
                  <a:cubicBezTo>
                    <a:pt x="12216" y="14207"/>
                    <a:pt x="13537" y="13266"/>
                    <a:pt x="15690" y="11871"/>
                  </a:cubicBezTo>
                  <a:cubicBezTo>
                    <a:pt x="18323" y="10163"/>
                    <a:pt x="21600" y="8040"/>
                    <a:pt x="21600" y="2998"/>
                  </a:cubicBezTo>
                  <a:cubicBezTo>
                    <a:pt x="21600" y="2544"/>
                    <a:pt x="21220" y="2177"/>
                    <a:pt x="20750" y="2177"/>
                  </a:cubicBezTo>
                  <a:lnTo>
                    <a:pt x="16635" y="2177"/>
                  </a:lnTo>
                  <a:cubicBezTo>
                    <a:pt x="16053" y="1125"/>
                    <a:pt x="14320" y="0"/>
                    <a:pt x="10800" y="0"/>
                  </a:cubicBezTo>
                  <a:cubicBezTo>
                    <a:pt x="7281" y="0"/>
                    <a:pt x="5547" y="1125"/>
                    <a:pt x="4966" y="2177"/>
                  </a:cubicBezTo>
                  <a:lnTo>
                    <a:pt x="850" y="2177"/>
                  </a:lnTo>
                  <a:cubicBezTo>
                    <a:pt x="380" y="2177"/>
                    <a:pt x="0" y="2544"/>
                    <a:pt x="0" y="2998"/>
                  </a:cubicBezTo>
                  <a:cubicBezTo>
                    <a:pt x="0" y="8040"/>
                    <a:pt x="3277" y="10163"/>
                    <a:pt x="5912" y="11871"/>
                  </a:cubicBezTo>
                  <a:cubicBezTo>
                    <a:pt x="8065" y="13266"/>
                    <a:pt x="9384" y="14207"/>
                    <a:pt x="9384" y="15911"/>
                  </a:cubicBezTo>
                  <a:lnTo>
                    <a:pt x="9384" y="17450"/>
                  </a:lnTo>
                  <a:cubicBezTo>
                    <a:pt x="7122" y="17696"/>
                    <a:pt x="5461" y="18514"/>
                    <a:pt x="5461" y="19487"/>
                  </a:cubicBezTo>
                  <a:cubicBezTo>
                    <a:pt x="5461" y="20654"/>
                    <a:pt x="7851" y="21600"/>
                    <a:pt x="10800" y="21600"/>
                  </a:cubicBezTo>
                  <a:cubicBezTo>
                    <a:pt x="13749" y="21600"/>
                    <a:pt x="16139" y="20654"/>
                    <a:pt x="16139" y="19487"/>
                  </a:cubicBezTo>
                  <a:cubicBezTo>
                    <a:pt x="16139" y="18514"/>
                    <a:pt x="14478" y="17696"/>
                    <a:pt x="12216" y="17450"/>
                  </a:cubicBezTo>
                  <a:cubicBezTo>
                    <a:pt x="12216" y="17450"/>
                    <a:pt x="12216" y="15911"/>
                    <a:pt x="12216" y="15911"/>
                  </a:cubicBezTo>
                  <a:close/>
                </a:path>
              </a:pathLst>
            </a:custGeom>
            <a:solidFill>
              <a:srgbClr val="5AAB31"/>
            </a:solidFill>
            <a:ln w="12700">
              <a:miter lim="400000"/>
            </a:ln>
          </p:spPr>
          <p:txBody>
            <a:bodyPr lIns="38097" tIns="38097" rIns="38097" bIns="38097" anchor="ctr"/>
            <a:lstStyle/>
            <a:p>
              <a:pPr defTabSz="609509"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 kern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31756" name="TextBox 27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9753606" y="2692944"/>
              <a:ext cx="1056952" cy="430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defTabSz="608013" eaLnBrk="1" hangingPunct="1"/>
              <a:r>
                <a:rPr lang="en-GB" altLang="zh-CN" sz="2700" b="1">
                  <a:solidFill>
                    <a:srgbClr val="FFFFFF"/>
                  </a:solidFill>
                  <a:latin typeface="微软雅黑" pitchFamily="34" charset="-122"/>
                </a:rPr>
                <a:t>4</a:t>
              </a:r>
            </a:p>
          </p:txBody>
        </p:sp>
        <p:sp>
          <p:nvSpPr>
            <p:cNvPr id="42" name="TextBox 13@|17FFC:16777215|FBC:16777215|LFC:16777215|LBC:16777215"/>
            <p:cNvSpPr txBox="1"/>
            <p:nvPr/>
          </p:nvSpPr>
          <p:spPr>
            <a:xfrm>
              <a:off x="9301307" y="4503905"/>
              <a:ext cx="2117078" cy="307911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b="1" dirty="0" smtClean="0">
                  <a:cs typeface="+mn-ea"/>
                  <a:sym typeface="Arial" panose="020B0604020202020204" pitchFamily="34" charset="0"/>
                </a:rPr>
                <a:t>单击编辑标题</a:t>
              </a:r>
              <a:endParaRPr lang="en-US" sz="2000" b="1" dirty="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TextBox 13@|17FFC:16777215|FBC:16777215|LFC:16777215|LBC:16777215"/>
            <p:cNvSpPr txBox="1"/>
            <p:nvPr/>
          </p:nvSpPr>
          <p:spPr>
            <a:xfrm>
              <a:off x="9301307" y="4913395"/>
              <a:ext cx="2132948" cy="645978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400" dirty="0"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1750" name="组合 26"/>
          <p:cNvGrpSpPr>
            <a:grpSpLocks/>
          </p:cNvGrpSpPr>
          <p:nvPr/>
        </p:nvGrpSpPr>
        <p:grpSpPr bwMode="auto">
          <a:xfrm>
            <a:off x="284163" y="55563"/>
            <a:ext cx="2952750" cy="857250"/>
            <a:chOff x="312964" y="12700"/>
            <a:chExt cx="2952751" cy="856370"/>
          </a:xfrm>
        </p:grpSpPr>
        <p:sp>
          <p:nvSpPr>
            <p:cNvPr id="44" name="圆角矩形 43"/>
            <p:cNvSpPr/>
            <p:nvPr/>
          </p:nvSpPr>
          <p:spPr>
            <a:xfrm>
              <a:off x="368526" y="282298"/>
              <a:ext cx="2897189" cy="38060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rgbClr val="3F7B33"/>
                </a:solidFill>
              </a:endParaRPr>
            </a:p>
          </p:txBody>
        </p:sp>
        <p:pic>
          <p:nvPicPr>
            <p:cNvPr id="31752" name="图片 44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2055465">
              <a:off x="312964" y="12700"/>
              <a:ext cx="498555" cy="856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53" name="文本框 45"/>
            <p:cNvSpPr txBox="1">
              <a:spLocks noChangeArrowheads="1"/>
            </p:cNvSpPr>
            <p:nvPr/>
          </p:nvSpPr>
          <p:spPr bwMode="auto">
            <a:xfrm>
              <a:off x="846342" y="282152"/>
              <a:ext cx="20313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3C7832"/>
                  </a:solidFill>
                  <a:latin typeface="微软雅黑" pitchFamily="34" charset="-122"/>
                </a:rPr>
                <a:t>单击此处添加标题</a:t>
              </a:r>
            </a:p>
          </p:txBody>
        </p:sp>
        <p:sp>
          <p:nvSpPr>
            <p:cNvPr id="31754" name="文本框 46"/>
            <p:cNvSpPr txBox="1">
              <a:spLocks noChangeArrowheads="1"/>
            </p:cNvSpPr>
            <p:nvPr/>
          </p:nvSpPr>
          <p:spPr bwMode="auto">
            <a:xfrm>
              <a:off x="405443" y="287157"/>
              <a:ext cx="3465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chemeClr val="bg1"/>
                  </a:solidFill>
                  <a:latin typeface="微软雅黑" pitchFamily="34" charset="-122"/>
                </a:rPr>
                <a:t>X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58738"/>
            <a:ext cx="5105400" cy="337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2"/>
          <p:cNvGrpSpPr>
            <a:grpSpLocks/>
          </p:cNvGrpSpPr>
          <p:nvPr/>
        </p:nvGrpSpPr>
        <p:grpSpPr bwMode="auto">
          <a:xfrm>
            <a:off x="292100" y="3036888"/>
            <a:ext cx="3771900" cy="1862137"/>
            <a:chOff x="291646" y="3036778"/>
            <a:chExt cx="3772354" cy="1862048"/>
          </a:xfrm>
        </p:grpSpPr>
        <p:sp>
          <p:nvSpPr>
            <p:cNvPr id="14367" name="文本框 5"/>
            <p:cNvSpPr txBox="1">
              <a:spLocks noChangeArrowheads="1"/>
            </p:cNvSpPr>
            <p:nvPr/>
          </p:nvSpPr>
          <p:spPr bwMode="auto">
            <a:xfrm>
              <a:off x="1640568" y="3272299"/>
              <a:ext cx="1813831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5400">
                  <a:solidFill>
                    <a:srgbClr val="4B8E37"/>
                  </a:solidFill>
                  <a:latin typeface="微软雅黑" pitchFamily="34" charset="-122"/>
                </a:rPr>
                <a:t>目录</a:t>
              </a:r>
            </a:p>
          </p:txBody>
        </p:sp>
        <p:sp>
          <p:nvSpPr>
            <p:cNvPr id="14368" name="文本框 7"/>
            <p:cNvSpPr txBox="1">
              <a:spLocks noChangeArrowheads="1"/>
            </p:cNvSpPr>
            <p:nvPr/>
          </p:nvSpPr>
          <p:spPr bwMode="auto">
            <a:xfrm>
              <a:off x="291646" y="3036778"/>
              <a:ext cx="3772354" cy="186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11500" b="1">
                  <a:solidFill>
                    <a:srgbClr val="428033"/>
                  </a:solidFill>
                  <a:latin typeface="微软雅黑" pitchFamily="34" charset="-122"/>
                </a:rPr>
                <a:t>C</a:t>
              </a:r>
              <a:r>
                <a:rPr lang="en-US" altLang="zh-CN" sz="3200">
                  <a:solidFill>
                    <a:srgbClr val="4B8E37"/>
                  </a:solidFill>
                  <a:latin typeface="微软雅黑" pitchFamily="34" charset="-122"/>
                </a:rPr>
                <a:t>ONTENTS</a:t>
              </a:r>
              <a:endParaRPr lang="zh-CN" altLang="en-US" sz="4000">
                <a:solidFill>
                  <a:srgbClr val="4B8E37"/>
                </a:solidFill>
                <a:latin typeface="微软雅黑" pitchFamily="34" charset="-122"/>
              </a:endParaRPr>
            </a:p>
          </p:txBody>
        </p:sp>
      </p:grpSp>
      <p:sp>
        <p:nvSpPr>
          <p:cNvPr id="9" name="矩形 14"/>
          <p:cNvSpPr/>
          <p:nvPr/>
        </p:nvSpPr>
        <p:spPr>
          <a:xfrm>
            <a:off x="0" y="6115050"/>
            <a:ext cx="12192000" cy="771525"/>
          </a:xfrm>
          <a:custGeom>
            <a:avLst/>
            <a:gdLst>
              <a:gd name="connsiteX0" fmla="*/ 0 w 12192000"/>
              <a:gd name="connsiteY0" fmla="*/ 0 h 663915"/>
              <a:gd name="connsiteX1" fmla="*/ 12192000 w 12192000"/>
              <a:gd name="connsiteY1" fmla="*/ 0 h 663915"/>
              <a:gd name="connsiteX2" fmla="*/ 12192000 w 12192000"/>
              <a:gd name="connsiteY2" fmla="*/ 663915 h 663915"/>
              <a:gd name="connsiteX3" fmla="*/ 0 w 12192000"/>
              <a:gd name="connsiteY3" fmla="*/ 663915 h 663915"/>
              <a:gd name="connsiteX4" fmla="*/ 0 w 12192000"/>
              <a:gd name="connsiteY4" fmla="*/ 0 h 663915"/>
              <a:gd name="connsiteX0" fmla="*/ 0 w 12192000"/>
              <a:gd name="connsiteY0" fmla="*/ 220133 h 884048"/>
              <a:gd name="connsiteX1" fmla="*/ 12192000 w 12192000"/>
              <a:gd name="connsiteY1" fmla="*/ 220133 h 884048"/>
              <a:gd name="connsiteX2" fmla="*/ 12192000 w 12192000"/>
              <a:gd name="connsiteY2" fmla="*/ 884048 h 884048"/>
              <a:gd name="connsiteX3" fmla="*/ 0 w 12192000"/>
              <a:gd name="connsiteY3" fmla="*/ 884048 h 884048"/>
              <a:gd name="connsiteX4" fmla="*/ 0 w 12192000"/>
              <a:gd name="connsiteY4" fmla="*/ 220133 h 884048"/>
              <a:gd name="connsiteX0" fmla="*/ 0 w 12192000"/>
              <a:gd name="connsiteY0" fmla="*/ 186551 h 850466"/>
              <a:gd name="connsiteX1" fmla="*/ 12192000 w 12192000"/>
              <a:gd name="connsiteY1" fmla="*/ 338951 h 850466"/>
              <a:gd name="connsiteX2" fmla="*/ 12192000 w 12192000"/>
              <a:gd name="connsiteY2" fmla="*/ 850466 h 850466"/>
              <a:gd name="connsiteX3" fmla="*/ 0 w 12192000"/>
              <a:gd name="connsiteY3" fmla="*/ 850466 h 850466"/>
              <a:gd name="connsiteX4" fmla="*/ 0 w 12192000"/>
              <a:gd name="connsiteY4" fmla="*/ 186551 h 850466"/>
              <a:gd name="connsiteX0" fmla="*/ 0 w 12192000"/>
              <a:gd name="connsiteY0" fmla="*/ 108198 h 772113"/>
              <a:gd name="connsiteX1" fmla="*/ 12192000 w 12192000"/>
              <a:gd name="connsiteY1" fmla="*/ 260598 h 772113"/>
              <a:gd name="connsiteX2" fmla="*/ 12192000 w 12192000"/>
              <a:gd name="connsiteY2" fmla="*/ 772113 h 772113"/>
              <a:gd name="connsiteX3" fmla="*/ 0 w 12192000"/>
              <a:gd name="connsiteY3" fmla="*/ 772113 h 772113"/>
              <a:gd name="connsiteX4" fmla="*/ 0 w 12192000"/>
              <a:gd name="connsiteY4" fmla="*/ 108198 h 77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772113">
                <a:moveTo>
                  <a:pt x="0" y="108198"/>
                </a:moveTo>
                <a:cubicBezTo>
                  <a:pt x="1435100" y="-387102"/>
                  <a:pt x="7759700" y="1022598"/>
                  <a:pt x="12192000" y="260598"/>
                </a:cubicBezTo>
                <a:lnTo>
                  <a:pt x="12192000" y="772113"/>
                </a:lnTo>
                <a:lnTo>
                  <a:pt x="0" y="772113"/>
                </a:lnTo>
                <a:lnTo>
                  <a:pt x="0" y="108198"/>
                </a:lnTo>
                <a:close/>
              </a:path>
            </a:pathLst>
          </a:custGeom>
          <a:solidFill>
            <a:srgbClr val="42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" name="矩形 14"/>
          <p:cNvSpPr/>
          <p:nvPr/>
        </p:nvSpPr>
        <p:spPr>
          <a:xfrm flipH="1">
            <a:off x="0" y="6115050"/>
            <a:ext cx="12192000" cy="771525"/>
          </a:xfrm>
          <a:custGeom>
            <a:avLst/>
            <a:gdLst>
              <a:gd name="connsiteX0" fmla="*/ 0 w 12192000"/>
              <a:gd name="connsiteY0" fmla="*/ 0 h 663915"/>
              <a:gd name="connsiteX1" fmla="*/ 12192000 w 12192000"/>
              <a:gd name="connsiteY1" fmla="*/ 0 h 663915"/>
              <a:gd name="connsiteX2" fmla="*/ 12192000 w 12192000"/>
              <a:gd name="connsiteY2" fmla="*/ 663915 h 663915"/>
              <a:gd name="connsiteX3" fmla="*/ 0 w 12192000"/>
              <a:gd name="connsiteY3" fmla="*/ 663915 h 663915"/>
              <a:gd name="connsiteX4" fmla="*/ 0 w 12192000"/>
              <a:gd name="connsiteY4" fmla="*/ 0 h 663915"/>
              <a:gd name="connsiteX0" fmla="*/ 0 w 12192000"/>
              <a:gd name="connsiteY0" fmla="*/ 220133 h 884048"/>
              <a:gd name="connsiteX1" fmla="*/ 12192000 w 12192000"/>
              <a:gd name="connsiteY1" fmla="*/ 220133 h 884048"/>
              <a:gd name="connsiteX2" fmla="*/ 12192000 w 12192000"/>
              <a:gd name="connsiteY2" fmla="*/ 884048 h 884048"/>
              <a:gd name="connsiteX3" fmla="*/ 0 w 12192000"/>
              <a:gd name="connsiteY3" fmla="*/ 884048 h 884048"/>
              <a:gd name="connsiteX4" fmla="*/ 0 w 12192000"/>
              <a:gd name="connsiteY4" fmla="*/ 220133 h 884048"/>
              <a:gd name="connsiteX0" fmla="*/ 0 w 12192000"/>
              <a:gd name="connsiteY0" fmla="*/ 186551 h 850466"/>
              <a:gd name="connsiteX1" fmla="*/ 12192000 w 12192000"/>
              <a:gd name="connsiteY1" fmla="*/ 338951 h 850466"/>
              <a:gd name="connsiteX2" fmla="*/ 12192000 w 12192000"/>
              <a:gd name="connsiteY2" fmla="*/ 850466 h 850466"/>
              <a:gd name="connsiteX3" fmla="*/ 0 w 12192000"/>
              <a:gd name="connsiteY3" fmla="*/ 850466 h 850466"/>
              <a:gd name="connsiteX4" fmla="*/ 0 w 12192000"/>
              <a:gd name="connsiteY4" fmla="*/ 186551 h 850466"/>
              <a:gd name="connsiteX0" fmla="*/ 0 w 12192000"/>
              <a:gd name="connsiteY0" fmla="*/ 108198 h 772113"/>
              <a:gd name="connsiteX1" fmla="*/ 12192000 w 12192000"/>
              <a:gd name="connsiteY1" fmla="*/ 260598 h 772113"/>
              <a:gd name="connsiteX2" fmla="*/ 12192000 w 12192000"/>
              <a:gd name="connsiteY2" fmla="*/ 772113 h 772113"/>
              <a:gd name="connsiteX3" fmla="*/ 0 w 12192000"/>
              <a:gd name="connsiteY3" fmla="*/ 772113 h 772113"/>
              <a:gd name="connsiteX4" fmla="*/ 0 w 12192000"/>
              <a:gd name="connsiteY4" fmla="*/ 108198 h 77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772113">
                <a:moveTo>
                  <a:pt x="0" y="108198"/>
                </a:moveTo>
                <a:cubicBezTo>
                  <a:pt x="1435100" y="-387102"/>
                  <a:pt x="7759700" y="1022598"/>
                  <a:pt x="12192000" y="260598"/>
                </a:cubicBezTo>
                <a:lnTo>
                  <a:pt x="12192000" y="772113"/>
                </a:lnTo>
                <a:lnTo>
                  <a:pt x="0" y="772113"/>
                </a:lnTo>
                <a:lnTo>
                  <a:pt x="0" y="108198"/>
                </a:lnTo>
                <a:close/>
              </a:path>
            </a:pathLst>
          </a:custGeom>
          <a:solidFill>
            <a:srgbClr val="55A033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3" name="组合 15"/>
          <p:cNvGrpSpPr>
            <a:grpSpLocks/>
          </p:cNvGrpSpPr>
          <p:nvPr/>
        </p:nvGrpSpPr>
        <p:grpSpPr bwMode="auto">
          <a:xfrm>
            <a:off x="6454775" y="649288"/>
            <a:ext cx="3937000" cy="1201737"/>
            <a:chOff x="6078965" y="776326"/>
            <a:chExt cx="4545493" cy="1387352"/>
          </a:xfrm>
        </p:grpSpPr>
        <p:sp>
          <p:nvSpPr>
            <p:cNvPr id="11" name="圆角矩形 10"/>
            <p:cNvSpPr/>
            <p:nvPr/>
          </p:nvSpPr>
          <p:spPr>
            <a:xfrm>
              <a:off x="6168776" y="1221671"/>
              <a:ext cx="4455682" cy="606624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rgbClr val="3F7B33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pic>
          <p:nvPicPr>
            <p:cNvPr id="14364" name="图片 6"/>
            <p:cNvPicPr>
              <a:picLocks noChangeAspect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 rot="2055465">
              <a:off x="6078965" y="776326"/>
              <a:ext cx="807678" cy="1387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65" name="文本框 13"/>
            <p:cNvSpPr txBox="1">
              <a:spLocks noChangeArrowheads="1"/>
            </p:cNvSpPr>
            <p:nvPr/>
          </p:nvSpPr>
          <p:spPr bwMode="auto">
            <a:xfrm>
              <a:off x="6963633" y="1233423"/>
              <a:ext cx="3055490" cy="532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 b="1">
                  <a:solidFill>
                    <a:srgbClr val="3C7832"/>
                  </a:solidFill>
                  <a:latin typeface="微软雅黑" pitchFamily="34" charset="-122"/>
                </a:rPr>
                <a:t>单击此处添加标题</a:t>
              </a:r>
            </a:p>
          </p:txBody>
        </p:sp>
        <p:sp>
          <p:nvSpPr>
            <p:cNvPr id="14366" name="文本框 14"/>
            <p:cNvSpPr txBox="1">
              <a:spLocks noChangeArrowheads="1"/>
            </p:cNvSpPr>
            <p:nvPr/>
          </p:nvSpPr>
          <p:spPr bwMode="auto">
            <a:xfrm>
              <a:off x="6311083" y="1220955"/>
              <a:ext cx="431529" cy="532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</a:rPr>
                <a:t>1</a:t>
              </a:r>
              <a:endParaRPr lang="zh-CN" altLang="en-US" sz="2400" b="1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4" name="组合 16"/>
          <p:cNvGrpSpPr>
            <a:grpSpLocks/>
          </p:cNvGrpSpPr>
          <p:nvPr/>
        </p:nvGrpSpPr>
        <p:grpSpPr bwMode="auto">
          <a:xfrm>
            <a:off x="6454775" y="1597025"/>
            <a:ext cx="3937000" cy="1201738"/>
            <a:chOff x="6078965" y="776326"/>
            <a:chExt cx="4545493" cy="1387352"/>
          </a:xfrm>
        </p:grpSpPr>
        <p:sp>
          <p:nvSpPr>
            <p:cNvPr id="18" name="圆角矩形 17"/>
            <p:cNvSpPr/>
            <p:nvPr/>
          </p:nvSpPr>
          <p:spPr>
            <a:xfrm>
              <a:off x="6168776" y="1221672"/>
              <a:ext cx="4455682" cy="606622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rgbClr val="3F7B33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pic>
          <p:nvPicPr>
            <p:cNvPr id="14360" name="图片 18"/>
            <p:cNvPicPr>
              <a:picLocks noChangeAspect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 rot="2055465">
              <a:off x="6078965" y="776326"/>
              <a:ext cx="807678" cy="1387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61" name="文本框 19"/>
            <p:cNvSpPr txBox="1">
              <a:spLocks noChangeArrowheads="1"/>
            </p:cNvSpPr>
            <p:nvPr/>
          </p:nvSpPr>
          <p:spPr bwMode="auto">
            <a:xfrm>
              <a:off x="6963633" y="1233423"/>
              <a:ext cx="3055490" cy="532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 b="1">
                  <a:solidFill>
                    <a:srgbClr val="3C7832"/>
                  </a:solidFill>
                  <a:latin typeface="微软雅黑" pitchFamily="34" charset="-122"/>
                </a:rPr>
                <a:t>单击此处添加标题</a:t>
              </a:r>
            </a:p>
          </p:txBody>
        </p:sp>
        <p:sp>
          <p:nvSpPr>
            <p:cNvPr id="14362" name="文本框 20"/>
            <p:cNvSpPr txBox="1">
              <a:spLocks noChangeArrowheads="1"/>
            </p:cNvSpPr>
            <p:nvPr/>
          </p:nvSpPr>
          <p:spPr bwMode="auto">
            <a:xfrm>
              <a:off x="6311083" y="1220955"/>
              <a:ext cx="431529" cy="532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</a:rPr>
                <a:t>2</a:t>
              </a:r>
              <a:endParaRPr lang="zh-CN" altLang="en-US" sz="2400" b="1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6" name="组合 21"/>
          <p:cNvGrpSpPr>
            <a:grpSpLocks/>
          </p:cNvGrpSpPr>
          <p:nvPr/>
        </p:nvGrpSpPr>
        <p:grpSpPr bwMode="auto">
          <a:xfrm>
            <a:off x="6454775" y="2589213"/>
            <a:ext cx="3937000" cy="1201737"/>
            <a:chOff x="6078965" y="776326"/>
            <a:chExt cx="4545493" cy="1387352"/>
          </a:xfrm>
        </p:grpSpPr>
        <p:sp>
          <p:nvSpPr>
            <p:cNvPr id="23" name="圆角矩形 22"/>
            <p:cNvSpPr/>
            <p:nvPr/>
          </p:nvSpPr>
          <p:spPr>
            <a:xfrm>
              <a:off x="6168776" y="1221671"/>
              <a:ext cx="4455682" cy="606624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rgbClr val="3F7B33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pic>
          <p:nvPicPr>
            <p:cNvPr id="14356" name="图片 23"/>
            <p:cNvPicPr>
              <a:picLocks noChangeAspect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 rot="2055465">
              <a:off x="6078965" y="776326"/>
              <a:ext cx="807678" cy="1387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7" name="文本框 24"/>
            <p:cNvSpPr txBox="1">
              <a:spLocks noChangeArrowheads="1"/>
            </p:cNvSpPr>
            <p:nvPr/>
          </p:nvSpPr>
          <p:spPr bwMode="auto">
            <a:xfrm>
              <a:off x="6963633" y="1233423"/>
              <a:ext cx="3055490" cy="532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 b="1">
                  <a:solidFill>
                    <a:srgbClr val="3C7832"/>
                  </a:solidFill>
                  <a:latin typeface="微软雅黑" pitchFamily="34" charset="-122"/>
                </a:rPr>
                <a:t>单击此处添加标题</a:t>
              </a:r>
            </a:p>
          </p:txBody>
        </p:sp>
        <p:sp>
          <p:nvSpPr>
            <p:cNvPr id="14358" name="文本框 25"/>
            <p:cNvSpPr txBox="1">
              <a:spLocks noChangeArrowheads="1"/>
            </p:cNvSpPr>
            <p:nvPr/>
          </p:nvSpPr>
          <p:spPr bwMode="auto">
            <a:xfrm>
              <a:off x="6311083" y="1220955"/>
              <a:ext cx="431529" cy="532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</a:rPr>
                <a:t>3</a:t>
              </a:r>
              <a:endParaRPr lang="zh-CN" altLang="en-US" sz="2400" b="1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7" name="组合 26"/>
          <p:cNvGrpSpPr>
            <a:grpSpLocks/>
          </p:cNvGrpSpPr>
          <p:nvPr/>
        </p:nvGrpSpPr>
        <p:grpSpPr bwMode="auto">
          <a:xfrm>
            <a:off x="6454775" y="3570288"/>
            <a:ext cx="3937000" cy="1201737"/>
            <a:chOff x="6078965" y="776326"/>
            <a:chExt cx="4545493" cy="1387352"/>
          </a:xfrm>
        </p:grpSpPr>
        <p:sp>
          <p:nvSpPr>
            <p:cNvPr id="28" name="圆角矩形 27"/>
            <p:cNvSpPr/>
            <p:nvPr/>
          </p:nvSpPr>
          <p:spPr>
            <a:xfrm>
              <a:off x="6168776" y="1221671"/>
              <a:ext cx="4455682" cy="606624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rgbClr val="3F7B33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pic>
          <p:nvPicPr>
            <p:cNvPr id="14352" name="图片 28"/>
            <p:cNvPicPr>
              <a:picLocks noChangeAspect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 rot="2055465">
              <a:off x="6078965" y="776326"/>
              <a:ext cx="807678" cy="1387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3" name="文本框 29"/>
            <p:cNvSpPr txBox="1">
              <a:spLocks noChangeArrowheads="1"/>
            </p:cNvSpPr>
            <p:nvPr/>
          </p:nvSpPr>
          <p:spPr bwMode="auto">
            <a:xfrm>
              <a:off x="6963633" y="1233423"/>
              <a:ext cx="3055490" cy="532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 b="1">
                  <a:solidFill>
                    <a:srgbClr val="3C7832"/>
                  </a:solidFill>
                  <a:latin typeface="微软雅黑" pitchFamily="34" charset="-122"/>
                </a:rPr>
                <a:t>单击此处添加标题</a:t>
              </a:r>
            </a:p>
          </p:txBody>
        </p:sp>
        <p:sp>
          <p:nvSpPr>
            <p:cNvPr id="14354" name="文本框 30"/>
            <p:cNvSpPr txBox="1">
              <a:spLocks noChangeArrowheads="1"/>
            </p:cNvSpPr>
            <p:nvPr/>
          </p:nvSpPr>
          <p:spPr bwMode="auto">
            <a:xfrm>
              <a:off x="6311083" y="1220955"/>
              <a:ext cx="431529" cy="532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</a:rPr>
                <a:t>4</a:t>
              </a:r>
              <a:endParaRPr lang="zh-CN" altLang="en-US" sz="2400" b="1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8" name="组合 31"/>
          <p:cNvGrpSpPr>
            <a:grpSpLocks/>
          </p:cNvGrpSpPr>
          <p:nvPr/>
        </p:nvGrpSpPr>
        <p:grpSpPr bwMode="auto">
          <a:xfrm>
            <a:off x="6454775" y="4613275"/>
            <a:ext cx="3937000" cy="1201738"/>
            <a:chOff x="6078965" y="776326"/>
            <a:chExt cx="4545493" cy="1387352"/>
          </a:xfrm>
        </p:grpSpPr>
        <p:sp>
          <p:nvSpPr>
            <p:cNvPr id="33" name="圆角矩形 32"/>
            <p:cNvSpPr/>
            <p:nvPr/>
          </p:nvSpPr>
          <p:spPr>
            <a:xfrm>
              <a:off x="6168776" y="1221672"/>
              <a:ext cx="4455682" cy="606622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rgbClr val="3F7B33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pic>
          <p:nvPicPr>
            <p:cNvPr id="14348" name="图片 33"/>
            <p:cNvPicPr>
              <a:picLocks noChangeAspect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 rot="2055465">
              <a:off x="6078965" y="776326"/>
              <a:ext cx="807678" cy="1387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49" name="文本框 34"/>
            <p:cNvSpPr txBox="1">
              <a:spLocks noChangeArrowheads="1"/>
            </p:cNvSpPr>
            <p:nvPr/>
          </p:nvSpPr>
          <p:spPr bwMode="auto">
            <a:xfrm>
              <a:off x="6963633" y="1233423"/>
              <a:ext cx="3055490" cy="532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 b="1">
                  <a:solidFill>
                    <a:srgbClr val="3C7832"/>
                  </a:solidFill>
                  <a:latin typeface="微软雅黑" pitchFamily="34" charset="-122"/>
                </a:rPr>
                <a:t>单击此处添加标题</a:t>
              </a:r>
            </a:p>
          </p:txBody>
        </p:sp>
        <p:sp>
          <p:nvSpPr>
            <p:cNvPr id="14350" name="文本框 35"/>
            <p:cNvSpPr txBox="1">
              <a:spLocks noChangeArrowheads="1"/>
            </p:cNvSpPr>
            <p:nvPr/>
          </p:nvSpPr>
          <p:spPr bwMode="auto">
            <a:xfrm>
              <a:off x="6311083" y="1220955"/>
              <a:ext cx="431529" cy="532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</a:rPr>
                <a:t>5</a:t>
              </a:r>
              <a:endParaRPr lang="zh-CN" altLang="en-US" sz="2400" b="1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8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8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8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8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8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8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8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6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8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8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8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4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8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8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8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32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8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8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8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803275" y="1958975"/>
            <a:ext cx="4478338" cy="1697038"/>
            <a:chOff x="803786" y="1959667"/>
            <a:chExt cx="4477634" cy="1696851"/>
          </a:xfrm>
        </p:grpSpPr>
        <p:sp>
          <p:nvSpPr>
            <p:cNvPr id="28" name="Rounded Rectangle 5@|1FFC:7355919|FBC:16777215|LFC:16777215|LBC:16777215"/>
            <p:cNvSpPr/>
            <p:nvPr/>
          </p:nvSpPr>
          <p:spPr>
            <a:xfrm>
              <a:off x="1127585" y="1959667"/>
              <a:ext cx="4153835" cy="484135"/>
            </a:xfrm>
            <a:prstGeom prst="roundRect">
              <a:avLst>
                <a:gd name="adj" fmla="val 0"/>
              </a:avLst>
            </a:prstGeom>
            <a:solidFill>
              <a:srgbClr val="5AAB3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i="1" dirty="0">
                <a:solidFill>
                  <a:prstClr val="white"/>
                </a:solidFill>
                <a:latin typeface="PT Sans" pitchFamily="34" charset="-52"/>
              </a:endParaRPr>
            </a:p>
          </p:txBody>
        </p:sp>
        <p:sp>
          <p:nvSpPr>
            <p:cNvPr id="32" name="Rectangle 31@|1FFC:16777215|FBC:16777215|LFC:16777215|LBC:16777215"/>
            <p:cNvSpPr/>
            <p:nvPr/>
          </p:nvSpPr>
          <p:spPr>
            <a:xfrm>
              <a:off x="1405354" y="2529517"/>
              <a:ext cx="3876066" cy="112700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spc="100" dirty="0">
                  <a:solidFill>
                    <a:prstClr val="black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感谢您购买小状元的作品：</a:t>
              </a:r>
              <a:r>
                <a:rPr lang="zh-CN" altLang="en-US" sz="1400" spc="100" dirty="0">
                  <a:solidFill>
                    <a:prstClr val="black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作品内所有图片和文字仅供参考使用，所有带网格的形状是为了给图片占位的，具体替换的方法请参考</a:t>
              </a:r>
              <a:r>
                <a:rPr lang="zh-CN" altLang="en-US" sz="1400" b="1" spc="100" dirty="0">
                  <a:solidFill>
                    <a:prstClr val="black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文档底部的教程。</a:t>
              </a:r>
              <a:endParaRPr lang="en-US" altLang="zh-CN" sz="1400" spc="100" dirty="0">
                <a:solidFill>
                  <a:prstClr val="black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2796" name="Rectangle 35@|1FFC:16777215|FBC:16777215|LFC:16777215|LBC:16777215"/>
            <p:cNvSpPr>
              <a:spLocks noChangeArrowheads="1"/>
            </p:cNvSpPr>
            <p:nvPr/>
          </p:nvSpPr>
          <p:spPr bwMode="auto">
            <a:xfrm>
              <a:off x="1405097" y="2017025"/>
              <a:ext cx="27873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000" b="1">
                  <a:solidFill>
                    <a:srgbClr val="FFFFFF"/>
                  </a:solidFill>
                  <a:latin typeface="微软雅黑" pitchFamily="34" charset="-122"/>
                </a:rPr>
                <a:t>点击此处添加标题</a:t>
              </a:r>
              <a:endParaRPr lang="zh-CN" altLang="en-US" sz="2000" b="1">
                <a:solidFill>
                  <a:srgbClr val="FFFFFF"/>
                </a:solidFill>
              </a:endParaRPr>
            </a:p>
          </p:txBody>
        </p:sp>
        <p:sp>
          <p:nvSpPr>
            <p:cNvPr id="2" name="Rectangle 1@|1FFC:3289814|FBC:16777215|LFC:16777215|LBC:16777215"/>
            <p:cNvSpPr/>
            <p:nvPr/>
          </p:nvSpPr>
          <p:spPr>
            <a:xfrm>
              <a:off x="803786" y="1959667"/>
              <a:ext cx="499984" cy="484135"/>
            </a:xfrm>
            <a:prstGeom prst="rect">
              <a:avLst/>
            </a:prstGeom>
            <a:solidFill>
              <a:srgbClr val="315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798" name="Rectangle 39@|1FFC:16777215|FBC:16777215|LFC:16777215|LBC:16777215"/>
            <p:cNvSpPr>
              <a:spLocks noChangeArrowheads="1"/>
            </p:cNvSpPr>
            <p:nvPr/>
          </p:nvSpPr>
          <p:spPr bwMode="auto">
            <a:xfrm>
              <a:off x="835519" y="1976721"/>
              <a:ext cx="4362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</a:rPr>
                <a:t>1</a:t>
              </a:r>
              <a:endParaRPr lang="zh-CN" altLang="en-US" sz="24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组合 4"/>
          <p:cNvGrpSpPr>
            <a:grpSpLocks/>
          </p:cNvGrpSpPr>
          <p:nvPr/>
        </p:nvGrpSpPr>
        <p:grpSpPr bwMode="auto">
          <a:xfrm>
            <a:off x="803275" y="3976688"/>
            <a:ext cx="4530725" cy="1735137"/>
            <a:chOff x="803786" y="3976022"/>
            <a:chExt cx="4530350" cy="1735018"/>
          </a:xfrm>
        </p:grpSpPr>
        <p:sp>
          <p:nvSpPr>
            <p:cNvPr id="29" name="Rounded Rectangle 7@|1FFC:7355919|FBC:16777215|LFC:16777215|LBC:16777215"/>
            <p:cNvSpPr/>
            <p:nvPr/>
          </p:nvSpPr>
          <p:spPr>
            <a:xfrm>
              <a:off x="1127609" y="3976022"/>
              <a:ext cx="4154144" cy="484154"/>
            </a:xfrm>
            <a:prstGeom prst="roundRect">
              <a:avLst>
                <a:gd name="adj" fmla="val 0"/>
              </a:avLst>
            </a:prstGeom>
            <a:solidFill>
              <a:srgbClr val="5AAB3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i="1" dirty="0">
                <a:solidFill>
                  <a:prstClr val="white"/>
                </a:solidFill>
                <a:latin typeface="PT Sans" pitchFamily="34" charset="-52"/>
              </a:endParaRPr>
            </a:p>
          </p:txBody>
        </p:sp>
        <p:sp>
          <p:nvSpPr>
            <p:cNvPr id="34" name="Rectangle 33@|1FFC:16777215|FBC:16777215|LFC:16777215|LBC:16777215"/>
            <p:cNvSpPr/>
            <p:nvPr/>
          </p:nvSpPr>
          <p:spPr>
            <a:xfrm>
              <a:off x="1380001" y="4606216"/>
              <a:ext cx="3954135" cy="110482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spc="100" dirty="0">
                  <a:solidFill>
                    <a:prstClr val="black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感谢您购买小状元的作品：</a:t>
              </a:r>
              <a:r>
                <a:rPr lang="zh-CN" altLang="en-US" sz="1400" spc="100" dirty="0">
                  <a:solidFill>
                    <a:prstClr val="black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作品内所有图片和文字仅供参考使用，所有带网格的形状是为了给图片占位的，具体替换的方法请参考</a:t>
              </a:r>
              <a:r>
                <a:rPr lang="zh-CN" altLang="en-US" sz="1400" b="1" spc="100" dirty="0">
                  <a:solidFill>
                    <a:prstClr val="black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文档底部的教程。</a:t>
              </a:r>
              <a:endParaRPr lang="en-US" altLang="zh-CN" sz="1400" spc="100" dirty="0">
                <a:solidFill>
                  <a:prstClr val="black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2791" name="Rectangle 37@|1FFC:16777215|FBC:16777215|LFC:16777215|LBC:16777215"/>
            <p:cNvSpPr>
              <a:spLocks noChangeArrowheads="1"/>
            </p:cNvSpPr>
            <p:nvPr/>
          </p:nvSpPr>
          <p:spPr bwMode="auto">
            <a:xfrm>
              <a:off x="1405097" y="4014553"/>
              <a:ext cx="27873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000" b="1">
                  <a:solidFill>
                    <a:srgbClr val="FFFFFF"/>
                  </a:solidFill>
                  <a:latin typeface="微软雅黑" pitchFamily="34" charset="-122"/>
                </a:rPr>
                <a:t>点击此处添加标题</a:t>
              </a:r>
              <a:endParaRPr lang="zh-CN" altLang="en-US" sz="2000" b="1">
                <a:solidFill>
                  <a:srgbClr val="FFFFFF"/>
                </a:solidFill>
              </a:endParaRPr>
            </a:p>
          </p:txBody>
        </p:sp>
        <p:sp>
          <p:nvSpPr>
            <p:cNvPr id="41" name="Rectangle 40@|1FFC:3289814|FBC:16777215|LFC:16777215|LBC:16777215"/>
            <p:cNvSpPr/>
            <p:nvPr/>
          </p:nvSpPr>
          <p:spPr>
            <a:xfrm>
              <a:off x="803786" y="3976022"/>
              <a:ext cx="500022" cy="484154"/>
            </a:xfrm>
            <a:prstGeom prst="rect">
              <a:avLst/>
            </a:prstGeom>
            <a:solidFill>
              <a:srgbClr val="315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793" name="Rectangle 41@|1FFC:16777215|FBC:16777215|LFC:16777215|LBC:16777215"/>
            <p:cNvSpPr>
              <a:spLocks noChangeArrowheads="1"/>
            </p:cNvSpPr>
            <p:nvPr/>
          </p:nvSpPr>
          <p:spPr bwMode="auto">
            <a:xfrm>
              <a:off x="835519" y="3993076"/>
              <a:ext cx="4362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</a:rPr>
                <a:t>3</a:t>
              </a:r>
              <a:endParaRPr lang="zh-CN" altLang="en-US" sz="24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组合 3"/>
          <p:cNvGrpSpPr>
            <a:grpSpLocks/>
          </p:cNvGrpSpPr>
          <p:nvPr/>
        </p:nvGrpSpPr>
        <p:grpSpPr bwMode="auto">
          <a:xfrm>
            <a:off x="6688138" y="1958975"/>
            <a:ext cx="4456112" cy="1689100"/>
            <a:chOff x="6688049" y="1959667"/>
            <a:chExt cx="4456377" cy="1687622"/>
          </a:xfrm>
        </p:grpSpPr>
        <p:sp>
          <p:nvSpPr>
            <p:cNvPr id="30" name="Rounded Rectangle 9@|1FFC:7355919|FBC:16777215|LFC:16777215|LBC:16777215"/>
            <p:cNvSpPr/>
            <p:nvPr/>
          </p:nvSpPr>
          <p:spPr>
            <a:xfrm>
              <a:off x="6937301" y="1959667"/>
              <a:ext cx="4154735" cy="483764"/>
            </a:xfrm>
            <a:prstGeom prst="roundRect">
              <a:avLst>
                <a:gd name="adj" fmla="val 0"/>
              </a:avLst>
            </a:prstGeom>
            <a:solidFill>
              <a:srgbClr val="5AAB3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i="1" dirty="0">
                <a:solidFill>
                  <a:prstClr val="white"/>
                </a:solidFill>
                <a:latin typeface="PT Sans" pitchFamily="34" charset="-52"/>
              </a:endParaRPr>
            </a:p>
          </p:txBody>
        </p:sp>
        <p:sp>
          <p:nvSpPr>
            <p:cNvPr id="33" name="Rectangle 32@|1FFC:16777215|FBC:16777215|LFC:16777215|LBC:16777215"/>
            <p:cNvSpPr/>
            <p:nvPr/>
          </p:nvSpPr>
          <p:spPr>
            <a:xfrm>
              <a:off x="7189729" y="2543356"/>
              <a:ext cx="3954697" cy="110393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spc="100" dirty="0">
                  <a:solidFill>
                    <a:prstClr val="black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感谢您购买小状元的作品：</a:t>
              </a:r>
              <a:r>
                <a:rPr lang="zh-CN" altLang="en-US" sz="1400" spc="100" dirty="0">
                  <a:solidFill>
                    <a:prstClr val="black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作品内所有图片和文字仅供参考使用，所有带网格的形状是为了给图片占位的，具体替换的方法请参考</a:t>
              </a:r>
              <a:r>
                <a:rPr lang="zh-CN" altLang="en-US" sz="1400" b="1" spc="100" dirty="0">
                  <a:solidFill>
                    <a:prstClr val="black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文档底部的教程。</a:t>
              </a:r>
              <a:endParaRPr lang="en-US" altLang="zh-CN" sz="1400" spc="100" dirty="0">
                <a:solidFill>
                  <a:prstClr val="black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2786" name="Rectangle 36@|1FFC:16777215|FBC:16777215|LFC:16777215|LBC:16777215"/>
            <p:cNvSpPr>
              <a:spLocks noChangeArrowheads="1"/>
            </p:cNvSpPr>
            <p:nvPr/>
          </p:nvSpPr>
          <p:spPr bwMode="auto">
            <a:xfrm>
              <a:off x="7202687" y="2017025"/>
              <a:ext cx="27873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000" b="1">
                  <a:solidFill>
                    <a:srgbClr val="FFFFFF"/>
                  </a:solidFill>
                  <a:latin typeface="微软雅黑" pitchFamily="34" charset="-122"/>
                </a:rPr>
                <a:t>点击此处添加标题</a:t>
              </a:r>
              <a:endParaRPr lang="zh-CN" altLang="en-US" sz="2000" b="1">
                <a:solidFill>
                  <a:srgbClr val="FFFFFF"/>
                </a:solidFill>
              </a:endParaRPr>
            </a:p>
          </p:txBody>
        </p:sp>
        <p:sp>
          <p:nvSpPr>
            <p:cNvPr id="43" name="Rectangle 42@|1FFC:3289814|FBC:16777215|LFC:16777215|LBC:16777215"/>
            <p:cNvSpPr/>
            <p:nvPr/>
          </p:nvSpPr>
          <p:spPr>
            <a:xfrm>
              <a:off x="6688049" y="1959667"/>
              <a:ext cx="500092" cy="483764"/>
            </a:xfrm>
            <a:prstGeom prst="rect">
              <a:avLst/>
            </a:prstGeom>
            <a:solidFill>
              <a:srgbClr val="315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788" name="Rectangle 43@|1FFC:16777215|FBC:16777215|LFC:16777215|LBC:16777215"/>
            <p:cNvSpPr>
              <a:spLocks noChangeArrowheads="1"/>
            </p:cNvSpPr>
            <p:nvPr/>
          </p:nvSpPr>
          <p:spPr bwMode="auto">
            <a:xfrm>
              <a:off x="6719782" y="1976721"/>
              <a:ext cx="4362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</a:rPr>
                <a:t>2</a:t>
              </a:r>
              <a:endParaRPr lang="zh-CN" altLang="en-US" sz="24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6688138" y="3976688"/>
            <a:ext cx="4418012" cy="1735137"/>
            <a:chOff x="6688049" y="3976022"/>
            <a:chExt cx="4418277" cy="1735018"/>
          </a:xfrm>
        </p:grpSpPr>
        <p:sp>
          <p:nvSpPr>
            <p:cNvPr id="31" name="Rounded Rectangle 11@|1FFC:7355919|FBC:16777215|LFC:16777215|LBC:16777215"/>
            <p:cNvSpPr/>
            <p:nvPr/>
          </p:nvSpPr>
          <p:spPr>
            <a:xfrm>
              <a:off x="6937301" y="3976022"/>
              <a:ext cx="4154737" cy="484154"/>
            </a:xfrm>
            <a:prstGeom prst="roundRect">
              <a:avLst>
                <a:gd name="adj" fmla="val 0"/>
              </a:avLst>
            </a:prstGeom>
            <a:solidFill>
              <a:srgbClr val="5AAB3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i="1" dirty="0">
                <a:solidFill>
                  <a:prstClr val="white"/>
                </a:solidFill>
                <a:latin typeface="PT Sans" pitchFamily="34" charset="-52"/>
              </a:endParaRPr>
            </a:p>
          </p:txBody>
        </p:sp>
        <p:sp>
          <p:nvSpPr>
            <p:cNvPr id="35" name="Rectangle 34@|1FFC:16777215|FBC:16777215|LFC:16777215|LBC:16777215"/>
            <p:cNvSpPr/>
            <p:nvPr/>
          </p:nvSpPr>
          <p:spPr>
            <a:xfrm>
              <a:off x="7151627" y="4606216"/>
              <a:ext cx="3954699" cy="110482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spc="100" dirty="0">
                  <a:solidFill>
                    <a:prstClr val="black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感谢您购买小状元的作品：</a:t>
              </a:r>
              <a:r>
                <a:rPr lang="zh-CN" altLang="en-US" sz="1400" spc="100" dirty="0">
                  <a:solidFill>
                    <a:prstClr val="black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作品内所有图片和文字仅供参考使用，所有带网格的形状是为了给图片占位的，具体替换的方法请参考</a:t>
              </a:r>
              <a:r>
                <a:rPr lang="zh-CN" altLang="en-US" sz="1400" b="1" spc="100" dirty="0">
                  <a:solidFill>
                    <a:prstClr val="black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文档底部的教程。</a:t>
              </a:r>
              <a:endParaRPr lang="en-US" altLang="zh-CN" sz="1400" spc="100" dirty="0">
                <a:solidFill>
                  <a:prstClr val="black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2781" name="Rectangle 38@|1FFC:16777215|FBC:16777215|LFC:16777215|LBC:16777215"/>
            <p:cNvSpPr>
              <a:spLocks noChangeArrowheads="1"/>
            </p:cNvSpPr>
            <p:nvPr/>
          </p:nvSpPr>
          <p:spPr bwMode="auto">
            <a:xfrm>
              <a:off x="7202687" y="4014553"/>
              <a:ext cx="27873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000" b="1">
                  <a:solidFill>
                    <a:srgbClr val="FFFFFF"/>
                  </a:solidFill>
                  <a:latin typeface="微软雅黑" pitchFamily="34" charset="-122"/>
                </a:rPr>
                <a:t>点击此处添加标题</a:t>
              </a:r>
              <a:endParaRPr lang="zh-CN" altLang="en-US" sz="2000" b="1">
                <a:solidFill>
                  <a:srgbClr val="FFFFFF"/>
                </a:solidFill>
              </a:endParaRPr>
            </a:p>
          </p:txBody>
        </p:sp>
        <p:sp>
          <p:nvSpPr>
            <p:cNvPr id="45" name="Rectangle 44@|1FFC:3289814|FBC:16777215|LFC:16777215|LBC:16777215"/>
            <p:cNvSpPr/>
            <p:nvPr/>
          </p:nvSpPr>
          <p:spPr>
            <a:xfrm>
              <a:off x="6688049" y="3976022"/>
              <a:ext cx="500092" cy="484154"/>
            </a:xfrm>
            <a:prstGeom prst="rect">
              <a:avLst/>
            </a:prstGeom>
            <a:solidFill>
              <a:srgbClr val="315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783" name="Rectangle 45@|1FFC:16777215|FBC:16777215|LFC:16777215|LBC:16777215"/>
            <p:cNvSpPr>
              <a:spLocks noChangeArrowheads="1"/>
            </p:cNvSpPr>
            <p:nvPr/>
          </p:nvSpPr>
          <p:spPr bwMode="auto">
            <a:xfrm>
              <a:off x="6719782" y="3993076"/>
              <a:ext cx="4362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</a:rPr>
                <a:t>4</a:t>
              </a:r>
              <a:endParaRPr lang="zh-CN" altLang="en-US" sz="24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32774" name="组合 49"/>
          <p:cNvGrpSpPr>
            <a:grpSpLocks/>
          </p:cNvGrpSpPr>
          <p:nvPr/>
        </p:nvGrpSpPr>
        <p:grpSpPr bwMode="auto">
          <a:xfrm>
            <a:off x="284163" y="55563"/>
            <a:ext cx="2952750" cy="857250"/>
            <a:chOff x="312964" y="12700"/>
            <a:chExt cx="2952751" cy="856370"/>
          </a:xfrm>
        </p:grpSpPr>
        <p:sp>
          <p:nvSpPr>
            <p:cNvPr id="51" name="圆角矩形 50"/>
            <p:cNvSpPr/>
            <p:nvPr/>
          </p:nvSpPr>
          <p:spPr>
            <a:xfrm>
              <a:off x="368526" y="282298"/>
              <a:ext cx="2897189" cy="38060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rgbClr val="3F7B33"/>
                </a:solidFill>
              </a:endParaRPr>
            </a:p>
          </p:txBody>
        </p:sp>
        <p:pic>
          <p:nvPicPr>
            <p:cNvPr id="32776" name="图片 51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2055465">
              <a:off x="312964" y="12700"/>
              <a:ext cx="498555" cy="856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7" name="文本框 52"/>
            <p:cNvSpPr txBox="1">
              <a:spLocks noChangeArrowheads="1"/>
            </p:cNvSpPr>
            <p:nvPr/>
          </p:nvSpPr>
          <p:spPr bwMode="auto">
            <a:xfrm>
              <a:off x="846342" y="282152"/>
              <a:ext cx="20313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3C7832"/>
                  </a:solidFill>
                  <a:latin typeface="微软雅黑" pitchFamily="34" charset="-122"/>
                </a:rPr>
                <a:t>单击此处添加标题</a:t>
              </a:r>
            </a:p>
          </p:txBody>
        </p:sp>
        <p:sp>
          <p:nvSpPr>
            <p:cNvPr id="32778" name="文本框 53"/>
            <p:cNvSpPr txBox="1">
              <a:spLocks noChangeArrowheads="1"/>
            </p:cNvSpPr>
            <p:nvPr/>
          </p:nvSpPr>
          <p:spPr bwMode="auto">
            <a:xfrm>
              <a:off x="405443" y="287157"/>
              <a:ext cx="3465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chemeClr val="bg1"/>
                  </a:solidFill>
                  <a:latin typeface="微软雅黑" pitchFamily="34" charset="-122"/>
                </a:rPr>
                <a:t>X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>
            <a:grpSpLocks/>
          </p:cNvGrpSpPr>
          <p:nvPr/>
        </p:nvGrpSpPr>
        <p:grpSpPr bwMode="auto">
          <a:xfrm>
            <a:off x="5900738" y="1879600"/>
            <a:ext cx="1547812" cy="3481388"/>
            <a:chOff x="5901200" y="1879696"/>
            <a:chExt cx="1546676" cy="3480871"/>
          </a:xfrm>
        </p:grpSpPr>
        <p:sp>
          <p:nvSpPr>
            <p:cNvPr id="13" name="Freeform 12@|5FFC:3103537|FBC:16777215|LFC:16777215|LBC:16777215"/>
            <p:cNvSpPr/>
            <p:nvPr/>
          </p:nvSpPr>
          <p:spPr>
            <a:xfrm>
              <a:off x="5901200" y="1879696"/>
              <a:ext cx="1546676" cy="348087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rgbClr val="315B2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76200" tIns="609442" rIns="76201" bIns="609441" spcCol="1270"/>
            <a:lstStyle/>
            <a:p>
              <a:pPr defTabSz="5334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00" dirty="0">
                <a:cs typeface="+mn-ea"/>
                <a:sym typeface="+mn-lt"/>
              </a:endParaRPr>
            </a:p>
          </p:txBody>
        </p:sp>
        <p:sp>
          <p:nvSpPr>
            <p:cNvPr id="14" name="TextBox 10@|17FFC:16777215|FBC:16777215|LFC:16777215|LBC:16777215"/>
            <p:cNvSpPr txBox="1"/>
            <p:nvPr/>
          </p:nvSpPr>
          <p:spPr>
            <a:xfrm>
              <a:off x="5966239" y="3424105"/>
              <a:ext cx="1416598" cy="4618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项目名称</a:t>
              </a:r>
              <a:endParaRPr lang="en-US" sz="2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3817" name="组合 30"/>
            <p:cNvGrpSpPr>
              <a:grpSpLocks/>
            </p:cNvGrpSpPr>
            <p:nvPr/>
          </p:nvGrpSpPr>
          <p:grpSpPr bwMode="auto">
            <a:xfrm>
              <a:off x="6376946" y="2632595"/>
              <a:ext cx="560623" cy="646331"/>
              <a:chOff x="1282566" y="2486075"/>
              <a:chExt cx="560623" cy="646331"/>
            </a:xfrm>
          </p:grpSpPr>
          <p:sp>
            <p:nvSpPr>
              <p:cNvPr id="30" name="Oval 29@|1FFC:16777215|FBC:16777215|LFC:16777215|LBC:16777215"/>
              <p:cNvSpPr/>
              <p:nvPr/>
            </p:nvSpPr>
            <p:spPr>
              <a:xfrm>
                <a:off x="1282721" y="2534745"/>
                <a:ext cx="559975" cy="5618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3819" name="TextBox 10@|17FFC:16777215|FBC:16777215|LFC:16777215|LBC:16777215"/>
              <p:cNvSpPr txBox="1">
                <a:spLocks noChangeArrowheads="1"/>
              </p:cNvSpPr>
              <p:nvPr/>
            </p:nvSpPr>
            <p:spPr bwMode="auto">
              <a:xfrm>
                <a:off x="1328724" y="2485539"/>
                <a:ext cx="474314" cy="6476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zh-CN" sz="3600" b="1">
                    <a:solidFill>
                      <a:srgbClr val="315B2F"/>
                    </a:solidFill>
                    <a:sym typeface="+mn-lt"/>
                  </a:rPr>
                  <a:t>1</a:t>
                </a:r>
              </a:p>
            </p:txBody>
          </p:sp>
        </p:grp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7564438" y="1879600"/>
            <a:ext cx="1546225" cy="3481388"/>
            <a:chOff x="7563875" y="1879696"/>
            <a:chExt cx="1546676" cy="3480871"/>
          </a:xfrm>
        </p:grpSpPr>
        <p:sp>
          <p:nvSpPr>
            <p:cNvPr id="15" name="Freeform 14@|5FFC:3255130|FBC:16777215|LFC:16777215|LBC:16777215"/>
            <p:cNvSpPr/>
            <p:nvPr/>
          </p:nvSpPr>
          <p:spPr>
            <a:xfrm>
              <a:off x="7563875" y="1879696"/>
              <a:ext cx="1546676" cy="348087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rgbClr val="5AAB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76200" tIns="609442" rIns="76201" bIns="609441" spcCol="1270"/>
            <a:lstStyle/>
            <a:p>
              <a:pPr defTabSz="5334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5" name="TextBox 10@|17FFC:16777215|FBC:16777215|LFC:16777215|LBC:16777215"/>
            <p:cNvSpPr txBox="1"/>
            <p:nvPr/>
          </p:nvSpPr>
          <p:spPr>
            <a:xfrm>
              <a:off x="7563875" y="3424105"/>
              <a:ext cx="1546676" cy="4618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项目名称</a:t>
              </a:r>
              <a:endParaRPr lang="en-US" altLang="zh-CN" sz="2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3812" name="组合 31"/>
            <p:cNvGrpSpPr>
              <a:grpSpLocks/>
            </p:cNvGrpSpPr>
            <p:nvPr/>
          </p:nvGrpSpPr>
          <p:grpSpPr bwMode="auto">
            <a:xfrm>
              <a:off x="8018357" y="2632595"/>
              <a:ext cx="560623" cy="646331"/>
              <a:chOff x="1282566" y="2486075"/>
              <a:chExt cx="560623" cy="646331"/>
            </a:xfrm>
          </p:grpSpPr>
          <p:sp>
            <p:nvSpPr>
              <p:cNvPr id="33" name="Oval 32@|1FFC:16777215|FBC:16777215|LFC:16777215|LBC:16777215"/>
              <p:cNvSpPr/>
              <p:nvPr/>
            </p:nvSpPr>
            <p:spPr>
              <a:xfrm>
                <a:off x="1282242" y="2534745"/>
                <a:ext cx="560550" cy="5618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F3E70"/>
                  </a:solidFill>
                </a:endParaRPr>
              </a:p>
            </p:txBody>
          </p:sp>
          <p:sp>
            <p:nvSpPr>
              <p:cNvPr id="33814" name="TextBox 10@|17FFC:16777215|FBC:16777215|LFC:16777215|LBC:16777215"/>
              <p:cNvSpPr txBox="1">
                <a:spLocks noChangeArrowheads="1"/>
              </p:cNvSpPr>
              <p:nvPr/>
            </p:nvSpPr>
            <p:spPr bwMode="auto">
              <a:xfrm>
                <a:off x="1328292" y="2485539"/>
                <a:ext cx="474801" cy="6476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zh-CN" sz="3600" b="1">
                    <a:solidFill>
                      <a:srgbClr val="5AAB31"/>
                    </a:solidFill>
                    <a:sym typeface="+mn-lt"/>
                  </a:rPr>
                  <a:t>2</a:t>
                </a:r>
              </a:p>
            </p:txBody>
          </p:sp>
        </p:grpSp>
      </p:grpSp>
      <p:grpSp>
        <p:nvGrpSpPr>
          <p:cNvPr id="7" name="组合 2"/>
          <p:cNvGrpSpPr>
            <a:grpSpLocks/>
          </p:cNvGrpSpPr>
          <p:nvPr/>
        </p:nvGrpSpPr>
        <p:grpSpPr bwMode="auto">
          <a:xfrm>
            <a:off x="9226550" y="1879600"/>
            <a:ext cx="1546225" cy="3481388"/>
            <a:chOff x="9226550" y="1879696"/>
            <a:chExt cx="1546678" cy="3480871"/>
          </a:xfrm>
        </p:grpSpPr>
        <p:sp>
          <p:nvSpPr>
            <p:cNvPr id="17" name="Freeform 16@|5FFC:3255130|FBC:16777215|LFC:16777215|LBC:16777215"/>
            <p:cNvSpPr/>
            <p:nvPr/>
          </p:nvSpPr>
          <p:spPr>
            <a:xfrm>
              <a:off x="9226550" y="1879696"/>
              <a:ext cx="1546678" cy="348087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rgbClr val="5AAB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76200" tIns="609442" rIns="76201" bIns="609441" spcCol="1270"/>
            <a:lstStyle/>
            <a:p>
              <a:pPr defTabSz="5334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8" name="TextBox 10@|17FFC:16777215|FBC:16777215|LFC:16777215|LBC:16777215"/>
            <p:cNvSpPr txBox="1"/>
            <p:nvPr/>
          </p:nvSpPr>
          <p:spPr>
            <a:xfrm>
              <a:off x="9226550" y="3424105"/>
              <a:ext cx="1448224" cy="4618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项目名称</a:t>
              </a:r>
              <a:endParaRPr lang="en-US" altLang="zh-CN" sz="2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3807" name="组合 34"/>
            <p:cNvGrpSpPr>
              <a:grpSpLocks/>
            </p:cNvGrpSpPr>
            <p:nvPr/>
          </p:nvGrpSpPr>
          <p:grpSpPr bwMode="auto">
            <a:xfrm>
              <a:off x="9719578" y="2632595"/>
              <a:ext cx="560623" cy="646331"/>
              <a:chOff x="1282566" y="2486075"/>
              <a:chExt cx="560623" cy="646331"/>
            </a:xfrm>
          </p:grpSpPr>
          <p:sp>
            <p:nvSpPr>
              <p:cNvPr id="36" name="Oval 35@|1FFC:16777215|FBC:16777215|LFC:16777215|LBC:16777215"/>
              <p:cNvSpPr/>
              <p:nvPr/>
            </p:nvSpPr>
            <p:spPr>
              <a:xfrm>
                <a:off x="1281807" y="2534745"/>
                <a:ext cx="562139" cy="5618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F3E70"/>
                  </a:solidFill>
                </a:endParaRPr>
              </a:p>
            </p:txBody>
          </p:sp>
          <p:sp>
            <p:nvSpPr>
              <p:cNvPr id="33809" name="TextBox 10@|17FFC:16777215|FBC:16777215|LFC:16777215|LBC:16777215"/>
              <p:cNvSpPr txBox="1">
                <a:spLocks noChangeArrowheads="1"/>
              </p:cNvSpPr>
              <p:nvPr/>
            </p:nvSpPr>
            <p:spPr bwMode="auto">
              <a:xfrm>
                <a:off x="1327858" y="2485539"/>
                <a:ext cx="476389" cy="6476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altLang="zh-CN" sz="3600" b="1">
                    <a:solidFill>
                      <a:srgbClr val="5AAB31"/>
                    </a:solidFill>
                    <a:sym typeface="+mn-lt"/>
                  </a:rPr>
                  <a:t>3</a:t>
                </a:r>
              </a:p>
            </p:txBody>
          </p:sp>
        </p:grpSp>
      </p:grpSp>
      <p:grpSp>
        <p:nvGrpSpPr>
          <p:cNvPr id="9" name="组合 1"/>
          <p:cNvGrpSpPr>
            <a:grpSpLocks/>
          </p:cNvGrpSpPr>
          <p:nvPr/>
        </p:nvGrpSpPr>
        <p:grpSpPr bwMode="auto">
          <a:xfrm>
            <a:off x="990600" y="2597150"/>
            <a:ext cx="4027488" cy="2292350"/>
            <a:chOff x="6857842" y="2596631"/>
            <a:chExt cx="4027314" cy="2292951"/>
          </a:xfrm>
        </p:grpSpPr>
        <p:sp>
          <p:nvSpPr>
            <p:cNvPr id="6" name="TextBox 11@|17FFC:16777215|FBC:16777215|LFC:16777215|LBC:16777215"/>
            <p:cNvSpPr txBox="1"/>
            <p:nvPr/>
          </p:nvSpPr>
          <p:spPr>
            <a:xfrm>
              <a:off x="6857842" y="3268320"/>
              <a:ext cx="4027314" cy="16212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spc="100" dirty="0">
                  <a:solidFill>
                    <a:prstClr val="black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感谢您购买小状元的作品：</a:t>
              </a:r>
              <a:r>
                <a:rPr lang="zh-CN" altLang="en-US" sz="1400" spc="100" dirty="0">
                  <a:solidFill>
                    <a:prstClr val="black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作品内所有图片和文字仅供参考使用，所有带网格的形状是为了给图片占位的，具体替换的方法请参考</a:t>
              </a:r>
              <a:r>
                <a:rPr lang="zh-CN" altLang="en-US" sz="1400" b="1" spc="100" dirty="0">
                  <a:solidFill>
                    <a:prstClr val="black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文档底部的教程</a:t>
              </a:r>
              <a:r>
                <a:rPr lang="zh-CN" altLang="en-US" sz="1400" spc="100" dirty="0">
                  <a:solidFill>
                    <a:prstClr val="black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，文档不能解决您的所有问题，遇到不明白的问题，不要忘记有百度搜索哦，相信你一定能找到解决方法的。</a:t>
              </a:r>
              <a:endParaRPr lang="en-US" altLang="zh-CN" sz="1400" spc="100" dirty="0">
                <a:solidFill>
                  <a:prstClr val="black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9" name="TextBox 10@|17FFC:16777215|FBC:16777215|LFC:16777215|LBC:16777215"/>
            <p:cNvSpPr txBox="1"/>
            <p:nvPr/>
          </p:nvSpPr>
          <p:spPr>
            <a:xfrm>
              <a:off x="6857842" y="2596631"/>
              <a:ext cx="2774830" cy="64628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600" b="1" dirty="0">
                  <a:solidFill>
                    <a:srgbClr val="315B2F"/>
                  </a:solidFill>
                  <a:latin typeface="+mn-lt"/>
                  <a:ea typeface="+mn-ea"/>
                  <a:cs typeface="+mn-ea"/>
                  <a:sym typeface="+mn-lt"/>
                </a:rPr>
                <a:t>项目概况</a:t>
              </a:r>
              <a:endParaRPr lang="en-US" sz="3600" b="1" dirty="0">
                <a:solidFill>
                  <a:srgbClr val="315B2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3798" name="组合 39"/>
          <p:cNvGrpSpPr>
            <a:grpSpLocks/>
          </p:cNvGrpSpPr>
          <p:nvPr/>
        </p:nvGrpSpPr>
        <p:grpSpPr bwMode="auto">
          <a:xfrm>
            <a:off x="284163" y="55563"/>
            <a:ext cx="2952750" cy="857250"/>
            <a:chOff x="312964" y="12700"/>
            <a:chExt cx="2952751" cy="856370"/>
          </a:xfrm>
        </p:grpSpPr>
        <p:sp>
          <p:nvSpPr>
            <p:cNvPr id="41" name="圆角矩形 40"/>
            <p:cNvSpPr/>
            <p:nvPr/>
          </p:nvSpPr>
          <p:spPr>
            <a:xfrm>
              <a:off x="368526" y="282298"/>
              <a:ext cx="2897189" cy="38060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rgbClr val="3F7B33"/>
                </a:solidFill>
              </a:endParaRPr>
            </a:p>
          </p:txBody>
        </p:sp>
        <p:pic>
          <p:nvPicPr>
            <p:cNvPr id="33800" name="图片 41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2055465">
              <a:off x="312964" y="12700"/>
              <a:ext cx="498555" cy="856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01" name="文本框 42"/>
            <p:cNvSpPr txBox="1">
              <a:spLocks noChangeArrowheads="1"/>
            </p:cNvSpPr>
            <p:nvPr/>
          </p:nvSpPr>
          <p:spPr bwMode="auto">
            <a:xfrm>
              <a:off x="846342" y="282152"/>
              <a:ext cx="20313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3C7832"/>
                  </a:solidFill>
                  <a:latin typeface="微软雅黑" pitchFamily="34" charset="-122"/>
                </a:rPr>
                <a:t>单击此处添加标题</a:t>
              </a:r>
            </a:p>
          </p:txBody>
        </p:sp>
        <p:sp>
          <p:nvSpPr>
            <p:cNvPr id="33802" name="文本框 43"/>
            <p:cNvSpPr txBox="1">
              <a:spLocks noChangeArrowheads="1"/>
            </p:cNvSpPr>
            <p:nvPr/>
          </p:nvSpPr>
          <p:spPr bwMode="auto">
            <a:xfrm>
              <a:off x="405443" y="287157"/>
              <a:ext cx="3465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chemeClr val="bg1"/>
                  </a:solidFill>
                  <a:latin typeface="微软雅黑" pitchFamily="34" charset="-122"/>
                </a:rPr>
                <a:t>X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1884363" y="1301750"/>
            <a:ext cx="8343900" cy="3697288"/>
            <a:chOff x="1884036" y="1302350"/>
            <a:chExt cx="8343582" cy="3696109"/>
          </a:xfrm>
        </p:grpSpPr>
        <p:sp>
          <p:nvSpPr>
            <p:cNvPr id="2" name="Shape 2191@|9FFC:0|FBC:0|LFC:13286061|LBC:16777215"/>
            <p:cNvSpPr/>
            <p:nvPr/>
          </p:nvSpPr>
          <p:spPr>
            <a:xfrm rot="16200000" flipV="1">
              <a:off x="5844698" y="1647892"/>
              <a:ext cx="0" cy="3012960"/>
            </a:xfrm>
            <a:prstGeom prst="line">
              <a:avLst/>
            </a:prstGeom>
            <a:ln w="12700">
              <a:solidFill>
                <a:srgbClr val="ADBACA"/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>
                <a:solidFill>
                  <a:srgbClr val="000000"/>
                </a:solidFill>
                <a:latin typeface="Helvetica Light"/>
                <a:ea typeface="Helvetica Light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" name="Shape 2191@|9FFC:0|FBC:0|LFC:13286061|LBC:16777215"/>
            <p:cNvSpPr/>
            <p:nvPr/>
          </p:nvSpPr>
          <p:spPr>
            <a:xfrm rot="10800000" flipV="1">
              <a:off x="7351178" y="1672120"/>
              <a:ext cx="0" cy="2953395"/>
            </a:xfrm>
            <a:prstGeom prst="line">
              <a:avLst/>
            </a:prstGeom>
            <a:noFill/>
            <a:ln w="12700" cap="flat">
              <a:solidFill>
                <a:srgbClr val="ADBACA"/>
              </a:solidFill>
              <a:prstDash val="solid"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>
                <a:solidFill>
                  <a:srgbClr val="000000"/>
                </a:solidFill>
                <a:latin typeface="Helvetica Light"/>
                <a:ea typeface="Helvetica Light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Shape 2196@|9FFC:0|FBC:0|LFC:13286061|LBC:16777215"/>
            <p:cNvSpPr/>
            <p:nvPr/>
          </p:nvSpPr>
          <p:spPr>
            <a:xfrm>
              <a:off x="7351178" y="4625515"/>
              <a:ext cx="350824" cy="0"/>
            </a:xfrm>
            <a:prstGeom prst="line">
              <a:avLst/>
            </a:prstGeom>
            <a:noFill/>
            <a:ln w="12700" cap="flat">
              <a:solidFill>
                <a:srgbClr val="ADBACA"/>
              </a:solidFill>
              <a:prstDash val="solid"/>
              <a:miter lim="400000"/>
              <a:tailEnd type="oval" w="med" len="med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>
                <a:solidFill>
                  <a:srgbClr val="000000"/>
                </a:solidFill>
                <a:latin typeface="Helvetica Light"/>
                <a:ea typeface="Helvetica Light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Shape 2196@|9FFC:0|FBC:0|LFC:13286061|LBC:16777215"/>
            <p:cNvSpPr/>
            <p:nvPr/>
          </p:nvSpPr>
          <p:spPr>
            <a:xfrm>
              <a:off x="7351178" y="3673319"/>
              <a:ext cx="350824" cy="0"/>
            </a:xfrm>
            <a:prstGeom prst="line">
              <a:avLst/>
            </a:prstGeom>
            <a:noFill/>
            <a:ln w="12700" cap="flat">
              <a:solidFill>
                <a:srgbClr val="ADBACA"/>
              </a:solidFill>
              <a:prstDash val="solid"/>
              <a:miter lim="400000"/>
              <a:tailEnd type="oval" w="med" len="med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>
                <a:solidFill>
                  <a:srgbClr val="000000"/>
                </a:solidFill>
                <a:latin typeface="Helvetica Light"/>
                <a:ea typeface="Helvetica Light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Shape 2196@|9FFC:0|FBC:0|LFC:13286061|LBC:16777215"/>
            <p:cNvSpPr/>
            <p:nvPr/>
          </p:nvSpPr>
          <p:spPr>
            <a:xfrm>
              <a:off x="7351178" y="2675100"/>
              <a:ext cx="350824" cy="0"/>
            </a:xfrm>
            <a:prstGeom prst="line">
              <a:avLst/>
            </a:prstGeom>
            <a:noFill/>
            <a:ln w="12700" cap="flat">
              <a:solidFill>
                <a:srgbClr val="ADBACA"/>
              </a:solidFill>
              <a:prstDash val="solid"/>
              <a:miter lim="400000"/>
              <a:tailEnd type="oval" w="med" len="med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>
                <a:solidFill>
                  <a:srgbClr val="000000"/>
                </a:solidFill>
                <a:latin typeface="Helvetica Light"/>
                <a:ea typeface="Helvetica Light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Shape 2196@|9FFC:0|FBC:0|LFC:13286061|LBC:16777215"/>
            <p:cNvSpPr/>
            <p:nvPr/>
          </p:nvSpPr>
          <p:spPr>
            <a:xfrm>
              <a:off x="7351178" y="1683229"/>
              <a:ext cx="350824" cy="0"/>
            </a:xfrm>
            <a:prstGeom prst="line">
              <a:avLst/>
            </a:prstGeom>
            <a:noFill/>
            <a:ln w="12700" cap="flat">
              <a:solidFill>
                <a:srgbClr val="ADBACA"/>
              </a:solidFill>
              <a:prstDash val="solid"/>
              <a:miter lim="400000"/>
              <a:tailEnd type="oval" w="med" len="med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>
                <a:solidFill>
                  <a:srgbClr val="000000"/>
                </a:solidFill>
                <a:latin typeface="Helvetica Light"/>
                <a:ea typeface="Helvetica Light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Rectangle 13@|1FFC:192|FBC:16777215|LFC:16777215|LBC:16777215"/>
            <p:cNvSpPr/>
            <p:nvPr/>
          </p:nvSpPr>
          <p:spPr>
            <a:xfrm>
              <a:off x="1884036" y="2805234"/>
              <a:ext cx="2317662" cy="707799"/>
            </a:xfrm>
            <a:prstGeom prst="rect">
              <a:avLst/>
            </a:prstGeom>
            <a:solidFill>
              <a:srgbClr val="315B2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160" tIns="10160" rIns="10160" bIns="10160" spcCol="1270" anchor="ctr"/>
            <a:lstStyle/>
            <a:p>
              <a:pPr algn="ctr" defTabSz="7112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600" dirty="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Rectangle 18@|1FFC:681197|FBC:16777215|LFC:16777215|LBC:16777215"/>
            <p:cNvSpPr/>
            <p:nvPr/>
          </p:nvSpPr>
          <p:spPr>
            <a:xfrm>
              <a:off x="4796987" y="2302156"/>
              <a:ext cx="2317662" cy="703039"/>
            </a:xfrm>
            <a:prstGeom prst="rect">
              <a:avLst/>
            </a:prstGeom>
            <a:solidFill>
              <a:srgbClr val="5AAB3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160" tIns="10160" rIns="10160" bIns="10160" spcCol="1270" anchor="ctr"/>
            <a:lstStyle/>
            <a:p>
              <a:pPr algn="ctr" defTabSz="7112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600" dirty="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Rectangle 15@|1FFC:681197|FBC:16777215|LFC:16777215|LBC:16777215"/>
            <p:cNvSpPr/>
            <p:nvPr/>
          </p:nvSpPr>
          <p:spPr>
            <a:xfrm>
              <a:off x="4796987" y="3295614"/>
              <a:ext cx="2317662" cy="706213"/>
            </a:xfrm>
            <a:prstGeom prst="rect">
              <a:avLst/>
            </a:prstGeom>
            <a:solidFill>
              <a:srgbClr val="5AAB3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160" tIns="10160" rIns="10160" bIns="10160" spcCol="1270" anchor="ctr"/>
            <a:lstStyle/>
            <a:p>
              <a:pPr algn="ctr" defTabSz="7112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600" dirty="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Rectangle 16@|1FFC:681197|FBC:16777215|LFC:16777215|LBC:16777215"/>
            <p:cNvSpPr/>
            <p:nvPr/>
          </p:nvSpPr>
          <p:spPr>
            <a:xfrm>
              <a:off x="7889319" y="2298982"/>
              <a:ext cx="2317662" cy="706213"/>
            </a:xfrm>
            <a:prstGeom prst="rect">
              <a:avLst/>
            </a:prstGeom>
            <a:solidFill>
              <a:srgbClr val="5AAB3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160" tIns="10160" rIns="10160" bIns="10160" spcCol="1270" anchor="ctr"/>
            <a:lstStyle/>
            <a:p>
              <a:pPr algn="ctr" defTabSz="7112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600" dirty="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Rectangle 14@|1FFC:681197|FBC:16777215|LFC:16777215|LBC:16777215"/>
            <p:cNvSpPr/>
            <p:nvPr/>
          </p:nvSpPr>
          <p:spPr>
            <a:xfrm>
              <a:off x="7889319" y="1302350"/>
              <a:ext cx="2317662" cy="706213"/>
            </a:xfrm>
            <a:prstGeom prst="rect">
              <a:avLst/>
            </a:prstGeom>
            <a:solidFill>
              <a:srgbClr val="5AAB3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160" tIns="10160" rIns="10160" bIns="10160" spcCol="1270" anchor="ctr"/>
            <a:lstStyle/>
            <a:p>
              <a:pPr algn="ctr" defTabSz="7112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600" dirty="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Rectangle 17@|1FFC:681197|FBC:16777215|LFC:16777215|LBC:16777215"/>
            <p:cNvSpPr/>
            <p:nvPr/>
          </p:nvSpPr>
          <p:spPr>
            <a:xfrm>
              <a:off x="7889319" y="3295614"/>
              <a:ext cx="2317662" cy="706213"/>
            </a:xfrm>
            <a:prstGeom prst="rect">
              <a:avLst/>
            </a:prstGeom>
            <a:solidFill>
              <a:srgbClr val="5AAB3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160" tIns="10160" rIns="10160" bIns="10160" spcCol="1270" anchor="ctr"/>
            <a:lstStyle/>
            <a:p>
              <a:pPr algn="ctr" defTabSz="7112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600" dirty="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Rectangle 19@|1FFC:681197|FBC:16777215|LFC:16777215|LBC:16777215"/>
            <p:cNvSpPr/>
            <p:nvPr/>
          </p:nvSpPr>
          <p:spPr>
            <a:xfrm>
              <a:off x="7889319" y="4292246"/>
              <a:ext cx="2317662" cy="706213"/>
            </a:xfrm>
            <a:prstGeom prst="rect">
              <a:avLst/>
            </a:prstGeom>
            <a:solidFill>
              <a:srgbClr val="5AAB3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160" tIns="10160" rIns="10160" bIns="10160" spcCol="1270" anchor="ctr"/>
            <a:lstStyle/>
            <a:p>
              <a:pPr algn="ctr" defTabSz="7112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600" dirty="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TextBox 13@|17FFC:16777215|FBC:16777215|LFC:16777215|LBC:16777215"/>
            <p:cNvSpPr txBox="1"/>
            <p:nvPr/>
          </p:nvSpPr>
          <p:spPr>
            <a:xfrm>
              <a:off x="1888798" y="3021065"/>
              <a:ext cx="2338299" cy="24598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ctr" defTabSz="1216817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TextBox 13@|17FFC:16777215|FBC:16777215|LFC:16777215|LBC:16777215"/>
            <p:cNvSpPr txBox="1"/>
            <p:nvPr/>
          </p:nvSpPr>
          <p:spPr>
            <a:xfrm>
              <a:off x="4765238" y="3517793"/>
              <a:ext cx="2338299" cy="245985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ctr" defTabSz="1216817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TextBox 13@|17FFC:16777215|FBC:16777215|LFC:16777215|LBC:16777215"/>
            <p:cNvSpPr txBox="1"/>
            <p:nvPr/>
          </p:nvSpPr>
          <p:spPr>
            <a:xfrm>
              <a:off x="4765238" y="2513227"/>
              <a:ext cx="2338299" cy="24598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ctr" defTabSz="1216817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TextBox 13@|17FFC:16777215|FBC:16777215|LFC:16777215|LBC:16777215"/>
            <p:cNvSpPr txBox="1"/>
            <p:nvPr/>
          </p:nvSpPr>
          <p:spPr>
            <a:xfrm>
              <a:off x="7868683" y="2527509"/>
              <a:ext cx="2338298" cy="245985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ctr" defTabSz="1216817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TextBox 13@|17FFC:16777215|FBC:16777215|LFC:16777215|LBC:16777215"/>
            <p:cNvSpPr txBox="1"/>
            <p:nvPr/>
          </p:nvSpPr>
          <p:spPr>
            <a:xfrm>
              <a:off x="7868683" y="1524529"/>
              <a:ext cx="2338298" cy="245985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ctr" defTabSz="1216817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TextBox 13@|17FFC:16777215|FBC:16777215|LFC:16777215|LBC:16777215"/>
            <p:cNvSpPr txBox="1"/>
            <p:nvPr/>
          </p:nvSpPr>
          <p:spPr>
            <a:xfrm>
              <a:off x="7889319" y="4487447"/>
              <a:ext cx="2338299" cy="24598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ctr" defTabSz="1216817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TextBox 13@|17FFC:16777215|FBC:16777215|LFC:16777215|LBC:16777215"/>
            <p:cNvSpPr txBox="1"/>
            <p:nvPr/>
          </p:nvSpPr>
          <p:spPr>
            <a:xfrm>
              <a:off x="7889319" y="3482879"/>
              <a:ext cx="2338299" cy="247571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ctr" defTabSz="1216817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2020888" y="5370513"/>
            <a:ext cx="8329612" cy="75406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spc="100" dirty="0">
                <a:solidFill>
                  <a:prstClr val="black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感谢您购买小状元的作品：</a:t>
            </a:r>
            <a:r>
              <a:rPr lang="zh-CN" altLang="en-US" sz="1400" spc="100" dirty="0">
                <a:solidFill>
                  <a:prstClr val="black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作品内所有图片和文字仅供参考使用，所有带网格的形状是为了给图片占位的，具体替换的方法请参考</a:t>
            </a:r>
            <a:r>
              <a:rPr lang="zh-CN" altLang="en-US" sz="1400" b="1" spc="100" dirty="0">
                <a:solidFill>
                  <a:prstClr val="black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文档底部的教程</a:t>
            </a:r>
            <a:r>
              <a:rPr lang="zh-CN" altLang="en-US" sz="1400" spc="100" dirty="0">
                <a:solidFill>
                  <a:prstClr val="black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，文档不能解决您的所有问题，遇到不明白的问题，不要忘记有百度搜索哦，相信你一定能找到解决方法的。</a:t>
            </a:r>
            <a:endParaRPr lang="en-US" altLang="zh-CN" sz="1400" spc="100" dirty="0">
              <a:solidFill>
                <a:prstClr val="black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4820" name="组合 28"/>
          <p:cNvGrpSpPr>
            <a:grpSpLocks/>
          </p:cNvGrpSpPr>
          <p:nvPr/>
        </p:nvGrpSpPr>
        <p:grpSpPr bwMode="auto">
          <a:xfrm>
            <a:off x="284163" y="55563"/>
            <a:ext cx="2952750" cy="857250"/>
            <a:chOff x="312964" y="12700"/>
            <a:chExt cx="2952751" cy="856370"/>
          </a:xfrm>
        </p:grpSpPr>
        <p:sp>
          <p:nvSpPr>
            <p:cNvPr id="30" name="圆角矩形 29"/>
            <p:cNvSpPr/>
            <p:nvPr/>
          </p:nvSpPr>
          <p:spPr>
            <a:xfrm>
              <a:off x="368526" y="282298"/>
              <a:ext cx="2897189" cy="38060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rgbClr val="3F7B33"/>
                </a:solidFill>
              </a:endParaRPr>
            </a:p>
          </p:txBody>
        </p:sp>
        <p:pic>
          <p:nvPicPr>
            <p:cNvPr id="34822" name="图片 30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2055465">
              <a:off x="312964" y="12700"/>
              <a:ext cx="498555" cy="856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23" name="文本框 31"/>
            <p:cNvSpPr txBox="1">
              <a:spLocks noChangeArrowheads="1"/>
            </p:cNvSpPr>
            <p:nvPr/>
          </p:nvSpPr>
          <p:spPr bwMode="auto">
            <a:xfrm>
              <a:off x="846342" y="282152"/>
              <a:ext cx="20313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3C7832"/>
                  </a:solidFill>
                  <a:latin typeface="微软雅黑" pitchFamily="34" charset="-122"/>
                </a:rPr>
                <a:t>单击此处添加标题</a:t>
              </a:r>
            </a:p>
          </p:txBody>
        </p:sp>
        <p:sp>
          <p:nvSpPr>
            <p:cNvPr id="34824" name="文本框 32"/>
            <p:cNvSpPr txBox="1">
              <a:spLocks noChangeArrowheads="1"/>
            </p:cNvSpPr>
            <p:nvPr/>
          </p:nvSpPr>
          <p:spPr bwMode="auto">
            <a:xfrm>
              <a:off x="405443" y="287157"/>
              <a:ext cx="3465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chemeClr val="bg1"/>
                  </a:solidFill>
                  <a:latin typeface="微软雅黑" pitchFamily="34" charset="-122"/>
                </a:rPr>
                <a:t>X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7"/>
          <p:cNvSpPr>
            <a:spLocks noChangeAspect="1"/>
          </p:cNvSpPr>
          <p:nvPr/>
        </p:nvSpPr>
        <p:spPr bwMode="auto">
          <a:xfrm>
            <a:off x="6823075" y="2754313"/>
            <a:ext cx="1938338" cy="1908175"/>
          </a:xfrm>
          <a:custGeom>
            <a:avLst/>
            <a:gdLst>
              <a:gd name="T0" fmla="*/ 145 w 145"/>
              <a:gd name="T1" fmla="*/ 74 h 143"/>
              <a:gd name="T2" fmla="*/ 133 w 145"/>
              <a:gd name="T3" fmla="*/ 88 h 143"/>
              <a:gd name="T4" fmla="*/ 8 w 145"/>
              <a:gd name="T5" fmla="*/ 143 h 143"/>
              <a:gd name="T6" fmla="*/ 2 w 145"/>
              <a:gd name="T7" fmla="*/ 141 h 143"/>
              <a:gd name="T8" fmla="*/ 0 w 145"/>
              <a:gd name="T9" fmla="*/ 135 h 143"/>
              <a:gd name="T10" fmla="*/ 6 w 145"/>
              <a:gd name="T11" fmla="*/ 108 h 143"/>
              <a:gd name="T12" fmla="*/ 50 w 145"/>
              <a:gd name="T13" fmla="*/ 73 h 143"/>
              <a:gd name="T14" fmla="*/ 21 w 145"/>
              <a:gd name="T15" fmla="*/ 44 h 143"/>
              <a:gd name="T16" fmla="*/ 29 w 145"/>
              <a:gd name="T17" fmla="*/ 8 h 143"/>
              <a:gd name="T18" fmla="*/ 36 w 145"/>
              <a:gd name="T19" fmla="*/ 1 h 143"/>
              <a:gd name="T20" fmla="*/ 44 w 145"/>
              <a:gd name="T21" fmla="*/ 3 h 143"/>
              <a:gd name="T22" fmla="*/ 138 w 145"/>
              <a:gd name="T23" fmla="*/ 61 h 143"/>
              <a:gd name="T24" fmla="*/ 145 w 145"/>
              <a:gd name="T25" fmla="*/ 7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rgbClr val="315B2F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kern="0">
              <a:solidFill>
                <a:srgbClr val="FFFFFF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Freeform 17"/>
          <p:cNvSpPr>
            <a:spLocks/>
          </p:cNvSpPr>
          <p:nvPr/>
        </p:nvSpPr>
        <p:spPr bwMode="auto">
          <a:xfrm>
            <a:off x="5824538" y="2994025"/>
            <a:ext cx="1481137" cy="1457325"/>
          </a:xfrm>
          <a:custGeom>
            <a:avLst/>
            <a:gdLst>
              <a:gd name="T0" fmla="*/ 145 w 145"/>
              <a:gd name="T1" fmla="*/ 74 h 143"/>
              <a:gd name="T2" fmla="*/ 133 w 145"/>
              <a:gd name="T3" fmla="*/ 88 h 143"/>
              <a:gd name="T4" fmla="*/ 8 w 145"/>
              <a:gd name="T5" fmla="*/ 143 h 143"/>
              <a:gd name="T6" fmla="*/ 2 w 145"/>
              <a:gd name="T7" fmla="*/ 141 h 143"/>
              <a:gd name="T8" fmla="*/ 0 w 145"/>
              <a:gd name="T9" fmla="*/ 135 h 143"/>
              <a:gd name="T10" fmla="*/ 6 w 145"/>
              <a:gd name="T11" fmla="*/ 108 h 143"/>
              <a:gd name="T12" fmla="*/ 50 w 145"/>
              <a:gd name="T13" fmla="*/ 73 h 143"/>
              <a:gd name="T14" fmla="*/ 21 w 145"/>
              <a:gd name="T15" fmla="*/ 44 h 143"/>
              <a:gd name="T16" fmla="*/ 29 w 145"/>
              <a:gd name="T17" fmla="*/ 8 h 143"/>
              <a:gd name="T18" fmla="*/ 36 w 145"/>
              <a:gd name="T19" fmla="*/ 1 h 143"/>
              <a:gd name="T20" fmla="*/ 44 w 145"/>
              <a:gd name="T21" fmla="*/ 3 h 143"/>
              <a:gd name="T22" fmla="*/ 138 w 145"/>
              <a:gd name="T23" fmla="*/ 61 h 143"/>
              <a:gd name="T24" fmla="*/ 145 w 145"/>
              <a:gd name="T25" fmla="*/ 7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rgbClr val="5AAB31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kern="0">
              <a:solidFill>
                <a:srgbClr val="FFFFFF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Freeform 18"/>
          <p:cNvSpPr>
            <a:spLocks/>
          </p:cNvSpPr>
          <p:nvPr/>
        </p:nvSpPr>
        <p:spPr bwMode="auto">
          <a:xfrm>
            <a:off x="4905375" y="3113088"/>
            <a:ext cx="1295400" cy="1265237"/>
          </a:xfrm>
          <a:custGeom>
            <a:avLst/>
            <a:gdLst>
              <a:gd name="T0" fmla="*/ 127 w 127"/>
              <a:gd name="T1" fmla="*/ 64 h 124"/>
              <a:gd name="T2" fmla="*/ 117 w 127"/>
              <a:gd name="T3" fmla="*/ 76 h 124"/>
              <a:gd name="T4" fmla="*/ 8 w 127"/>
              <a:gd name="T5" fmla="*/ 124 h 124"/>
              <a:gd name="T6" fmla="*/ 2 w 127"/>
              <a:gd name="T7" fmla="*/ 123 h 124"/>
              <a:gd name="T8" fmla="*/ 1 w 127"/>
              <a:gd name="T9" fmla="*/ 118 h 124"/>
              <a:gd name="T10" fmla="*/ 6 w 127"/>
              <a:gd name="T11" fmla="*/ 94 h 124"/>
              <a:gd name="T12" fmla="*/ 39 w 127"/>
              <a:gd name="T13" fmla="*/ 62 h 124"/>
              <a:gd name="T14" fmla="*/ 19 w 127"/>
              <a:gd name="T15" fmla="*/ 38 h 124"/>
              <a:gd name="T16" fmla="*/ 26 w 127"/>
              <a:gd name="T17" fmla="*/ 6 h 124"/>
              <a:gd name="T18" fmla="*/ 32 w 127"/>
              <a:gd name="T19" fmla="*/ 1 h 124"/>
              <a:gd name="T20" fmla="*/ 39 w 127"/>
              <a:gd name="T21" fmla="*/ 2 h 124"/>
              <a:gd name="T22" fmla="*/ 121 w 127"/>
              <a:gd name="T23" fmla="*/ 52 h 124"/>
              <a:gd name="T24" fmla="*/ 127 w 127"/>
              <a:gd name="T25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" h="124">
                <a:moveTo>
                  <a:pt x="127" y="64"/>
                </a:moveTo>
                <a:cubicBezTo>
                  <a:pt x="127" y="71"/>
                  <a:pt x="117" y="76"/>
                  <a:pt x="117" y="76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24"/>
                  <a:pt x="4" y="124"/>
                  <a:pt x="2" y="123"/>
                </a:cubicBezTo>
                <a:cubicBezTo>
                  <a:pt x="0" y="121"/>
                  <a:pt x="1" y="118"/>
                  <a:pt x="1" y="118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4"/>
                  <a:pt x="39" y="81"/>
                  <a:pt x="39" y="62"/>
                </a:cubicBezTo>
                <a:cubicBezTo>
                  <a:pt x="40" y="48"/>
                  <a:pt x="19" y="38"/>
                  <a:pt x="19" y="38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8" y="2"/>
                  <a:pt x="32" y="1"/>
                </a:cubicBezTo>
                <a:cubicBezTo>
                  <a:pt x="36" y="0"/>
                  <a:pt x="39" y="2"/>
                  <a:pt x="39" y="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2"/>
                  <a:pt x="127" y="57"/>
                  <a:pt x="127" y="64"/>
                </a:cubicBezTo>
                <a:close/>
              </a:path>
            </a:pathLst>
          </a:custGeom>
          <a:solidFill>
            <a:srgbClr val="5AAB31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kern="0">
              <a:solidFill>
                <a:srgbClr val="FFFFFF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Freeform 19"/>
          <p:cNvSpPr>
            <a:spLocks/>
          </p:cNvSpPr>
          <p:nvPr/>
        </p:nvSpPr>
        <p:spPr bwMode="auto">
          <a:xfrm>
            <a:off x="4183063" y="3238500"/>
            <a:ext cx="1028700" cy="1041400"/>
          </a:xfrm>
          <a:custGeom>
            <a:avLst/>
            <a:gdLst>
              <a:gd name="T0" fmla="*/ 15 w 101"/>
              <a:gd name="T1" fmla="*/ 31 h 102"/>
              <a:gd name="T2" fmla="*/ 21 w 101"/>
              <a:gd name="T3" fmla="*/ 5 h 102"/>
              <a:gd name="T4" fmla="*/ 26 w 101"/>
              <a:gd name="T5" fmla="*/ 1 h 102"/>
              <a:gd name="T6" fmla="*/ 32 w 101"/>
              <a:gd name="T7" fmla="*/ 2 h 102"/>
              <a:gd name="T8" fmla="*/ 95 w 101"/>
              <a:gd name="T9" fmla="*/ 41 h 102"/>
              <a:gd name="T10" fmla="*/ 101 w 101"/>
              <a:gd name="T11" fmla="*/ 51 h 102"/>
              <a:gd name="T12" fmla="*/ 94 w 101"/>
              <a:gd name="T13" fmla="*/ 63 h 102"/>
              <a:gd name="T14" fmla="*/ 6 w 101"/>
              <a:gd name="T15" fmla="*/ 102 h 102"/>
              <a:gd name="T16" fmla="*/ 2 w 101"/>
              <a:gd name="T17" fmla="*/ 101 h 102"/>
              <a:gd name="T18" fmla="*/ 0 w 101"/>
              <a:gd name="T19" fmla="*/ 97 h 102"/>
              <a:gd name="T20" fmla="*/ 5 w 101"/>
              <a:gd name="T21" fmla="*/ 77 h 102"/>
              <a:gd name="T22" fmla="*/ 15 w 101"/>
              <a:gd name="T23" fmla="*/ 3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2">
                <a:moveTo>
                  <a:pt x="15" y="31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2" y="2"/>
                  <a:pt x="26" y="1"/>
                </a:cubicBezTo>
                <a:cubicBezTo>
                  <a:pt x="29" y="0"/>
                  <a:pt x="32" y="2"/>
                  <a:pt x="32" y="2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101" y="46"/>
                  <a:pt x="101" y="51"/>
                </a:cubicBezTo>
                <a:cubicBezTo>
                  <a:pt x="101" y="60"/>
                  <a:pt x="94" y="63"/>
                  <a:pt x="94" y="63"/>
                </a:cubicBezTo>
                <a:cubicBezTo>
                  <a:pt x="6" y="102"/>
                  <a:pt x="6" y="102"/>
                  <a:pt x="6" y="102"/>
                </a:cubicBezTo>
                <a:cubicBezTo>
                  <a:pt x="6" y="102"/>
                  <a:pt x="3" y="102"/>
                  <a:pt x="2" y="101"/>
                </a:cubicBezTo>
                <a:cubicBezTo>
                  <a:pt x="0" y="99"/>
                  <a:pt x="0" y="97"/>
                  <a:pt x="0" y="97"/>
                </a:cubicBezTo>
                <a:cubicBezTo>
                  <a:pt x="5" y="77"/>
                  <a:pt x="5" y="77"/>
                  <a:pt x="5" y="77"/>
                </a:cubicBezTo>
                <a:lnTo>
                  <a:pt x="15" y="31"/>
                </a:lnTo>
                <a:close/>
              </a:path>
            </a:pathLst>
          </a:custGeom>
          <a:solidFill>
            <a:srgbClr val="5AAB31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kern="0">
              <a:solidFill>
                <a:srgbClr val="FFFFFF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任意多边形 5"/>
          <p:cNvSpPr/>
          <p:nvPr/>
        </p:nvSpPr>
        <p:spPr bwMode="auto">
          <a:xfrm>
            <a:off x="8158163" y="3155950"/>
            <a:ext cx="2549525" cy="287338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rgbClr val="ADBACA"/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kern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/>
        </p:nvSpPr>
        <p:spPr bwMode="auto">
          <a:xfrm flipH="1">
            <a:off x="1911350" y="3465513"/>
            <a:ext cx="2551113" cy="285750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rgbClr val="ADBACA"/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kern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6565900" y="2455863"/>
            <a:ext cx="673100" cy="1001712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rgbClr val="ADBACA"/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kern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/>
        </p:nvSpPr>
        <p:spPr>
          <a:xfrm flipH="1">
            <a:off x="4852988" y="2449513"/>
            <a:ext cx="673100" cy="1001712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rgbClr val="ADBACA"/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kern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Freeform 6"/>
          <p:cNvSpPr>
            <a:spLocks noChangeAspect="1" noEditPoints="1"/>
          </p:cNvSpPr>
          <p:nvPr/>
        </p:nvSpPr>
        <p:spPr bwMode="auto">
          <a:xfrm>
            <a:off x="4625975" y="3622675"/>
            <a:ext cx="227013" cy="241300"/>
          </a:xfrm>
          <a:custGeom>
            <a:avLst/>
            <a:gdLst>
              <a:gd name="T0" fmla="*/ 67 w 376"/>
              <a:gd name="T1" fmla="*/ 3 h 401"/>
              <a:gd name="T2" fmla="*/ 62 w 376"/>
              <a:gd name="T3" fmla="*/ 3 h 401"/>
              <a:gd name="T4" fmla="*/ 0 w 376"/>
              <a:gd name="T5" fmla="*/ 159 h 401"/>
              <a:gd name="T6" fmla="*/ 65 w 376"/>
              <a:gd name="T7" fmla="*/ 223 h 401"/>
              <a:gd name="T8" fmla="*/ 129 w 376"/>
              <a:gd name="T9" fmla="*/ 159 h 401"/>
              <a:gd name="T10" fmla="*/ 67 w 376"/>
              <a:gd name="T11" fmla="*/ 3 h 401"/>
              <a:gd name="T12" fmla="*/ 313 w 376"/>
              <a:gd name="T13" fmla="*/ 3 h 401"/>
              <a:gd name="T14" fmla="*/ 309 w 376"/>
              <a:gd name="T15" fmla="*/ 3 h 401"/>
              <a:gd name="T16" fmla="*/ 246 w 376"/>
              <a:gd name="T17" fmla="*/ 159 h 401"/>
              <a:gd name="T18" fmla="*/ 311 w 376"/>
              <a:gd name="T19" fmla="*/ 223 h 401"/>
              <a:gd name="T20" fmla="*/ 376 w 376"/>
              <a:gd name="T21" fmla="*/ 159 h 401"/>
              <a:gd name="T22" fmla="*/ 313 w 376"/>
              <a:gd name="T23" fmla="*/ 3 h 401"/>
              <a:gd name="T24" fmla="*/ 185 w 376"/>
              <a:gd name="T25" fmla="*/ 180 h 401"/>
              <a:gd name="T26" fmla="*/ 123 w 376"/>
              <a:gd name="T27" fmla="*/ 337 h 401"/>
              <a:gd name="T28" fmla="*/ 188 w 376"/>
              <a:gd name="T29" fmla="*/ 401 h 401"/>
              <a:gd name="T30" fmla="*/ 253 w 376"/>
              <a:gd name="T31" fmla="*/ 337 h 401"/>
              <a:gd name="T32" fmla="*/ 190 w 376"/>
              <a:gd name="T33" fmla="*/ 180 h 401"/>
              <a:gd name="T34" fmla="*/ 185 w 376"/>
              <a:gd name="T35" fmla="*/ 18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 smtClean="0">
              <a:solidFill>
                <a:prstClr val="black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Freeform 26"/>
          <p:cNvSpPr>
            <a:spLocks noChangeAspect="1"/>
          </p:cNvSpPr>
          <p:nvPr/>
        </p:nvSpPr>
        <p:spPr bwMode="auto">
          <a:xfrm>
            <a:off x="7820025" y="3622675"/>
            <a:ext cx="242888" cy="252413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 smtClean="0">
              <a:solidFill>
                <a:prstClr val="black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Freeform 442"/>
          <p:cNvSpPr>
            <a:spLocks noEditPoints="1"/>
          </p:cNvSpPr>
          <p:nvPr/>
        </p:nvSpPr>
        <p:spPr bwMode="auto">
          <a:xfrm>
            <a:off x="5475288" y="3640138"/>
            <a:ext cx="258762" cy="222250"/>
          </a:xfrm>
          <a:custGeom>
            <a:avLst/>
            <a:gdLst>
              <a:gd name="T0" fmla="*/ 278 w 288"/>
              <a:gd name="T1" fmla="*/ 0 h 246"/>
              <a:gd name="T2" fmla="*/ 52 w 288"/>
              <a:gd name="T3" fmla="*/ 0 h 246"/>
              <a:gd name="T4" fmla="*/ 42 w 288"/>
              <a:gd name="T5" fmla="*/ 10 h 246"/>
              <a:gd name="T6" fmla="*/ 42 w 288"/>
              <a:gd name="T7" fmla="*/ 43 h 246"/>
              <a:gd name="T8" fmla="*/ 10 w 288"/>
              <a:gd name="T9" fmla="*/ 43 h 246"/>
              <a:gd name="T10" fmla="*/ 0 w 288"/>
              <a:gd name="T11" fmla="*/ 53 h 246"/>
              <a:gd name="T12" fmla="*/ 0 w 288"/>
              <a:gd name="T13" fmla="*/ 219 h 246"/>
              <a:gd name="T14" fmla="*/ 27 w 288"/>
              <a:gd name="T15" fmla="*/ 246 h 246"/>
              <a:gd name="T16" fmla="*/ 52 w 288"/>
              <a:gd name="T17" fmla="*/ 246 h 246"/>
              <a:gd name="T18" fmla="*/ 241 w 288"/>
              <a:gd name="T19" fmla="*/ 246 h 246"/>
              <a:gd name="T20" fmla="*/ 278 w 288"/>
              <a:gd name="T21" fmla="*/ 246 h 246"/>
              <a:gd name="T22" fmla="*/ 288 w 288"/>
              <a:gd name="T23" fmla="*/ 236 h 246"/>
              <a:gd name="T24" fmla="*/ 288 w 288"/>
              <a:gd name="T25" fmla="*/ 10 h 246"/>
              <a:gd name="T26" fmla="*/ 278 w 288"/>
              <a:gd name="T27" fmla="*/ 0 h 246"/>
              <a:gd name="T28" fmla="*/ 271 w 288"/>
              <a:gd name="T29" fmla="*/ 229 h 246"/>
              <a:gd name="T30" fmla="*/ 241 w 288"/>
              <a:gd name="T31" fmla="*/ 229 h 246"/>
              <a:gd name="T32" fmla="*/ 52 w 288"/>
              <a:gd name="T33" fmla="*/ 229 h 246"/>
              <a:gd name="T34" fmla="*/ 27 w 288"/>
              <a:gd name="T35" fmla="*/ 229 h 246"/>
              <a:gd name="T36" fmla="*/ 17 w 288"/>
              <a:gd name="T37" fmla="*/ 219 h 246"/>
              <a:gd name="T38" fmla="*/ 17 w 288"/>
              <a:gd name="T39" fmla="*/ 60 h 246"/>
              <a:gd name="T40" fmla="*/ 42 w 288"/>
              <a:gd name="T41" fmla="*/ 60 h 246"/>
              <a:gd name="T42" fmla="*/ 42 w 288"/>
              <a:gd name="T43" fmla="*/ 214 h 246"/>
              <a:gd name="T44" fmla="*/ 59 w 288"/>
              <a:gd name="T45" fmla="*/ 214 h 246"/>
              <a:gd name="T46" fmla="*/ 59 w 288"/>
              <a:gd name="T47" fmla="*/ 60 h 246"/>
              <a:gd name="T48" fmla="*/ 59 w 288"/>
              <a:gd name="T49" fmla="*/ 60 h 246"/>
              <a:gd name="T50" fmla="*/ 59 w 288"/>
              <a:gd name="T51" fmla="*/ 43 h 246"/>
              <a:gd name="T52" fmla="*/ 59 w 288"/>
              <a:gd name="T53" fmla="*/ 17 h 246"/>
              <a:gd name="T54" fmla="*/ 271 w 288"/>
              <a:gd name="T55" fmla="*/ 17 h 246"/>
              <a:gd name="T56" fmla="*/ 271 w 288"/>
              <a:gd name="T57" fmla="*/ 22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8" h="246">
                <a:moveTo>
                  <a:pt x="278" y="0"/>
                </a:moveTo>
                <a:cubicBezTo>
                  <a:pt x="52" y="0"/>
                  <a:pt x="52" y="0"/>
                  <a:pt x="52" y="0"/>
                </a:cubicBezTo>
                <a:cubicBezTo>
                  <a:pt x="44" y="0"/>
                  <a:pt x="42" y="2"/>
                  <a:pt x="42" y="10"/>
                </a:cubicBezTo>
                <a:cubicBezTo>
                  <a:pt x="42" y="43"/>
                  <a:pt x="42" y="43"/>
                  <a:pt x="42" y="43"/>
                </a:cubicBezTo>
                <a:cubicBezTo>
                  <a:pt x="10" y="43"/>
                  <a:pt x="10" y="43"/>
                  <a:pt x="10" y="43"/>
                </a:cubicBezTo>
                <a:cubicBezTo>
                  <a:pt x="2" y="43"/>
                  <a:pt x="0" y="45"/>
                  <a:pt x="0" y="53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231"/>
                  <a:pt x="14" y="246"/>
                  <a:pt x="27" y="246"/>
                </a:cubicBezTo>
                <a:cubicBezTo>
                  <a:pt x="52" y="246"/>
                  <a:pt x="52" y="246"/>
                  <a:pt x="52" y="246"/>
                </a:cubicBezTo>
                <a:cubicBezTo>
                  <a:pt x="241" y="246"/>
                  <a:pt x="241" y="246"/>
                  <a:pt x="241" y="246"/>
                </a:cubicBezTo>
                <a:cubicBezTo>
                  <a:pt x="278" y="246"/>
                  <a:pt x="278" y="246"/>
                  <a:pt x="278" y="246"/>
                </a:cubicBezTo>
                <a:cubicBezTo>
                  <a:pt x="286" y="246"/>
                  <a:pt x="288" y="244"/>
                  <a:pt x="288" y="236"/>
                </a:cubicBezTo>
                <a:cubicBezTo>
                  <a:pt x="288" y="10"/>
                  <a:pt x="288" y="10"/>
                  <a:pt x="288" y="10"/>
                </a:cubicBezTo>
                <a:cubicBezTo>
                  <a:pt x="288" y="2"/>
                  <a:pt x="286" y="0"/>
                  <a:pt x="278" y="0"/>
                </a:cubicBezTo>
                <a:close/>
                <a:moveTo>
                  <a:pt x="271" y="229"/>
                </a:moveTo>
                <a:cubicBezTo>
                  <a:pt x="241" y="229"/>
                  <a:pt x="241" y="229"/>
                  <a:pt x="241" y="229"/>
                </a:cubicBezTo>
                <a:cubicBezTo>
                  <a:pt x="52" y="229"/>
                  <a:pt x="52" y="229"/>
                  <a:pt x="52" y="229"/>
                </a:cubicBezTo>
                <a:cubicBezTo>
                  <a:pt x="27" y="229"/>
                  <a:pt x="27" y="229"/>
                  <a:pt x="27" y="229"/>
                </a:cubicBezTo>
                <a:cubicBezTo>
                  <a:pt x="24" y="229"/>
                  <a:pt x="17" y="222"/>
                  <a:pt x="17" y="219"/>
                </a:cubicBezTo>
                <a:cubicBezTo>
                  <a:pt x="17" y="60"/>
                  <a:pt x="17" y="60"/>
                  <a:pt x="17" y="60"/>
                </a:cubicBezTo>
                <a:cubicBezTo>
                  <a:pt x="42" y="60"/>
                  <a:pt x="42" y="60"/>
                  <a:pt x="42" y="60"/>
                </a:cubicBezTo>
                <a:cubicBezTo>
                  <a:pt x="42" y="214"/>
                  <a:pt x="42" y="214"/>
                  <a:pt x="42" y="214"/>
                </a:cubicBezTo>
                <a:cubicBezTo>
                  <a:pt x="59" y="214"/>
                  <a:pt x="59" y="214"/>
                  <a:pt x="59" y="214"/>
                </a:cubicBezTo>
                <a:cubicBezTo>
                  <a:pt x="59" y="60"/>
                  <a:pt x="59" y="60"/>
                  <a:pt x="59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59" y="43"/>
                  <a:pt x="59" y="43"/>
                  <a:pt x="59" y="43"/>
                </a:cubicBezTo>
                <a:cubicBezTo>
                  <a:pt x="59" y="17"/>
                  <a:pt x="59" y="17"/>
                  <a:pt x="59" y="17"/>
                </a:cubicBezTo>
                <a:cubicBezTo>
                  <a:pt x="271" y="17"/>
                  <a:pt x="271" y="17"/>
                  <a:pt x="271" y="17"/>
                </a:cubicBezTo>
                <a:lnTo>
                  <a:pt x="271" y="2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Rectangle 443"/>
          <p:cNvSpPr>
            <a:spLocks noChangeArrowheads="1"/>
          </p:cNvSpPr>
          <p:nvPr/>
        </p:nvSpPr>
        <p:spPr bwMode="auto">
          <a:xfrm>
            <a:off x="5548313" y="3676650"/>
            <a:ext cx="68262" cy="682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Rectangle 444"/>
          <p:cNvSpPr>
            <a:spLocks noChangeArrowheads="1"/>
          </p:cNvSpPr>
          <p:nvPr/>
        </p:nvSpPr>
        <p:spPr bwMode="auto">
          <a:xfrm>
            <a:off x="5638800" y="3686175"/>
            <a:ext cx="57150" cy="1111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ectangle 445"/>
          <p:cNvSpPr>
            <a:spLocks noChangeArrowheads="1"/>
          </p:cNvSpPr>
          <p:nvPr/>
        </p:nvSpPr>
        <p:spPr bwMode="auto">
          <a:xfrm>
            <a:off x="5638800" y="3721100"/>
            <a:ext cx="57150" cy="1111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Rectangle 446"/>
          <p:cNvSpPr>
            <a:spLocks noChangeArrowheads="1"/>
          </p:cNvSpPr>
          <p:nvPr/>
        </p:nvSpPr>
        <p:spPr bwMode="auto">
          <a:xfrm>
            <a:off x="5548313" y="3768725"/>
            <a:ext cx="147637" cy="1111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Rectangle 447"/>
          <p:cNvSpPr>
            <a:spLocks noChangeArrowheads="1"/>
          </p:cNvSpPr>
          <p:nvPr/>
        </p:nvSpPr>
        <p:spPr bwMode="auto">
          <a:xfrm>
            <a:off x="5548313" y="3805238"/>
            <a:ext cx="147637" cy="1111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Oval 56"/>
          <p:cNvSpPr>
            <a:spLocks noChangeArrowheads="1"/>
          </p:cNvSpPr>
          <p:nvPr/>
        </p:nvSpPr>
        <p:spPr bwMode="auto">
          <a:xfrm>
            <a:off x="6565900" y="3600450"/>
            <a:ext cx="301625" cy="301625"/>
          </a:xfrm>
          <a:prstGeom prst="ellipse">
            <a:avLst/>
          </a:pr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  <a:extLst/>
        </p:spPr>
        <p:txBody>
          <a:bodyPr lIns="80296" tIns="40148" rIns="80296" bIns="40148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81">
              <a:solidFill>
                <a:prstClr val="black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Freeform 57"/>
          <p:cNvSpPr>
            <a:spLocks/>
          </p:cNvSpPr>
          <p:nvPr/>
        </p:nvSpPr>
        <p:spPr bwMode="auto">
          <a:xfrm>
            <a:off x="6611938" y="3640138"/>
            <a:ext cx="155575" cy="141287"/>
          </a:xfrm>
          <a:custGeom>
            <a:avLst/>
            <a:gdLst>
              <a:gd name="T0" fmla="*/ 8 w 95"/>
              <a:gd name="T1" fmla="*/ 33 h 87"/>
              <a:gd name="T2" fmla="*/ 29 w 95"/>
              <a:gd name="T3" fmla="*/ 74 h 87"/>
              <a:gd name="T4" fmla="*/ 57 w 95"/>
              <a:gd name="T5" fmla="*/ 85 h 87"/>
              <a:gd name="T6" fmla="*/ 54 w 95"/>
              <a:gd name="T7" fmla="*/ 81 h 87"/>
              <a:gd name="T8" fmla="*/ 48 w 95"/>
              <a:gd name="T9" fmla="*/ 76 h 87"/>
              <a:gd name="T10" fmla="*/ 45 w 95"/>
              <a:gd name="T11" fmla="*/ 67 h 87"/>
              <a:gd name="T12" fmla="*/ 36 w 95"/>
              <a:gd name="T13" fmla="*/ 64 h 87"/>
              <a:gd name="T14" fmla="*/ 45 w 95"/>
              <a:gd name="T15" fmla="*/ 52 h 87"/>
              <a:gd name="T16" fmla="*/ 71 w 95"/>
              <a:gd name="T17" fmla="*/ 33 h 87"/>
              <a:gd name="T18" fmla="*/ 43 w 95"/>
              <a:gd name="T19" fmla="*/ 3 h 87"/>
              <a:gd name="T20" fmla="*/ 6 w 95"/>
              <a:gd name="T21" fmla="*/ 14 h 87"/>
              <a:gd name="T22" fmla="*/ 8 w 95"/>
              <a:gd name="T23" fmla="*/ 33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5" h="87">
                <a:moveTo>
                  <a:pt x="8" y="33"/>
                </a:moveTo>
                <a:cubicBezTo>
                  <a:pt x="4" y="44"/>
                  <a:pt x="7" y="61"/>
                  <a:pt x="29" y="74"/>
                </a:cubicBezTo>
                <a:cubicBezTo>
                  <a:pt x="51" y="86"/>
                  <a:pt x="55" y="83"/>
                  <a:pt x="57" y="85"/>
                </a:cubicBezTo>
                <a:cubicBezTo>
                  <a:pt x="59" y="87"/>
                  <a:pt x="53" y="87"/>
                  <a:pt x="54" y="81"/>
                </a:cubicBezTo>
                <a:cubicBezTo>
                  <a:pt x="55" y="75"/>
                  <a:pt x="51" y="76"/>
                  <a:pt x="48" y="76"/>
                </a:cubicBezTo>
                <a:cubicBezTo>
                  <a:pt x="45" y="76"/>
                  <a:pt x="44" y="70"/>
                  <a:pt x="45" y="67"/>
                </a:cubicBezTo>
                <a:cubicBezTo>
                  <a:pt x="46" y="63"/>
                  <a:pt x="41" y="71"/>
                  <a:pt x="36" y="64"/>
                </a:cubicBezTo>
                <a:cubicBezTo>
                  <a:pt x="32" y="56"/>
                  <a:pt x="39" y="50"/>
                  <a:pt x="45" y="52"/>
                </a:cubicBezTo>
                <a:cubicBezTo>
                  <a:pt x="61" y="57"/>
                  <a:pt x="59" y="43"/>
                  <a:pt x="71" y="33"/>
                </a:cubicBezTo>
                <a:cubicBezTo>
                  <a:pt x="95" y="15"/>
                  <a:pt x="60" y="5"/>
                  <a:pt x="43" y="3"/>
                </a:cubicBezTo>
                <a:cubicBezTo>
                  <a:pt x="25" y="0"/>
                  <a:pt x="0" y="7"/>
                  <a:pt x="6" y="14"/>
                </a:cubicBezTo>
                <a:cubicBezTo>
                  <a:pt x="12" y="20"/>
                  <a:pt x="9" y="30"/>
                  <a:pt x="8" y="33"/>
                </a:cubicBezTo>
                <a:close/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  <a:extLst/>
        </p:spPr>
        <p:txBody>
          <a:bodyPr lIns="80296" tIns="40148" rIns="80296" bIns="40148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81">
              <a:solidFill>
                <a:prstClr val="black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Freeform 58"/>
          <p:cNvSpPr>
            <a:spLocks/>
          </p:cNvSpPr>
          <p:nvPr/>
        </p:nvSpPr>
        <p:spPr bwMode="auto">
          <a:xfrm>
            <a:off x="6694488" y="3749675"/>
            <a:ext cx="119062" cy="138113"/>
          </a:xfrm>
          <a:custGeom>
            <a:avLst/>
            <a:gdLst>
              <a:gd name="T0" fmla="*/ 12 w 73"/>
              <a:gd name="T1" fmla="*/ 32 h 85"/>
              <a:gd name="T2" fmla="*/ 12 w 73"/>
              <a:gd name="T3" fmla="*/ 45 h 85"/>
              <a:gd name="T4" fmla="*/ 25 w 73"/>
              <a:gd name="T5" fmla="*/ 58 h 85"/>
              <a:gd name="T6" fmla="*/ 19 w 73"/>
              <a:gd name="T7" fmla="*/ 80 h 85"/>
              <a:gd name="T8" fmla="*/ 45 w 73"/>
              <a:gd name="T9" fmla="*/ 66 h 85"/>
              <a:gd name="T10" fmla="*/ 66 w 73"/>
              <a:gd name="T11" fmla="*/ 37 h 85"/>
              <a:gd name="T12" fmla="*/ 54 w 73"/>
              <a:gd name="T13" fmla="*/ 24 h 85"/>
              <a:gd name="T14" fmla="*/ 24 w 73"/>
              <a:gd name="T15" fmla="*/ 11 h 85"/>
              <a:gd name="T16" fmla="*/ 12 w 73"/>
              <a:gd name="T17" fmla="*/ 32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" h="85">
                <a:moveTo>
                  <a:pt x="12" y="32"/>
                </a:moveTo>
                <a:cubicBezTo>
                  <a:pt x="10" y="43"/>
                  <a:pt x="0" y="34"/>
                  <a:pt x="12" y="45"/>
                </a:cubicBezTo>
                <a:cubicBezTo>
                  <a:pt x="23" y="56"/>
                  <a:pt x="26" y="33"/>
                  <a:pt x="25" y="58"/>
                </a:cubicBezTo>
                <a:cubicBezTo>
                  <a:pt x="23" y="83"/>
                  <a:pt x="2" y="85"/>
                  <a:pt x="19" y="80"/>
                </a:cubicBezTo>
                <a:cubicBezTo>
                  <a:pt x="36" y="74"/>
                  <a:pt x="33" y="79"/>
                  <a:pt x="45" y="66"/>
                </a:cubicBezTo>
                <a:cubicBezTo>
                  <a:pt x="58" y="54"/>
                  <a:pt x="60" y="47"/>
                  <a:pt x="66" y="37"/>
                </a:cubicBezTo>
                <a:cubicBezTo>
                  <a:pt x="73" y="27"/>
                  <a:pt x="62" y="31"/>
                  <a:pt x="54" y="24"/>
                </a:cubicBezTo>
                <a:cubicBezTo>
                  <a:pt x="47" y="17"/>
                  <a:pt x="34" y="0"/>
                  <a:pt x="24" y="11"/>
                </a:cubicBezTo>
                <a:cubicBezTo>
                  <a:pt x="14" y="21"/>
                  <a:pt x="12" y="32"/>
                  <a:pt x="12" y="32"/>
                </a:cubicBezTo>
                <a:close/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  <a:extLst/>
        </p:spPr>
        <p:txBody>
          <a:bodyPr lIns="80296" tIns="40148" rIns="80296" bIns="40148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81">
              <a:solidFill>
                <a:prstClr val="black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Freeform 59"/>
          <p:cNvSpPr>
            <a:spLocks/>
          </p:cNvSpPr>
          <p:nvPr/>
        </p:nvSpPr>
        <p:spPr bwMode="auto">
          <a:xfrm>
            <a:off x="6757988" y="3608388"/>
            <a:ext cx="104775" cy="193675"/>
          </a:xfrm>
          <a:custGeom>
            <a:avLst/>
            <a:gdLst>
              <a:gd name="T0" fmla="*/ 0 w 63"/>
              <a:gd name="T1" fmla="*/ 0 h 119"/>
              <a:gd name="T2" fmla="*/ 11 w 63"/>
              <a:gd name="T3" fmla="*/ 30 h 119"/>
              <a:gd name="T4" fmla="*/ 46 w 63"/>
              <a:gd name="T5" fmla="*/ 54 h 119"/>
              <a:gd name="T6" fmla="*/ 54 w 63"/>
              <a:gd name="T7" fmla="*/ 81 h 119"/>
              <a:gd name="T8" fmla="*/ 52 w 63"/>
              <a:gd name="T9" fmla="*/ 111 h 119"/>
              <a:gd name="T10" fmla="*/ 63 w 63"/>
              <a:gd name="T11" fmla="*/ 11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" h="119">
                <a:moveTo>
                  <a:pt x="0" y="0"/>
                </a:moveTo>
                <a:cubicBezTo>
                  <a:pt x="0" y="6"/>
                  <a:pt x="3" y="22"/>
                  <a:pt x="11" y="30"/>
                </a:cubicBezTo>
                <a:cubicBezTo>
                  <a:pt x="19" y="37"/>
                  <a:pt x="45" y="44"/>
                  <a:pt x="46" y="54"/>
                </a:cubicBezTo>
                <a:cubicBezTo>
                  <a:pt x="47" y="64"/>
                  <a:pt x="58" y="71"/>
                  <a:pt x="54" y="81"/>
                </a:cubicBezTo>
                <a:cubicBezTo>
                  <a:pt x="50" y="90"/>
                  <a:pt x="42" y="103"/>
                  <a:pt x="52" y="111"/>
                </a:cubicBezTo>
                <a:cubicBezTo>
                  <a:pt x="61" y="119"/>
                  <a:pt x="63" y="113"/>
                  <a:pt x="63" y="113"/>
                </a:cubicBezTo>
              </a:path>
            </a:pathLst>
          </a:custGeom>
          <a:noFill/>
          <a:ln w="30163" cap="rnd">
            <a:solidFill>
              <a:srgbClr val="FFFFFF"/>
            </a:solidFill>
            <a:prstDash val="solid"/>
            <a:round/>
            <a:headEnd/>
            <a:tailEnd/>
          </a:ln>
          <a:extLst/>
        </p:spPr>
        <p:txBody>
          <a:bodyPr lIns="80296" tIns="40148" rIns="80296" bIns="40148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81">
              <a:solidFill>
                <a:prstClr val="black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Box 13"/>
          <p:cNvSpPr txBox="1"/>
          <p:nvPr/>
        </p:nvSpPr>
        <p:spPr>
          <a:xfrm>
            <a:off x="4044950" y="1776413"/>
            <a:ext cx="2174875" cy="3079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6817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445469"/>
                </a:solidFill>
                <a:cs typeface="+mn-ea"/>
                <a:sym typeface="Arial" panose="020B0604020202020204" pitchFamily="34" charset="0"/>
              </a:rPr>
              <a:t>单击编辑标题</a:t>
            </a:r>
            <a:endParaRPr lang="en-US" sz="2000" b="1" dirty="0">
              <a:solidFill>
                <a:srgbClr val="445469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Box 13"/>
          <p:cNvSpPr txBox="1"/>
          <p:nvPr/>
        </p:nvSpPr>
        <p:spPr>
          <a:xfrm>
            <a:off x="4049713" y="2149475"/>
            <a:ext cx="2071687" cy="2159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6817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400" smtClean="0">
                <a:solidFill>
                  <a:srgbClr val="445469"/>
                </a:solidFill>
                <a:cs typeface="+mn-ea"/>
                <a:sym typeface="Arial" panose="020B0604020202020204" pitchFamily="34" charset="0"/>
              </a:rPr>
              <a:t>单击此处可编辑内容</a:t>
            </a:r>
            <a:endParaRPr lang="en-US" altLang="zh-CN" sz="1400">
              <a:solidFill>
                <a:srgbClr val="445469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6684963" y="1776413"/>
            <a:ext cx="2174875" cy="3079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6817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445469"/>
                </a:solidFill>
                <a:cs typeface="+mn-ea"/>
                <a:sym typeface="Arial" panose="020B0604020202020204" pitchFamily="34" charset="0"/>
              </a:rPr>
              <a:t>单击编辑标题</a:t>
            </a:r>
            <a:endParaRPr lang="en-US" sz="2000" b="1" dirty="0">
              <a:solidFill>
                <a:srgbClr val="445469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6689725" y="2149475"/>
            <a:ext cx="2071688" cy="2159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6817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400" smtClean="0">
                <a:solidFill>
                  <a:srgbClr val="445469"/>
                </a:solidFill>
                <a:cs typeface="+mn-ea"/>
                <a:sym typeface="Arial" panose="020B0604020202020204" pitchFamily="34" charset="0"/>
              </a:rPr>
              <a:t>单击此处可编辑内容</a:t>
            </a:r>
            <a:endParaRPr lang="en-US" altLang="zh-CN" sz="1400">
              <a:solidFill>
                <a:srgbClr val="445469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9385300" y="3395663"/>
            <a:ext cx="2174875" cy="3079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6817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b="1" smtClean="0">
                <a:solidFill>
                  <a:srgbClr val="445469"/>
                </a:solidFill>
                <a:cs typeface="+mn-ea"/>
                <a:sym typeface="Arial" panose="020B0604020202020204" pitchFamily="34" charset="0"/>
              </a:rPr>
              <a:t>单击编辑标题</a:t>
            </a:r>
            <a:endParaRPr lang="en-US" sz="2000" b="1" dirty="0">
              <a:solidFill>
                <a:srgbClr val="445469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9390063" y="3768725"/>
            <a:ext cx="2071687" cy="2159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6817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rgbClr val="445469"/>
                </a:solidFill>
                <a:cs typeface="+mn-ea"/>
                <a:sym typeface="Arial" panose="020B0604020202020204" pitchFamily="34" charset="0"/>
              </a:rPr>
              <a:t>单击此处可编辑内容</a:t>
            </a:r>
            <a:endParaRPr lang="en-US" altLang="zh-CN" sz="1400" dirty="0">
              <a:solidFill>
                <a:srgbClr val="445469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1052513" y="3598863"/>
            <a:ext cx="2174875" cy="3079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6817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445469"/>
                </a:solidFill>
                <a:cs typeface="+mn-ea"/>
                <a:sym typeface="Arial" panose="020B0604020202020204" pitchFamily="34" charset="0"/>
              </a:rPr>
              <a:t>单击编辑标题</a:t>
            </a:r>
            <a:endParaRPr lang="en-US" sz="2000" b="1" dirty="0">
              <a:solidFill>
                <a:srgbClr val="445469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Box 13"/>
          <p:cNvSpPr txBox="1"/>
          <p:nvPr/>
        </p:nvSpPr>
        <p:spPr>
          <a:xfrm>
            <a:off x="1057275" y="3971925"/>
            <a:ext cx="2071688" cy="21431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6817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400" smtClean="0">
                <a:solidFill>
                  <a:srgbClr val="445469"/>
                </a:solidFill>
                <a:cs typeface="+mn-ea"/>
                <a:sym typeface="Arial" panose="020B0604020202020204" pitchFamily="34" charset="0"/>
              </a:rPr>
              <a:t>单击此处可编辑内容</a:t>
            </a:r>
            <a:endParaRPr lang="en-US" altLang="zh-CN" sz="1400">
              <a:solidFill>
                <a:srgbClr val="445469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609725" y="5114925"/>
            <a:ext cx="9529763" cy="86201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spc="100" dirty="0">
                <a:solidFill>
                  <a:prstClr val="black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感谢您购买小状元的作品：</a:t>
            </a:r>
            <a:r>
              <a:rPr lang="zh-CN" altLang="en-US" sz="1600" spc="100" dirty="0">
                <a:solidFill>
                  <a:prstClr val="black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作品内所有图片和文字仅供参考使用，所有带网格的形状是为了给图片占位的，具体替换的方法请参考</a:t>
            </a:r>
            <a:r>
              <a:rPr lang="zh-CN" altLang="en-US" sz="1600" b="1" spc="100" dirty="0">
                <a:solidFill>
                  <a:prstClr val="black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文档底部的教程</a:t>
            </a:r>
            <a:r>
              <a:rPr lang="zh-CN" altLang="en-US" sz="1600" spc="100" dirty="0">
                <a:solidFill>
                  <a:prstClr val="black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，文档不能解决您的所有问题，遇到不明白的问题，不要忘记有百度搜索哦，相信你一定能找到解决方法的。</a:t>
            </a:r>
            <a:endParaRPr lang="en-US" altLang="zh-CN" sz="1600" spc="100" dirty="0">
              <a:solidFill>
                <a:prstClr val="black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5871" name="组合 35"/>
          <p:cNvGrpSpPr>
            <a:grpSpLocks/>
          </p:cNvGrpSpPr>
          <p:nvPr/>
        </p:nvGrpSpPr>
        <p:grpSpPr bwMode="auto">
          <a:xfrm>
            <a:off x="284163" y="55563"/>
            <a:ext cx="2952750" cy="857250"/>
            <a:chOff x="312964" y="12700"/>
            <a:chExt cx="2952751" cy="856370"/>
          </a:xfrm>
        </p:grpSpPr>
        <p:sp>
          <p:nvSpPr>
            <p:cNvPr id="37" name="圆角矩形 36"/>
            <p:cNvSpPr/>
            <p:nvPr/>
          </p:nvSpPr>
          <p:spPr>
            <a:xfrm>
              <a:off x="368526" y="282298"/>
              <a:ext cx="2897189" cy="38060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rgbClr val="3F7B33"/>
                </a:solidFill>
              </a:endParaRPr>
            </a:p>
          </p:txBody>
        </p:sp>
        <p:pic>
          <p:nvPicPr>
            <p:cNvPr id="35873" name="图片 37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2055465">
              <a:off x="312964" y="12700"/>
              <a:ext cx="498555" cy="856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74" name="文本框 38"/>
            <p:cNvSpPr txBox="1">
              <a:spLocks noChangeArrowheads="1"/>
            </p:cNvSpPr>
            <p:nvPr/>
          </p:nvSpPr>
          <p:spPr bwMode="auto">
            <a:xfrm>
              <a:off x="846342" y="282152"/>
              <a:ext cx="20313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3C7832"/>
                  </a:solidFill>
                  <a:latin typeface="微软雅黑" pitchFamily="34" charset="-122"/>
                </a:rPr>
                <a:t>单击此处添加标题</a:t>
              </a:r>
            </a:p>
          </p:txBody>
        </p:sp>
        <p:sp>
          <p:nvSpPr>
            <p:cNvPr id="35875" name="文本框 39"/>
            <p:cNvSpPr txBox="1">
              <a:spLocks noChangeArrowheads="1"/>
            </p:cNvSpPr>
            <p:nvPr/>
          </p:nvSpPr>
          <p:spPr bwMode="auto">
            <a:xfrm>
              <a:off x="405443" y="287157"/>
              <a:ext cx="3465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chemeClr val="bg1"/>
                  </a:solidFill>
                  <a:latin typeface="微软雅黑" pitchFamily="34" charset="-122"/>
                </a:rPr>
                <a:t>X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4"/>
          <p:cNvSpPr/>
          <p:nvPr/>
        </p:nvSpPr>
        <p:spPr>
          <a:xfrm>
            <a:off x="0" y="6115050"/>
            <a:ext cx="12192000" cy="771525"/>
          </a:xfrm>
          <a:custGeom>
            <a:avLst/>
            <a:gdLst>
              <a:gd name="connsiteX0" fmla="*/ 0 w 12192000"/>
              <a:gd name="connsiteY0" fmla="*/ 0 h 663915"/>
              <a:gd name="connsiteX1" fmla="*/ 12192000 w 12192000"/>
              <a:gd name="connsiteY1" fmla="*/ 0 h 663915"/>
              <a:gd name="connsiteX2" fmla="*/ 12192000 w 12192000"/>
              <a:gd name="connsiteY2" fmla="*/ 663915 h 663915"/>
              <a:gd name="connsiteX3" fmla="*/ 0 w 12192000"/>
              <a:gd name="connsiteY3" fmla="*/ 663915 h 663915"/>
              <a:gd name="connsiteX4" fmla="*/ 0 w 12192000"/>
              <a:gd name="connsiteY4" fmla="*/ 0 h 663915"/>
              <a:gd name="connsiteX0" fmla="*/ 0 w 12192000"/>
              <a:gd name="connsiteY0" fmla="*/ 220133 h 884048"/>
              <a:gd name="connsiteX1" fmla="*/ 12192000 w 12192000"/>
              <a:gd name="connsiteY1" fmla="*/ 220133 h 884048"/>
              <a:gd name="connsiteX2" fmla="*/ 12192000 w 12192000"/>
              <a:gd name="connsiteY2" fmla="*/ 884048 h 884048"/>
              <a:gd name="connsiteX3" fmla="*/ 0 w 12192000"/>
              <a:gd name="connsiteY3" fmla="*/ 884048 h 884048"/>
              <a:gd name="connsiteX4" fmla="*/ 0 w 12192000"/>
              <a:gd name="connsiteY4" fmla="*/ 220133 h 884048"/>
              <a:gd name="connsiteX0" fmla="*/ 0 w 12192000"/>
              <a:gd name="connsiteY0" fmla="*/ 186551 h 850466"/>
              <a:gd name="connsiteX1" fmla="*/ 12192000 w 12192000"/>
              <a:gd name="connsiteY1" fmla="*/ 338951 h 850466"/>
              <a:gd name="connsiteX2" fmla="*/ 12192000 w 12192000"/>
              <a:gd name="connsiteY2" fmla="*/ 850466 h 850466"/>
              <a:gd name="connsiteX3" fmla="*/ 0 w 12192000"/>
              <a:gd name="connsiteY3" fmla="*/ 850466 h 850466"/>
              <a:gd name="connsiteX4" fmla="*/ 0 w 12192000"/>
              <a:gd name="connsiteY4" fmla="*/ 186551 h 850466"/>
              <a:gd name="connsiteX0" fmla="*/ 0 w 12192000"/>
              <a:gd name="connsiteY0" fmla="*/ 108198 h 772113"/>
              <a:gd name="connsiteX1" fmla="*/ 12192000 w 12192000"/>
              <a:gd name="connsiteY1" fmla="*/ 260598 h 772113"/>
              <a:gd name="connsiteX2" fmla="*/ 12192000 w 12192000"/>
              <a:gd name="connsiteY2" fmla="*/ 772113 h 772113"/>
              <a:gd name="connsiteX3" fmla="*/ 0 w 12192000"/>
              <a:gd name="connsiteY3" fmla="*/ 772113 h 772113"/>
              <a:gd name="connsiteX4" fmla="*/ 0 w 12192000"/>
              <a:gd name="connsiteY4" fmla="*/ 108198 h 77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772113">
                <a:moveTo>
                  <a:pt x="0" y="108198"/>
                </a:moveTo>
                <a:cubicBezTo>
                  <a:pt x="1435100" y="-387102"/>
                  <a:pt x="7759700" y="1022598"/>
                  <a:pt x="12192000" y="260598"/>
                </a:cubicBezTo>
                <a:lnTo>
                  <a:pt x="12192000" y="772113"/>
                </a:lnTo>
                <a:lnTo>
                  <a:pt x="0" y="772113"/>
                </a:lnTo>
                <a:lnTo>
                  <a:pt x="0" y="108198"/>
                </a:lnTo>
                <a:close/>
              </a:path>
            </a:pathLst>
          </a:custGeom>
          <a:solidFill>
            <a:srgbClr val="42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" name="矩形 14"/>
          <p:cNvSpPr/>
          <p:nvPr/>
        </p:nvSpPr>
        <p:spPr>
          <a:xfrm flipH="1">
            <a:off x="0" y="6115050"/>
            <a:ext cx="12192000" cy="771525"/>
          </a:xfrm>
          <a:custGeom>
            <a:avLst/>
            <a:gdLst>
              <a:gd name="connsiteX0" fmla="*/ 0 w 12192000"/>
              <a:gd name="connsiteY0" fmla="*/ 0 h 663915"/>
              <a:gd name="connsiteX1" fmla="*/ 12192000 w 12192000"/>
              <a:gd name="connsiteY1" fmla="*/ 0 h 663915"/>
              <a:gd name="connsiteX2" fmla="*/ 12192000 w 12192000"/>
              <a:gd name="connsiteY2" fmla="*/ 663915 h 663915"/>
              <a:gd name="connsiteX3" fmla="*/ 0 w 12192000"/>
              <a:gd name="connsiteY3" fmla="*/ 663915 h 663915"/>
              <a:gd name="connsiteX4" fmla="*/ 0 w 12192000"/>
              <a:gd name="connsiteY4" fmla="*/ 0 h 663915"/>
              <a:gd name="connsiteX0" fmla="*/ 0 w 12192000"/>
              <a:gd name="connsiteY0" fmla="*/ 220133 h 884048"/>
              <a:gd name="connsiteX1" fmla="*/ 12192000 w 12192000"/>
              <a:gd name="connsiteY1" fmla="*/ 220133 h 884048"/>
              <a:gd name="connsiteX2" fmla="*/ 12192000 w 12192000"/>
              <a:gd name="connsiteY2" fmla="*/ 884048 h 884048"/>
              <a:gd name="connsiteX3" fmla="*/ 0 w 12192000"/>
              <a:gd name="connsiteY3" fmla="*/ 884048 h 884048"/>
              <a:gd name="connsiteX4" fmla="*/ 0 w 12192000"/>
              <a:gd name="connsiteY4" fmla="*/ 220133 h 884048"/>
              <a:gd name="connsiteX0" fmla="*/ 0 w 12192000"/>
              <a:gd name="connsiteY0" fmla="*/ 186551 h 850466"/>
              <a:gd name="connsiteX1" fmla="*/ 12192000 w 12192000"/>
              <a:gd name="connsiteY1" fmla="*/ 338951 h 850466"/>
              <a:gd name="connsiteX2" fmla="*/ 12192000 w 12192000"/>
              <a:gd name="connsiteY2" fmla="*/ 850466 h 850466"/>
              <a:gd name="connsiteX3" fmla="*/ 0 w 12192000"/>
              <a:gd name="connsiteY3" fmla="*/ 850466 h 850466"/>
              <a:gd name="connsiteX4" fmla="*/ 0 w 12192000"/>
              <a:gd name="connsiteY4" fmla="*/ 186551 h 850466"/>
              <a:gd name="connsiteX0" fmla="*/ 0 w 12192000"/>
              <a:gd name="connsiteY0" fmla="*/ 108198 h 772113"/>
              <a:gd name="connsiteX1" fmla="*/ 12192000 w 12192000"/>
              <a:gd name="connsiteY1" fmla="*/ 260598 h 772113"/>
              <a:gd name="connsiteX2" fmla="*/ 12192000 w 12192000"/>
              <a:gd name="connsiteY2" fmla="*/ 772113 h 772113"/>
              <a:gd name="connsiteX3" fmla="*/ 0 w 12192000"/>
              <a:gd name="connsiteY3" fmla="*/ 772113 h 772113"/>
              <a:gd name="connsiteX4" fmla="*/ 0 w 12192000"/>
              <a:gd name="connsiteY4" fmla="*/ 108198 h 77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772113">
                <a:moveTo>
                  <a:pt x="0" y="108198"/>
                </a:moveTo>
                <a:cubicBezTo>
                  <a:pt x="1435100" y="-387102"/>
                  <a:pt x="7759700" y="1022598"/>
                  <a:pt x="12192000" y="260598"/>
                </a:cubicBezTo>
                <a:lnTo>
                  <a:pt x="12192000" y="772113"/>
                </a:lnTo>
                <a:lnTo>
                  <a:pt x="0" y="772113"/>
                </a:lnTo>
                <a:lnTo>
                  <a:pt x="0" y="108198"/>
                </a:lnTo>
                <a:close/>
              </a:path>
            </a:pathLst>
          </a:custGeom>
          <a:solidFill>
            <a:srgbClr val="55A033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96925"/>
            <a:ext cx="4829175" cy="606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989013" y="1287463"/>
            <a:ext cx="2759075" cy="4397375"/>
            <a:chOff x="989151" y="1288233"/>
            <a:chExt cx="2758316" cy="4396665"/>
          </a:xfrm>
        </p:grpSpPr>
        <p:pic>
          <p:nvPicPr>
            <p:cNvPr id="36883" name="Picture 3@|13FFC:16777215|FBC:16777215|LFC:16777215|LBC:1677721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546358">
              <a:off x="989151" y="1288233"/>
              <a:ext cx="2758316" cy="4396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84" name="TextBox 4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1822889" y="2118212"/>
              <a:ext cx="1253869" cy="2646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600" b="1">
                  <a:solidFill>
                    <a:srgbClr val="FFFFFF"/>
                  </a:solidFill>
                  <a:latin typeface="Impact" pitchFamily="34" charset="0"/>
                </a:rPr>
                <a:t>4</a:t>
              </a:r>
              <a:endParaRPr lang="zh-CN" altLang="en-US" sz="16600" b="1">
                <a:solidFill>
                  <a:srgbClr val="FFFFFF"/>
                </a:solidFill>
                <a:latin typeface="Impact" pitchFamily="34" charset="0"/>
              </a:endParaRPr>
            </a:p>
          </p:txBody>
        </p:sp>
      </p:grp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692650" y="2563813"/>
            <a:ext cx="6418263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5400" b="1">
                <a:solidFill>
                  <a:srgbClr val="4A9B33"/>
                </a:solidFill>
                <a:latin typeface="微软雅黑" pitchFamily="34" charset="-122"/>
              </a:rPr>
              <a:t>请输入您的章节标题</a:t>
            </a:r>
          </a:p>
        </p:txBody>
      </p:sp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7777163" y="3514725"/>
            <a:ext cx="1963737" cy="368300"/>
            <a:chOff x="7777461" y="3514044"/>
            <a:chExt cx="1963372" cy="369332"/>
          </a:xfrm>
        </p:grpSpPr>
        <p:sp>
          <p:nvSpPr>
            <p:cNvPr id="15" name="Oval 14@|1FFC:3382090|FBC:16777215|LFC:16777215|LBC:16777215"/>
            <p:cNvSpPr/>
            <p:nvPr/>
          </p:nvSpPr>
          <p:spPr>
            <a:xfrm>
              <a:off x="7777461" y="3625480"/>
              <a:ext cx="163482" cy="163971"/>
            </a:xfrm>
            <a:prstGeom prst="ellipse">
              <a:avLst/>
            </a:prstGeom>
            <a:solidFill>
              <a:srgbClr val="4A9B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6882" name="TextBox 15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7940340" y="3514044"/>
              <a:ext cx="18004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rgbClr val="3C7832"/>
                  </a:solidFill>
                  <a:latin typeface="微软雅黑" pitchFamily="34" charset="-122"/>
                </a:rPr>
                <a:t>请输入小节标题</a:t>
              </a:r>
            </a:p>
          </p:txBody>
        </p:sp>
      </p:grpSp>
      <p:grpSp>
        <p:nvGrpSpPr>
          <p:cNvPr id="4" name="组合 2"/>
          <p:cNvGrpSpPr>
            <a:grpSpLocks/>
          </p:cNvGrpSpPr>
          <p:nvPr/>
        </p:nvGrpSpPr>
        <p:grpSpPr bwMode="auto">
          <a:xfrm>
            <a:off x="4829175" y="3544888"/>
            <a:ext cx="1963738" cy="369887"/>
            <a:chOff x="4829865" y="3545540"/>
            <a:chExt cx="1963372" cy="369332"/>
          </a:xfrm>
        </p:grpSpPr>
        <p:sp>
          <p:nvSpPr>
            <p:cNvPr id="36879" name="TextBox 11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4992744" y="3545540"/>
              <a:ext cx="18004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rgbClr val="3C7832"/>
                  </a:solidFill>
                  <a:latin typeface="微软雅黑" pitchFamily="34" charset="-122"/>
                </a:rPr>
                <a:t>请输入小节标题</a:t>
              </a:r>
            </a:p>
          </p:txBody>
        </p:sp>
        <p:sp>
          <p:nvSpPr>
            <p:cNvPr id="17" name="Oval 16@|1FFC:3382090|FBC:16777215|LFC:16777215|LBC:16777215"/>
            <p:cNvSpPr/>
            <p:nvPr/>
          </p:nvSpPr>
          <p:spPr>
            <a:xfrm>
              <a:off x="4829865" y="3626381"/>
              <a:ext cx="163483" cy="163268"/>
            </a:xfrm>
            <a:prstGeom prst="ellipse">
              <a:avLst/>
            </a:prstGeom>
            <a:solidFill>
              <a:srgbClr val="4A9B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grpSp>
        <p:nvGrpSpPr>
          <p:cNvPr id="5" name="组合 8"/>
          <p:cNvGrpSpPr>
            <a:grpSpLocks/>
          </p:cNvGrpSpPr>
          <p:nvPr/>
        </p:nvGrpSpPr>
        <p:grpSpPr bwMode="auto">
          <a:xfrm>
            <a:off x="4829175" y="3973513"/>
            <a:ext cx="1963738" cy="368300"/>
            <a:chOff x="4829865" y="3972976"/>
            <a:chExt cx="1963372" cy="369332"/>
          </a:xfrm>
        </p:grpSpPr>
        <p:sp>
          <p:nvSpPr>
            <p:cNvPr id="36877" name="TextBox 13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4992744" y="3972976"/>
              <a:ext cx="18004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rgbClr val="3C7832"/>
                  </a:solidFill>
                  <a:latin typeface="微软雅黑" pitchFamily="34" charset="-122"/>
                </a:rPr>
                <a:t>请输入小节标题</a:t>
              </a:r>
            </a:p>
          </p:txBody>
        </p:sp>
        <p:sp>
          <p:nvSpPr>
            <p:cNvPr id="18" name="Oval 17@|1FFC:3382090|FBC:16777215|LFC:16777215|LBC:16777215"/>
            <p:cNvSpPr/>
            <p:nvPr/>
          </p:nvSpPr>
          <p:spPr>
            <a:xfrm>
              <a:off x="4829865" y="4084412"/>
              <a:ext cx="163483" cy="162379"/>
            </a:xfrm>
            <a:prstGeom prst="ellipse">
              <a:avLst/>
            </a:prstGeom>
            <a:solidFill>
              <a:srgbClr val="4A9B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grpSp>
        <p:nvGrpSpPr>
          <p:cNvPr id="8" name="组合 9"/>
          <p:cNvGrpSpPr>
            <a:grpSpLocks/>
          </p:cNvGrpSpPr>
          <p:nvPr/>
        </p:nvGrpSpPr>
        <p:grpSpPr bwMode="auto">
          <a:xfrm>
            <a:off x="7777163" y="3967163"/>
            <a:ext cx="1963737" cy="369887"/>
            <a:chOff x="7777461" y="3967041"/>
            <a:chExt cx="1963372" cy="369332"/>
          </a:xfrm>
        </p:grpSpPr>
        <p:sp>
          <p:nvSpPr>
            <p:cNvPr id="21" name="Oval 20@|1FFC:3382090|FBC:16777215|LFC:16777215|LBC:16777215"/>
            <p:cNvSpPr/>
            <p:nvPr/>
          </p:nvSpPr>
          <p:spPr>
            <a:xfrm>
              <a:off x="7777461" y="4079584"/>
              <a:ext cx="163482" cy="163268"/>
            </a:xfrm>
            <a:prstGeom prst="ellipse">
              <a:avLst/>
            </a:prstGeom>
            <a:solidFill>
              <a:srgbClr val="4A9B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6876" name="TextBox 21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7940340" y="3967041"/>
              <a:ext cx="18004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rgbClr val="3C7832"/>
                  </a:solidFill>
                  <a:latin typeface="微软雅黑" pitchFamily="34" charset="-122"/>
                </a:rPr>
                <a:t>请输入小节标题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2" accel="6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6296025" y="2160588"/>
            <a:ext cx="4826000" cy="3600450"/>
            <a:chOff x="6295656" y="2159913"/>
            <a:chExt cx="4826000" cy="3601244"/>
          </a:xfrm>
        </p:grpSpPr>
        <p:sp>
          <p:nvSpPr>
            <p:cNvPr id="3" name="矩形 2"/>
            <p:cNvSpPr/>
            <p:nvPr/>
          </p:nvSpPr>
          <p:spPr>
            <a:xfrm>
              <a:off x="6295656" y="2159913"/>
              <a:ext cx="4826000" cy="2961340"/>
            </a:xfrm>
            <a:prstGeom prst="rect">
              <a:avLst/>
            </a:prstGeom>
            <a:pattFill prst="lgCheck">
              <a:fgClr>
                <a:srgbClr val="535353"/>
              </a:fgClr>
              <a:bgClr>
                <a:srgbClr val="38383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prstClr val="white"/>
                  </a:solidFill>
                </a:rPr>
                <a:t>请插入图片</a:t>
              </a:r>
              <a:endParaRPr lang="en-US" altLang="zh-CN" sz="1400" dirty="0">
                <a:solidFill>
                  <a:prstClr val="white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prstClr val="white"/>
                  </a:solidFill>
                </a:rPr>
                <a:t>（见教程）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6295656" y="5126017"/>
              <a:ext cx="4813300" cy="635140"/>
            </a:xfrm>
            <a:prstGeom prst="rect">
              <a:avLst/>
            </a:prstGeom>
            <a:solidFill>
              <a:srgbClr val="315B2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7904" name="文本框 48"/>
            <p:cNvSpPr txBox="1">
              <a:spLocks noChangeArrowheads="1"/>
            </p:cNvSpPr>
            <p:nvPr/>
          </p:nvSpPr>
          <p:spPr bwMode="auto">
            <a:xfrm>
              <a:off x="6427176" y="5256747"/>
              <a:ext cx="30434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FFFFFF"/>
                  </a:solidFill>
                  <a:latin typeface="微软雅黑" pitchFamily="34" charset="-122"/>
                  <a:sym typeface="微软雅黑" pitchFamily="34" charset="-122"/>
                </a:rPr>
                <a:t>单击此处输入您的标题</a:t>
              </a:r>
            </a:p>
          </p:txBody>
        </p:sp>
      </p:grpSp>
      <p:grpSp>
        <p:nvGrpSpPr>
          <p:cNvPr id="4" name="组合 1"/>
          <p:cNvGrpSpPr>
            <a:grpSpLocks/>
          </p:cNvGrpSpPr>
          <p:nvPr/>
        </p:nvGrpSpPr>
        <p:grpSpPr bwMode="auto">
          <a:xfrm>
            <a:off x="1223963" y="1935163"/>
            <a:ext cx="4630737" cy="2784475"/>
            <a:chOff x="1224268" y="1935267"/>
            <a:chExt cx="4630432" cy="2784005"/>
          </a:xfrm>
        </p:grpSpPr>
        <p:sp>
          <p:nvSpPr>
            <p:cNvPr id="37898" name="TextBox 13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1224268" y="1935267"/>
              <a:ext cx="405880" cy="523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>
                  <a:solidFill>
                    <a:srgbClr val="456B43"/>
                  </a:solidFill>
                  <a:latin typeface="微软雅黑" pitchFamily="34" charset="-122"/>
                  <a:sym typeface="微软雅黑" pitchFamily="34" charset="-122"/>
                </a:rPr>
                <a:t>1</a:t>
              </a:r>
              <a:endParaRPr lang="zh-CN" altLang="en-US" sz="2800" b="1">
                <a:solidFill>
                  <a:srgbClr val="456B43"/>
                </a:solidFill>
                <a:latin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7899" name="文本框 49"/>
            <p:cNvSpPr txBox="1">
              <a:spLocks noChangeArrowheads="1"/>
            </p:cNvSpPr>
            <p:nvPr/>
          </p:nvSpPr>
          <p:spPr bwMode="auto">
            <a:xfrm>
              <a:off x="1524221" y="2345113"/>
              <a:ext cx="304347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000" b="1">
                  <a:solidFill>
                    <a:srgbClr val="456B43"/>
                  </a:solidFill>
                  <a:latin typeface="微软雅黑" pitchFamily="34" charset="-122"/>
                  <a:sym typeface="微软雅黑" pitchFamily="34" charset="-122"/>
                </a:rPr>
                <a:t>单击此处编辑节点标题</a:t>
              </a:r>
            </a:p>
          </p:txBody>
        </p:sp>
        <p:cxnSp>
          <p:nvCxnSpPr>
            <p:cNvPr id="51" name="直接连接符 50"/>
            <p:cNvCxnSpPr/>
            <p:nvPr/>
          </p:nvCxnSpPr>
          <p:spPr>
            <a:xfrm flipV="1">
              <a:off x="1290939" y="2165415"/>
              <a:ext cx="466694" cy="466646"/>
            </a:xfrm>
            <a:prstGeom prst="line">
              <a:avLst/>
            </a:prstGeom>
            <a:ln>
              <a:solidFill>
                <a:srgbClr val="001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1546509" y="2854274"/>
              <a:ext cx="4308191" cy="1864998"/>
            </a:xfrm>
            <a:prstGeom prst="rect">
              <a:avLst/>
            </a:prstGeom>
            <a:noFill/>
          </p:spPr>
          <p:txBody>
            <a:bodyPr lIns="72000">
              <a:spAutoFit/>
            </a:bodyPr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spc="100" dirty="0">
                  <a:solidFill>
                    <a:prstClr val="black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感谢您购买小状元的作品：</a:t>
              </a:r>
              <a:r>
                <a:rPr lang="zh-CN" altLang="en-US" sz="1600" spc="100" dirty="0">
                  <a:solidFill>
                    <a:prstClr val="black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作品内所有图片和文字仅供参考使用，所有带网格的形状是为了给图片占位的，具体替换的方法请参考</a:t>
              </a:r>
              <a:r>
                <a:rPr lang="zh-CN" altLang="en-US" sz="1600" b="1" spc="100" dirty="0">
                  <a:solidFill>
                    <a:prstClr val="black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文档底部的教程</a:t>
              </a:r>
              <a:r>
                <a:rPr lang="zh-CN" altLang="en-US" sz="1600" spc="100" dirty="0">
                  <a:solidFill>
                    <a:prstClr val="black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，文档不能解决您的所有问题，遇到不明白的问题，不要忘记有百度搜索哦，相信你一定能找到解决方法的。</a:t>
              </a:r>
              <a:endParaRPr lang="en-US" altLang="zh-CN" sz="1600" spc="100" dirty="0">
                <a:solidFill>
                  <a:prstClr val="black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7892" name="组合 15"/>
          <p:cNvGrpSpPr>
            <a:grpSpLocks/>
          </p:cNvGrpSpPr>
          <p:nvPr/>
        </p:nvGrpSpPr>
        <p:grpSpPr bwMode="auto">
          <a:xfrm>
            <a:off x="284163" y="55563"/>
            <a:ext cx="2952750" cy="857250"/>
            <a:chOff x="312964" y="12700"/>
            <a:chExt cx="2952751" cy="856370"/>
          </a:xfrm>
        </p:grpSpPr>
        <p:sp>
          <p:nvSpPr>
            <p:cNvPr id="17" name="圆角矩形 16"/>
            <p:cNvSpPr/>
            <p:nvPr/>
          </p:nvSpPr>
          <p:spPr>
            <a:xfrm>
              <a:off x="368526" y="282298"/>
              <a:ext cx="2897189" cy="38060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rgbClr val="3F7B33"/>
                </a:solidFill>
              </a:endParaRPr>
            </a:p>
          </p:txBody>
        </p:sp>
        <p:pic>
          <p:nvPicPr>
            <p:cNvPr id="37895" name="图片 17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2055465">
              <a:off x="312964" y="12700"/>
              <a:ext cx="498555" cy="856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896" name="文本框 18"/>
            <p:cNvSpPr txBox="1">
              <a:spLocks noChangeArrowheads="1"/>
            </p:cNvSpPr>
            <p:nvPr/>
          </p:nvSpPr>
          <p:spPr bwMode="auto">
            <a:xfrm>
              <a:off x="846342" y="282152"/>
              <a:ext cx="20313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3C7832"/>
                  </a:solidFill>
                  <a:latin typeface="微软雅黑" pitchFamily="34" charset="-122"/>
                </a:rPr>
                <a:t>单击此处添加标题</a:t>
              </a:r>
            </a:p>
          </p:txBody>
        </p:sp>
        <p:sp>
          <p:nvSpPr>
            <p:cNvPr id="37897" name="文本框 19"/>
            <p:cNvSpPr txBox="1">
              <a:spLocks noChangeArrowheads="1"/>
            </p:cNvSpPr>
            <p:nvPr/>
          </p:nvSpPr>
          <p:spPr bwMode="auto">
            <a:xfrm>
              <a:off x="405443" y="287157"/>
              <a:ext cx="3465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chemeClr val="bg1"/>
                  </a:solidFill>
                  <a:latin typeface="微软雅黑" pitchFamily="34" charset="-122"/>
                </a:rPr>
                <a:t>X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  <p:pic>
        <p:nvPicPr>
          <p:cNvPr id="37893" name="Picture 2" descr="图片下载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296025" y="2149475"/>
            <a:ext cx="48133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438275" y="2078038"/>
            <a:ext cx="2338388" cy="3087687"/>
            <a:chOff x="1438419" y="2078706"/>
            <a:chExt cx="2338080" cy="3086703"/>
          </a:xfrm>
        </p:grpSpPr>
        <p:sp>
          <p:nvSpPr>
            <p:cNvPr id="4" name="Oval 3@|1FFC:16777215|FBC:16777215|LFC:681197|LBC:16777215"/>
            <p:cNvSpPr/>
            <p:nvPr/>
          </p:nvSpPr>
          <p:spPr>
            <a:xfrm>
              <a:off x="1652704" y="2185034"/>
              <a:ext cx="2012685" cy="2012309"/>
            </a:xfrm>
            <a:prstGeom prst="ellipse">
              <a:avLst/>
            </a:prstGeom>
            <a:noFill/>
            <a:ln w="57150">
              <a:solidFill>
                <a:srgbClr val="5AAB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5" name="Oval 14@|1FFC:681197|FBC:16777215|LFC:16777215|LBC:16777215"/>
            <p:cNvSpPr/>
            <p:nvPr/>
          </p:nvSpPr>
          <p:spPr>
            <a:xfrm>
              <a:off x="2946345" y="2078706"/>
              <a:ext cx="620631" cy="620514"/>
            </a:xfrm>
            <a:prstGeom prst="ellipse">
              <a:avLst/>
            </a:prstGeom>
            <a:solidFill>
              <a:srgbClr val="5AA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sym typeface="Arial" panose="020B0604020202020204" pitchFamily="34" charset="0"/>
              </a:endParaRPr>
            </a:p>
          </p:txBody>
        </p:sp>
        <p:sp>
          <p:nvSpPr>
            <p:cNvPr id="6" name="Freeform 8@|5FFC:16777215|FBC:16777215|LFC:16777215|LBC:16777215"/>
            <p:cNvSpPr>
              <a:spLocks noEditPoints="1"/>
            </p:cNvSpPr>
            <p:nvPr/>
          </p:nvSpPr>
          <p:spPr bwMode="auto">
            <a:xfrm>
              <a:off x="3124122" y="2245340"/>
              <a:ext cx="265078" cy="28724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0"/>
                </a:cxn>
                <a:cxn ang="0">
                  <a:pos x="0" y="224"/>
                </a:cxn>
                <a:cxn ang="0">
                  <a:pos x="196" y="224"/>
                </a:cxn>
                <a:cxn ang="0">
                  <a:pos x="196" y="214"/>
                </a:cxn>
                <a:cxn ang="0">
                  <a:pos x="10" y="214"/>
                </a:cxn>
                <a:cxn ang="0">
                  <a:pos x="10" y="0"/>
                </a:cxn>
                <a:cxn ang="0">
                  <a:pos x="29" y="194"/>
                </a:cxn>
                <a:cxn ang="0">
                  <a:pos x="78" y="194"/>
                </a:cxn>
                <a:cxn ang="0">
                  <a:pos x="78" y="90"/>
                </a:cxn>
                <a:cxn ang="0">
                  <a:pos x="29" y="139"/>
                </a:cxn>
                <a:cxn ang="0">
                  <a:pos x="29" y="194"/>
                </a:cxn>
                <a:cxn ang="0">
                  <a:pos x="88" y="194"/>
                </a:cxn>
                <a:cxn ang="0">
                  <a:pos x="137" y="194"/>
                </a:cxn>
                <a:cxn ang="0">
                  <a:pos x="137" y="100"/>
                </a:cxn>
                <a:cxn ang="0">
                  <a:pos x="118" y="119"/>
                </a:cxn>
                <a:cxn ang="0">
                  <a:pos x="88" y="90"/>
                </a:cxn>
                <a:cxn ang="0">
                  <a:pos x="88" y="194"/>
                </a:cxn>
                <a:cxn ang="0">
                  <a:pos x="147" y="194"/>
                </a:cxn>
                <a:cxn ang="0">
                  <a:pos x="196" y="194"/>
                </a:cxn>
                <a:cxn ang="0">
                  <a:pos x="196" y="46"/>
                </a:cxn>
                <a:cxn ang="0">
                  <a:pos x="147" y="95"/>
                </a:cxn>
                <a:cxn ang="0">
                  <a:pos x="147" y="194"/>
                </a:cxn>
                <a:cxn ang="0">
                  <a:pos x="83" y="58"/>
                </a:cxn>
                <a:cxn ang="0">
                  <a:pos x="118" y="95"/>
                </a:cxn>
                <a:cxn ang="0">
                  <a:pos x="189" y="24"/>
                </a:cxn>
                <a:cxn ang="0">
                  <a:pos x="206" y="44"/>
                </a:cxn>
                <a:cxn ang="0">
                  <a:pos x="206" y="0"/>
                </a:cxn>
                <a:cxn ang="0">
                  <a:pos x="162" y="0"/>
                </a:cxn>
                <a:cxn ang="0">
                  <a:pos x="179" y="17"/>
                </a:cxn>
                <a:cxn ang="0">
                  <a:pos x="118" y="78"/>
                </a:cxn>
                <a:cxn ang="0">
                  <a:pos x="81" y="41"/>
                </a:cxn>
                <a:cxn ang="0">
                  <a:pos x="27" y="97"/>
                </a:cxn>
                <a:cxn ang="0">
                  <a:pos x="34" y="104"/>
                </a:cxn>
                <a:cxn ang="0">
                  <a:pos x="83" y="58"/>
                </a:cxn>
              </a:cxnLst>
              <a:rect l="0" t="0" r="r" b="b"/>
              <a:pathLst>
                <a:path w="206" h="224">
                  <a:moveTo>
                    <a:pt x="10" y="0"/>
                  </a:moveTo>
                  <a:lnTo>
                    <a:pt x="0" y="0"/>
                  </a:lnTo>
                  <a:lnTo>
                    <a:pt x="0" y="224"/>
                  </a:lnTo>
                  <a:lnTo>
                    <a:pt x="196" y="224"/>
                  </a:lnTo>
                  <a:lnTo>
                    <a:pt x="196" y="214"/>
                  </a:lnTo>
                  <a:lnTo>
                    <a:pt x="10" y="214"/>
                  </a:lnTo>
                  <a:lnTo>
                    <a:pt x="10" y="0"/>
                  </a:lnTo>
                  <a:close/>
                  <a:moveTo>
                    <a:pt x="29" y="194"/>
                  </a:moveTo>
                  <a:lnTo>
                    <a:pt x="78" y="194"/>
                  </a:lnTo>
                  <a:lnTo>
                    <a:pt x="78" y="90"/>
                  </a:lnTo>
                  <a:lnTo>
                    <a:pt x="29" y="139"/>
                  </a:lnTo>
                  <a:lnTo>
                    <a:pt x="29" y="194"/>
                  </a:lnTo>
                  <a:close/>
                  <a:moveTo>
                    <a:pt x="88" y="194"/>
                  </a:moveTo>
                  <a:lnTo>
                    <a:pt x="137" y="194"/>
                  </a:lnTo>
                  <a:lnTo>
                    <a:pt x="137" y="100"/>
                  </a:lnTo>
                  <a:lnTo>
                    <a:pt x="118" y="119"/>
                  </a:lnTo>
                  <a:lnTo>
                    <a:pt x="88" y="90"/>
                  </a:lnTo>
                  <a:lnTo>
                    <a:pt x="88" y="194"/>
                  </a:lnTo>
                  <a:close/>
                  <a:moveTo>
                    <a:pt x="147" y="194"/>
                  </a:moveTo>
                  <a:lnTo>
                    <a:pt x="196" y="194"/>
                  </a:lnTo>
                  <a:lnTo>
                    <a:pt x="196" y="46"/>
                  </a:lnTo>
                  <a:lnTo>
                    <a:pt x="147" y="95"/>
                  </a:lnTo>
                  <a:lnTo>
                    <a:pt x="147" y="194"/>
                  </a:lnTo>
                  <a:close/>
                  <a:moveTo>
                    <a:pt x="83" y="58"/>
                  </a:moveTo>
                  <a:lnTo>
                    <a:pt x="118" y="95"/>
                  </a:lnTo>
                  <a:lnTo>
                    <a:pt x="189" y="24"/>
                  </a:lnTo>
                  <a:lnTo>
                    <a:pt x="206" y="44"/>
                  </a:lnTo>
                  <a:lnTo>
                    <a:pt x="206" y="0"/>
                  </a:lnTo>
                  <a:lnTo>
                    <a:pt x="162" y="0"/>
                  </a:lnTo>
                  <a:lnTo>
                    <a:pt x="179" y="17"/>
                  </a:lnTo>
                  <a:lnTo>
                    <a:pt x="118" y="78"/>
                  </a:lnTo>
                  <a:lnTo>
                    <a:pt x="81" y="41"/>
                  </a:lnTo>
                  <a:lnTo>
                    <a:pt x="27" y="97"/>
                  </a:lnTo>
                  <a:lnTo>
                    <a:pt x="34" y="104"/>
                  </a:lnTo>
                  <a:lnTo>
                    <a:pt x="83" y="5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lIns="121888" tIns="60944" rIns="121888" bIns="60944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199">
                <a:sym typeface="Arial" panose="020B0604020202020204" pitchFamily="34" charset="0"/>
              </a:endParaRPr>
            </a:p>
          </p:txBody>
        </p:sp>
        <p:sp>
          <p:nvSpPr>
            <p:cNvPr id="38939" name="TextBox 6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2202140" y="2771204"/>
              <a:ext cx="136468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4800" b="1">
                  <a:solidFill>
                    <a:srgbClr val="5AAB31"/>
                  </a:solidFill>
                  <a:sym typeface="Arial" pitchFamily="34" charset="0"/>
                </a:rPr>
                <a:t>28</a:t>
              </a:r>
              <a:r>
                <a:rPr lang="en-US" altLang="zh-CN" sz="2800" b="1">
                  <a:solidFill>
                    <a:srgbClr val="5AAB31"/>
                  </a:solidFill>
                  <a:sym typeface="Arial" pitchFamily="34" charset="0"/>
                </a:rPr>
                <a:t>%</a:t>
              </a:r>
              <a:endParaRPr lang="zh-CN" altLang="en-US" sz="2800" b="1">
                <a:solidFill>
                  <a:srgbClr val="5AAB31"/>
                </a:solidFill>
                <a:sym typeface="Arial" pitchFamily="34" charset="0"/>
              </a:endParaRPr>
            </a:p>
          </p:txBody>
        </p:sp>
        <p:sp>
          <p:nvSpPr>
            <p:cNvPr id="38940" name="TextBox 13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1438419" y="4389854"/>
              <a:ext cx="23380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defTabSz="1216025" eaLnBrk="1" hangingPunct="1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445469"/>
                  </a:solidFill>
                  <a:sym typeface="Arial" pitchFamily="34" charset="0"/>
                </a:rPr>
                <a:t>单击编辑标题</a:t>
              </a:r>
              <a:endParaRPr lang="en-US" sz="2000" b="1">
                <a:solidFill>
                  <a:srgbClr val="445469"/>
                </a:solidFill>
                <a:sym typeface="Arial" pitchFamily="34" charset="0"/>
              </a:endParaRPr>
            </a:p>
          </p:txBody>
        </p:sp>
        <p:sp>
          <p:nvSpPr>
            <p:cNvPr id="38941" name="TextBox 13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1442500" y="4796077"/>
              <a:ext cx="233399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defTabSz="1216025" eaLnBrk="1" hangingPunct="1">
                <a:spcBef>
                  <a:spcPct val="20000"/>
                </a:spcBef>
              </a:pPr>
              <a:r>
                <a:rPr lang="zh-CN" altLang="en-US" sz="1200">
                  <a:solidFill>
                    <a:srgbClr val="445469"/>
                  </a:solidFill>
                  <a:sym typeface="Arial" pitchFamily="34" charset="0"/>
                </a:rPr>
                <a:t>单击此处可编辑内容，根据您的需要自由拉伸文本框大小</a:t>
              </a:r>
              <a:endParaRPr lang="en-US" altLang="zh-CN" sz="1200">
                <a:solidFill>
                  <a:srgbClr val="445469"/>
                </a:solidFill>
                <a:sym typeface="Arial" pitchFamily="34" charset="0"/>
              </a:endParaRPr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4765675" y="2078038"/>
            <a:ext cx="2338388" cy="3087687"/>
            <a:chOff x="4765819" y="2078706"/>
            <a:chExt cx="2338080" cy="3086703"/>
          </a:xfrm>
        </p:grpSpPr>
        <p:sp>
          <p:nvSpPr>
            <p:cNvPr id="8" name="Oval 7@|1FFC:16777215|FBC:16777215|LFC:681197|LBC:16777215"/>
            <p:cNvSpPr/>
            <p:nvPr/>
          </p:nvSpPr>
          <p:spPr>
            <a:xfrm>
              <a:off x="4862644" y="2185034"/>
              <a:ext cx="2011097" cy="2012309"/>
            </a:xfrm>
            <a:prstGeom prst="ellipse">
              <a:avLst/>
            </a:prstGeom>
            <a:noFill/>
            <a:ln w="57150">
              <a:solidFill>
                <a:srgbClr val="5AAB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9" name="Oval 14@|1FFC:681197|FBC:16777215|LFC:16777215|LBC:16777215"/>
            <p:cNvSpPr/>
            <p:nvPr/>
          </p:nvSpPr>
          <p:spPr>
            <a:xfrm>
              <a:off x="6154699" y="2078706"/>
              <a:ext cx="620630" cy="620514"/>
            </a:xfrm>
            <a:prstGeom prst="ellipse">
              <a:avLst/>
            </a:prstGeom>
            <a:solidFill>
              <a:srgbClr val="5AA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sym typeface="Arial" panose="020B0604020202020204" pitchFamily="34" charset="0"/>
              </a:endParaRPr>
            </a:p>
          </p:txBody>
        </p:sp>
        <p:sp>
          <p:nvSpPr>
            <p:cNvPr id="38932" name="TextBox 9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5343844" y="2771204"/>
              <a:ext cx="136468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4800" b="1">
                  <a:solidFill>
                    <a:srgbClr val="5AAB31"/>
                  </a:solidFill>
                  <a:sym typeface="Arial" pitchFamily="34" charset="0"/>
                </a:rPr>
                <a:t>35</a:t>
              </a:r>
              <a:r>
                <a:rPr lang="en-US" altLang="zh-CN" sz="2800" b="1">
                  <a:solidFill>
                    <a:srgbClr val="5AAB31"/>
                  </a:solidFill>
                  <a:sym typeface="Arial" pitchFamily="34" charset="0"/>
                </a:rPr>
                <a:t>%</a:t>
              </a:r>
              <a:endParaRPr lang="zh-CN" altLang="en-US" sz="2800" b="1">
                <a:solidFill>
                  <a:srgbClr val="5AAB31"/>
                </a:solidFill>
                <a:sym typeface="Arial" pitchFamily="34" charset="0"/>
              </a:endParaRPr>
            </a:p>
          </p:txBody>
        </p:sp>
        <p:sp>
          <p:nvSpPr>
            <p:cNvPr id="38933" name="Freeform 68@|5FFC:16777215|FBC:16777215|LFC:16777215|LBC:16777215"/>
            <p:cNvSpPr>
              <a:spLocks noEditPoints="1"/>
            </p:cNvSpPr>
            <p:nvPr/>
          </p:nvSpPr>
          <p:spPr bwMode="auto">
            <a:xfrm>
              <a:off x="6292373" y="2215194"/>
              <a:ext cx="345443" cy="347576"/>
            </a:xfrm>
            <a:custGeom>
              <a:avLst/>
              <a:gdLst>
                <a:gd name="T0" fmla="*/ 417240764 w 286"/>
                <a:gd name="T1" fmla="*/ 190803529 h 288"/>
                <a:gd name="T2" fmla="*/ 377850616 w 286"/>
                <a:gd name="T3" fmla="*/ 190803529 h 288"/>
                <a:gd name="T4" fmla="*/ 226127450 w 286"/>
                <a:gd name="T5" fmla="*/ 37868881 h 288"/>
                <a:gd name="T6" fmla="*/ 226127450 w 286"/>
                <a:gd name="T7" fmla="*/ 0 h 288"/>
                <a:gd name="T8" fmla="*/ 191113314 w 286"/>
                <a:gd name="T9" fmla="*/ 0 h 288"/>
                <a:gd name="T10" fmla="*/ 191113314 w 286"/>
                <a:gd name="T11" fmla="*/ 37868881 h 288"/>
                <a:gd name="T12" fmla="*/ 39390157 w 286"/>
                <a:gd name="T13" fmla="*/ 190803529 h 288"/>
                <a:gd name="T14" fmla="*/ 0 w 286"/>
                <a:gd name="T15" fmla="*/ 190803529 h 288"/>
                <a:gd name="T16" fmla="*/ 0 w 286"/>
                <a:gd name="T17" fmla="*/ 225759040 h 288"/>
                <a:gd name="T18" fmla="*/ 40849240 w 286"/>
                <a:gd name="T19" fmla="*/ 225759040 h 288"/>
                <a:gd name="T20" fmla="*/ 191113314 w 286"/>
                <a:gd name="T21" fmla="*/ 375780336 h 288"/>
                <a:gd name="T22" fmla="*/ 191113314 w 286"/>
                <a:gd name="T23" fmla="*/ 419475931 h 288"/>
                <a:gd name="T24" fmla="*/ 226127450 w 286"/>
                <a:gd name="T25" fmla="*/ 419475931 h 288"/>
                <a:gd name="T26" fmla="*/ 226127450 w 286"/>
                <a:gd name="T27" fmla="*/ 375780336 h 288"/>
                <a:gd name="T28" fmla="*/ 377850616 w 286"/>
                <a:gd name="T29" fmla="*/ 225759040 h 288"/>
                <a:gd name="T30" fmla="*/ 417240764 w 286"/>
                <a:gd name="T31" fmla="*/ 225759040 h 288"/>
                <a:gd name="T32" fmla="*/ 417240764 w 286"/>
                <a:gd name="T33" fmla="*/ 190803529 h 288"/>
                <a:gd name="T34" fmla="*/ 342837688 w 286"/>
                <a:gd name="T35" fmla="*/ 190803529 h 288"/>
                <a:gd name="T36" fmla="*/ 226127450 w 286"/>
                <a:gd name="T37" fmla="*/ 190803529 h 288"/>
                <a:gd name="T38" fmla="*/ 226127450 w 286"/>
                <a:gd name="T39" fmla="*/ 72825608 h 288"/>
                <a:gd name="T40" fmla="*/ 342837688 w 286"/>
                <a:gd name="T41" fmla="*/ 190803529 h 288"/>
                <a:gd name="T42" fmla="*/ 191113314 w 286"/>
                <a:gd name="T43" fmla="*/ 72825608 h 288"/>
                <a:gd name="T44" fmla="*/ 191113314 w 286"/>
                <a:gd name="T45" fmla="*/ 190803529 h 288"/>
                <a:gd name="T46" fmla="*/ 74403095 w 286"/>
                <a:gd name="T47" fmla="*/ 190803529 h 288"/>
                <a:gd name="T48" fmla="*/ 191113314 w 286"/>
                <a:gd name="T49" fmla="*/ 72825608 h 288"/>
                <a:gd name="T50" fmla="*/ 75862168 w 286"/>
                <a:gd name="T51" fmla="*/ 225759040 h 288"/>
                <a:gd name="T52" fmla="*/ 191113314 w 286"/>
                <a:gd name="T53" fmla="*/ 225759040 h 288"/>
                <a:gd name="T54" fmla="*/ 191113314 w 286"/>
                <a:gd name="T55" fmla="*/ 340824825 h 288"/>
                <a:gd name="T56" fmla="*/ 75862168 w 286"/>
                <a:gd name="T57" fmla="*/ 225759040 h 288"/>
                <a:gd name="T58" fmla="*/ 226127450 w 286"/>
                <a:gd name="T59" fmla="*/ 340824825 h 288"/>
                <a:gd name="T60" fmla="*/ 226127450 w 286"/>
                <a:gd name="T61" fmla="*/ 225759040 h 288"/>
                <a:gd name="T62" fmla="*/ 342837688 w 286"/>
                <a:gd name="T63" fmla="*/ 225759040 h 288"/>
                <a:gd name="T64" fmla="*/ 226127450 w 286"/>
                <a:gd name="T65" fmla="*/ 340824825 h 28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86"/>
                <a:gd name="T100" fmla="*/ 0 h 288"/>
                <a:gd name="T101" fmla="*/ 286 w 286"/>
                <a:gd name="T102" fmla="*/ 288 h 28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86" h="288">
                  <a:moveTo>
                    <a:pt x="286" y="131"/>
                  </a:moveTo>
                  <a:cubicBezTo>
                    <a:pt x="259" y="131"/>
                    <a:pt x="259" y="131"/>
                    <a:pt x="259" y="131"/>
                  </a:cubicBezTo>
                  <a:cubicBezTo>
                    <a:pt x="254" y="76"/>
                    <a:pt x="210" y="31"/>
                    <a:pt x="155" y="26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26"/>
                    <a:pt x="131" y="26"/>
                    <a:pt x="131" y="26"/>
                  </a:cubicBezTo>
                  <a:cubicBezTo>
                    <a:pt x="76" y="32"/>
                    <a:pt x="32" y="76"/>
                    <a:pt x="27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28" y="155"/>
                    <a:pt x="28" y="155"/>
                    <a:pt x="28" y="155"/>
                  </a:cubicBezTo>
                  <a:cubicBezTo>
                    <a:pt x="33" y="209"/>
                    <a:pt x="77" y="252"/>
                    <a:pt x="131" y="258"/>
                  </a:cubicBezTo>
                  <a:cubicBezTo>
                    <a:pt x="131" y="288"/>
                    <a:pt x="131" y="288"/>
                    <a:pt x="131" y="288"/>
                  </a:cubicBezTo>
                  <a:cubicBezTo>
                    <a:pt x="155" y="288"/>
                    <a:pt x="155" y="288"/>
                    <a:pt x="155" y="288"/>
                  </a:cubicBezTo>
                  <a:cubicBezTo>
                    <a:pt x="155" y="258"/>
                    <a:pt x="155" y="258"/>
                    <a:pt x="155" y="258"/>
                  </a:cubicBezTo>
                  <a:cubicBezTo>
                    <a:pt x="210" y="253"/>
                    <a:pt x="253" y="209"/>
                    <a:pt x="259" y="155"/>
                  </a:cubicBezTo>
                  <a:cubicBezTo>
                    <a:pt x="286" y="155"/>
                    <a:pt x="286" y="155"/>
                    <a:pt x="286" y="155"/>
                  </a:cubicBezTo>
                  <a:lnTo>
                    <a:pt x="286" y="131"/>
                  </a:lnTo>
                  <a:close/>
                  <a:moveTo>
                    <a:pt x="235" y="131"/>
                  </a:moveTo>
                  <a:cubicBezTo>
                    <a:pt x="155" y="131"/>
                    <a:pt x="155" y="131"/>
                    <a:pt x="155" y="131"/>
                  </a:cubicBezTo>
                  <a:cubicBezTo>
                    <a:pt x="155" y="50"/>
                    <a:pt x="155" y="50"/>
                    <a:pt x="155" y="50"/>
                  </a:cubicBezTo>
                  <a:cubicBezTo>
                    <a:pt x="197" y="55"/>
                    <a:pt x="231" y="89"/>
                    <a:pt x="235" y="131"/>
                  </a:cubicBezTo>
                  <a:close/>
                  <a:moveTo>
                    <a:pt x="131" y="50"/>
                  </a:moveTo>
                  <a:cubicBezTo>
                    <a:pt x="131" y="131"/>
                    <a:pt x="131" y="131"/>
                    <a:pt x="131" y="131"/>
                  </a:cubicBezTo>
                  <a:cubicBezTo>
                    <a:pt x="51" y="131"/>
                    <a:pt x="51" y="131"/>
                    <a:pt x="51" y="131"/>
                  </a:cubicBezTo>
                  <a:cubicBezTo>
                    <a:pt x="56" y="89"/>
                    <a:pt x="89" y="56"/>
                    <a:pt x="131" y="50"/>
                  </a:cubicBezTo>
                  <a:close/>
                  <a:moveTo>
                    <a:pt x="52" y="155"/>
                  </a:moveTo>
                  <a:cubicBezTo>
                    <a:pt x="131" y="155"/>
                    <a:pt x="131" y="155"/>
                    <a:pt x="131" y="155"/>
                  </a:cubicBezTo>
                  <a:cubicBezTo>
                    <a:pt x="131" y="234"/>
                    <a:pt x="131" y="234"/>
                    <a:pt x="131" y="234"/>
                  </a:cubicBezTo>
                  <a:cubicBezTo>
                    <a:pt x="90" y="228"/>
                    <a:pt x="57" y="196"/>
                    <a:pt x="52" y="155"/>
                  </a:cubicBezTo>
                  <a:close/>
                  <a:moveTo>
                    <a:pt x="155" y="234"/>
                  </a:moveTo>
                  <a:cubicBezTo>
                    <a:pt x="155" y="155"/>
                    <a:pt x="155" y="155"/>
                    <a:pt x="155" y="155"/>
                  </a:cubicBezTo>
                  <a:cubicBezTo>
                    <a:pt x="235" y="155"/>
                    <a:pt x="235" y="155"/>
                    <a:pt x="235" y="155"/>
                  </a:cubicBezTo>
                  <a:cubicBezTo>
                    <a:pt x="229" y="196"/>
                    <a:pt x="196" y="229"/>
                    <a:pt x="155" y="23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4" name="TextBox 13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4765819" y="4389854"/>
              <a:ext cx="23380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defTabSz="1216025" eaLnBrk="1" hangingPunct="1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445469"/>
                  </a:solidFill>
                  <a:sym typeface="Arial" pitchFamily="34" charset="0"/>
                </a:rPr>
                <a:t>单击编辑标题</a:t>
              </a:r>
              <a:endParaRPr lang="en-US" sz="2000" b="1">
                <a:solidFill>
                  <a:srgbClr val="445469"/>
                </a:solidFill>
                <a:sym typeface="Arial" pitchFamily="34" charset="0"/>
              </a:endParaRPr>
            </a:p>
          </p:txBody>
        </p:sp>
        <p:sp>
          <p:nvSpPr>
            <p:cNvPr id="38935" name="TextBox 13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4769900" y="4796077"/>
              <a:ext cx="233399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defTabSz="1216025" eaLnBrk="1" hangingPunct="1">
                <a:spcBef>
                  <a:spcPct val="20000"/>
                </a:spcBef>
              </a:pPr>
              <a:r>
                <a:rPr lang="zh-CN" altLang="en-US" sz="1200">
                  <a:solidFill>
                    <a:srgbClr val="445469"/>
                  </a:solidFill>
                  <a:sym typeface="Arial" pitchFamily="34" charset="0"/>
                </a:rPr>
                <a:t>单击此处可编辑内容，根据您的需要自由拉伸文本框大小</a:t>
              </a:r>
              <a:endParaRPr lang="en-US" altLang="zh-CN" sz="1200">
                <a:solidFill>
                  <a:srgbClr val="445469"/>
                </a:solidFill>
                <a:sym typeface="Arial" pitchFamily="34" charset="0"/>
              </a:endParaRPr>
            </a:p>
          </p:txBody>
        </p:sp>
      </p:grpSp>
      <p:grpSp>
        <p:nvGrpSpPr>
          <p:cNvPr id="7" name="组合 23"/>
          <p:cNvGrpSpPr>
            <a:grpSpLocks/>
          </p:cNvGrpSpPr>
          <p:nvPr/>
        </p:nvGrpSpPr>
        <p:grpSpPr bwMode="auto">
          <a:xfrm>
            <a:off x="7953375" y="2078038"/>
            <a:ext cx="2338388" cy="3087687"/>
            <a:chOff x="7953519" y="2078706"/>
            <a:chExt cx="2338080" cy="3086703"/>
          </a:xfrm>
        </p:grpSpPr>
        <p:sp>
          <p:nvSpPr>
            <p:cNvPr id="12" name="Oval 11@|1FFC:16777215|FBC:16777215|LFC:681197|LBC:16777215"/>
            <p:cNvSpPr/>
            <p:nvPr/>
          </p:nvSpPr>
          <p:spPr>
            <a:xfrm>
              <a:off x="8070979" y="2185034"/>
              <a:ext cx="2011098" cy="2012309"/>
            </a:xfrm>
            <a:prstGeom prst="ellipse">
              <a:avLst/>
            </a:prstGeom>
            <a:noFill/>
            <a:ln w="57150">
              <a:solidFill>
                <a:srgbClr val="5AAB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3" name="Oval 14@|1FFC:681197|FBC:16777215|LFC:16777215|LBC:16777215"/>
            <p:cNvSpPr/>
            <p:nvPr/>
          </p:nvSpPr>
          <p:spPr>
            <a:xfrm>
              <a:off x="9363033" y="2078706"/>
              <a:ext cx="620631" cy="620514"/>
            </a:xfrm>
            <a:prstGeom prst="ellipse">
              <a:avLst/>
            </a:prstGeom>
            <a:solidFill>
              <a:srgbClr val="5AA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b="1">
                <a:sym typeface="Arial" panose="020B0604020202020204" pitchFamily="34" charset="0"/>
              </a:endParaRPr>
            </a:p>
          </p:txBody>
        </p:sp>
        <p:sp>
          <p:nvSpPr>
            <p:cNvPr id="38924" name="TextBox 13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8552386" y="2771204"/>
              <a:ext cx="136468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4800" b="1">
                  <a:solidFill>
                    <a:srgbClr val="5AAB31"/>
                  </a:solidFill>
                  <a:sym typeface="Arial" pitchFamily="34" charset="0"/>
                </a:rPr>
                <a:t>86</a:t>
              </a:r>
              <a:r>
                <a:rPr lang="en-US" altLang="zh-CN" sz="2800" b="1">
                  <a:solidFill>
                    <a:srgbClr val="5AAB31"/>
                  </a:solidFill>
                  <a:sym typeface="Arial" pitchFamily="34" charset="0"/>
                </a:rPr>
                <a:t>%</a:t>
              </a:r>
              <a:endParaRPr lang="zh-CN" altLang="en-US" sz="2800" b="1">
                <a:solidFill>
                  <a:srgbClr val="5AAB31"/>
                </a:solidFill>
                <a:sym typeface="Arial" pitchFamily="34" charset="0"/>
              </a:endParaRPr>
            </a:p>
          </p:txBody>
        </p:sp>
        <p:sp>
          <p:nvSpPr>
            <p:cNvPr id="38925" name="Freeform 247@|5FFC:16777215|FBC:16777215|LFC:0|LBC:16777215"/>
            <p:cNvSpPr>
              <a:spLocks noEditPoints="1"/>
            </p:cNvSpPr>
            <p:nvPr/>
          </p:nvSpPr>
          <p:spPr bwMode="auto">
            <a:xfrm>
              <a:off x="9693832" y="2398249"/>
              <a:ext cx="128873" cy="132720"/>
            </a:xfrm>
            <a:custGeom>
              <a:avLst/>
              <a:gdLst>
                <a:gd name="T0" fmla="*/ 0 w 119"/>
                <a:gd name="T1" fmla="*/ 48123619 h 121"/>
                <a:gd name="T2" fmla="*/ 53949057 w 119"/>
                <a:gd name="T3" fmla="*/ 102263511 h 121"/>
                <a:gd name="T4" fmla="*/ 82097529 w 119"/>
                <a:gd name="T5" fmla="*/ 141965427 h 121"/>
                <a:gd name="T6" fmla="*/ 97343526 w 119"/>
                <a:gd name="T7" fmla="*/ 145575225 h 121"/>
                <a:gd name="T8" fmla="*/ 139565125 w 119"/>
                <a:gd name="T9" fmla="*/ 102263511 h 121"/>
                <a:gd name="T10" fmla="*/ 136046568 w 119"/>
                <a:gd name="T11" fmla="*/ 86623395 h 121"/>
                <a:gd name="T12" fmla="*/ 97343526 w 119"/>
                <a:gd name="T13" fmla="*/ 57748559 h 121"/>
                <a:gd name="T14" fmla="*/ 41048764 w 119"/>
                <a:gd name="T15" fmla="*/ 0 h 121"/>
                <a:gd name="T16" fmla="*/ 1172853 w 119"/>
                <a:gd name="T17" fmla="*/ 40905188 h 121"/>
                <a:gd name="T18" fmla="*/ 0 w 119"/>
                <a:gd name="T19" fmla="*/ 48123619 h 121"/>
                <a:gd name="T20" fmla="*/ 93824969 w 119"/>
                <a:gd name="T21" fmla="*/ 80608219 h 121"/>
                <a:gd name="T22" fmla="*/ 111417753 w 119"/>
                <a:gd name="T23" fmla="*/ 98653747 h 121"/>
                <a:gd name="T24" fmla="*/ 93824969 w 119"/>
                <a:gd name="T25" fmla="*/ 116700372 h 121"/>
                <a:gd name="T26" fmla="*/ 76233267 w 119"/>
                <a:gd name="T27" fmla="*/ 98653747 h 121"/>
                <a:gd name="T28" fmla="*/ 93824969 w 119"/>
                <a:gd name="T29" fmla="*/ 80608219 h 1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9"/>
                <a:gd name="T46" fmla="*/ 0 h 121"/>
                <a:gd name="T47" fmla="*/ 119 w 119"/>
                <a:gd name="T48" fmla="*/ 121 h 12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9" h="121">
                  <a:moveTo>
                    <a:pt x="0" y="40"/>
                  </a:moveTo>
                  <a:cubicBezTo>
                    <a:pt x="46" y="85"/>
                    <a:pt x="46" y="85"/>
                    <a:pt x="46" y="85"/>
                  </a:cubicBezTo>
                  <a:cubicBezTo>
                    <a:pt x="70" y="118"/>
                    <a:pt x="70" y="118"/>
                    <a:pt x="70" y="118"/>
                  </a:cubicBezTo>
                  <a:cubicBezTo>
                    <a:pt x="83" y="121"/>
                    <a:pt x="83" y="121"/>
                    <a:pt x="83" y="121"/>
                  </a:cubicBezTo>
                  <a:cubicBezTo>
                    <a:pt x="119" y="85"/>
                    <a:pt x="119" y="85"/>
                    <a:pt x="119" y="85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83" y="48"/>
                    <a:pt x="83" y="48"/>
                    <a:pt x="83" y="48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6"/>
                    <a:pt x="1" y="38"/>
                    <a:pt x="0" y="40"/>
                  </a:cubicBezTo>
                  <a:close/>
                  <a:moveTo>
                    <a:pt x="80" y="67"/>
                  </a:moveTo>
                  <a:cubicBezTo>
                    <a:pt x="88" y="67"/>
                    <a:pt x="95" y="73"/>
                    <a:pt x="95" y="82"/>
                  </a:cubicBezTo>
                  <a:cubicBezTo>
                    <a:pt x="95" y="90"/>
                    <a:pt x="88" y="97"/>
                    <a:pt x="80" y="97"/>
                  </a:cubicBezTo>
                  <a:cubicBezTo>
                    <a:pt x="71" y="97"/>
                    <a:pt x="65" y="90"/>
                    <a:pt x="65" y="82"/>
                  </a:cubicBezTo>
                  <a:cubicBezTo>
                    <a:pt x="65" y="73"/>
                    <a:pt x="71" y="67"/>
                    <a:pt x="80" y="6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6" name="Freeform 248@|5FFC:16777215|FBC:16777215|LFC:0|LBC:16777215"/>
            <p:cNvSpPr>
              <a:spLocks/>
            </p:cNvSpPr>
            <p:nvPr/>
          </p:nvSpPr>
          <p:spPr bwMode="auto">
            <a:xfrm>
              <a:off x="9507256" y="2215519"/>
              <a:ext cx="165419" cy="163496"/>
            </a:xfrm>
            <a:custGeom>
              <a:avLst/>
              <a:gdLst>
                <a:gd name="T0" fmla="*/ 181214866 w 151"/>
                <a:gd name="T1" fmla="*/ 137260905 h 149"/>
                <a:gd name="T2" fmla="*/ 148812474 w 151"/>
                <a:gd name="T3" fmla="*/ 104751549 h 149"/>
                <a:gd name="T4" fmla="*/ 156013128 w 151"/>
                <a:gd name="T5" fmla="*/ 80670464 h 149"/>
                <a:gd name="T6" fmla="*/ 74405689 w 151"/>
                <a:gd name="T7" fmla="*/ 0 h 149"/>
                <a:gd name="T8" fmla="*/ 67205019 w 151"/>
                <a:gd name="T9" fmla="*/ 7224547 h 149"/>
                <a:gd name="T10" fmla="*/ 98407867 w 151"/>
                <a:gd name="T11" fmla="*/ 55385636 h 149"/>
                <a:gd name="T12" fmla="*/ 55205026 w 151"/>
                <a:gd name="T13" fmla="*/ 97527004 h 149"/>
                <a:gd name="T14" fmla="*/ 7200655 w 151"/>
                <a:gd name="T15" fmla="*/ 67426179 h 149"/>
                <a:gd name="T16" fmla="*/ 0 w 151"/>
                <a:gd name="T17" fmla="*/ 74650741 h 149"/>
                <a:gd name="T18" fmla="*/ 80406782 w 151"/>
                <a:gd name="T19" fmla="*/ 156526027 h 149"/>
                <a:gd name="T20" fmla="*/ 104408959 w 151"/>
                <a:gd name="T21" fmla="*/ 149301482 h 149"/>
                <a:gd name="T22" fmla="*/ 133210477 w 151"/>
                <a:gd name="T23" fmla="*/ 179402291 h 149"/>
                <a:gd name="T24" fmla="*/ 140411130 w 151"/>
                <a:gd name="T25" fmla="*/ 178198565 h 149"/>
                <a:gd name="T26" fmla="*/ 181214866 w 151"/>
                <a:gd name="T27" fmla="*/ 137260905 h 14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51"/>
                <a:gd name="T43" fmla="*/ 0 h 149"/>
                <a:gd name="T44" fmla="*/ 151 w 151"/>
                <a:gd name="T45" fmla="*/ 149 h 14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51" h="149">
                  <a:moveTo>
                    <a:pt x="151" y="114"/>
                  </a:moveTo>
                  <a:cubicBezTo>
                    <a:pt x="124" y="87"/>
                    <a:pt x="124" y="87"/>
                    <a:pt x="124" y="87"/>
                  </a:cubicBezTo>
                  <a:cubicBezTo>
                    <a:pt x="128" y="80"/>
                    <a:pt x="130" y="74"/>
                    <a:pt x="130" y="67"/>
                  </a:cubicBezTo>
                  <a:cubicBezTo>
                    <a:pt x="130" y="33"/>
                    <a:pt x="97" y="0"/>
                    <a:pt x="62" y="0"/>
                  </a:cubicBezTo>
                  <a:cubicBezTo>
                    <a:pt x="62" y="0"/>
                    <a:pt x="58" y="4"/>
                    <a:pt x="56" y="6"/>
                  </a:cubicBezTo>
                  <a:cubicBezTo>
                    <a:pt x="84" y="34"/>
                    <a:pt x="82" y="29"/>
                    <a:pt x="82" y="46"/>
                  </a:cubicBezTo>
                  <a:cubicBezTo>
                    <a:pt x="82" y="60"/>
                    <a:pt x="60" y="81"/>
                    <a:pt x="46" y="81"/>
                  </a:cubicBezTo>
                  <a:cubicBezTo>
                    <a:pt x="29" y="81"/>
                    <a:pt x="34" y="84"/>
                    <a:pt x="6" y="56"/>
                  </a:cubicBezTo>
                  <a:cubicBezTo>
                    <a:pt x="4" y="58"/>
                    <a:pt x="0" y="62"/>
                    <a:pt x="0" y="62"/>
                  </a:cubicBezTo>
                  <a:cubicBezTo>
                    <a:pt x="1" y="97"/>
                    <a:pt x="33" y="130"/>
                    <a:pt x="67" y="130"/>
                  </a:cubicBezTo>
                  <a:cubicBezTo>
                    <a:pt x="74" y="130"/>
                    <a:pt x="80" y="128"/>
                    <a:pt x="87" y="124"/>
                  </a:cubicBezTo>
                  <a:cubicBezTo>
                    <a:pt x="111" y="149"/>
                    <a:pt x="111" y="149"/>
                    <a:pt x="111" y="149"/>
                  </a:cubicBezTo>
                  <a:cubicBezTo>
                    <a:pt x="113" y="148"/>
                    <a:pt x="115" y="148"/>
                    <a:pt x="117" y="148"/>
                  </a:cubicBezTo>
                  <a:lnTo>
                    <a:pt x="151" y="1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7" name="Freeform 249@|5FFC:16777215|FBC:16777215|LFC:0|LBC:16777215"/>
            <p:cNvSpPr>
              <a:spLocks/>
            </p:cNvSpPr>
            <p:nvPr/>
          </p:nvSpPr>
          <p:spPr bwMode="auto">
            <a:xfrm>
              <a:off x="9528414" y="2215519"/>
              <a:ext cx="311602" cy="315450"/>
            </a:xfrm>
            <a:custGeom>
              <a:avLst/>
              <a:gdLst>
                <a:gd name="T0" fmla="*/ 286894709 w 285"/>
                <a:gd name="T1" fmla="*/ 204924597 h 289"/>
                <a:gd name="T2" fmla="*/ 309606658 w 285"/>
                <a:gd name="T3" fmla="*/ 226369731 h 289"/>
                <a:gd name="T4" fmla="*/ 303629369 w 285"/>
                <a:gd name="T5" fmla="*/ 102462299 h 289"/>
                <a:gd name="T6" fmla="*/ 254618154 w 285"/>
                <a:gd name="T7" fmla="*/ 53614488 h 289"/>
                <a:gd name="T8" fmla="*/ 239078514 w 285"/>
                <a:gd name="T9" fmla="*/ 50039753 h 289"/>
                <a:gd name="T10" fmla="*/ 228320049 w 285"/>
                <a:gd name="T11" fmla="*/ 30977404 h 289"/>
                <a:gd name="T12" fmla="*/ 212780410 w 285"/>
                <a:gd name="T13" fmla="*/ 10723117 h 289"/>
                <a:gd name="T14" fmla="*/ 211584296 w 285"/>
                <a:gd name="T15" fmla="*/ 8340322 h 289"/>
                <a:gd name="T16" fmla="*/ 199630811 w 285"/>
                <a:gd name="T17" fmla="*/ 0 h 289"/>
                <a:gd name="T18" fmla="*/ 190067367 w 285"/>
                <a:gd name="T19" fmla="*/ 7148380 h 289"/>
                <a:gd name="T20" fmla="*/ 158986994 w 285"/>
                <a:gd name="T21" fmla="*/ 36933848 h 289"/>
                <a:gd name="T22" fmla="*/ 160183108 w 285"/>
                <a:gd name="T23" fmla="*/ 58380073 h 289"/>
                <a:gd name="T24" fmla="*/ 162573149 w 285"/>
                <a:gd name="T25" fmla="*/ 60762865 h 289"/>
                <a:gd name="T26" fmla="*/ 185286192 w 285"/>
                <a:gd name="T27" fmla="*/ 76250489 h 289"/>
                <a:gd name="T28" fmla="*/ 186481212 w 285"/>
                <a:gd name="T29" fmla="*/ 76250489 h 289"/>
                <a:gd name="T30" fmla="*/ 211584296 w 285"/>
                <a:gd name="T31" fmla="*/ 91739186 h 289"/>
                <a:gd name="T32" fmla="*/ 204411986 w 285"/>
                <a:gd name="T33" fmla="*/ 121524639 h 289"/>
                <a:gd name="T34" fmla="*/ 124320432 w 285"/>
                <a:gd name="T35" fmla="*/ 201349863 h 289"/>
                <a:gd name="T36" fmla="*/ 117148123 w 285"/>
                <a:gd name="T37" fmla="*/ 200159012 h 289"/>
                <a:gd name="T38" fmla="*/ 105194638 w 285"/>
                <a:gd name="T39" fmla="*/ 204924597 h 289"/>
                <a:gd name="T40" fmla="*/ 102803503 w 285"/>
                <a:gd name="T41" fmla="*/ 207307390 h 289"/>
                <a:gd name="T42" fmla="*/ 19125803 w 285"/>
                <a:gd name="T43" fmla="*/ 290706290 h 289"/>
                <a:gd name="T44" fmla="*/ 16735758 w 285"/>
                <a:gd name="T45" fmla="*/ 293090174 h 289"/>
                <a:gd name="T46" fmla="*/ 51402298 w 285"/>
                <a:gd name="T47" fmla="*/ 344320761 h 289"/>
                <a:gd name="T48" fmla="*/ 63355783 w 285"/>
                <a:gd name="T49" fmla="*/ 339555176 h 289"/>
                <a:gd name="T50" fmla="*/ 65746918 w 285"/>
                <a:gd name="T51" fmla="*/ 337172383 h 289"/>
                <a:gd name="T52" fmla="*/ 149424643 w 285"/>
                <a:gd name="T53" fmla="*/ 253772391 h 289"/>
                <a:gd name="T54" fmla="*/ 151814684 w 285"/>
                <a:gd name="T55" fmla="*/ 251389599 h 289"/>
                <a:gd name="T56" fmla="*/ 155400839 w 285"/>
                <a:gd name="T57" fmla="*/ 232327258 h 289"/>
                <a:gd name="T58" fmla="*/ 245055803 w 285"/>
                <a:gd name="T59" fmla="*/ 142970864 h 289"/>
                <a:gd name="T60" fmla="*/ 259400422 w 285"/>
                <a:gd name="T61" fmla="*/ 133439694 h 289"/>
                <a:gd name="T62" fmla="*/ 260595443 w 285"/>
                <a:gd name="T63" fmla="*/ 133439694 h 289"/>
                <a:gd name="T64" fmla="*/ 286894709 w 285"/>
                <a:gd name="T65" fmla="*/ 204924597 h 28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85"/>
                <a:gd name="T100" fmla="*/ 0 h 289"/>
                <a:gd name="T101" fmla="*/ 285 w 285"/>
                <a:gd name="T102" fmla="*/ 289 h 28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85" h="289">
                  <a:moveTo>
                    <a:pt x="240" y="172"/>
                  </a:moveTo>
                  <a:cubicBezTo>
                    <a:pt x="259" y="190"/>
                    <a:pt x="259" y="190"/>
                    <a:pt x="259" y="190"/>
                  </a:cubicBezTo>
                  <a:cubicBezTo>
                    <a:pt x="259" y="190"/>
                    <a:pt x="285" y="117"/>
                    <a:pt x="254" y="86"/>
                  </a:cubicBezTo>
                  <a:cubicBezTo>
                    <a:pt x="242" y="74"/>
                    <a:pt x="226" y="58"/>
                    <a:pt x="213" y="45"/>
                  </a:cubicBezTo>
                  <a:cubicBezTo>
                    <a:pt x="210" y="42"/>
                    <a:pt x="202" y="44"/>
                    <a:pt x="200" y="42"/>
                  </a:cubicBezTo>
                  <a:cubicBezTo>
                    <a:pt x="194" y="34"/>
                    <a:pt x="192" y="27"/>
                    <a:pt x="191" y="26"/>
                  </a:cubicBezTo>
                  <a:cubicBezTo>
                    <a:pt x="190" y="20"/>
                    <a:pt x="184" y="14"/>
                    <a:pt x="178" y="9"/>
                  </a:cubicBezTo>
                  <a:cubicBezTo>
                    <a:pt x="177" y="7"/>
                    <a:pt x="177" y="7"/>
                    <a:pt x="177" y="7"/>
                  </a:cubicBezTo>
                  <a:cubicBezTo>
                    <a:pt x="172" y="2"/>
                    <a:pt x="170" y="0"/>
                    <a:pt x="167" y="0"/>
                  </a:cubicBezTo>
                  <a:cubicBezTo>
                    <a:pt x="165" y="0"/>
                    <a:pt x="163" y="2"/>
                    <a:pt x="159" y="6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4" y="40"/>
                    <a:pt x="126" y="41"/>
                    <a:pt x="134" y="49"/>
                  </a:cubicBezTo>
                  <a:cubicBezTo>
                    <a:pt x="136" y="51"/>
                    <a:pt x="136" y="51"/>
                    <a:pt x="136" y="51"/>
                  </a:cubicBezTo>
                  <a:cubicBezTo>
                    <a:pt x="142" y="57"/>
                    <a:pt x="149" y="64"/>
                    <a:pt x="155" y="64"/>
                  </a:cubicBezTo>
                  <a:cubicBezTo>
                    <a:pt x="156" y="64"/>
                    <a:pt x="156" y="64"/>
                    <a:pt x="156" y="64"/>
                  </a:cubicBezTo>
                  <a:cubicBezTo>
                    <a:pt x="161" y="65"/>
                    <a:pt x="172" y="68"/>
                    <a:pt x="177" y="77"/>
                  </a:cubicBezTo>
                  <a:cubicBezTo>
                    <a:pt x="182" y="89"/>
                    <a:pt x="174" y="97"/>
                    <a:pt x="171" y="102"/>
                  </a:cubicBezTo>
                  <a:cubicBezTo>
                    <a:pt x="104" y="169"/>
                    <a:pt x="104" y="169"/>
                    <a:pt x="104" y="169"/>
                  </a:cubicBezTo>
                  <a:cubicBezTo>
                    <a:pt x="102" y="168"/>
                    <a:pt x="100" y="168"/>
                    <a:pt x="98" y="168"/>
                  </a:cubicBezTo>
                  <a:cubicBezTo>
                    <a:pt x="94" y="168"/>
                    <a:pt x="91" y="169"/>
                    <a:pt x="88" y="172"/>
                  </a:cubicBezTo>
                  <a:cubicBezTo>
                    <a:pt x="87" y="172"/>
                    <a:pt x="87" y="173"/>
                    <a:pt x="86" y="174"/>
                  </a:cubicBezTo>
                  <a:cubicBezTo>
                    <a:pt x="86" y="174"/>
                    <a:pt x="30" y="229"/>
                    <a:pt x="16" y="244"/>
                  </a:cubicBezTo>
                  <a:cubicBezTo>
                    <a:pt x="15" y="245"/>
                    <a:pt x="14" y="245"/>
                    <a:pt x="14" y="246"/>
                  </a:cubicBezTo>
                  <a:cubicBezTo>
                    <a:pt x="0" y="259"/>
                    <a:pt x="25" y="289"/>
                    <a:pt x="43" y="289"/>
                  </a:cubicBezTo>
                  <a:cubicBezTo>
                    <a:pt x="47" y="289"/>
                    <a:pt x="50" y="288"/>
                    <a:pt x="53" y="285"/>
                  </a:cubicBezTo>
                  <a:cubicBezTo>
                    <a:pt x="54" y="285"/>
                    <a:pt x="54" y="284"/>
                    <a:pt x="55" y="283"/>
                  </a:cubicBezTo>
                  <a:cubicBezTo>
                    <a:pt x="70" y="268"/>
                    <a:pt x="125" y="213"/>
                    <a:pt x="125" y="213"/>
                  </a:cubicBezTo>
                  <a:cubicBezTo>
                    <a:pt x="126" y="212"/>
                    <a:pt x="127" y="212"/>
                    <a:pt x="127" y="211"/>
                  </a:cubicBezTo>
                  <a:cubicBezTo>
                    <a:pt x="131" y="207"/>
                    <a:pt x="132" y="201"/>
                    <a:pt x="130" y="195"/>
                  </a:cubicBezTo>
                  <a:cubicBezTo>
                    <a:pt x="205" y="120"/>
                    <a:pt x="205" y="120"/>
                    <a:pt x="205" y="120"/>
                  </a:cubicBezTo>
                  <a:cubicBezTo>
                    <a:pt x="210" y="116"/>
                    <a:pt x="215" y="112"/>
                    <a:pt x="217" y="112"/>
                  </a:cubicBezTo>
                  <a:cubicBezTo>
                    <a:pt x="218" y="112"/>
                    <a:pt x="218" y="112"/>
                    <a:pt x="218" y="112"/>
                  </a:cubicBezTo>
                  <a:cubicBezTo>
                    <a:pt x="246" y="128"/>
                    <a:pt x="240" y="172"/>
                    <a:pt x="240" y="17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8" name="TextBox 13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7953519" y="4389854"/>
              <a:ext cx="23380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defTabSz="1216025" eaLnBrk="1" hangingPunct="1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445469"/>
                  </a:solidFill>
                  <a:sym typeface="Arial" pitchFamily="34" charset="0"/>
                </a:rPr>
                <a:t>单击编辑标题</a:t>
              </a:r>
              <a:endParaRPr lang="en-US" sz="2000" b="1">
                <a:solidFill>
                  <a:srgbClr val="445469"/>
                </a:solidFill>
                <a:sym typeface="Arial" pitchFamily="34" charset="0"/>
              </a:endParaRPr>
            </a:p>
          </p:txBody>
        </p:sp>
        <p:sp>
          <p:nvSpPr>
            <p:cNvPr id="38929" name="TextBox 13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7957600" y="4796077"/>
              <a:ext cx="233399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defTabSz="1216025" eaLnBrk="1" hangingPunct="1">
                <a:spcBef>
                  <a:spcPct val="20000"/>
                </a:spcBef>
              </a:pPr>
              <a:r>
                <a:rPr lang="zh-CN" altLang="en-US" sz="1200">
                  <a:solidFill>
                    <a:srgbClr val="445469"/>
                  </a:solidFill>
                  <a:sym typeface="Arial" pitchFamily="34" charset="0"/>
                </a:rPr>
                <a:t>单击此处可编辑内容，根据您的需要自由拉伸文本框大小</a:t>
              </a:r>
              <a:endParaRPr lang="en-US" altLang="zh-CN" sz="1200">
                <a:solidFill>
                  <a:srgbClr val="445469"/>
                </a:solidFill>
                <a:sym typeface="Arial" pitchFamily="34" charset="0"/>
              </a:endParaRPr>
            </a:p>
          </p:txBody>
        </p:sp>
      </p:grpSp>
      <p:grpSp>
        <p:nvGrpSpPr>
          <p:cNvPr id="38917" name="组合 29"/>
          <p:cNvGrpSpPr>
            <a:grpSpLocks/>
          </p:cNvGrpSpPr>
          <p:nvPr/>
        </p:nvGrpSpPr>
        <p:grpSpPr bwMode="auto">
          <a:xfrm>
            <a:off x="284163" y="55563"/>
            <a:ext cx="2952750" cy="857250"/>
            <a:chOff x="312964" y="12700"/>
            <a:chExt cx="2952751" cy="856370"/>
          </a:xfrm>
        </p:grpSpPr>
        <p:sp>
          <p:nvSpPr>
            <p:cNvPr id="31" name="圆角矩形 30"/>
            <p:cNvSpPr/>
            <p:nvPr/>
          </p:nvSpPr>
          <p:spPr>
            <a:xfrm>
              <a:off x="368526" y="282298"/>
              <a:ext cx="2897189" cy="38060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rgbClr val="3F7B33"/>
                </a:solidFill>
              </a:endParaRPr>
            </a:p>
          </p:txBody>
        </p:sp>
        <p:pic>
          <p:nvPicPr>
            <p:cNvPr id="38919" name="图片 31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2055465">
              <a:off x="312964" y="12700"/>
              <a:ext cx="498555" cy="856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920" name="文本框 32"/>
            <p:cNvSpPr txBox="1">
              <a:spLocks noChangeArrowheads="1"/>
            </p:cNvSpPr>
            <p:nvPr/>
          </p:nvSpPr>
          <p:spPr bwMode="auto">
            <a:xfrm>
              <a:off x="846342" y="282152"/>
              <a:ext cx="20313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3C7832"/>
                  </a:solidFill>
                  <a:latin typeface="微软雅黑" pitchFamily="34" charset="-122"/>
                </a:rPr>
                <a:t>单击此处添加标题</a:t>
              </a:r>
            </a:p>
          </p:txBody>
        </p:sp>
        <p:sp>
          <p:nvSpPr>
            <p:cNvPr id="38921" name="文本框 33"/>
            <p:cNvSpPr txBox="1">
              <a:spLocks noChangeArrowheads="1"/>
            </p:cNvSpPr>
            <p:nvPr/>
          </p:nvSpPr>
          <p:spPr bwMode="auto">
            <a:xfrm>
              <a:off x="405443" y="287157"/>
              <a:ext cx="3465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chemeClr val="bg1"/>
                  </a:solidFill>
                  <a:latin typeface="微软雅黑" pitchFamily="34" charset="-122"/>
                </a:rPr>
                <a:t>X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977900" y="2195513"/>
            <a:ext cx="10155238" cy="2289175"/>
            <a:chOff x="1281908" y="2264313"/>
            <a:chExt cx="9547394" cy="2152191"/>
          </a:xfrm>
        </p:grpSpPr>
        <p:sp>
          <p:nvSpPr>
            <p:cNvPr id="39959" name="Freeform 7"/>
            <p:cNvSpPr>
              <a:spLocks/>
            </p:cNvSpPr>
            <p:nvPr/>
          </p:nvSpPr>
          <p:spPr bwMode="auto">
            <a:xfrm flipV="1">
              <a:off x="8689248" y="3349704"/>
              <a:ext cx="2140054" cy="1066800"/>
            </a:xfrm>
            <a:custGeom>
              <a:avLst/>
              <a:gdLst>
                <a:gd name="T0" fmla="*/ 2147483647 w 421"/>
                <a:gd name="T1" fmla="*/ 147096500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1472855520 w 421"/>
                <a:gd name="T11" fmla="*/ 2147483647 h 210"/>
                <a:gd name="T12" fmla="*/ 2147483647 w 421"/>
                <a:gd name="T13" fmla="*/ 147096500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21"/>
                <a:gd name="T22" fmla="*/ 0 h 210"/>
                <a:gd name="T23" fmla="*/ 421 w 421"/>
                <a:gd name="T24" fmla="*/ 210 h 2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315B2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ardrop 16"/>
            <p:cNvSpPr/>
            <p:nvPr/>
          </p:nvSpPr>
          <p:spPr>
            <a:xfrm rot="8100000">
              <a:off x="2131129" y="3103100"/>
              <a:ext cx="417894" cy="417901"/>
            </a:xfrm>
            <a:prstGeom prst="teardrop">
              <a:avLst/>
            </a:prstGeom>
            <a:solidFill>
              <a:srgbClr val="5AA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9961" name="Freeform 6"/>
            <p:cNvSpPr>
              <a:spLocks noEditPoints="1"/>
            </p:cNvSpPr>
            <p:nvPr/>
          </p:nvSpPr>
          <p:spPr bwMode="auto">
            <a:xfrm>
              <a:off x="2239541" y="3188910"/>
              <a:ext cx="209778" cy="230756"/>
            </a:xfrm>
            <a:custGeom>
              <a:avLst/>
              <a:gdLst>
                <a:gd name="T0" fmla="*/ 108012237 w 376"/>
                <a:gd name="T1" fmla="*/ 106966456 h 376"/>
                <a:gd name="T2" fmla="*/ 108012237 w 376"/>
                <a:gd name="T3" fmla="*/ 89641351 h 376"/>
                <a:gd name="T4" fmla="*/ 86534548 w 376"/>
                <a:gd name="T5" fmla="*/ 63652445 h 376"/>
                <a:gd name="T6" fmla="*/ 74083446 w 376"/>
                <a:gd name="T7" fmla="*/ 63652445 h 376"/>
                <a:gd name="T8" fmla="*/ 64433644 w 376"/>
                <a:gd name="T9" fmla="*/ 55742918 h 376"/>
                <a:gd name="T10" fmla="*/ 64433644 w 376"/>
                <a:gd name="T11" fmla="*/ 34651449 h 376"/>
                <a:gd name="T12" fmla="*/ 73460808 w 376"/>
                <a:gd name="T13" fmla="*/ 18078750 h 376"/>
                <a:gd name="T14" fmla="*/ 58519692 w 376"/>
                <a:gd name="T15" fmla="*/ 0 h 376"/>
                <a:gd name="T16" fmla="*/ 43578593 w 376"/>
                <a:gd name="T17" fmla="*/ 18078750 h 376"/>
                <a:gd name="T18" fmla="*/ 52605739 w 376"/>
                <a:gd name="T19" fmla="*/ 34651449 h 376"/>
                <a:gd name="T20" fmla="*/ 52605739 w 376"/>
                <a:gd name="T21" fmla="*/ 55742918 h 376"/>
                <a:gd name="T22" fmla="*/ 42955954 w 376"/>
                <a:gd name="T23" fmla="*/ 63652445 h 376"/>
                <a:gd name="T24" fmla="*/ 30504844 w 376"/>
                <a:gd name="T25" fmla="*/ 63652445 h 376"/>
                <a:gd name="T26" fmla="*/ 9027148 w 376"/>
                <a:gd name="T27" fmla="*/ 89641351 h 376"/>
                <a:gd name="T28" fmla="*/ 9027148 w 376"/>
                <a:gd name="T29" fmla="*/ 106966456 h 376"/>
                <a:gd name="T30" fmla="*/ 0 w 376"/>
                <a:gd name="T31" fmla="*/ 123539151 h 376"/>
                <a:gd name="T32" fmla="*/ 14941103 w 376"/>
                <a:gd name="T33" fmla="*/ 141617895 h 376"/>
                <a:gd name="T34" fmla="*/ 29882206 w 376"/>
                <a:gd name="T35" fmla="*/ 123539151 h 376"/>
                <a:gd name="T36" fmla="*/ 20855617 w 376"/>
                <a:gd name="T37" fmla="*/ 106966456 h 376"/>
                <a:gd name="T38" fmla="*/ 20855617 w 376"/>
                <a:gd name="T39" fmla="*/ 89641351 h 376"/>
                <a:gd name="T40" fmla="*/ 30504844 w 376"/>
                <a:gd name="T41" fmla="*/ 77965450 h 376"/>
                <a:gd name="T42" fmla="*/ 42955954 w 376"/>
                <a:gd name="T43" fmla="*/ 77965450 h 376"/>
                <a:gd name="T44" fmla="*/ 52605739 w 376"/>
                <a:gd name="T45" fmla="*/ 76081966 h 376"/>
                <a:gd name="T46" fmla="*/ 52605739 w 376"/>
                <a:gd name="T47" fmla="*/ 106966456 h 376"/>
                <a:gd name="T48" fmla="*/ 43578593 w 376"/>
                <a:gd name="T49" fmla="*/ 123539151 h 376"/>
                <a:gd name="T50" fmla="*/ 58519692 w 376"/>
                <a:gd name="T51" fmla="*/ 141617895 h 376"/>
                <a:gd name="T52" fmla="*/ 73460808 w 376"/>
                <a:gd name="T53" fmla="*/ 123539151 h 376"/>
                <a:gd name="T54" fmla="*/ 64433644 w 376"/>
                <a:gd name="T55" fmla="*/ 106966456 h 376"/>
                <a:gd name="T56" fmla="*/ 64433644 w 376"/>
                <a:gd name="T57" fmla="*/ 76081966 h 376"/>
                <a:gd name="T58" fmla="*/ 74083446 w 376"/>
                <a:gd name="T59" fmla="*/ 77965450 h 376"/>
                <a:gd name="T60" fmla="*/ 86534548 w 376"/>
                <a:gd name="T61" fmla="*/ 77965450 h 376"/>
                <a:gd name="T62" fmla="*/ 96183775 w 376"/>
                <a:gd name="T63" fmla="*/ 89641351 h 376"/>
                <a:gd name="T64" fmla="*/ 96183775 w 376"/>
                <a:gd name="T65" fmla="*/ 106966456 h 376"/>
                <a:gd name="T66" fmla="*/ 87157186 w 376"/>
                <a:gd name="T67" fmla="*/ 123539151 h 376"/>
                <a:gd name="T68" fmla="*/ 102098285 w 376"/>
                <a:gd name="T69" fmla="*/ 141617895 h 376"/>
                <a:gd name="T70" fmla="*/ 117039383 w 376"/>
                <a:gd name="T71" fmla="*/ 123539151 h 376"/>
                <a:gd name="T72" fmla="*/ 108012237 w 376"/>
                <a:gd name="T73" fmla="*/ 106966456 h 376"/>
                <a:gd name="T74" fmla="*/ 23345615 w 376"/>
                <a:gd name="T75" fmla="*/ 123539151 h 376"/>
                <a:gd name="T76" fmla="*/ 14941103 w 376"/>
                <a:gd name="T77" fmla="*/ 134085187 h 376"/>
                <a:gd name="T78" fmla="*/ 6225274 w 376"/>
                <a:gd name="T79" fmla="*/ 123539151 h 376"/>
                <a:gd name="T80" fmla="*/ 14941103 w 376"/>
                <a:gd name="T81" fmla="*/ 112993114 h 376"/>
                <a:gd name="T82" fmla="*/ 23345615 w 376"/>
                <a:gd name="T83" fmla="*/ 123539151 h 376"/>
                <a:gd name="T84" fmla="*/ 49803865 w 376"/>
                <a:gd name="T85" fmla="*/ 18078750 h 376"/>
                <a:gd name="T86" fmla="*/ 58519692 w 376"/>
                <a:gd name="T87" fmla="*/ 7532710 h 376"/>
                <a:gd name="T88" fmla="*/ 66924199 w 376"/>
                <a:gd name="T89" fmla="*/ 18078750 h 376"/>
                <a:gd name="T90" fmla="*/ 58519692 w 376"/>
                <a:gd name="T91" fmla="*/ 28624791 h 376"/>
                <a:gd name="T92" fmla="*/ 49803865 w 376"/>
                <a:gd name="T93" fmla="*/ 18078750 h 376"/>
                <a:gd name="T94" fmla="*/ 66924199 w 376"/>
                <a:gd name="T95" fmla="*/ 123539151 h 376"/>
                <a:gd name="T96" fmla="*/ 58519692 w 376"/>
                <a:gd name="T97" fmla="*/ 134085187 h 376"/>
                <a:gd name="T98" fmla="*/ 49803865 w 376"/>
                <a:gd name="T99" fmla="*/ 123539151 h 376"/>
                <a:gd name="T100" fmla="*/ 58519692 w 376"/>
                <a:gd name="T101" fmla="*/ 112993114 h 376"/>
                <a:gd name="T102" fmla="*/ 66924199 w 376"/>
                <a:gd name="T103" fmla="*/ 123539151 h 376"/>
                <a:gd name="T104" fmla="*/ 102098285 w 376"/>
                <a:gd name="T105" fmla="*/ 134085187 h 376"/>
                <a:gd name="T106" fmla="*/ 93382458 w 376"/>
                <a:gd name="T107" fmla="*/ 123539151 h 376"/>
                <a:gd name="T108" fmla="*/ 102098285 w 376"/>
                <a:gd name="T109" fmla="*/ 112993114 h 376"/>
                <a:gd name="T110" fmla="*/ 110502792 w 376"/>
                <a:gd name="T111" fmla="*/ 123539151 h 376"/>
                <a:gd name="T112" fmla="*/ 102098285 w 376"/>
                <a:gd name="T113" fmla="*/ 134085187 h 37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76"/>
                <a:gd name="T172" fmla="*/ 0 h 376"/>
                <a:gd name="T173" fmla="*/ 376 w 376"/>
                <a:gd name="T174" fmla="*/ 376 h 37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76" h="376">
                  <a:moveTo>
                    <a:pt x="347" y="284"/>
                  </a:moveTo>
                  <a:cubicBezTo>
                    <a:pt x="347" y="238"/>
                    <a:pt x="347" y="238"/>
                    <a:pt x="347" y="238"/>
                  </a:cubicBezTo>
                  <a:cubicBezTo>
                    <a:pt x="347" y="210"/>
                    <a:pt x="328" y="169"/>
                    <a:pt x="278" y="169"/>
                  </a:cubicBezTo>
                  <a:cubicBezTo>
                    <a:pt x="238" y="169"/>
                    <a:pt x="238" y="169"/>
                    <a:pt x="238" y="169"/>
                  </a:cubicBezTo>
                  <a:cubicBezTo>
                    <a:pt x="210" y="169"/>
                    <a:pt x="207" y="155"/>
                    <a:pt x="207" y="148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224" y="85"/>
                    <a:pt x="236" y="68"/>
                    <a:pt x="236" y="48"/>
                  </a:cubicBezTo>
                  <a:cubicBezTo>
                    <a:pt x="236" y="21"/>
                    <a:pt x="214" y="0"/>
                    <a:pt x="188" y="0"/>
                  </a:cubicBezTo>
                  <a:cubicBezTo>
                    <a:pt x="161" y="0"/>
                    <a:pt x="140" y="21"/>
                    <a:pt x="140" y="48"/>
                  </a:cubicBezTo>
                  <a:cubicBezTo>
                    <a:pt x="140" y="68"/>
                    <a:pt x="152" y="85"/>
                    <a:pt x="169" y="92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53"/>
                    <a:pt x="167" y="169"/>
                    <a:pt x="138" y="169"/>
                  </a:cubicBezTo>
                  <a:cubicBezTo>
                    <a:pt x="98" y="169"/>
                    <a:pt x="98" y="169"/>
                    <a:pt x="98" y="169"/>
                  </a:cubicBezTo>
                  <a:cubicBezTo>
                    <a:pt x="47" y="169"/>
                    <a:pt x="29" y="210"/>
                    <a:pt x="29" y="238"/>
                  </a:cubicBezTo>
                  <a:cubicBezTo>
                    <a:pt x="29" y="284"/>
                    <a:pt x="29" y="284"/>
                    <a:pt x="29" y="284"/>
                  </a:cubicBezTo>
                  <a:cubicBezTo>
                    <a:pt x="12" y="291"/>
                    <a:pt x="0" y="308"/>
                    <a:pt x="0" y="328"/>
                  </a:cubicBezTo>
                  <a:cubicBezTo>
                    <a:pt x="0" y="354"/>
                    <a:pt x="21" y="376"/>
                    <a:pt x="48" y="376"/>
                  </a:cubicBezTo>
                  <a:cubicBezTo>
                    <a:pt x="74" y="376"/>
                    <a:pt x="96" y="354"/>
                    <a:pt x="96" y="328"/>
                  </a:cubicBezTo>
                  <a:cubicBezTo>
                    <a:pt x="96" y="308"/>
                    <a:pt x="84" y="291"/>
                    <a:pt x="67" y="284"/>
                  </a:cubicBezTo>
                  <a:cubicBezTo>
                    <a:pt x="67" y="238"/>
                    <a:pt x="67" y="238"/>
                    <a:pt x="67" y="238"/>
                  </a:cubicBezTo>
                  <a:cubicBezTo>
                    <a:pt x="67" y="233"/>
                    <a:pt x="68" y="207"/>
                    <a:pt x="98" y="207"/>
                  </a:cubicBezTo>
                  <a:cubicBezTo>
                    <a:pt x="138" y="207"/>
                    <a:pt x="138" y="207"/>
                    <a:pt x="138" y="207"/>
                  </a:cubicBezTo>
                  <a:cubicBezTo>
                    <a:pt x="150" y="207"/>
                    <a:pt x="160" y="205"/>
                    <a:pt x="169" y="202"/>
                  </a:cubicBezTo>
                  <a:cubicBezTo>
                    <a:pt x="169" y="284"/>
                    <a:pt x="169" y="284"/>
                    <a:pt x="169" y="284"/>
                  </a:cubicBezTo>
                  <a:cubicBezTo>
                    <a:pt x="152" y="291"/>
                    <a:pt x="140" y="308"/>
                    <a:pt x="140" y="328"/>
                  </a:cubicBezTo>
                  <a:cubicBezTo>
                    <a:pt x="140" y="354"/>
                    <a:pt x="161" y="376"/>
                    <a:pt x="188" y="376"/>
                  </a:cubicBezTo>
                  <a:cubicBezTo>
                    <a:pt x="214" y="376"/>
                    <a:pt x="236" y="354"/>
                    <a:pt x="236" y="328"/>
                  </a:cubicBezTo>
                  <a:cubicBezTo>
                    <a:pt x="236" y="308"/>
                    <a:pt x="224" y="291"/>
                    <a:pt x="207" y="284"/>
                  </a:cubicBezTo>
                  <a:cubicBezTo>
                    <a:pt x="207" y="202"/>
                    <a:pt x="207" y="202"/>
                    <a:pt x="207" y="202"/>
                  </a:cubicBezTo>
                  <a:cubicBezTo>
                    <a:pt x="215" y="205"/>
                    <a:pt x="226" y="207"/>
                    <a:pt x="238" y="207"/>
                  </a:cubicBezTo>
                  <a:cubicBezTo>
                    <a:pt x="278" y="207"/>
                    <a:pt x="278" y="207"/>
                    <a:pt x="278" y="207"/>
                  </a:cubicBezTo>
                  <a:cubicBezTo>
                    <a:pt x="306" y="207"/>
                    <a:pt x="309" y="231"/>
                    <a:pt x="309" y="238"/>
                  </a:cubicBezTo>
                  <a:cubicBezTo>
                    <a:pt x="309" y="284"/>
                    <a:pt x="309" y="284"/>
                    <a:pt x="309" y="284"/>
                  </a:cubicBezTo>
                  <a:cubicBezTo>
                    <a:pt x="292" y="291"/>
                    <a:pt x="280" y="308"/>
                    <a:pt x="280" y="328"/>
                  </a:cubicBezTo>
                  <a:cubicBezTo>
                    <a:pt x="280" y="354"/>
                    <a:pt x="301" y="376"/>
                    <a:pt x="328" y="376"/>
                  </a:cubicBezTo>
                  <a:cubicBezTo>
                    <a:pt x="354" y="376"/>
                    <a:pt x="376" y="354"/>
                    <a:pt x="376" y="328"/>
                  </a:cubicBezTo>
                  <a:cubicBezTo>
                    <a:pt x="376" y="308"/>
                    <a:pt x="364" y="291"/>
                    <a:pt x="347" y="284"/>
                  </a:cubicBezTo>
                  <a:close/>
                  <a:moveTo>
                    <a:pt x="75" y="328"/>
                  </a:moveTo>
                  <a:cubicBezTo>
                    <a:pt x="75" y="343"/>
                    <a:pt x="63" y="356"/>
                    <a:pt x="48" y="356"/>
                  </a:cubicBezTo>
                  <a:cubicBezTo>
                    <a:pt x="32" y="356"/>
                    <a:pt x="20" y="343"/>
                    <a:pt x="20" y="328"/>
                  </a:cubicBezTo>
                  <a:cubicBezTo>
                    <a:pt x="20" y="313"/>
                    <a:pt x="32" y="300"/>
                    <a:pt x="48" y="300"/>
                  </a:cubicBezTo>
                  <a:cubicBezTo>
                    <a:pt x="63" y="300"/>
                    <a:pt x="75" y="313"/>
                    <a:pt x="75" y="328"/>
                  </a:cubicBezTo>
                  <a:close/>
                  <a:moveTo>
                    <a:pt x="160" y="48"/>
                  </a:moveTo>
                  <a:cubicBezTo>
                    <a:pt x="160" y="33"/>
                    <a:pt x="172" y="20"/>
                    <a:pt x="188" y="20"/>
                  </a:cubicBezTo>
                  <a:cubicBezTo>
                    <a:pt x="203" y="20"/>
                    <a:pt x="215" y="33"/>
                    <a:pt x="215" y="48"/>
                  </a:cubicBezTo>
                  <a:cubicBezTo>
                    <a:pt x="215" y="63"/>
                    <a:pt x="203" y="76"/>
                    <a:pt x="188" y="76"/>
                  </a:cubicBezTo>
                  <a:cubicBezTo>
                    <a:pt x="172" y="76"/>
                    <a:pt x="160" y="63"/>
                    <a:pt x="160" y="48"/>
                  </a:cubicBezTo>
                  <a:close/>
                  <a:moveTo>
                    <a:pt x="215" y="328"/>
                  </a:moveTo>
                  <a:cubicBezTo>
                    <a:pt x="215" y="343"/>
                    <a:pt x="203" y="356"/>
                    <a:pt x="188" y="356"/>
                  </a:cubicBezTo>
                  <a:cubicBezTo>
                    <a:pt x="172" y="356"/>
                    <a:pt x="160" y="343"/>
                    <a:pt x="160" y="328"/>
                  </a:cubicBezTo>
                  <a:cubicBezTo>
                    <a:pt x="160" y="313"/>
                    <a:pt x="172" y="300"/>
                    <a:pt x="188" y="300"/>
                  </a:cubicBezTo>
                  <a:cubicBezTo>
                    <a:pt x="203" y="300"/>
                    <a:pt x="215" y="313"/>
                    <a:pt x="215" y="328"/>
                  </a:cubicBezTo>
                  <a:close/>
                  <a:moveTo>
                    <a:pt x="328" y="356"/>
                  </a:moveTo>
                  <a:cubicBezTo>
                    <a:pt x="312" y="356"/>
                    <a:pt x="300" y="343"/>
                    <a:pt x="300" y="328"/>
                  </a:cubicBezTo>
                  <a:cubicBezTo>
                    <a:pt x="300" y="313"/>
                    <a:pt x="312" y="300"/>
                    <a:pt x="328" y="300"/>
                  </a:cubicBezTo>
                  <a:cubicBezTo>
                    <a:pt x="343" y="300"/>
                    <a:pt x="355" y="313"/>
                    <a:pt x="355" y="328"/>
                  </a:cubicBezTo>
                  <a:cubicBezTo>
                    <a:pt x="355" y="343"/>
                    <a:pt x="343" y="356"/>
                    <a:pt x="328" y="35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ardrop 19"/>
            <p:cNvSpPr/>
            <p:nvPr/>
          </p:nvSpPr>
          <p:spPr>
            <a:xfrm rot="8100000">
              <a:off x="5854866" y="3103100"/>
              <a:ext cx="419387" cy="417901"/>
            </a:xfrm>
            <a:prstGeom prst="teardrop">
              <a:avLst/>
            </a:prstGeom>
            <a:solidFill>
              <a:srgbClr val="5AA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9963" name="Freeform 11"/>
            <p:cNvSpPr>
              <a:spLocks/>
            </p:cNvSpPr>
            <p:nvPr/>
          </p:nvSpPr>
          <p:spPr bwMode="auto">
            <a:xfrm>
              <a:off x="5934601" y="3236086"/>
              <a:ext cx="258741" cy="168209"/>
            </a:xfrm>
            <a:custGeom>
              <a:avLst/>
              <a:gdLst>
                <a:gd name="T0" fmla="*/ 127199018 w 400"/>
                <a:gd name="T1" fmla="*/ 30554514 h 260"/>
                <a:gd name="T2" fmla="*/ 120504743 w 400"/>
                <a:gd name="T3" fmla="*/ 30973095 h 260"/>
                <a:gd name="T4" fmla="*/ 77826055 w 400"/>
                <a:gd name="T5" fmla="*/ 0 h 260"/>
                <a:gd name="T6" fmla="*/ 33473323 w 400"/>
                <a:gd name="T7" fmla="*/ 43529901 h 260"/>
                <a:gd name="T8" fmla="*/ 33891837 w 400"/>
                <a:gd name="T9" fmla="*/ 49807976 h 260"/>
                <a:gd name="T10" fmla="*/ 30125862 w 400"/>
                <a:gd name="T11" fmla="*/ 49389394 h 260"/>
                <a:gd name="T12" fmla="*/ 0 w 400"/>
                <a:gd name="T13" fmla="*/ 79106735 h 260"/>
                <a:gd name="T14" fmla="*/ 30125862 w 400"/>
                <a:gd name="T15" fmla="*/ 108824096 h 260"/>
                <a:gd name="T16" fmla="*/ 71968161 w 400"/>
                <a:gd name="T17" fmla="*/ 108824096 h 260"/>
                <a:gd name="T18" fmla="*/ 71968161 w 400"/>
                <a:gd name="T19" fmla="*/ 77013828 h 260"/>
                <a:gd name="T20" fmla="*/ 54394477 w 400"/>
                <a:gd name="T21" fmla="*/ 77013828 h 260"/>
                <a:gd name="T22" fmla="*/ 83683949 w 400"/>
                <a:gd name="T23" fmla="*/ 38506914 h 260"/>
                <a:gd name="T24" fmla="*/ 112972795 w 400"/>
                <a:gd name="T25" fmla="*/ 77013828 h 260"/>
                <a:gd name="T26" fmla="*/ 95399112 w 400"/>
                <a:gd name="T27" fmla="*/ 77013828 h 260"/>
                <a:gd name="T28" fmla="*/ 95399112 w 400"/>
                <a:gd name="T29" fmla="*/ 108824096 h 260"/>
                <a:gd name="T30" fmla="*/ 127199018 w 400"/>
                <a:gd name="T31" fmla="*/ 108824096 h 260"/>
                <a:gd name="T32" fmla="*/ 167367252 w 400"/>
                <a:gd name="T33" fmla="*/ 69480009 h 260"/>
                <a:gd name="T34" fmla="*/ 127199018 w 400"/>
                <a:gd name="T35" fmla="*/ 30554514 h 2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00"/>
                <a:gd name="T55" fmla="*/ 0 h 260"/>
                <a:gd name="T56" fmla="*/ 400 w 400"/>
                <a:gd name="T57" fmla="*/ 260 h 2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00" h="260">
                  <a:moveTo>
                    <a:pt x="304" y="73"/>
                  </a:moveTo>
                  <a:cubicBezTo>
                    <a:pt x="298" y="73"/>
                    <a:pt x="293" y="73"/>
                    <a:pt x="288" y="74"/>
                  </a:cubicBezTo>
                  <a:cubicBezTo>
                    <a:pt x="275" y="31"/>
                    <a:pt x="234" y="0"/>
                    <a:pt x="186" y="0"/>
                  </a:cubicBezTo>
                  <a:cubicBezTo>
                    <a:pt x="127" y="0"/>
                    <a:pt x="80" y="46"/>
                    <a:pt x="80" y="104"/>
                  </a:cubicBezTo>
                  <a:cubicBezTo>
                    <a:pt x="80" y="109"/>
                    <a:pt x="80" y="114"/>
                    <a:pt x="81" y="119"/>
                  </a:cubicBezTo>
                  <a:cubicBezTo>
                    <a:pt x="78" y="119"/>
                    <a:pt x="75" y="118"/>
                    <a:pt x="72" y="118"/>
                  </a:cubicBezTo>
                  <a:cubicBezTo>
                    <a:pt x="32" y="118"/>
                    <a:pt x="0" y="150"/>
                    <a:pt x="0" y="189"/>
                  </a:cubicBezTo>
                  <a:cubicBezTo>
                    <a:pt x="0" y="228"/>
                    <a:pt x="32" y="260"/>
                    <a:pt x="72" y="260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184"/>
                    <a:pt x="172" y="184"/>
                    <a:pt x="172" y="184"/>
                  </a:cubicBezTo>
                  <a:cubicBezTo>
                    <a:pt x="130" y="184"/>
                    <a:pt x="130" y="184"/>
                    <a:pt x="130" y="184"/>
                  </a:cubicBezTo>
                  <a:cubicBezTo>
                    <a:pt x="200" y="92"/>
                    <a:pt x="200" y="92"/>
                    <a:pt x="200" y="92"/>
                  </a:cubicBezTo>
                  <a:cubicBezTo>
                    <a:pt x="270" y="184"/>
                    <a:pt x="270" y="184"/>
                    <a:pt x="270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28" y="260"/>
                    <a:pt x="228" y="260"/>
                    <a:pt x="228" y="260"/>
                  </a:cubicBezTo>
                  <a:cubicBezTo>
                    <a:pt x="304" y="260"/>
                    <a:pt x="304" y="260"/>
                    <a:pt x="304" y="260"/>
                  </a:cubicBezTo>
                  <a:cubicBezTo>
                    <a:pt x="357" y="260"/>
                    <a:pt x="400" y="218"/>
                    <a:pt x="400" y="166"/>
                  </a:cubicBezTo>
                  <a:cubicBezTo>
                    <a:pt x="400" y="115"/>
                    <a:pt x="357" y="73"/>
                    <a:pt x="304" y="7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ardrop 22"/>
            <p:cNvSpPr/>
            <p:nvPr/>
          </p:nvSpPr>
          <p:spPr>
            <a:xfrm rot="8100000">
              <a:off x="3987774" y="3103100"/>
              <a:ext cx="417894" cy="417901"/>
            </a:xfrm>
            <a:prstGeom prst="teardrop">
              <a:avLst/>
            </a:prstGeom>
            <a:solidFill>
              <a:srgbClr val="315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9965" name="Freeform 16"/>
            <p:cNvSpPr>
              <a:spLocks noEditPoints="1"/>
            </p:cNvSpPr>
            <p:nvPr/>
          </p:nvSpPr>
          <p:spPr bwMode="auto">
            <a:xfrm>
              <a:off x="4075222" y="3200863"/>
              <a:ext cx="239343" cy="239070"/>
            </a:xfrm>
            <a:custGeom>
              <a:avLst/>
              <a:gdLst>
                <a:gd name="T0" fmla="*/ 76163325 w 371"/>
                <a:gd name="T1" fmla="*/ 417403 h 370"/>
                <a:gd name="T2" fmla="*/ 832217 w 371"/>
                <a:gd name="T3" fmla="*/ 78070564 h 370"/>
                <a:gd name="T4" fmla="*/ 78243866 w 371"/>
                <a:gd name="T5" fmla="*/ 154054113 h 370"/>
                <a:gd name="T6" fmla="*/ 153991082 w 371"/>
                <a:gd name="T7" fmla="*/ 75983549 h 370"/>
                <a:gd name="T8" fmla="*/ 76163325 w 371"/>
                <a:gd name="T9" fmla="*/ 417403 h 370"/>
                <a:gd name="T10" fmla="*/ 76579433 w 371"/>
                <a:gd name="T11" fmla="*/ 10437020 h 370"/>
                <a:gd name="T12" fmla="*/ 108210136 w 371"/>
                <a:gd name="T13" fmla="*/ 17952218 h 370"/>
                <a:gd name="T14" fmla="*/ 97804848 w 371"/>
                <a:gd name="T15" fmla="*/ 35068983 h 370"/>
                <a:gd name="T16" fmla="*/ 77411650 w 371"/>
                <a:gd name="T17" fmla="*/ 30476902 h 370"/>
                <a:gd name="T18" fmla="*/ 57018471 w 371"/>
                <a:gd name="T19" fmla="*/ 35068983 h 370"/>
                <a:gd name="T20" fmla="*/ 46613183 w 371"/>
                <a:gd name="T21" fmla="*/ 17952218 h 370"/>
                <a:gd name="T22" fmla="*/ 76579433 w 371"/>
                <a:gd name="T23" fmla="*/ 10437020 h 370"/>
                <a:gd name="T24" fmla="*/ 35376313 w 371"/>
                <a:gd name="T25" fmla="*/ 97693056 h 370"/>
                <a:gd name="T26" fmla="*/ 18312642 w 371"/>
                <a:gd name="T27" fmla="*/ 108130073 h 370"/>
                <a:gd name="T28" fmla="*/ 10820757 w 371"/>
                <a:gd name="T29" fmla="*/ 78070564 h 370"/>
                <a:gd name="T30" fmla="*/ 18312642 w 371"/>
                <a:gd name="T31" fmla="*/ 46341463 h 370"/>
                <a:gd name="T32" fmla="*/ 35376313 w 371"/>
                <a:gd name="T33" fmla="*/ 56778480 h 370"/>
                <a:gd name="T34" fmla="*/ 30798477 w 371"/>
                <a:gd name="T35" fmla="*/ 77235758 h 370"/>
                <a:gd name="T36" fmla="*/ 35376313 w 371"/>
                <a:gd name="T37" fmla="*/ 97693056 h 370"/>
                <a:gd name="T38" fmla="*/ 78243866 w 371"/>
                <a:gd name="T39" fmla="*/ 144034499 h 370"/>
                <a:gd name="T40" fmla="*/ 46613183 w 371"/>
                <a:gd name="T41" fmla="*/ 136519304 h 370"/>
                <a:gd name="T42" fmla="*/ 57018471 w 371"/>
                <a:gd name="T43" fmla="*/ 119402543 h 370"/>
                <a:gd name="T44" fmla="*/ 77411650 w 371"/>
                <a:gd name="T45" fmla="*/ 123994624 h 370"/>
                <a:gd name="T46" fmla="*/ 97804848 w 371"/>
                <a:gd name="T47" fmla="*/ 119402543 h 370"/>
                <a:gd name="T48" fmla="*/ 108210136 w 371"/>
                <a:gd name="T49" fmla="*/ 136519304 h 370"/>
                <a:gd name="T50" fmla="*/ 78243866 w 371"/>
                <a:gd name="T51" fmla="*/ 144034499 h 370"/>
                <a:gd name="T52" fmla="*/ 77411650 w 371"/>
                <a:gd name="T53" fmla="*/ 113975010 h 370"/>
                <a:gd name="T54" fmla="*/ 40787011 w 371"/>
                <a:gd name="T55" fmla="*/ 77235758 h 370"/>
                <a:gd name="T56" fmla="*/ 77411650 w 371"/>
                <a:gd name="T57" fmla="*/ 40496516 h 370"/>
                <a:gd name="T58" fmla="*/ 114036298 w 371"/>
                <a:gd name="T59" fmla="*/ 77235758 h 370"/>
                <a:gd name="T60" fmla="*/ 77411650 w 371"/>
                <a:gd name="T61" fmla="*/ 113975010 h 370"/>
                <a:gd name="T62" fmla="*/ 119030888 w 371"/>
                <a:gd name="T63" fmla="*/ 97693056 h 370"/>
                <a:gd name="T64" fmla="*/ 124025478 w 371"/>
                <a:gd name="T65" fmla="*/ 77235758 h 370"/>
                <a:gd name="T66" fmla="*/ 119030888 w 371"/>
                <a:gd name="T67" fmla="*/ 56778480 h 370"/>
                <a:gd name="T68" fmla="*/ 136510662 w 371"/>
                <a:gd name="T69" fmla="*/ 46341463 h 370"/>
                <a:gd name="T70" fmla="*/ 144002548 w 371"/>
                <a:gd name="T71" fmla="*/ 76400952 h 370"/>
                <a:gd name="T72" fmla="*/ 136510662 w 371"/>
                <a:gd name="T73" fmla="*/ 108130073 h 370"/>
                <a:gd name="T74" fmla="*/ 119030888 w 371"/>
                <a:gd name="T75" fmla="*/ 97693056 h 37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71"/>
                <a:gd name="T115" fmla="*/ 0 h 370"/>
                <a:gd name="T116" fmla="*/ 371 w 371"/>
                <a:gd name="T117" fmla="*/ 370 h 37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6" name="Freeform 7"/>
            <p:cNvSpPr>
              <a:spLocks/>
            </p:cNvSpPr>
            <p:nvPr/>
          </p:nvSpPr>
          <p:spPr bwMode="auto">
            <a:xfrm>
              <a:off x="6839162" y="2264313"/>
              <a:ext cx="2140054" cy="1066800"/>
            </a:xfrm>
            <a:custGeom>
              <a:avLst/>
              <a:gdLst>
                <a:gd name="T0" fmla="*/ 2147483647 w 421"/>
                <a:gd name="T1" fmla="*/ 147096500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1472855520 w 421"/>
                <a:gd name="T11" fmla="*/ 2147483647 h 210"/>
                <a:gd name="T12" fmla="*/ 2147483647 w 421"/>
                <a:gd name="T13" fmla="*/ 147096500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21"/>
                <a:gd name="T22" fmla="*/ 0 h 210"/>
                <a:gd name="T23" fmla="*/ 421 w 421"/>
                <a:gd name="T24" fmla="*/ 210 h 2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315B2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7" name="Freeform 7"/>
            <p:cNvSpPr>
              <a:spLocks/>
            </p:cNvSpPr>
            <p:nvPr/>
          </p:nvSpPr>
          <p:spPr bwMode="auto">
            <a:xfrm flipV="1">
              <a:off x="4985578" y="3331113"/>
              <a:ext cx="2140054" cy="1066800"/>
            </a:xfrm>
            <a:custGeom>
              <a:avLst/>
              <a:gdLst>
                <a:gd name="T0" fmla="*/ 2147483647 w 421"/>
                <a:gd name="T1" fmla="*/ 147096500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1472855520 w 421"/>
                <a:gd name="T11" fmla="*/ 2147483647 h 210"/>
                <a:gd name="T12" fmla="*/ 2147483647 w 421"/>
                <a:gd name="T13" fmla="*/ 147096500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21"/>
                <a:gd name="T22" fmla="*/ 0 h 210"/>
                <a:gd name="T23" fmla="*/ 421 w 421"/>
                <a:gd name="T24" fmla="*/ 210 h 2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315B2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8" name="Freeform 7"/>
            <p:cNvSpPr>
              <a:spLocks/>
            </p:cNvSpPr>
            <p:nvPr/>
          </p:nvSpPr>
          <p:spPr bwMode="auto">
            <a:xfrm>
              <a:off x="3133197" y="2264313"/>
              <a:ext cx="2140054" cy="1066800"/>
            </a:xfrm>
            <a:custGeom>
              <a:avLst/>
              <a:gdLst>
                <a:gd name="T0" fmla="*/ 2147483647 w 421"/>
                <a:gd name="T1" fmla="*/ 147096500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1472855520 w 421"/>
                <a:gd name="T11" fmla="*/ 2147483647 h 210"/>
                <a:gd name="T12" fmla="*/ 2147483647 w 421"/>
                <a:gd name="T13" fmla="*/ 147096500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21"/>
                <a:gd name="T22" fmla="*/ 0 h 210"/>
                <a:gd name="T23" fmla="*/ 421 w 421"/>
                <a:gd name="T24" fmla="*/ 210 h 2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315B2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9" name="Freeform 7"/>
            <p:cNvSpPr>
              <a:spLocks/>
            </p:cNvSpPr>
            <p:nvPr/>
          </p:nvSpPr>
          <p:spPr bwMode="auto">
            <a:xfrm>
              <a:off x="1281908" y="2264313"/>
              <a:ext cx="2140054" cy="1066800"/>
            </a:xfrm>
            <a:custGeom>
              <a:avLst/>
              <a:gdLst>
                <a:gd name="T0" fmla="*/ 2147483647 w 421"/>
                <a:gd name="T1" fmla="*/ 147096500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1472855520 w 421"/>
                <a:gd name="T11" fmla="*/ 2147483647 h 210"/>
                <a:gd name="T12" fmla="*/ 2147483647 w 421"/>
                <a:gd name="T13" fmla="*/ 147096500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21"/>
                <a:gd name="T22" fmla="*/ 0 h 210"/>
                <a:gd name="T23" fmla="*/ 421 w 421"/>
                <a:gd name="T24" fmla="*/ 210 h 2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5AAB3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0" name="Freeform 7"/>
            <p:cNvSpPr>
              <a:spLocks/>
            </p:cNvSpPr>
            <p:nvPr/>
          </p:nvSpPr>
          <p:spPr bwMode="auto">
            <a:xfrm flipV="1">
              <a:off x="1281908" y="3331113"/>
              <a:ext cx="2140054" cy="1066800"/>
            </a:xfrm>
            <a:custGeom>
              <a:avLst/>
              <a:gdLst>
                <a:gd name="T0" fmla="*/ 2147483647 w 421"/>
                <a:gd name="T1" fmla="*/ 147096500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1472855520 w 421"/>
                <a:gd name="T11" fmla="*/ 2147483647 h 210"/>
                <a:gd name="T12" fmla="*/ 2147483647 w 421"/>
                <a:gd name="T13" fmla="*/ 147096500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21"/>
                <a:gd name="T22" fmla="*/ 0 h 210"/>
                <a:gd name="T23" fmla="*/ 421 w 421"/>
                <a:gd name="T24" fmla="*/ 210 h 2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315B2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1" name="Freeform 7"/>
            <p:cNvSpPr>
              <a:spLocks/>
            </p:cNvSpPr>
            <p:nvPr/>
          </p:nvSpPr>
          <p:spPr bwMode="auto">
            <a:xfrm flipV="1">
              <a:off x="3133197" y="3331113"/>
              <a:ext cx="2140054" cy="1066800"/>
            </a:xfrm>
            <a:custGeom>
              <a:avLst/>
              <a:gdLst>
                <a:gd name="T0" fmla="*/ 2147483647 w 421"/>
                <a:gd name="T1" fmla="*/ 147096500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1472855520 w 421"/>
                <a:gd name="T11" fmla="*/ 2147483647 h 210"/>
                <a:gd name="T12" fmla="*/ 2147483647 w 421"/>
                <a:gd name="T13" fmla="*/ 147096500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21"/>
                <a:gd name="T22" fmla="*/ 0 h 210"/>
                <a:gd name="T23" fmla="*/ 421 w 421"/>
                <a:gd name="T24" fmla="*/ 210 h 2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5AAB3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2" name="Freeform 7"/>
            <p:cNvSpPr>
              <a:spLocks/>
            </p:cNvSpPr>
            <p:nvPr/>
          </p:nvSpPr>
          <p:spPr bwMode="auto">
            <a:xfrm>
              <a:off x="4985578" y="2264313"/>
              <a:ext cx="2140054" cy="1066800"/>
            </a:xfrm>
            <a:custGeom>
              <a:avLst/>
              <a:gdLst>
                <a:gd name="T0" fmla="*/ 2147483647 w 421"/>
                <a:gd name="T1" fmla="*/ 147096500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1472855520 w 421"/>
                <a:gd name="T11" fmla="*/ 2147483647 h 210"/>
                <a:gd name="T12" fmla="*/ 2147483647 w 421"/>
                <a:gd name="T13" fmla="*/ 147096500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21"/>
                <a:gd name="T22" fmla="*/ 0 h 210"/>
                <a:gd name="T23" fmla="*/ 421 w 421"/>
                <a:gd name="T24" fmla="*/ 210 h 2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5AAB3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3" name="Freeform 7"/>
            <p:cNvSpPr>
              <a:spLocks/>
            </p:cNvSpPr>
            <p:nvPr/>
          </p:nvSpPr>
          <p:spPr bwMode="auto">
            <a:xfrm flipV="1">
              <a:off x="6839162" y="3331113"/>
              <a:ext cx="2140054" cy="1066800"/>
            </a:xfrm>
            <a:custGeom>
              <a:avLst/>
              <a:gdLst>
                <a:gd name="T0" fmla="*/ 2147483647 w 421"/>
                <a:gd name="T1" fmla="*/ 147096500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1472855520 w 421"/>
                <a:gd name="T11" fmla="*/ 2147483647 h 210"/>
                <a:gd name="T12" fmla="*/ 2147483647 w 421"/>
                <a:gd name="T13" fmla="*/ 147096500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21"/>
                <a:gd name="T22" fmla="*/ 0 h 210"/>
                <a:gd name="T23" fmla="*/ 421 w 421"/>
                <a:gd name="T24" fmla="*/ 210 h 2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5AAB3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ardrop 34"/>
            <p:cNvSpPr/>
            <p:nvPr/>
          </p:nvSpPr>
          <p:spPr>
            <a:xfrm rot="8100000">
              <a:off x="7707034" y="3103100"/>
              <a:ext cx="419386" cy="417901"/>
            </a:xfrm>
            <a:prstGeom prst="teardrop">
              <a:avLst/>
            </a:prstGeom>
            <a:solidFill>
              <a:srgbClr val="315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9975" name="Freeform 26"/>
            <p:cNvSpPr>
              <a:spLocks noEditPoints="1"/>
            </p:cNvSpPr>
            <p:nvPr/>
          </p:nvSpPr>
          <p:spPr bwMode="auto">
            <a:xfrm>
              <a:off x="7836861" y="3210493"/>
              <a:ext cx="175570" cy="219811"/>
            </a:xfrm>
            <a:custGeom>
              <a:avLst/>
              <a:gdLst>
                <a:gd name="T0" fmla="*/ 93036237 w 321"/>
                <a:gd name="T1" fmla="*/ 29599574 h 402"/>
                <a:gd name="T2" fmla="*/ 56539552 w 321"/>
                <a:gd name="T3" fmla="*/ 3288963 h 402"/>
                <a:gd name="T4" fmla="*/ 28120186 w 321"/>
                <a:gd name="T5" fmla="*/ 37671893 h 402"/>
                <a:gd name="T6" fmla="*/ 32607338 w 321"/>
                <a:gd name="T7" fmla="*/ 52023032 h 402"/>
                <a:gd name="T8" fmla="*/ 1795080 w 321"/>
                <a:gd name="T9" fmla="*/ 98066331 h 402"/>
                <a:gd name="T10" fmla="*/ 299180 w 321"/>
                <a:gd name="T11" fmla="*/ 104943351 h 402"/>
                <a:gd name="T12" fmla="*/ 2393440 w 321"/>
                <a:gd name="T13" fmla="*/ 116603173 h 402"/>
                <a:gd name="T14" fmla="*/ 6581413 w 321"/>
                <a:gd name="T15" fmla="*/ 119892135 h 402"/>
                <a:gd name="T16" fmla="*/ 15555719 w 321"/>
                <a:gd name="T17" fmla="*/ 118098106 h 402"/>
                <a:gd name="T18" fmla="*/ 21239595 w 321"/>
                <a:gd name="T19" fmla="*/ 114211499 h 402"/>
                <a:gd name="T20" fmla="*/ 33205698 w 321"/>
                <a:gd name="T21" fmla="*/ 94478820 h 402"/>
                <a:gd name="T22" fmla="*/ 33504878 w 321"/>
                <a:gd name="T23" fmla="*/ 94478820 h 402"/>
                <a:gd name="T24" fmla="*/ 41881377 w 321"/>
                <a:gd name="T25" fmla="*/ 92983886 h 402"/>
                <a:gd name="T26" fmla="*/ 55941192 w 321"/>
                <a:gd name="T27" fmla="*/ 69663132 h 402"/>
                <a:gd name="T28" fmla="*/ 71496907 w 321"/>
                <a:gd name="T29" fmla="*/ 69364036 h 402"/>
                <a:gd name="T30" fmla="*/ 93036237 w 321"/>
                <a:gd name="T31" fmla="*/ 29599574 h 402"/>
                <a:gd name="T32" fmla="*/ 77779155 w 321"/>
                <a:gd name="T33" fmla="*/ 38867730 h 402"/>
                <a:gd name="T34" fmla="*/ 61625064 w 321"/>
                <a:gd name="T35" fmla="*/ 35877864 h 402"/>
                <a:gd name="T36" fmla="*/ 53548300 w 321"/>
                <a:gd name="T37" fmla="*/ 21227621 h 402"/>
                <a:gd name="T38" fmla="*/ 74189543 w 321"/>
                <a:gd name="T39" fmla="*/ 17341009 h 402"/>
                <a:gd name="T40" fmla="*/ 77779155 w 321"/>
                <a:gd name="T41" fmla="*/ 38867730 h 40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1"/>
                <a:gd name="T64" fmla="*/ 0 h 402"/>
                <a:gd name="T65" fmla="*/ 321 w 321"/>
                <a:gd name="T66" fmla="*/ 402 h 40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1" h="402">
                  <a:moveTo>
                    <a:pt x="311" y="99"/>
                  </a:moveTo>
                  <a:cubicBezTo>
                    <a:pt x="301" y="40"/>
                    <a:pt x="246" y="0"/>
                    <a:pt x="189" y="11"/>
                  </a:cubicBezTo>
                  <a:cubicBezTo>
                    <a:pt x="132" y="21"/>
                    <a:pt x="84" y="67"/>
                    <a:pt x="94" y="126"/>
                  </a:cubicBezTo>
                  <a:cubicBezTo>
                    <a:pt x="96" y="139"/>
                    <a:pt x="102" y="159"/>
                    <a:pt x="109" y="174"/>
                  </a:cubicBezTo>
                  <a:cubicBezTo>
                    <a:pt x="6" y="328"/>
                    <a:pt x="6" y="328"/>
                    <a:pt x="6" y="328"/>
                  </a:cubicBezTo>
                  <a:cubicBezTo>
                    <a:pt x="2" y="334"/>
                    <a:pt x="0" y="344"/>
                    <a:pt x="1" y="351"/>
                  </a:cubicBezTo>
                  <a:cubicBezTo>
                    <a:pt x="8" y="390"/>
                    <a:pt x="8" y="390"/>
                    <a:pt x="8" y="390"/>
                  </a:cubicBezTo>
                  <a:cubicBezTo>
                    <a:pt x="9" y="397"/>
                    <a:pt x="15" y="402"/>
                    <a:pt x="22" y="401"/>
                  </a:cubicBezTo>
                  <a:cubicBezTo>
                    <a:pt x="52" y="395"/>
                    <a:pt x="52" y="395"/>
                    <a:pt x="52" y="395"/>
                  </a:cubicBezTo>
                  <a:cubicBezTo>
                    <a:pt x="59" y="394"/>
                    <a:pt x="67" y="388"/>
                    <a:pt x="71" y="382"/>
                  </a:cubicBezTo>
                  <a:cubicBezTo>
                    <a:pt x="111" y="316"/>
                    <a:pt x="111" y="316"/>
                    <a:pt x="111" y="316"/>
                  </a:cubicBezTo>
                  <a:cubicBezTo>
                    <a:pt x="112" y="316"/>
                    <a:pt x="112" y="316"/>
                    <a:pt x="112" y="316"/>
                  </a:cubicBezTo>
                  <a:cubicBezTo>
                    <a:pt x="140" y="311"/>
                    <a:pt x="140" y="311"/>
                    <a:pt x="140" y="311"/>
                  </a:cubicBezTo>
                  <a:cubicBezTo>
                    <a:pt x="187" y="233"/>
                    <a:pt x="187" y="233"/>
                    <a:pt x="187" y="233"/>
                  </a:cubicBezTo>
                  <a:cubicBezTo>
                    <a:pt x="203" y="236"/>
                    <a:pt x="226" y="235"/>
                    <a:pt x="239" y="232"/>
                  </a:cubicBezTo>
                  <a:cubicBezTo>
                    <a:pt x="296" y="222"/>
                    <a:pt x="321" y="159"/>
                    <a:pt x="311" y="99"/>
                  </a:cubicBezTo>
                  <a:close/>
                  <a:moveTo>
                    <a:pt x="260" y="130"/>
                  </a:moveTo>
                  <a:cubicBezTo>
                    <a:pt x="244" y="153"/>
                    <a:pt x="228" y="137"/>
                    <a:pt x="206" y="120"/>
                  </a:cubicBezTo>
                  <a:cubicBezTo>
                    <a:pt x="184" y="104"/>
                    <a:pt x="163" y="94"/>
                    <a:pt x="179" y="71"/>
                  </a:cubicBezTo>
                  <a:cubicBezTo>
                    <a:pt x="195" y="47"/>
                    <a:pt x="226" y="42"/>
                    <a:pt x="248" y="58"/>
                  </a:cubicBezTo>
                  <a:cubicBezTo>
                    <a:pt x="270" y="74"/>
                    <a:pt x="276" y="107"/>
                    <a:pt x="260" y="13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6" name="Freeform 7"/>
            <p:cNvSpPr>
              <a:spLocks/>
            </p:cNvSpPr>
            <p:nvPr/>
          </p:nvSpPr>
          <p:spPr bwMode="auto">
            <a:xfrm>
              <a:off x="8689248" y="2282904"/>
              <a:ext cx="2140054" cy="1066800"/>
            </a:xfrm>
            <a:custGeom>
              <a:avLst/>
              <a:gdLst>
                <a:gd name="T0" fmla="*/ 2147483647 w 421"/>
                <a:gd name="T1" fmla="*/ 147096500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1472855520 w 421"/>
                <a:gd name="T11" fmla="*/ 2147483647 h 210"/>
                <a:gd name="T12" fmla="*/ 2147483647 w 421"/>
                <a:gd name="T13" fmla="*/ 147096500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21"/>
                <a:gd name="T22" fmla="*/ 0 h 210"/>
                <a:gd name="T23" fmla="*/ 421 w 421"/>
                <a:gd name="T24" fmla="*/ 210 h 2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5AAB3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ardrop 45"/>
            <p:cNvSpPr/>
            <p:nvPr/>
          </p:nvSpPr>
          <p:spPr>
            <a:xfrm rot="8100000">
              <a:off x="9557709" y="3121010"/>
              <a:ext cx="417894" cy="417901"/>
            </a:xfrm>
            <a:prstGeom prst="teardrop">
              <a:avLst/>
            </a:prstGeom>
            <a:solidFill>
              <a:srgbClr val="5AA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7" name="Freeform 16"/>
            <p:cNvSpPr>
              <a:spLocks noChangeAspect="1" noEditPoints="1"/>
            </p:cNvSpPr>
            <p:nvPr/>
          </p:nvSpPr>
          <p:spPr bwMode="auto">
            <a:xfrm>
              <a:off x="9644273" y="3200113"/>
              <a:ext cx="216409" cy="252234"/>
            </a:xfrm>
            <a:custGeom>
              <a:avLst/>
              <a:gdLst>
                <a:gd name="T0" fmla="*/ 233 w 320"/>
                <a:gd name="T1" fmla="*/ 138 h 371"/>
                <a:gd name="T2" fmla="*/ 261 w 320"/>
                <a:gd name="T3" fmla="*/ 12 h 371"/>
                <a:gd name="T4" fmla="*/ 168 w 320"/>
                <a:gd name="T5" fmla="*/ 104 h 371"/>
                <a:gd name="T6" fmla="*/ 80 w 320"/>
                <a:gd name="T7" fmla="*/ 182 h 371"/>
                <a:gd name="T8" fmla="*/ 80 w 320"/>
                <a:gd name="T9" fmla="*/ 319 h 371"/>
                <a:gd name="T10" fmla="*/ 253 w 320"/>
                <a:gd name="T11" fmla="*/ 371 h 371"/>
                <a:gd name="T12" fmla="*/ 320 w 320"/>
                <a:gd name="T13" fmla="*/ 172 h 371"/>
                <a:gd name="T14" fmla="*/ 233 w 320"/>
                <a:gd name="T15" fmla="*/ 138 h 371"/>
                <a:gd name="T16" fmla="*/ 60 w 320"/>
                <a:gd name="T17" fmla="*/ 140 h 371"/>
                <a:gd name="T18" fmla="*/ 0 w 320"/>
                <a:gd name="T19" fmla="*/ 202 h 371"/>
                <a:gd name="T20" fmla="*/ 0 w 320"/>
                <a:gd name="T21" fmla="*/ 299 h 371"/>
                <a:gd name="T22" fmla="*/ 60 w 320"/>
                <a:gd name="T23" fmla="*/ 360 h 371"/>
                <a:gd name="T24" fmla="*/ 40 w 320"/>
                <a:gd name="T25" fmla="*/ 315 h 371"/>
                <a:gd name="T26" fmla="*/ 40 w 320"/>
                <a:gd name="T27" fmla="*/ 187 h 371"/>
                <a:gd name="T28" fmla="*/ 60 w 320"/>
                <a:gd name="T29" fmla="*/ 14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0" h="371">
                  <a:moveTo>
                    <a:pt x="233" y="138"/>
                  </a:moveTo>
                  <a:cubicBezTo>
                    <a:pt x="230" y="131"/>
                    <a:pt x="304" y="65"/>
                    <a:pt x="261" y="12"/>
                  </a:cubicBezTo>
                  <a:cubicBezTo>
                    <a:pt x="251" y="0"/>
                    <a:pt x="217" y="72"/>
                    <a:pt x="168" y="104"/>
                  </a:cubicBezTo>
                  <a:cubicBezTo>
                    <a:pt x="142" y="122"/>
                    <a:pt x="80" y="161"/>
                    <a:pt x="80" y="182"/>
                  </a:cubicBezTo>
                  <a:cubicBezTo>
                    <a:pt x="80" y="319"/>
                    <a:pt x="80" y="319"/>
                    <a:pt x="80" y="319"/>
                  </a:cubicBezTo>
                  <a:cubicBezTo>
                    <a:pt x="80" y="344"/>
                    <a:pt x="178" y="371"/>
                    <a:pt x="253" y="371"/>
                  </a:cubicBezTo>
                  <a:cubicBezTo>
                    <a:pt x="280" y="371"/>
                    <a:pt x="320" y="199"/>
                    <a:pt x="320" y="172"/>
                  </a:cubicBezTo>
                  <a:cubicBezTo>
                    <a:pt x="320" y="145"/>
                    <a:pt x="235" y="145"/>
                    <a:pt x="233" y="138"/>
                  </a:cubicBezTo>
                  <a:close/>
                  <a:moveTo>
                    <a:pt x="60" y="140"/>
                  </a:moveTo>
                  <a:cubicBezTo>
                    <a:pt x="47" y="140"/>
                    <a:pt x="0" y="148"/>
                    <a:pt x="0" y="202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54"/>
                    <a:pt x="47" y="360"/>
                    <a:pt x="60" y="360"/>
                  </a:cubicBezTo>
                  <a:cubicBezTo>
                    <a:pt x="73" y="360"/>
                    <a:pt x="40" y="348"/>
                    <a:pt x="40" y="315"/>
                  </a:cubicBezTo>
                  <a:cubicBezTo>
                    <a:pt x="40" y="187"/>
                    <a:pt x="40" y="187"/>
                    <a:pt x="40" y="187"/>
                  </a:cubicBezTo>
                  <a:cubicBezTo>
                    <a:pt x="40" y="152"/>
                    <a:pt x="73" y="140"/>
                    <a:pt x="60" y="1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198563" y="4670425"/>
            <a:ext cx="1804987" cy="596900"/>
            <a:chOff x="1198433" y="4671125"/>
            <a:chExt cx="1804999" cy="596736"/>
          </a:xfrm>
        </p:grpSpPr>
        <p:sp>
          <p:nvSpPr>
            <p:cNvPr id="39957" name="TextBox 13"/>
            <p:cNvSpPr txBox="1">
              <a:spLocks noChangeArrowheads="1"/>
            </p:cNvSpPr>
            <p:nvPr/>
          </p:nvSpPr>
          <p:spPr bwMode="auto">
            <a:xfrm>
              <a:off x="1304473" y="4671125"/>
              <a:ext cx="159291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defTabSz="1216025" eaLnBrk="1" hangingPunct="1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445469"/>
                  </a:solidFill>
                  <a:sym typeface="Arial" pitchFamily="34" charset="0"/>
                </a:rPr>
                <a:t>单击编辑标题</a:t>
              </a:r>
              <a:endParaRPr lang="en-US" sz="2000" b="1">
                <a:solidFill>
                  <a:srgbClr val="445469"/>
                </a:solidFill>
                <a:sym typeface="Arial" pitchFamily="34" charset="0"/>
              </a:endParaRPr>
            </a:p>
          </p:txBody>
        </p:sp>
        <p:sp>
          <p:nvSpPr>
            <p:cNvPr id="39958" name="TextBox 13"/>
            <p:cNvSpPr txBox="1">
              <a:spLocks noChangeArrowheads="1"/>
            </p:cNvSpPr>
            <p:nvPr/>
          </p:nvSpPr>
          <p:spPr bwMode="auto">
            <a:xfrm>
              <a:off x="1198433" y="5052417"/>
              <a:ext cx="180499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defTabSz="1216025" eaLnBrk="1" hangingPunct="1">
                <a:spcBef>
                  <a:spcPct val="20000"/>
                </a:spcBef>
              </a:pPr>
              <a:r>
                <a:rPr lang="zh-CN" altLang="en-US" sz="1400">
                  <a:solidFill>
                    <a:srgbClr val="445469"/>
                  </a:solidFill>
                  <a:sym typeface="Arial" pitchFamily="34" charset="0"/>
                </a:rPr>
                <a:t>单击此处可编辑内容</a:t>
              </a:r>
              <a:endParaRPr lang="en-US" altLang="zh-CN" sz="1400">
                <a:solidFill>
                  <a:srgbClr val="445469"/>
                </a:solidFill>
                <a:sym typeface="Arial" pitchFamily="34" charset="0"/>
              </a:endParaRPr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3217863" y="4670425"/>
            <a:ext cx="1804987" cy="596900"/>
            <a:chOff x="3218596" y="4671125"/>
            <a:chExt cx="1804999" cy="596736"/>
          </a:xfrm>
        </p:grpSpPr>
        <p:sp>
          <p:nvSpPr>
            <p:cNvPr id="39955" name="TextBox 13"/>
            <p:cNvSpPr txBox="1">
              <a:spLocks noChangeArrowheads="1"/>
            </p:cNvSpPr>
            <p:nvPr/>
          </p:nvSpPr>
          <p:spPr bwMode="auto">
            <a:xfrm>
              <a:off x="3324636" y="4671125"/>
              <a:ext cx="159291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defTabSz="1216025" eaLnBrk="1" hangingPunct="1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445469"/>
                  </a:solidFill>
                  <a:sym typeface="Arial" pitchFamily="34" charset="0"/>
                </a:rPr>
                <a:t>单击编辑标题</a:t>
              </a:r>
              <a:endParaRPr lang="en-US" sz="2000" b="1">
                <a:solidFill>
                  <a:srgbClr val="445469"/>
                </a:solidFill>
                <a:sym typeface="Arial" pitchFamily="34" charset="0"/>
              </a:endParaRPr>
            </a:p>
          </p:txBody>
        </p:sp>
        <p:sp>
          <p:nvSpPr>
            <p:cNvPr id="39956" name="TextBox 13"/>
            <p:cNvSpPr txBox="1">
              <a:spLocks noChangeArrowheads="1"/>
            </p:cNvSpPr>
            <p:nvPr/>
          </p:nvSpPr>
          <p:spPr bwMode="auto">
            <a:xfrm>
              <a:off x="3218596" y="5052417"/>
              <a:ext cx="180499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defTabSz="1216025" eaLnBrk="1" hangingPunct="1">
                <a:spcBef>
                  <a:spcPct val="20000"/>
                </a:spcBef>
              </a:pPr>
              <a:r>
                <a:rPr lang="zh-CN" altLang="en-US" sz="1400">
                  <a:solidFill>
                    <a:srgbClr val="445469"/>
                  </a:solidFill>
                  <a:sym typeface="Arial" pitchFamily="34" charset="0"/>
                </a:rPr>
                <a:t>单击此处可编辑内容</a:t>
              </a:r>
              <a:endParaRPr lang="en-US" altLang="zh-CN" sz="1400">
                <a:solidFill>
                  <a:srgbClr val="445469"/>
                </a:solidFill>
                <a:sym typeface="Arial" pitchFamily="34" charset="0"/>
              </a:endParaRP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5118100" y="4670425"/>
            <a:ext cx="1804988" cy="596900"/>
            <a:chOff x="5117476" y="4671125"/>
            <a:chExt cx="1804999" cy="596736"/>
          </a:xfrm>
        </p:grpSpPr>
        <p:sp>
          <p:nvSpPr>
            <p:cNvPr id="39953" name="TextBox 13"/>
            <p:cNvSpPr txBox="1">
              <a:spLocks noChangeArrowheads="1"/>
            </p:cNvSpPr>
            <p:nvPr/>
          </p:nvSpPr>
          <p:spPr bwMode="auto">
            <a:xfrm>
              <a:off x="5223516" y="4671125"/>
              <a:ext cx="159291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defTabSz="1216025" eaLnBrk="1" hangingPunct="1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445469"/>
                  </a:solidFill>
                  <a:sym typeface="Arial" pitchFamily="34" charset="0"/>
                </a:rPr>
                <a:t>单击编辑标题</a:t>
              </a:r>
              <a:endParaRPr lang="en-US" sz="2000" b="1">
                <a:solidFill>
                  <a:srgbClr val="445469"/>
                </a:solidFill>
                <a:sym typeface="Arial" pitchFamily="34" charset="0"/>
              </a:endParaRPr>
            </a:p>
          </p:txBody>
        </p:sp>
        <p:sp>
          <p:nvSpPr>
            <p:cNvPr id="39954" name="TextBox 13"/>
            <p:cNvSpPr txBox="1">
              <a:spLocks noChangeArrowheads="1"/>
            </p:cNvSpPr>
            <p:nvPr/>
          </p:nvSpPr>
          <p:spPr bwMode="auto">
            <a:xfrm>
              <a:off x="5117476" y="5052417"/>
              <a:ext cx="180499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defTabSz="1216025" eaLnBrk="1" hangingPunct="1">
                <a:spcBef>
                  <a:spcPct val="20000"/>
                </a:spcBef>
              </a:pPr>
              <a:r>
                <a:rPr lang="zh-CN" altLang="en-US" sz="1400">
                  <a:solidFill>
                    <a:srgbClr val="445469"/>
                  </a:solidFill>
                  <a:sym typeface="Arial" pitchFamily="34" charset="0"/>
                </a:rPr>
                <a:t>单击此处可编辑内容</a:t>
              </a:r>
              <a:endParaRPr lang="en-US" altLang="zh-CN" sz="1400">
                <a:solidFill>
                  <a:srgbClr val="445469"/>
                </a:solidFill>
                <a:sym typeface="Arial" pitchFamily="34" charset="0"/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7088188" y="4670425"/>
            <a:ext cx="1804987" cy="596900"/>
            <a:chOff x="7087615" y="4671125"/>
            <a:chExt cx="1804999" cy="596736"/>
          </a:xfrm>
        </p:grpSpPr>
        <p:sp>
          <p:nvSpPr>
            <p:cNvPr id="39951" name="TextBox 13"/>
            <p:cNvSpPr txBox="1">
              <a:spLocks noChangeArrowheads="1"/>
            </p:cNvSpPr>
            <p:nvPr/>
          </p:nvSpPr>
          <p:spPr bwMode="auto">
            <a:xfrm>
              <a:off x="7193655" y="4671125"/>
              <a:ext cx="159291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defTabSz="1216025" eaLnBrk="1" hangingPunct="1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445469"/>
                  </a:solidFill>
                  <a:sym typeface="Arial" pitchFamily="34" charset="0"/>
                </a:rPr>
                <a:t>单击编辑标题</a:t>
              </a:r>
              <a:endParaRPr lang="en-US" sz="2000" b="1">
                <a:solidFill>
                  <a:srgbClr val="445469"/>
                </a:solidFill>
                <a:sym typeface="Arial" pitchFamily="34" charset="0"/>
              </a:endParaRPr>
            </a:p>
          </p:txBody>
        </p:sp>
        <p:sp>
          <p:nvSpPr>
            <p:cNvPr id="39952" name="TextBox 13"/>
            <p:cNvSpPr txBox="1">
              <a:spLocks noChangeArrowheads="1"/>
            </p:cNvSpPr>
            <p:nvPr/>
          </p:nvSpPr>
          <p:spPr bwMode="auto">
            <a:xfrm>
              <a:off x="7087615" y="5052417"/>
              <a:ext cx="180499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defTabSz="1216025" eaLnBrk="1" hangingPunct="1">
                <a:spcBef>
                  <a:spcPct val="20000"/>
                </a:spcBef>
              </a:pPr>
              <a:r>
                <a:rPr lang="zh-CN" altLang="en-US" sz="1400">
                  <a:solidFill>
                    <a:srgbClr val="445469"/>
                  </a:solidFill>
                  <a:sym typeface="Arial" pitchFamily="34" charset="0"/>
                </a:rPr>
                <a:t>单击此处可编辑内容</a:t>
              </a:r>
              <a:endParaRPr lang="en-US" altLang="zh-CN" sz="1400">
                <a:solidFill>
                  <a:srgbClr val="445469"/>
                </a:solidFill>
                <a:sym typeface="Arial" pitchFamily="34" charset="0"/>
              </a:endParaRP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9163050" y="4670425"/>
            <a:ext cx="1804988" cy="596900"/>
            <a:chOff x="9163794" y="4671125"/>
            <a:chExt cx="1804999" cy="596736"/>
          </a:xfrm>
        </p:grpSpPr>
        <p:sp>
          <p:nvSpPr>
            <p:cNvPr id="39949" name="TextBox 13"/>
            <p:cNvSpPr txBox="1">
              <a:spLocks noChangeArrowheads="1"/>
            </p:cNvSpPr>
            <p:nvPr/>
          </p:nvSpPr>
          <p:spPr bwMode="auto">
            <a:xfrm>
              <a:off x="9269834" y="4671125"/>
              <a:ext cx="159291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defTabSz="1216025" eaLnBrk="1" hangingPunct="1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445469"/>
                  </a:solidFill>
                  <a:sym typeface="Arial" pitchFamily="34" charset="0"/>
                </a:rPr>
                <a:t>单击编辑标题</a:t>
              </a:r>
              <a:endParaRPr lang="en-US" sz="2000" b="1">
                <a:solidFill>
                  <a:srgbClr val="445469"/>
                </a:solidFill>
                <a:sym typeface="Arial" pitchFamily="34" charset="0"/>
              </a:endParaRPr>
            </a:p>
          </p:txBody>
        </p:sp>
        <p:sp>
          <p:nvSpPr>
            <p:cNvPr id="39950" name="TextBox 13"/>
            <p:cNvSpPr txBox="1">
              <a:spLocks noChangeArrowheads="1"/>
            </p:cNvSpPr>
            <p:nvPr/>
          </p:nvSpPr>
          <p:spPr bwMode="auto">
            <a:xfrm>
              <a:off x="9163794" y="5052417"/>
              <a:ext cx="180499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defTabSz="1216025" eaLnBrk="1" hangingPunct="1">
                <a:spcBef>
                  <a:spcPct val="20000"/>
                </a:spcBef>
              </a:pPr>
              <a:r>
                <a:rPr lang="zh-CN" altLang="en-US" sz="1400">
                  <a:solidFill>
                    <a:srgbClr val="445469"/>
                  </a:solidFill>
                  <a:sym typeface="Arial" pitchFamily="34" charset="0"/>
                </a:rPr>
                <a:t>单击此处可编辑内容</a:t>
              </a:r>
              <a:endParaRPr lang="en-US" altLang="zh-CN" sz="1400">
                <a:solidFill>
                  <a:srgbClr val="445469"/>
                </a:solidFill>
                <a:sym typeface="Arial" pitchFamily="34" charset="0"/>
              </a:endParaRPr>
            </a:p>
          </p:txBody>
        </p:sp>
      </p:grpSp>
      <p:grpSp>
        <p:nvGrpSpPr>
          <p:cNvPr id="39944" name="组合 45"/>
          <p:cNvGrpSpPr>
            <a:grpSpLocks/>
          </p:cNvGrpSpPr>
          <p:nvPr/>
        </p:nvGrpSpPr>
        <p:grpSpPr bwMode="auto">
          <a:xfrm>
            <a:off x="284163" y="55563"/>
            <a:ext cx="2952750" cy="857250"/>
            <a:chOff x="312964" y="12700"/>
            <a:chExt cx="2952751" cy="856370"/>
          </a:xfrm>
        </p:grpSpPr>
        <p:sp>
          <p:nvSpPr>
            <p:cNvPr id="47" name="圆角矩形 46"/>
            <p:cNvSpPr/>
            <p:nvPr/>
          </p:nvSpPr>
          <p:spPr>
            <a:xfrm>
              <a:off x="368526" y="282298"/>
              <a:ext cx="2897189" cy="38060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rgbClr val="3F7B33"/>
                </a:solidFill>
              </a:endParaRPr>
            </a:p>
          </p:txBody>
        </p:sp>
        <p:pic>
          <p:nvPicPr>
            <p:cNvPr id="39946" name="图片 50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2055465">
              <a:off x="312964" y="12700"/>
              <a:ext cx="498555" cy="856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947" name="文本框 51"/>
            <p:cNvSpPr txBox="1">
              <a:spLocks noChangeArrowheads="1"/>
            </p:cNvSpPr>
            <p:nvPr/>
          </p:nvSpPr>
          <p:spPr bwMode="auto">
            <a:xfrm>
              <a:off x="846342" y="282152"/>
              <a:ext cx="20313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3C7832"/>
                  </a:solidFill>
                  <a:latin typeface="微软雅黑" pitchFamily="34" charset="-122"/>
                </a:rPr>
                <a:t>单击此处添加标题</a:t>
              </a:r>
            </a:p>
          </p:txBody>
        </p:sp>
        <p:sp>
          <p:nvSpPr>
            <p:cNvPr id="39948" name="文本框 52"/>
            <p:cNvSpPr txBox="1">
              <a:spLocks noChangeArrowheads="1"/>
            </p:cNvSpPr>
            <p:nvPr/>
          </p:nvSpPr>
          <p:spPr bwMode="auto">
            <a:xfrm>
              <a:off x="405443" y="287157"/>
              <a:ext cx="3465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chemeClr val="bg1"/>
                  </a:solidFill>
                  <a:latin typeface="微软雅黑" pitchFamily="34" charset="-122"/>
                </a:rPr>
                <a:t>X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27"/>
          <p:cNvSpPr/>
          <p:nvPr/>
        </p:nvSpPr>
        <p:spPr>
          <a:xfrm>
            <a:off x="5127625" y="4467225"/>
            <a:ext cx="2097088" cy="2097088"/>
          </a:xfrm>
          <a:custGeom>
            <a:avLst/>
            <a:gdLst>
              <a:gd name="connsiteX0" fmla="*/ 0 w 2177373"/>
              <a:gd name="connsiteY0" fmla="*/ 1088687 h 2177373"/>
              <a:gd name="connsiteX1" fmla="*/ 1088687 w 2177373"/>
              <a:gd name="connsiteY1" fmla="*/ 0 h 2177373"/>
              <a:gd name="connsiteX2" fmla="*/ 2177374 w 2177373"/>
              <a:gd name="connsiteY2" fmla="*/ 1088687 h 2177373"/>
              <a:gd name="connsiteX3" fmla="*/ 1088687 w 2177373"/>
              <a:gd name="connsiteY3" fmla="*/ 2177374 h 2177373"/>
              <a:gd name="connsiteX4" fmla="*/ 0 w 2177373"/>
              <a:gd name="connsiteY4" fmla="*/ 1088687 h 217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7373" h="2177373">
                <a:moveTo>
                  <a:pt x="0" y="1088687"/>
                </a:moveTo>
                <a:cubicBezTo>
                  <a:pt x="0" y="487422"/>
                  <a:pt x="487422" y="0"/>
                  <a:pt x="1088687" y="0"/>
                </a:cubicBezTo>
                <a:cubicBezTo>
                  <a:pt x="1689952" y="0"/>
                  <a:pt x="2177374" y="487422"/>
                  <a:pt x="2177374" y="1088687"/>
                </a:cubicBezTo>
                <a:cubicBezTo>
                  <a:pt x="2177374" y="1689952"/>
                  <a:pt x="1689952" y="2177374"/>
                  <a:pt x="1088687" y="2177374"/>
                </a:cubicBezTo>
                <a:cubicBezTo>
                  <a:pt x="487422" y="2177374"/>
                  <a:pt x="0" y="1689952"/>
                  <a:pt x="0" y="1088687"/>
                </a:cubicBezTo>
                <a:close/>
              </a:path>
            </a:pathLst>
          </a:custGeom>
          <a:solidFill>
            <a:srgbClr val="315B2F"/>
          </a:solidFill>
          <a:ln w="38100" cap="flat" cmpd="sng" algn="ctr">
            <a:noFill/>
            <a:prstDash val="solid"/>
          </a:ln>
          <a:effectLst/>
        </p:spPr>
        <p:txBody>
          <a:bodyPr lIns="215069" tIns="215069" rIns="215069" bIns="215069" spcCol="1270" anchor="ctr"/>
          <a:lstStyle/>
          <a:p>
            <a:pPr algn="ctr" defTabSz="10668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800" b="1" kern="0" dirty="0">
                <a:solidFill>
                  <a:srgbClr val="FFFFFF"/>
                </a:solidFill>
                <a:latin typeface="微软雅黑" pitchFamily="34" charset="-122"/>
              </a:rPr>
              <a:t>大标题</a:t>
            </a:r>
          </a:p>
        </p:txBody>
      </p:sp>
      <p:grpSp>
        <p:nvGrpSpPr>
          <p:cNvPr id="2" name="组合 2"/>
          <p:cNvGrpSpPr>
            <a:grpSpLocks/>
          </p:cNvGrpSpPr>
          <p:nvPr/>
        </p:nvGrpSpPr>
        <p:grpSpPr bwMode="auto">
          <a:xfrm>
            <a:off x="1443038" y="4927600"/>
            <a:ext cx="3522662" cy="1174750"/>
            <a:chOff x="1442495" y="4928299"/>
            <a:chExt cx="3523098" cy="1174410"/>
          </a:xfrm>
        </p:grpSpPr>
        <p:sp>
          <p:nvSpPr>
            <p:cNvPr id="40990" name="Left Arrow 28@|1FFC:681197|FBC:16777215|LFC:16777215|LBC:16777215"/>
            <p:cNvSpPr>
              <a:spLocks noChangeArrowheads="1"/>
            </p:cNvSpPr>
            <p:nvPr/>
          </p:nvSpPr>
          <p:spPr bwMode="auto">
            <a:xfrm rot="10800000">
              <a:off x="2176502" y="5216658"/>
              <a:ext cx="2789091" cy="597691"/>
            </a:xfrm>
            <a:prstGeom prst="leftArrow">
              <a:avLst>
                <a:gd name="adj1" fmla="val 60000"/>
                <a:gd name="adj2" fmla="val 49991"/>
              </a:avLst>
            </a:prstGeom>
            <a:solidFill>
              <a:srgbClr val="5AAB31"/>
            </a:solidFill>
            <a:ln w="38100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30" name="Freeform 29@|5FFC:681197|FBC:16777215|LFC:16777215|LBC:16777215"/>
            <p:cNvSpPr/>
            <p:nvPr/>
          </p:nvSpPr>
          <p:spPr>
            <a:xfrm>
              <a:off x="1442495" y="4928299"/>
              <a:ext cx="1468619" cy="1174410"/>
            </a:xfrm>
            <a:custGeom>
              <a:avLst/>
              <a:gdLst>
                <a:gd name="connsiteX0" fmla="*/ 0 w 1524161"/>
                <a:gd name="connsiteY0" fmla="*/ 121933 h 1219328"/>
                <a:gd name="connsiteX1" fmla="*/ 121933 w 1524161"/>
                <a:gd name="connsiteY1" fmla="*/ 0 h 1219328"/>
                <a:gd name="connsiteX2" fmla="*/ 1402228 w 1524161"/>
                <a:gd name="connsiteY2" fmla="*/ 0 h 1219328"/>
                <a:gd name="connsiteX3" fmla="*/ 1524161 w 1524161"/>
                <a:gd name="connsiteY3" fmla="*/ 121933 h 1219328"/>
                <a:gd name="connsiteX4" fmla="*/ 1524161 w 1524161"/>
                <a:gd name="connsiteY4" fmla="*/ 1097395 h 1219328"/>
                <a:gd name="connsiteX5" fmla="*/ 1402228 w 1524161"/>
                <a:gd name="connsiteY5" fmla="*/ 1219328 h 1219328"/>
                <a:gd name="connsiteX6" fmla="*/ 121933 w 1524161"/>
                <a:gd name="connsiteY6" fmla="*/ 1219328 h 1219328"/>
                <a:gd name="connsiteX7" fmla="*/ 0 w 1524161"/>
                <a:gd name="connsiteY7" fmla="*/ 1097395 h 1219328"/>
                <a:gd name="connsiteX8" fmla="*/ 0 w 1524161"/>
                <a:gd name="connsiteY8" fmla="*/ 121933 h 12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161" h="1219328">
                  <a:moveTo>
                    <a:pt x="0" y="121933"/>
                  </a:moveTo>
                  <a:cubicBezTo>
                    <a:pt x="0" y="54591"/>
                    <a:pt x="54591" y="0"/>
                    <a:pt x="121933" y="0"/>
                  </a:cubicBezTo>
                  <a:lnTo>
                    <a:pt x="1402228" y="0"/>
                  </a:lnTo>
                  <a:cubicBezTo>
                    <a:pt x="1469570" y="0"/>
                    <a:pt x="1524161" y="54591"/>
                    <a:pt x="1524161" y="121933"/>
                  </a:cubicBezTo>
                  <a:lnTo>
                    <a:pt x="1524161" y="1097395"/>
                  </a:lnTo>
                  <a:cubicBezTo>
                    <a:pt x="1524161" y="1164737"/>
                    <a:pt x="1469570" y="1219328"/>
                    <a:pt x="1402228" y="1219328"/>
                  </a:cubicBezTo>
                  <a:lnTo>
                    <a:pt x="121933" y="1219328"/>
                  </a:lnTo>
                  <a:cubicBezTo>
                    <a:pt x="54591" y="1219328"/>
                    <a:pt x="0" y="1164737"/>
                    <a:pt x="0" y="1097395"/>
                  </a:cubicBezTo>
                  <a:lnTo>
                    <a:pt x="0" y="121933"/>
                  </a:lnTo>
                  <a:close/>
                </a:path>
              </a:pathLst>
            </a:custGeom>
            <a:solidFill>
              <a:srgbClr val="5AAB31"/>
            </a:solidFill>
            <a:ln w="38100" cap="flat" cmpd="sng" algn="ctr">
              <a:noFill/>
              <a:prstDash val="solid"/>
            </a:ln>
            <a:effectLst/>
          </p:spPr>
          <p:txBody>
            <a:bodyPr lIns="215069" tIns="215069" rIns="215069" bIns="215069" spcCol="1270" anchor="ctr"/>
            <a:lstStyle/>
            <a:p>
              <a:pPr algn="ctr" defTabSz="10668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kern="0" dirty="0">
                  <a:solidFill>
                    <a:srgbClr val="FFFFFF"/>
                  </a:solidFill>
                  <a:latin typeface="微软雅黑" pitchFamily="34" charset="-122"/>
                </a:rPr>
                <a:t>单击此处</a:t>
              </a:r>
              <a:endParaRPr lang="en-US" altLang="zh-CN" sz="2000" b="1" kern="0" dirty="0">
                <a:solidFill>
                  <a:srgbClr val="FFFFFF"/>
                </a:solidFill>
                <a:latin typeface="微软雅黑" pitchFamily="34" charset="-122"/>
              </a:endParaRPr>
            </a:p>
            <a:p>
              <a:pPr algn="ctr" defTabSz="10668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kern="0" dirty="0">
                  <a:solidFill>
                    <a:srgbClr val="FFFFFF"/>
                  </a:solidFill>
                  <a:latin typeface="微软雅黑" pitchFamily="34" charset="-122"/>
                </a:rPr>
                <a:t>添加标题</a:t>
              </a:r>
            </a:p>
          </p:txBody>
        </p:sp>
      </p:grpSp>
      <p:grpSp>
        <p:nvGrpSpPr>
          <p:cNvPr id="3" name="组合 3"/>
          <p:cNvGrpSpPr>
            <a:grpSpLocks/>
          </p:cNvGrpSpPr>
          <p:nvPr/>
        </p:nvGrpSpPr>
        <p:grpSpPr bwMode="auto">
          <a:xfrm>
            <a:off x="1838325" y="3192463"/>
            <a:ext cx="3384550" cy="1490662"/>
            <a:chOff x="1838620" y="3192763"/>
            <a:chExt cx="3384994" cy="1491122"/>
          </a:xfrm>
        </p:grpSpPr>
        <p:sp>
          <p:nvSpPr>
            <p:cNvPr id="40988" name="Left Arrow 30@|1FFC:681197|FBC:16777215|LFC:16777215|LBC:16777215"/>
            <p:cNvSpPr>
              <a:spLocks noChangeArrowheads="1"/>
            </p:cNvSpPr>
            <p:nvPr/>
          </p:nvSpPr>
          <p:spPr bwMode="auto">
            <a:xfrm rot="-9257143">
              <a:off x="2434523" y="4086194"/>
              <a:ext cx="2789091" cy="597691"/>
            </a:xfrm>
            <a:prstGeom prst="leftArrow">
              <a:avLst>
                <a:gd name="adj1" fmla="val 60000"/>
                <a:gd name="adj2" fmla="val 49991"/>
              </a:avLst>
            </a:prstGeom>
            <a:solidFill>
              <a:srgbClr val="5AAB31"/>
            </a:solidFill>
            <a:ln w="38100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32" name="Freeform 31@|5FFC:681197|FBC:16777215|LFC:16777215|LBC:16777215"/>
            <p:cNvSpPr/>
            <p:nvPr/>
          </p:nvSpPr>
          <p:spPr>
            <a:xfrm>
              <a:off x="1838620" y="3192763"/>
              <a:ext cx="1468631" cy="1175113"/>
            </a:xfrm>
            <a:custGeom>
              <a:avLst/>
              <a:gdLst>
                <a:gd name="connsiteX0" fmla="*/ 0 w 1524161"/>
                <a:gd name="connsiteY0" fmla="*/ 121933 h 1219328"/>
                <a:gd name="connsiteX1" fmla="*/ 121933 w 1524161"/>
                <a:gd name="connsiteY1" fmla="*/ 0 h 1219328"/>
                <a:gd name="connsiteX2" fmla="*/ 1402228 w 1524161"/>
                <a:gd name="connsiteY2" fmla="*/ 0 h 1219328"/>
                <a:gd name="connsiteX3" fmla="*/ 1524161 w 1524161"/>
                <a:gd name="connsiteY3" fmla="*/ 121933 h 1219328"/>
                <a:gd name="connsiteX4" fmla="*/ 1524161 w 1524161"/>
                <a:gd name="connsiteY4" fmla="*/ 1097395 h 1219328"/>
                <a:gd name="connsiteX5" fmla="*/ 1402228 w 1524161"/>
                <a:gd name="connsiteY5" fmla="*/ 1219328 h 1219328"/>
                <a:gd name="connsiteX6" fmla="*/ 121933 w 1524161"/>
                <a:gd name="connsiteY6" fmla="*/ 1219328 h 1219328"/>
                <a:gd name="connsiteX7" fmla="*/ 0 w 1524161"/>
                <a:gd name="connsiteY7" fmla="*/ 1097395 h 1219328"/>
                <a:gd name="connsiteX8" fmla="*/ 0 w 1524161"/>
                <a:gd name="connsiteY8" fmla="*/ 121933 h 12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161" h="1219328">
                  <a:moveTo>
                    <a:pt x="0" y="121933"/>
                  </a:moveTo>
                  <a:cubicBezTo>
                    <a:pt x="0" y="54591"/>
                    <a:pt x="54591" y="0"/>
                    <a:pt x="121933" y="0"/>
                  </a:cubicBezTo>
                  <a:lnTo>
                    <a:pt x="1402228" y="0"/>
                  </a:lnTo>
                  <a:cubicBezTo>
                    <a:pt x="1469570" y="0"/>
                    <a:pt x="1524161" y="54591"/>
                    <a:pt x="1524161" y="121933"/>
                  </a:cubicBezTo>
                  <a:lnTo>
                    <a:pt x="1524161" y="1097395"/>
                  </a:lnTo>
                  <a:cubicBezTo>
                    <a:pt x="1524161" y="1164737"/>
                    <a:pt x="1469570" y="1219328"/>
                    <a:pt x="1402228" y="1219328"/>
                  </a:cubicBezTo>
                  <a:lnTo>
                    <a:pt x="121933" y="1219328"/>
                  </a:lnTo>
                  <a:cubicBezTo>
                    <a:pt x="54591" y="1219328"/>
                    <a:pt x="0" y="1164737"/>
                    <a:pt x="0" y="1097395"/>
                  </a:cubicBezTo>
                  <a:lnTo>
                    <a:pt x="0" y="121933"/>
                  </a:lnTo>
                  <a:close/>
                </a:path>
              </a:pathLst>
            </a:custGeom>
            <a:solidFill>
              <a:srgbClr val="5AAB31"/>
            </a:solidFill>
            <a:ln w="38100" cap="flat" cmpd="sng" algn="ctr">
              <a:noFill/>
              <a:prstDash val="solid"/>
            </a:ln>
            <a:effectLst/>
          </p:spPr>
          <p:txBody>
            <a:bodyPr lIns="215069" tIns="215069" rIns="215069" bIns="215069" spcCol="1270" anchor="ctr"/>
            <a:lstStyle/>
            <a:p>
              <a:pPr algn="ctr" defTabSz="10668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kern="0" dirty="0">
                  <a:solidFill>
                    <a:srgbClr val="FFFFFF"/>
                  </a:solidFill>
                  <a:latin typeface="微软雅黑" pitchFamily="34" charset="-122"/>
                </a:rPr>
                <a:t>单击此处</a:t>
              </a:r>
              <a:endParaRPr lang="en-US" altLang="zh-CN" sz="2000" b="1" kern="0" dirty="0">
                <a:solidFill>
                  <a:srgbClr val="FFFFFF"/>
                </a:solidFill>
                <a:latin typeface="微软雅黑" pitchFamily="34" charset="-122"/>
              </a:endParaRPr>
            </a:p>
            <a:p>
              <a:pPr algn="ctr" defTabSz="10668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kern="0" dirty="0">
                  <a:solidFill>
                    <a:srgbClr val="FFFFFF"/>
                  </a:solidFill>
                  <a:latin typeface="微软雅黑" pitchFamily="34" charset="-122"/>
                </a:rPr>
                <a:t>添加标题</a:t>
              </a:r>
            </a:p>
          </p:txBody>
        </p:sp>
      </p:grpSp>
      <p:grpSp>
        <p:nvGrpSpPr>
          <p:cNvPr id="4" name="组合 4"/>
          <p:cNvGrpSpPr>
            <a:grpSpLocks/>
          </p:cNvGrpSpPr>
          <p:nvPr/>
        </p:nvGrpSpPr>
        <p:grpSpPr bwMode="auto">
          <a:xfrm>
            <a:off x="2947988" y="1800225"/>
            <a:ext cx="1903412" cy="3073400"/>
            <a:chOff x="2948536" y="1800972"/>
            <a:chExt cx="1902338" cy="3072050"/>
          </a:xfrm>
        </p:grpSpPr>
        <p:sp>
          <p:nvSpPr>
            <p:cNvPr id="40986" name="Left Arrow 32@|1FFC:681197|FBC:16777215|LFC:16777215|LBC:16777215"/>
            <p:cNvSpPr>
              <a:spLocks noChangeArrowheads="1"/>
            </p:cNvSpPr>
            <p:nvPr/>
          </p:nvSpPr>
          <p:spPr bwMode="auto">
            <a:xfrm rot="-7714286">
              <a:off x="3157483" y="3179631"/>
              <a:ext cx="2789091" cy="597691"/>
            </a:xfrm>
            <a:prstGeom prst="leftArrow">
              <a:avLst>
                <a:gd name="adj1" fmla="val 60000"/>
                <a:gd name="adj2" fmla="val 49991"/>
              </a:avLst>
            </a:prstGeom>
            <a:solidFill>
              <a:srgbClr val="5AAB31"/>
            </a:solidFill>
            <a:ln w="38100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34" name="Freeform 33@|5FFC:681197|FBC:16777215|LFC:16777215|LBC:16777215"/>
            <p:cNvSpPr/>
            <p:nvPr/>
          </p:nvSpPr>
          <p:spPr>
            <a:xfrm>
              <a:off x="2948536" y="1800972"/>
              <a:ext cx="1467608" cy="1174234"/>
            </a:xfrm>
            <a:custGeom>
              <a:avLst/>
              <a:gdLst>
                <a:gd name="connsiteX0" fmla="*/ 0 w 1524161"/>
                <a:gd name="connsiteY0" fmla="*/ 121933 h 1219328"/>
                <a:gd name="connsiteX1" fmla="*/ 121933 w 1524161"/>
                <a:gd name="connsiteY1" fmla="*/ 0 h 1219328"/>
                <a:gd name="connsiteX2" fmla="*/ 1402228 w 1524161"/>
                <a:gd name="connsiteY2" fmla="*/ 0 h 1219328"/>
                <a:gd name="connsiteX3" fmla="*/ 1524161 w 1524161"/>
                <a:gd name="connsiteY3" fmla="*/ 121933 h 1219328"/>
                <a:gd name="connsiteX4" fmla="*/ 1524161 w 1524161"/>
                <a:gd name="connsiteY4" fmla="*/ 1097395 h 1219328"/>
                <a:gd name="connsiteX5" fmla="*/ 1402228 w 1524161"/>
                <a:gd name="connsiteY5" fmla="*/ 1219328 h 1219328"/>
                <a:gd name="connsiteX6" fmla="*/ 121933 w 1524161"/>
                <a:gd name="connsiteY6" fmla="*/ 1219328 h 1219328"/>
                <a:gd name="connsiteX7" fmla="*/ 0 w 1524161"/>
                <a:gd name="connsiteY7" fmla="*/ 1097395 h 1219328"/>
                <a:gd name="connsiteX8" fmla="*/ 0 w 1524161"/>
                <a:gd name="connsiteY8" fmla="*/ 121933 h 12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161" h="1219328">
                  <a:moveTo>
                    <a:pt x="0" y="121933"/>
                  </a:moveTo>
                  <a:cubicBezTo>
                    <a:pt x="0" y="54591"/>
                    <a:pt x="54591" y="0"/>
                    <a:pt x="121933" y="0"/>
                  </a:cubicBezTo>
                  <a:lnTo>
                    <a:pt x="1402228" y="0"/>
                  </a:lnTo>
                  <a:cubicBezTo>
                    <a:pt x="1469570" y="0"/>
                    <a:pt x="1524161" y="54591"/>
                    <a:pt x="1524161" y="121933"/>
                  </a:cubicBezTo>
                  <a:lnTo>
                    <a:pt x="1524161" y="1097395"/>
                  </a:lnTo>
                  <a:cubicBezTo>
                    <a:pt x="1524161" y="1164737"/>
                    <a:pt x="1469570" y="1219328"/>
                    <a:pt x="1402228" y="1219328"/>
                  </a:cubicBezTo>
                  <a:lnTo>
                    <a:pt x="121933" y="1219328"/>
                  </a:lnTo>
                  <a:cubicBezTo>
                    <a:pt x="54591" y="1219328"/>
                    <a:pt x="0" y="1164737"/>
                    <a:pt x="0" y="1097395"/>
                  </a:cubicBezTo>
                  <a:lnTo>
                    <a:pt x="0" y="121933"/>
                  </a:lnTo>
                  <a:close/>
                </a:path>
              </a:pathLst>
            </a:custGeom>
            <a:solidFill>
              <a:srgbClr val="5AAB31"/>
            </a:solidFill>
            <a:ln w="38100" cap="flat" cmpd="sng" algn="ctr">
              <a:noFill/>
              <a:prstDash val="solid"/>
            </a:ln>
            <a:effectLst/>
          </p:spPr>
          <p:txBody>
            <a:bodyPr lIns="215069" tIns="215069" rIns="215069" bIns="215069" spcCol="1270" anchor="ctr"/>
            <a:lstStyle/>
            <a:p>
              <a:pPr algn="ctr" defTabSz="10668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kern="0" dirty="0">
                  <a:solidFill>
                    <a:srgbClr val="FFFFFF"/>
                  </a:solidFill>
                  <a:latin typeface="微软雅黑" pitchFamily="34" charset="-122"/>
                </a:rPr>
                <a:t>单击此处</a:t>
              </a:r>
              <a:endParaRPr lang="en-US" altLang="zh-CN" sz="2000" b="1" kern="0" dirty="0">
                <a:solidFill>
                  <a:srgbClr val="FFFFFF"/>
                </a:solidFill>
                <a:latin typeface="微软雅黑" pitchFamily="34" charset="-122"/>
              </a:endParaRPr>
            </a:p>
            <a:p>
              <a:pPr algn="ctr" defTabSz="10668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kern="0" dirty="0">
                  <a:solidFill>
                    <a:srgbClr val="FFFFFF"/>
                  </a:solidFill>
                  <a:latin typeface="微软雅黑" pitchFamily="34" charset="-122"/>
                </a:rPr>
                <a:t>添加标题</a:t>
              </a:r>
            </a:p>
          </p:txBody>
        </p:sp>
      </p:grpSp>
      <p:grpSp>
        <p:nvGrpSpPr>
          <p:cNvPr id="5" name="组合 5"/>
          <p:cNvGrpSpPr>
            <a:grpSpLocks/>
          </p:cNvGrpSpPr>
          <p:nvPr/>
        </p:nvGrpSpPr>
        <p:grpSpPr bwMode="auto">
          <a:xfrm>
            <a:off x="4552950" y="1028700"/>
            <a:ext cx="1466850" cy="3341688"/>
            <a:chOff x="4552413" y="1028585"/>
            <a:chExt cx="1468014" cy="3341333"/>
          </a:xfrm>
        </p:grpSpPr>
        <p:sp>
          <p:nvSpPr>
            <p:cNvPr id="40984" name="Left Arrow 34@|1FFC:681197|FBC:16777215|LFC:16777215|LBC:16777215"/>
            <p:cNvSpPr>
              <a:spLocks noChangeArrowheads="1"/>
            </p:cNvSpPr>
            <p:nvPr/>
          </p:nvSpPr>
          <p:spPr bwMode="auto">
            <a:xfrm rot="-6171429">
              <a:off x="4202190" y="2676527"/>
              <a:ext cx="2789091" cy="597691"/>
            </a:xfrm>
            <a:prstGeom prst="leftArrow">
              <a:avLst>
                <a:gd name="adj1" fmla="val 60000"/>
                <a:gd name="adj2" fmla="val 49991"/>
              </a:avLst>
            </a:prstGeom>
            <a:solidFill>
              <a:srgbClr val="5AAB31"/>
            </a:solidFill>
            <a:ln w="38100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36" name="Freeform 35@|5FFC:681197|FBC:16777215|LFC:16777215|LBC:16777215"/>
            <p:cNvSpPr/>
            <p:nvPr/>
          </p:nvSpPr>
          <p:spPr>
            <a:xfrm>
              <a:off x="4552413" y="1028585"/>
              <a:ext cx="1468014" cy="1174625"/>
            </a:xfrm>
            <a:custGeom>
              <a:avLst/>
              <a:gdLst>
                <a:gd name="connsiteX0" fmla="*/ 0 w 1524161"/>
                <a:gd name="connsiteY0" fmla="*/ 121933 h 1219328"/>
                <a:gd name="connsiteX1" fmla="*/ 121933 w 1524161"/>
                <a:gd name="connsiteY1" fmla="*/ 0 h 1219328"/>
                <a:gd name="connsiteX2" fmla="*/ 1402228 w 1524161"/>
                <a:gd name="connsiteY2" fmla="*/ 0 h 1219328"/>
                <a:gd name="connsiteX3" fmla="*/ 1524161 w 1524161"/>
                <a:gd name="connsiteY3" fmla="*/ 121933 h 1219328"/>
                <a:gd name="connsiteX4" fmla="*/ 1524161 w 1524161"/>
                <a:gd name="connsiteY4" fmla="*/ 1097395 h 1219328"/>
                <a:gd name="connsiteX5" fmla="*/ 1402228 w 1524161"/>
                <a:gd name="connsiteY5" fmla="*/ 1219328 h 1219328"/>
                <a:gd name="connsiteX6" fmla="*/ 121933 w 1524161"/>
                <a:gd name="connsiteY6" fmla="*/ 1219328 h 1219328"/>
                <a:gd name="connsiteX7" fmla="*/ 0 w 1524161"/>
                <a:gd name="connsiteY7" fmla="*/ 1097395 h 1219328"/>
                <a:gd name="connsiteX8" fmla="*/ 0 w 1524161"/>
                <a:gd name="connsiteY8" fmla="*/ 121933 h 12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161" h="1219328">
                  <a:moveTo>
                    <a:pt x="0" y="121933"/>
                  </a:moveTo>
                  <a:cubicBezTo>
                    <a:pt x="0" y="54591"/>
                    <a:pt x="54591" y="0"/>
                    <a:pt x="121933" y="0"/>
                  </a:cubicBezTo>
                  <a:lnTo>
                    <a:pt x="1402228" y="0"/>
                  </a:lnTo>
                  <a:cubicBezTo>
                    <a:pt x="1469570" y="0"/>
                    <a:pt x="1524161" y="54591"/>
                    <a:pt x="1524161" y="121933"/>
                  </a:cubicBezTo>
                  <a:lnTo>
                    <a:pt x="1524161" y="1097395"/>
                  </a:lnTo>
                  <a:cubicBezTo>
                    <a:pt x="1524161" y="1164737"/>
                    <a:pt x="1469570" y="1219328"/>
                    <a:pt x="1402228" y="1219328"/>
                  </a:cubicBezTo>
                  <a:lnTo>
                    <a:pt x="121933" y="1219328"/>
                  </a:lnTo>
                  <a:cubicBezTo>
                    <a:pt x="54591" y="1219328"/>
                    <a:pt x="0" y="1164737"/>
                    <a:pt x="0" y="1097395"/>
                  </a:cubicBezTo>
                  <a:lnTo>
                    <a:pt x="0" y="121933"/>
                  </a:lnTo>
                  <a:close/>
                </a:path>
              </a:pathLst>
            </a:custGeom>
            <a:solidFill>
              <a:srgbClr val="5AAB31"/>
            </a:solidFill>
            <a:ln w="38100" cap="flat" cmpd="sng" algn="ctr">
              <a:noFill/>
              <a:prstDash val="solid"/>
            </a:ln>
            <a:effectLst/>
          </p:spPr>
          <p:txBody>
            <a:bodyPr lIns="215069" tIns="215069" rIns="215069" bIns="215069" spcCol="1270" anchor="ctr"/>
            <a:lstStyle/>
            <a:p>
              <a:pPr algn="ctr" defTabSz="10668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kern="0" dirty="0">
                  <a:solidFill>
                    <a:srgbClr val="FFFFFF"/>
                  </a:solidFill>
                  <a:latin typeface="微软雅黑" pitchFamily="34" charset="-122"/>
                </a:rPr>
                <a:t>单击此处</a:t>
              </a:r>
              <a:endParaRPr lang="en-US" altLang="zh-CN" sz="2000" b="1" kern="0" dirty="0">
                <a:solidFill>
                  <a:srgbClr val="FFFFFF"/>
                </a:solidFill>
                <a:latin typeface="微软雅黑" pitchFamily="34" charset="-122"/>
              </a:endParaRPr>
            </a:p>
            <a:p>
              <a:pPr algn="ctr" defTabSz="10668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kern="0" dirty="0">
                  <a:solidFill>
                    <a:srgbClr val="FFFFFF"/>
                  </a:solidFill>
                  <a:latin typeface="微软雅黑" pitchFamily="34" charset="-122"/>
                </a:rPr>
                <a:t>添加标题</a:t>
              </a:r>
            </a:p>
          </p:txBody>
        </p:sp>
      </p:grpSp>
      <p:grpSp>
        <p:nvGrpSpPr>
          <p:cNvPr id="6" name="组合 6"/>
          <p:cNvGrpSpPr>
            <a:grpSpLocks/>
          </p:cNvGrpSpPr>
          <p:nvPr/>
        </p:nvGrpSpPr>
        <p:grpSpPr bwMode="auto">
          <a:xfrm>
            <a:off x="6332538" y="1028700"/>
            <a:ext cx="1468437" cy="3341688"/>
            <a:chOff x="6332581" y="1028585"/>
            <a:chExt cx="1468014" cy="3341333"/>
          </a:xfrm>
        </p:grpSpPr>
        <p:sp>
          <p:nvSpPr>
            <p:cNvPr id="40982" name="Left Arrow 36@|1FFC:681197|FBC:16777215|LFC:16777215|LBC:16777215"/>
            <p:cNvSpPr>
              <a:spLocks noChangeArrowheads="1"/>
            </p:cNvSpPr>
            <p:nvPr/>
          </p:nvSpPr>
          <p:spPr bwMode="auto">
            <a:xfrm rot="-4628571">
              <a:off x="5361726" y="2676527"/>
              <a:ext cx="2789091" cy="597691"/>
            </a:xfrm>
            <a:prstGeom prst="leftArrow">
              <a:avLst>
                <a:gd name="adj1" fmla="val 60000"/>
                <a:gd name="adj2" fmla="val 49991"/>
              </a:avLst>
            </a:prstGeom>
            <a:solidFill>
              <a:srgbClr val="5AAB31"/>
            </a:solidFill>
            <a:ln w="38100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38" name="Freeform 37@|5FFC:681197|FBC:16777215|LFC:16777215|LBC:16777215"/>
            <p:cNvSpPr/>
            <p:nvPr/>
          </p:nvSpPr>
          <p:spPr>
            <a:xfrm>
              <a:off x="6332581" y="1028585"/>
              <a:ext cx="1468014" cy="1174625"/>
            </a:xfrm>
            <a:custGeom>
              <a:avLst/>
              <a:gdLst>
                <a:gd name="connsiteX0" fmla="*/ 0 w 1524161"/>
                <a:gd name="connsiteY0" fmla="*/ 121933 h 1219328"/>
                <a:gd name="connsiteX1" fmla="*/ 121933 w 1524161"/>
                <a:gd name="connsiteY1" fmla="*/ 0 h 1219328"/>
                <a:gd name="connsiteX2" fmla="*/ 1402228 w 1524161"/>
                <a:gd name="connsiteY2" fmla="*/ 0 h 1219328"/>
                <a:gd name="connsiteX3" fmla="*/ 1524161 w 1524161"/>
                <a:gd name="connsiteY3" fmla="*/ 121933 h 1219328"/>
                <a:gd name="connsiteX4" fmla="*/ 1524161 w 1524161"/>
                <a:gd name="connsiteY4" fmla="*/ 1097395 h 1219328"/>
                <a:gd name="connsiteX5" fmla="*/ 1402228 w 1524161"/>
                <a:gd name="connsiteY5" fmla="*/ 1219328 h 1219328"/>
                <a:gd name="connsiteX6" fmla="*/ 121933 w 1524161"/>
                <a:gd name="connsiteY6" fmla="*/ 1219328 h 1219328"/>
                <a:gd name="connsiteX7" fmla="*/ 0 w 1524161"/>
                <a:gd name="connsiteY7" fmla="*/ 1097395 h 1219328"/>
                <a:gd name="connsiteX8" fmla="*/ 0 w 1524161"/>
                <a:gd name="connsiteY8" fmla="*/ 121933 h 12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161" h="1219328">
                  <a:moveTo>
                    <a:pt x="0" y="121933"/>
                  </a:moveTo>
                  <a:cubicBezTo>
                    <a:pt x="0" y="54591"/>
                    <a:pt x="54591" y="0"/>
                    <a:pt x="121933" y="0"/>
                  </a:cubicBezTo>
                  <a:lnTo>
                    <a:pt x="1402228" y="0"/>
                  </a:lnTo>
                  <a:cubicBezTo>
                    <a:pt x="1469570" y="0"/>
                    <a:pt x="1524161" y="54591"/>
                    <a:pt x="1524161" y="121933"/>
                  </a:cubicBezTo>
                  <a:lnTo>
                    <a:pt x="1524161" y="1097395"/>
                  </a:lnTo>
                  <a:cubicBezTo>
                    <a:pt x="1524161" y="1164737"/>
                    <a:pt x="1469570" y="1219328"/>
                    <a:pt x="1402228" y="1219328"/>
                  </a:cubicBezTo>
                  <a:lnTo>
                    <a:pt x="121933" y="1219328"/>
                  </a:lnTo>
                  <a:cubicBezTo>
                    <a:pt x="54591" y="1219328"/>
                    <a:pt x="0" y="1164737"/>
                    <a:pt x="0" y="1097395"/>
                  </a:cubicBezTo>
                  <a:lnTo>
                    <a:pt x="0" y="121933"/>
                  </a:lnTo>
                  <a:close/>
                </a:path>
              </a:pathLst>
            </a:custGeom>
            <a:solidFill>
              <a:srgbClr val="5AAB31"/>
            </a:solidFill>
            <a:ln w="38100" cap="flat" cmpd="sng" algn="ctr">
              <a:noFill/>
              <a:prstDash val="solid"/>
            </a:ln>
            <a:effectLst/>
          </p:spPr>
          <p:txBody>
            <a:bodyPr lIns="215069" tIns="215069" rIns="215069" bIns="215069" spcCol="1270" anchor="ctr"/>
            <a:lstStyle/>
            <a:p>
              <a:pPr algn="ctr" defTabSz="10668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kern="0" dirty="0">
                  <a:solidFill>
                    <a:srgbClr val="FFFFFF"/>
                  </a:solidFill>
                  <a:latin typeface="微软雅黑" pitchFamily="34" charset="-122"/>
                </a:rPr>
                <a:t>单击此处</a:t>
              </a:r>
              <a:endParaRPr lang="en-US" altLang="zh-CN" sz="2000" b="1" kern="0" dirty="0">
                <a:solidFill>
                  <a:srgbClr val="FFFFFF"/>
                </a:solidFill>
                <a:latin typeface="微软雅黑" pitchFamily="34" charset="-122"/>
              </a:endParaRPr>
            </a:p>
            <a:p>
              <a:pPr algn="ctr" defTabSz="10668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kern="0" dirty="0">
                  <a:solidFill>
                    <a:srgbClr val="FFFFFF"/>
                  </a:solidFill>
                  <a:latin typeface="微软雅黑" pitchFamily="34" charset="-122"/>
                </a:rPr>
                <a:t>添加标题</a:t>
              </a:r>
            </a:p>
          </p:txBody>
        </p:sp>
      </p:grpSp>
      <p:grpSp>
        <p:nvGrpSpPr>
          <p:cNvPr id="7" name="组合 7"/>
          <p:cNvGrpSpPr>
            <a:grpSpLocks/>
          </p:cNvGrpSpPr>
          <p:nvPr/>
        </p:nvGrpSpPr>
        <p:grpSpPr bwMode="auto">
          <a:xfrm>
            <a:off x="7502525" y="1800225"/>
            <a:ext cx="1901825" cy="3073400"/>
            <a:chOff x="7502134" y="1800972"/>
            <a:chExt cx="1902337" cy="3072050"/>
          </a:xfrm>
        </p:grpSpPr>
        <p:sp>
          <p:nvSpPr>
            <p:cNvPr id="40980" name="Left Arrow 38@|1FFC:681197|FBC:16777215|LFC:16777215|LBC:16777215"/>
            <p:cNvSpPr>
              <a:spLocks noChangeArrowheads="1"/>
            </p:cNvSpPr>
            <p:nvPr/>
          </p:nvSpPr>
          <p:spPr bwMode="auto">
            <a:xfrm rot="-3085714">
              <a:off x="6406434" y="3179631"/>
              <a:ext cx="2789091" cy="597691"/>
            </a:xfrm>
            <a:prstGeom prst="leftArrow">
              <a:avLst>
                <a:gd name="adj1" fmla="val 60000"/>
                <a:gd name="adj2" fmla="val 49991"/>
              </a:avLst>
            </a:prstGeom>
            <a:solidFill>
              <a:srgbClr val="5AAB31"/>
            </a:solidFill>
            <a:ln w="38100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40" name="Freeform 39@|5FFC:681197|FBC:16777215|LFC:16777215|LBC:16777215"/>
            <p:cNvSpPr/>
            <p:nvPr/>
          </p:nvSpPr>
          <p:spPr>
            <a:xfrm>
              <a:off x="7937226" y="1800972"/>
              <a:ext cx="1467245" cy="1174234"/>
            </a:xfrm>
            <a:custGeom>
              <a:avLst/>
              <a:gdLst>
                <a:gd name="connsiteX0" fmla="*/ 0 w 1524161"/>
                <a:gd name="connsiteY0" fmla="*/ 121933 h 1219328"/>
                <a:gd name="connsiteX1" fmla="*/ 121933 w 1524161"/>
                <a:gd name="connsiteY1" fmla="*/ 0 h 1219328"/>
                <a:gd name="connsiteX2" fmla="*/ 1402228 w 1524161"/>
                <a:gd name="connsiteY2" fmla="*/ 0 h 1219328"/>
                <a:gd name="connsiteX3" fmla="*/ 1524161 w 1524161"/>
                <a:gd name="connsiteY3" fmla="*/ 121933 h 1219328"/>
                <a:gd name="connsiteX4" fmla="*/ 1524161 w 1524161"/>
                <a:gd name="connsiteY4" fmla="*/ 1097395 h 1219328"/>
                <a:gd name="connsiteX5" fmla="*/ 1402228 w 1524161"/>
                <a:gd name="connsiteY5" fmla="*/ 1219328 h 1219328"/>
                <a:gd name="connsiteX6" fmla="*/ 121933 w 1524161"/>
                <a:gd name="connsiteY6" fmla="*/ 1219328 h 1219328"/>
                <a:gd name="connsiteX7" fmla="*/ 0 w 1524161"/>
                <a:gd name="connsiteY7" fmla="*/ 1097395 h 1219328"/>
                <a:gd name="connsiteX8" fmla="*/ 0 w 1524161"/>
                <a:gd name="connsiteY8" fmla="*/ 121933 h 12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161" h="1219328">
                  <a:moveTo>
                    <a:pt x="0" y="121933"/>
                  </a:moveTo>
                  <a:cubicBezTo>
                    <a:pt x="0" y="54591"/>
                    <a:pt x="54591" y="0"/>
                    <a:pt x="121933" y="0"/>
                  </a:cubicBezTo>
                  <a:lnTo>
                    <a:pt x="1402228" y="0"/>
                  </a:lnTo>
                  <a:cubicBezTo>
                    <a:pt x="1469570" y="0"/>
                    <a:pt x="1524161" y="54591"/>
                    <a:pt x="1524161" y="121933"/>
                  </a:cubicBezTo>
                  <a:lnTo>
                    <a:pt x="1524161" y="1097395"/>
                  </a:lnTo>
                  <a:cubicBezTo>
                    <a:pt x="1524161" y="1164737"/>
                    <a:pt x="1469570" y="1219328"/>
                    <a:pt x="1402228" y="1219328"/>
                  </a:cubicBezTo>
                  <a:lnTo>
                    <a:pt x="121933" y="1219328"/>
                  </a:lnTo>
                  <a:cubicBezTo>
                    <a:pt x="54591" y="1219328"/>
                    <a:pt x="0" y="1164737"/>
                    <a:pt x="0" y="1097395"/>
                  </a:cubicBezTo>
                  <a:lnTo>
                    <a:pt x="0" y="121933"/>
                  </a:lnTo>
                  <a:close/>
                </a:path>
              </a:pathLst>
            </a:custGeom>
            <a:solidFill>
              <a:srgbClr val="5AAB31"/>
            </a:solidFill>
            <a:ln w="38100" cap="flat" cmpd="sng" algn="ctr">
              <a:noFill/>
              <a:prstDash val="solid"/>
            </a:ln>
            <a:effectLst/>
          </p:spPr>
          <p:txBody>
            <a:bodyPr lIns="215069" tIns="215069" rIns="215069" bIns="215069" spcCol="1270" anchor="ctr"/>
            <a:lstStyle/>
            <a:p>
              <a:pPr algn="ctr" defTabSz="10668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kern="0" dirty="0">
                  <a:solidFill>
                    <a:srgbClr val="FFFFFF"/>
                  </a:solidFill>
                  <a:latin typeface="微软雅黑" pitchFamily="34" charset="-122"/>
                </a:rPr>
                <a:t>单击此处</a:t>
              </a:r>
              <a:endParaRPr lang="en-US" altLang="zh-CN" sz="2000" b="1" kern="0" dirty="0">
                <a:solidFill>
                  <a:srgbClr val="FFFFFF"/>
                </a:solidFill>
                <a:latin typeface="微软雅黑" pitchFamily="34" charset="-122"/>
              </a:endParaRPr>
            </a:p>
            <a:p>
              <a:pPr algn="ctr" defTabSz="10668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kern="0" dirty="0">
                  <a:solidFill>
                    <a:srgbClr val="FFFFFF"/>
                  </a:solidFill>
                  <a:latin typeface="微软雅黑" pitchFamily="34" charset="-122"/>
                </a:rPr>
                <a:t>添加标题</a:t>
              </a:r>
            </a:p>
          </p:txBody>
        </p:sp>
      </p:grpSp>
      <p:grpSp>
        <p:nvGrpSpPr>
          <p:cNvPr id="8" name="组合 8"/>
          <p:cNvGrpSpPr>
            <a:grpSpLocks/>
          </p:cNvGrpSpPr>
          <p:nvPr/>
        </p:nvGrpSpPr>
        <p:grpSpPr bwMode="auto">
          <a:xfrm>
            <a:off x="7129463" y="3192463"/>
            <a:ext cx="3384550" cy="1490662"/>
            <a:chOff x="7129393" y="3192763"/>
            <a:chExt cx="3384995" cy="1491122"/>
          </a:xfrm>
        </p:grpSpPr>
        <p:sp>
          <p:nvSpPr>
            <p:cNvPr id="40978" name="Left Arrow 40@|1FFC:681197|FBC:16777215|LFC:16777215|LBC:16777215"/>
            <p:cNvSpPr>
              <a:spLocks noChangeArrowheads="1"/>
            </p:cNvSpPr>
            <p:nvPr/>
          </p:nvSpPr>
          <p:spPr bwMode="auto">
            <a:xfrm rot="-1542857">
              <a:off x="7129393" y="4086194"/>
              <a:ext cx="2789091" cy="597691"/>
            </a:xfrm>
            <a:prstGeom prst="leftArrow">
              <a:avLst>
                <a:gd name="adj1" fmla="val 60000"/>
                <a:gd name="adj2" fmla="val 49991"/>
              </a:avLst>
            </a:prstGeom>
            <a:solidFill>
              <a:srgbClr val="5AAB31"/>
            </a:solidFill>
            <a:ln w="38100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42" name="Freeform 41@|5FFC:681197|FBC:16777215|LFC:16777215|LBC:16777215"/>
            <p:cNvSpPr/>
            <p:nvPr/>
          </p:nvSpPr>
          <p:spPr>
            <a:xfrm>
              <a:off x="9045757" y="3192763"/>
              <a:ext cx="1468631" cy="1175113"/>
            </a:xfrm>
            <a:custGeom>
              <a:avLst/>
              <a:gdLst>
                <a:gd name="connsiteX0" fmla="*/ 0 w 1524161"/>
                <a:gd name="connsiteY0" fmla="*/ 121933 h 1219328"/>
                <a:gd name="connsiteX1" fmla="*/ 121933 w 1524161"/>
                <a:gd name="connsiteY1" fmla="*/ 0 h 1219328"/>
                <a:gd name="connsiteX2" fmla="*/ 1402228 w 1524161"/>
                <a:gd name="connsiteY2" fmla="*/ 0 h 1219328"/>
                <a:gd name="connsiteX3" fmla="*/ 1524161 w 1524161"/>
                <a:gd name="connsiteY3" fmla="*/ 121933 h 1219328"/>
                <a:gd name="connsiteX4" fmla="*/ 1524161 w 1524161"/>
                <a:gd name="connsiteY4" fmla="*/ 1097395 h 1219328"/>
                <a:gd name="connsiteX5" fmla="*/ 1402228 w 1524161"/>
                <a:gd name="connsiteY5" fmla="*/ 1219328 h 1219328"/>
                <a:gd name="connsiteX6" fmla="*/ 121933 w 1524161"/>
                <a:gd name="connsiteY6" fmla="*/ 1219328 h 1219328"/>
                <a:gd name="connsiteX7" fmla="*/ 0 w 1524161"/>
                <a:gd name="connsiteY7" fmla="*/ 1097395 h 1219328"/>
                <a:gd name="connsiteX8" fmla="*/ 0 w 1524161"/>
                <a:gd name="connsiteY8" fmla="*/ 121933 h 12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161" h="1219328">
                  <a:moveTo>
                    <a:pt x="0" y="121933"/>
                  </a:moveTo>
                  <a:cubicBezTo>
                    <a:pt x="0" y="54591"/>
                    <a:pt x="54591" y="0"/>
                    <a:pt x="121933" y="0"/>
                  </a:cubicBezTo>
                  <a:lnTo>
                    <a:pt x="1402228" y="0"/>
                  </a:lnTo>
                  <a:cubicBezTo>
                    <a:pt x="1469570" y="0"/>
                    <a:pt x="1524161" y="54591"/>
                    <a:pt x="1524161" y="121933"/>
                  </a:cubicBezTo>
                  <a:lnTo>
                    <a:pt x="1524161" y="1097395"/>
                  </a:lnTo>
                  <a:cubicBezTo>
                    <a:pt x="1524161" y="1164737"/>
                    <a:pt x="1469570" y="1219328"/>
                    <a:pt x="1402228" y="1219328"/>
                  </a:cubicBezTo>
                  <a:lnTo>
                    <a:pt x="121933" y="1219328"/>
                  </a:lnTo>
                  <a:cubicBezTo>
                    <a:pt x="54591" y="1219328"/>
                    <a:pt x="0" y="1164737"/>
                    <a:pt x="0" y="1097395"/>
                  </a:cubicBezTo>
                  <a:lnTo>
                    <a:pt x="0" y="121933"/>
                  </a:lnTo>
                  <a:close/>
                </a:path>
              </a:pathLst>
            </a:custGeom>
            <a:solidFill>
              <a:srgbClr val="5AAB31"/>
            </a:solidFill>
            <a:ln w="38100" cap="flat" cmpd="sng" algn="ctr">
              <a:noFill/>
              <a:prstDash val="solid"/>
            </a:ln>
            <a:effectLst/>
          </p:spPr>
          <p:txBody>
            <a:bodyPr lIns="215069" tIns="215069" rIns="215069" bIns="215069" spcCol="1270" anchor="ctr"/>
            <a:lstStyle/>
            <a:p>
              <a:pPr algn="ctr" defTabSz="10668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kern="0" dirty="0">
                  <a:solidFill>
                    <a:srgbClr val="FFFFFF"/>
                  </a:solidFill>
                  <a:latin typeface="微软雅黑" pitchFamily="34" charset="-122"/>
                </a:rPr>
                <a:t>单击此处</a:t>
              </a:r>
              <a:endParaRPr lang="en-US" altLang="zh-CN" sz="2000" b="1" kern="0" dirty="0">
                <a:solidFill>
                  <a:srgbClr val="FFFFFF"/>
                </a:solidFill>
                <a:latin typeface="微软雅黑" pitchFamily="34" charset="-122"/>
              </a:endParaRPr>
            </a:p>
            <a:p>
              <a:pPr algn="ctr" defTabSz="10668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kern="0" dirty="0">
                  <a:solidFill>
                    <a:srgbClr val="FFFFFF"/>
                  </a:solidFill>
                  <a:latin typeface="微软雅黑" pitchFamily="34" charset="-122"/>
                </a:rPr>
                <a:t>添加标题</a:t>
              </a:r>
            </a:p>
          </p:txBody>
        </p:sp>
      </p:grp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7386638" y="4927600"/>
            <a:ext cx="3524250" cy="1174750"/>
            <a:chOff x="7387414" y="4928299"/>
            <a:chExt cx="3523099" cy="1174410"/>
          </a:xfrm>
        </p:grpSpPr>
        <p:sp>
          <p:nvSpPr>
            <p:cNvPr id="40976" name="Left Arrow 42@|1FFC:681197|FBC:16777215|LFC:16777215|LBC:16777215"/>
            <p:cNvSpPr>
              <a:spLocks noChangeArrowheads="1"/>
            </p:cNvSpPr>
            <p:nvPr/>
          </p:nvSpPr>
          <p:spPr bwMode="auto">
            <a:xfrm>
              <a:off x="7387414" y="5216658"/>
              <a:ext cx="2789091" cy="597691"/>
            </a:xfrm>
            <a:prstGeom prst="leftArrow">
              <a:avLst>
                <a:gd name="adj1" fmla="val 60000"/>
                <a:gd name="adj2" fmla="val 49991"/>
              </a:avLst>
            </a:prstGeom>
            <a:solidFill>
              <a:srgbClr val="5AAB31"/>
            </a:solidFill>
            <a:ln w="38100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44" name="Freeform 43@|5FFC:681197|FBC:16777215|LFC:16777215|LBC:16777215"/>
            <p:cNvSpPr/>
            <p:nvPr/>
          </p:nvSpPr>
          <p:spPr>
            <a:xfrm>
              <a:off x="9442555" y="4928299"/>
              <a:ext cx="1467958" cy="1174410"/>
            </a:xfrm>
            <a:custGeom>
              <a:avLst/>
              <a:gdLst>
                <a:gd name="connsiteX0" fmla="*/ 0 w 1524161"/>
                <a:gd name="connsiteY0" fmla="*/ 121933 h 1219328"/>
                <a:gd name="connsiteX1" fmla="*/ 121933 w 1524161"/>
                <a:gd name="connsiteY1" fmla="*/ 0 h 1219328"/>
                <a:gd name="connsiteX2" fmla="*/ 1402228 w 1524161"/>
                <a:gd name="connsiteY2" fmla="*/ 0 h 1219328"/>
                <a:gd name="connsiteX3" fmla="*/ 1524161 w 1524161"/>
                <a:gd name="connsiteY3" fmla="*/ 121933 h 1219328"/>
                <a:gd name="connsiteX4" fmla="*/ 1524161 w 1524161"/>
                <a:gd name="connsiteY4" fmla="*/ 1097395 h 1219328"/>
                <a:gd name="connsiteX5" fmla="*/ 1402228 w 1524161"/>
                <a:gd name="connsiteY5" fmla="*/ 1219328 h 1219328"/>
                <a:gd name="connsiteX6" fmla="*/ 121933 w 1524161"/>
                <a:gd name="connsiteY6" fmla="*/ 1219328 h 1219328"/>
                <a:gd name="connsiteX7" fmla="*/ 0 w 1524161"/>
                <a:gd name="connsiteY7" fmla="*/ 1097395 h 1219328"/>
                <a:gd name="connsiteX8" fmla="*/ 0 w 1524161"/>
                <a:gd name="connsiteY8" fmla="*/ 121933 h 12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161" h="1219328">
                  <a:moveTo>
                    <a:pt x="0" y="121933"/>
                  </a:moveTo>
                  <a:cubicBezTo>
                    <a:pt x="0" y="54591"/>
                    <a:pt x="54591" y="0"/>
                    <a:pt x="121933" y="0"/>
                  </a:cubicBezTo>
                  <a:lnTo>
                    <a:pt x="1402228" y="0"/>
                  </a:lnTo>
                  <a:cubicBezTo>
                    <a:pt x="1469570" y="0"/>
                    <a:pt x="1524161" y="54591"/>
                    <a:pt x="1524161" y="121933"/>
                  </a:cubicBezTo>
                  <a:lnTo>
                    <a:pt x="1524161" y="1097395"/>
                  </a:lnTo>
                  <a:cubicBezTo>
                    <a:pt x="1524161" y="1164737"/>
                    <a:pt x="1469570" y="1219328"/>
                    <a:pt x="1402228" y="1219328"/>
                  </a:cubicBezTo>
                  <a:lnTo>
                    <a:pt x="121933" y="1219328"/>
                  </a:lnTo>
                  <a:cubicBezTo>
                    <a:pt x="54591" y="1219328"/>
                    <a:pt x="0" y="1164737"/>
                    <a:pt x="0" y="1097395"/>
                  </a:cubicBezTo>
                  <a:lnTo>
                    <a:pt x="0" y="121933"/>
                  </a:lnTo>
                  <a:close/>
                </a:path>
              </a:pathLst>
            </a:custGeom>
            <a:solidFill>
              <a:srgbClr val="5AAB31"/>
            </a:solidFill>
            <a:ln w="38100" cap="flat" cmpd="sng" algn="ctr">
              <a:noFill/>
              <a:prstDash val="solid"/>
            </a:ln>
            <a:effectLst/>
          </p:spPr>
          <p:txBody>
            <a:bodyPr lIns="215069" tIns="215069" rIns="215069" bIns="215069" spcCol="1270" anchor="ctr"/>
            <a:lstStyle/>
            <a:p>
              <a:pPr algn="ctr" defTabSz="10668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kern="0" dirty="0">
                  <a:solidFill>
                    <a:srgbClr val="FFFFFF"/>
                  </a:solidFill>
                  <a:latin typeface="微软雅黑" pitchFamily="34" charset="-122"/>
                </a:rPr>
                <a:t>单击此处</a:t>
              </a:r>
              <a:endParaRPr lang="en-US" altLang="zh-CN" sz="2000" b="1" kern="0" dirty="0">
                <a:solidFill>
                  <a:srgbClr val="FFFFFF"/>
                </a:solidFill>
                <a:latin typeface="微软雅黑" pitchFamily="34" charset="-122"/>
              </a:endParaRPr>
            </a:p>
            <a:p>
              <a:pPr algn="ctr" defTabSz="10668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kern="0" dirty="0">
                  <a:solidFill>
                    <a:srgbClr val="FFFFFF"/>
                  </a:solidFill>
                  <a:latin typeface="微软雅黑" pitchFamily="34" charset="-122"/>
                </a:rPr>
                <a:t>添加标题</a:t>
              </a:r>
            </a:p>
          </p:txBody>
        </p:sp>
      </p:grpSp>
      <p:grpSp>
        <p:nvGrpSpPr>
          <p:cNvPr id="40971" name="组合 44"/>
          <p:cNvGrpSpPr>
            <a:grpSpLocks/>
          </p:cNvGrpSpPr>
          <p:nvPr/>
        </p:nvGrpSpPr>
        <p:grpSpPr bwMode="auto">
          <a:xfrm>
            <a:off x="284163" y="55563"/>
            <a:ext cx="2952750" cy="857250"/>
            <a:chOff x="312964" y="12700"/>
            <a:chExt cx="2952751" cy="856370"/>
          </a:xfrm>
        </p:grpSpPr>
        <p:sp>
          <p:nvSpPr>
            <p:cNvPr id="49" name="圆角矩形 48"/>
            <p:cNvSpPr/>
            <p:nvPr/>
          </p:nvSpPr>
          <p:spPr>
            <a:xfrm>
              <a:off x="368526" y="282298"/>
              <a:ext cx="2897189" cy="38060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rgbClr val="3F7B33"/>
                </a:solidFill>
              </a:endParaRPr>
            </a:p>
          </p:txBody>
        </p:sp>
        <p:pic>
          <p:nvPicPr>
            <p:cNvPr id="40973" name="图片 49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2055465">
              <a:off x="312964" y="12700"/>
              <a:ext cx="498555" cy="856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974" name="文本框 50"/>
            <p:cNvSpPr txBox="1">
              <a:spLocks noChangeArrowheads="1"/>
            </p:cNvSpPr>
            <p:nvPr/>
          </p:nvSpPr>
          <p:spPr bwMode="auto">
            <a:xfrm>
              <a:off x="846342" y="282152"/>
              <a:ext cx="20313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3C7832"/>
                  </a:solidFill>
                  <a:latin typeface="微软雅黑" pitchFamily="34" charset="-122"/>
                </a:rPr>
                <a:t>单击此处添加标题</a:t>
              </a:r>
            </a:p>
          </p:txBody>
        </p:sp>
        <p:sp>
          <p:nvSpPr>
            <p:cNvPr id="40975" name="文本框 51"/>
            <p:cNvSpPr txBox="1">
              <a:spLocks noChangeArrowheads="1"/>
            </p:cNvSpPr>
            <p:nvPr/>
          </p:nvSpPr>
          <p:spPr bwMode="auto">
            <a:xfrm>
              <a:off x="405443" y="287157"/>
              <a:ext cx="3465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chemeClr val="bg1"/>
                  </a:solidFill>
                  <a:latin typeface="微软雅黑" pitchFamily="34" charset="-122"/>
                </a:rPr>
                <a:t>X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143125" y="1938338"/>
            <a:ext cx="2271713" cy="3798887"/>
            <a:chOff x="2143399" y="1938243"/>
            <a:chExt cx="2271724" cy="3799261"/>
          </a:xfrm>
        </p:grpSpPr>
        <p:sp>
          <p:nvSpPr>
            <p:cNvPr id="28" name="Freeform 5"/>
            <p:cNvSpPr>
              <a:spLocks/>
            </p:cNvSpPr>
            <p:nvPr/>
          </p:nvSpPr>
          <p:spPr bwMode="auto">
            <a:xfrm>
              <a:off x="2830790" y="4865881"/>
              <a:ext cx="950917" cy="871623"/>
            </a:xfrm>
            <a:custGeom>
              <a:avLst/>
              <a:gdLst>
                <a:gd name="T0" fmla="*/ 163 w 163"/>
                <a:gd name="T1" fmla="*/ 31 h 150"/>
                <a:gd name="T2" fmla="*/ 163 w 163"/>
                <a:gd name="T3" fmla="*/ 0 h 150"/>
                <a:gd name="T4" fmla="*/ 157 w 163"/>
                <a:gd name="T5" fmla="*/ 0 h 150"/>
                <a:gd name="T6" fmla="*/ 7 w 163"/>
                <a:gd name="T7" fmla="*/ 0 h 150"/>
                <a:gd name="T8" fmla="*/ 0 w 163"/>
                <a:gd name="T9" fmla="*/ 0 h 150"/>
                <a:gd name="T10" fmla="*/ 0 w 163"/>
                <a:gd name="T11" fmla="*/ 31 h 150"/>
                <a:gd name="T12" fmla="*/ 7 w 163"/>
                <a:gd name="T13" fmla="*/ 39 h 150"/>
                <a:gd name="T14" fmla="*/ 7 w 163"/>
                <a:gd name="T15" fmla="*/ 46 h 150"/>
                <a:gd name="T16" fmla="*/ 0 w 163"/>
                <a:gd name="T17" fmla="*/ 53 h 150"/>
                <a:gd name="T18" fmla="*/ 7 w 163"/>
                <a:gd name="T19" fmla="*/ 59 h 150"/>
                <a:gd name="T20" fmla="*/ 7 w 163"/>
                <a:gd name="T21" fmla="*/ 69 h 150"/>
                <a:gd name="T22" fmla="*/ 0 w 163"/>
                <a:gd name="T23" fmla="*/ 76 h 150"/>
                <a:gd name="T24" fmla="*/ 7 w 163"/>
                <a:gd name="T25" fmla="*/ 82 h 150"/>
                <a:gd name="T26" fmla="*/ 7 w 163"/>
                <a:gd name="T27" fmla="*/ 92 h 150"/>
                <a:gd name="T28" fmla="*/ 0 w 163"/>
                <a:gd name="T29" fmla="*/ 99 h 150"/>
                <a:gd name="T30" fmla="*/ 7 w 163"/>
                <a:gd name="T31" fmla="*/ 105 h 150"/>
                <a:gd name="T32" fmla="*/ 7 w 163"/>
                <a:gd name="T33" fmla="*/ 113 h 150"/>
                <a:gd name="T34" fmla="*/ 57 w 163"/>
                <a:gd name="T35" fmla="*/ 141 h 150"/>
                <a:gd name="T36" fmla="*/ 61 w 163"/>
                <a:gd name="T37" fmla="*/ 141 h 150"/>
                <a:gd name="T38" fmla="*/ 82 w 163"/>
                <a:gd name="T39" fmla="*/ 150 h 150"/>
                <a:gd name="T40" fmla="*/ 102 w 163"/>
                <a:gd name="T41" fmla="*/ 141 h 150"/>
                <a:gd name="T42" fmla="*/ 106 w 163"/>
                <a:gd name="T43" fmla="*/ 141 h 150"/>
                <a:gd name="T44" fmla="*/ 157 w 163"/>
                <a:gd name="T45" fmla="*/ 113 h 150"/>
                <a:gd name="T46" fmla="*/ 157 w 163"/>
                <a:gd name="T47" fmla="*/ 113 h 150"/>
                <a:gd name="T48" fmla="*/ 157 w 163"/>
                <a:gd name="T49" fmla="*/ 105 h 150"/>
                <a:gd name="T50" fmla="*/ 163 w 163"/>
                <a:gd name="T51" fmla="*/ 99 h 150"/>
                <a:gd name="T52" fmla="*/ 157 w 163"/>
                <a:gd name="T53" fmla="*/ 92 h 150"/>
                <a:gd name="T54" fmla="*/ 157 w 163"/>
                <a:gd name="T55" fmla="*/ 82 h 150"/>
                <a:gd name="T56" fmla="*/ 163 w 163"/>
                <a:gd name="T57" fmla="*/ 76 h 150"/>
                <a:gd name="T58" fmla="*/ 157 w 163"/>
                <a:gd name="T59" fmla="*/ 69 h 150"/>
                <a:gd name="T60" fmla="*/ 157 w 163"/>
                <a:gd name="T61" fmla="*/ 59 h 150"/>
                <a:gd name="T62" fmla="*/ 163 w 163"/>
                <a:gd name="T63" fmla="*/ 53 h 150"/>
                <a:gd name="T64" fmla="*/ 157 w 163"/>
                <a:gd name="T65" fmla="*/ 46 h 150"/>
                <a:gd name="T66" fmla="*/ 157 w 163"/>
                <a:gd name="T67" fmla="*/ 39 h 150"/>
                <a:gd name="T68" fmla="*/ 163 w 163"/>
                <a:gd name="T69" fmla="*/ 3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3" h="150">
                  <a:moveTo>
                    <a:pt x="163" y="31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3" y="46"/>
                    <a:pt x="0" y="49"/>
                    <a:pt x="0" y="53"/>
                  </a:cubicBezTo>
                  <a:cubicBezTo>
                    <a:pt x="0" y="56"/>
                    <a:pt x="3" y="59"/>
                    <a:pt x="7" y="5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3" y="69"/>
                    <a:pt x="0" y="72"/>
                    <a:pt x="0" y="76"/>
                  </a:cubicBezTo>
                  <a:cubicBezTo>
                    <a:pt x="0" y="79"/>
                    <a:pt x="3" y="82"/>
                    <a:pt x="7" y="82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3" y="92"/>
                    <a:pt x="0" y="95"/>
                    <a:pt x="0" y="99"/>
                  </a:cubicBezTo>
                  <a:cubicBezTo>
                    <a:pt x="0" y="102"/>
                    <a:pt x="3" y="105"/>
                    <a:pt x="7" y="105"/>
                  </a:cubicBezTo>
                  <a:cubicBezTo>
                    <a:pt x="7" y="113"/>
                    <a:pt x="7" y="113"/>
                    <a:pt x="7" y="113"/>
                  </a:cubicBezTo>
                  <a:cubicBezTo>
                    <a:pt x="57" y="141"/>
                    <a:pt x="57" y="141"/>
                    <a:pt x="57" y="141"/>
                  </a:cubicBezTo>
                  <a:cubicBezTo>
                    <a:pt x="61" y="141"/>
                    <a:pt x="61" y="141"/>
                    <a:pt x="61" y="141"/>
                  </a:cubicBezTo>
                  <a:cubicBezTo>
                    <a:pt x="64" y="146"/>
                    <a:pt x="72" y="150"/>
                    <a:pt x="82" y="150"/>
                  </a:cubicBezTo>
                  <a:cubicBezTo>
                    <a:pt x="91" y="150"/>
                    <a:pt x="99" y="146"/>
                    <a:pt x="102" y="141"/>
                  </a:cubicBezTo>
                  <a:cubicBezTo>
                    <a:pt x="106" y="141"/>
                    <a:pt x="106" y="141"/>
                    <a:pt x="106" y="141"/>
                  </a:cubicBezTo>
                  <a:cubicBezTo>
                    <a:pt x="157" y="113"/>
                    <a:pt x="157" y="113"/>
                    <a:pt x="157" y="113"/>
                  </a:cubicBezTo>
                  <a:cubicBezTo>
                    <a:pt x="157" y="113"/>
                    <a:pt x="157" y="113"/>
                    <a:pt x="157" y="113"/>
                  </a:cubicBezTo>
                  <a:cubicBezTo>
                    <a:pt x="157" y="105"/>
                    <a:pt x="157" y="105"/>
                    <a:pt x="157" y="105"/>
                  </a:cubicBezTo>
                  <a:cubicBezTo>
                    <a:pt x="160" y="105"/>
                    <a:pt x="163" y="102"/>
                    <a:pt x="163" y="99"/>
                  </a:cubicBezTo>
                  <a:cubicBezTo>
                    <a:pt x="163" y="95"/>
                    <a:pt x="160" y="92"/>
                    <a:pt x="157" y="92"/>
                  </a:cubicBezTo>
                  <a:cubicBezTo>
                    <a:pt x="157" y="82"/>
                    <a:pt x="157" y="82"/>
                    <a:pt x="157" y="82"/>
                  </a:cubicBezTo>
                  <a:cubicBezTo>
                    <a:pt x="160" y="82"/>
                    <a:pt x="163" y="79"/>
                    <a:pt x="163" y="76"/>
                  </a:cubicBezTo>
                  <a:cubicBezTo>
                    <a:pt x="163" y="72"/>
                    <a:pt x="160" y="69"/>
                    <a:pt x="157" y="69"/>
                  </a:cubicBezTo>
                  <a:cubicBezTo>
                    <a:pt x="157" y="59"/>
                    <a:pt x="157" y="59"/>
                    <a:pt x="157" y="59"/>
                  </a:cubicBezTo>
                  <a:cubicBezTo>
                    <a:pt x="160" y="59"/>
                    <a:pt x="163" y="56"/>
                    <a:pt x="163" y="53"/>
                  </a:cubicBezTo>
                  <a:cubicBezTo>
                    <a:pt x="163" y="49"/>
                    <a:pt x="160" y="46"/>
                    <a:pt x="157" y="46"/>
                  </a:cubicBezTo>
                  <a:cubicBezTo>
                    <a:pt x="157" y="39"/>
                    <a:pt x="157" y="39"/>
                    <a:pt x="157" y="39"/>
                  </a:cubicBezTo>
                  <a:lnTo>
                    <a:pt x="163" y="3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2013" name="Freeform 9"/>
            <p:cNvSpPr>
              <a:spLocks/>
            </p:cNvSpPr>
            <p:nvPr/>
          </p:nvSpPr>
          <p:spPr bwMode="auto">
            <a:xfrm>
              <a:off x="2214392" y="1938243"/>
              <a:ext cx="2124844" cy="714809"/>
            </a:xfrm>
            <a:custGeom>
              <a:avLst/>
              <a:gdLst>
                <a:gd name="T0" fmla="*/ 0 w 365"/>
                <a:gd name="T1" fmla="*/ 2147483647 h 123"/>
                <a:gd name="T2" fmla="*/ 2147483647 w 365"/>
                <a:gd name="T3" fmla="*/ 2147483647 h 123"/>
                <a:gd name="T4" fmla="*/ 2147483647 w 365"/>
                <a:gd name="T5" fmla="*/ 0 h 123"/>
                <a:gd name="T6" fmla="*/ 0 w 365"/>
                <a:gd name="T7" fmla="*/ 2147483647 h 1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5"/>
                <a:gd name="T13" fmla="*/ 0 h 123"/>
                <a:gd name="T14" fmla="*/ 365 w 365"/>
                <a:gd name="T15" fmla="*/ 123 h 1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5" h="123">
                  <a:moveTo>
                    <a:pt x="0" y="123"/>
                  </a:moveTo>
                  <a:cubicBezTo>
                    <a:pt x="365" y="123"/>
                    <a:pt x="365" y="123"/>
                    <a:pt x="365" y="123"/>
                  </a:cubicBezTo>
                  <a:cubicBezTo>
                    <a:pt x="341" y="60"/>
                    <a:pt x="282" y="0"/>
                    <a:pt x="183" y="0"/>
                  </a:cubicBezTo>
                  <a:cubicBezTo>
                    <a:pt x="83" y="0"/>
                    <a:pt x="24" y="60"/>
                    <a:pt x="0" y="123"/>
                  </a:cubicBezTo>
                  <a:close/>
                </a:path>
              </a:pathLst>
            </a:custGeom>
            <a:solidFill>
              <a:srgbClr val="315B2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4" name="TextBox 21"/>
            <p:cNvSpPr txBox="1">
              <a:spLocks noChangeArrowheads="1"/>
            </p:cNvSpPr>
            <p:nvPr/>
          </p:nvSpPr>
          <p:spPr bwMode="auto">
            <a:xfrm>
              <a:off x="3135543" y="2148891"/>
              <a:ext cx="287435" cy="294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AU" altLang="zh-CN" sz="1600">
                  <a:solidFill>
                    <a:srgbClr val="FFFFFF"/>
                  </a:solidFill>
                  <a:latin typeface="微软雅黑" pitchFamily="34" charset="-122"/>
                </a:rPr>
                <a:t>01</a:t>
              </a:r>
              <a:endParaRPr lang="en-US" altLang="zh-CN" sz="160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  <p:sp>
          <p:nvSpPr>
            <p:cNvPr id="42015" name="Freeform 8"/>
            <p:cNvSpPr>
              <a:spLocks/>
            </p:cNvSpPr>
            <p:nvPr/>
          </p:nvSpPr>
          <p:spPr bwMode="auto">
            <a:xfrm>
              <a:off x="2143399" y="2653053"/>
              <a:ext cx="2271724" cy="719706"/>
            </a:xfrm>
            <a:custGeom>
              <a:avLst/>
              <a:gdLst>
                <a:gd name="T0" fmla="*/ 0 w 390"/>
                <a:gd name="T1" fmla="*/ 2147483647 h 124"/>
                <a:gd name="T2" fmla="*/ 339296527 w 390"/>
                <a:gd name="T3" fmla="*/ 2147483647 h 124"/>
                <a:gd name="T4" fmla="*/ 2147483647 w 390"/>
                <a:gd name="T5" fmla="*/ 2147483647 h 124"/>
                <a:gd name="T6" fmla="*/ 2147483647 w 390"/>
                <a:gd name="T7" fmla="*/ 2147483647 h 124"/>
                <a:gd name="T8" fmla="*/ 2147483647 w 390"/>
                <a:gd name="T9" fmla="*/ 0 h 124"/>
                <a:gd name="T10" fmla="*/ 407157070 w 390"/>
                <a:gd name="T11" fmla="*/ 0 h 124"/>
                <a:gd name="T12" fmla="*/ 0 w 390"/>
                <a:gd name="T13" fmla="*/ 2147483647 h 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0"/>
                <a:gd name="T22" fmla="*/ 0 h 124"/>
                <a:gd name="T23" fmla="*/ 390 w 390"/>
                <a:gd name="T24" fmla="*/ 124 h 1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0" h="124">
                  <a:moveTo>
                    <a:pt x="0" y="67"/>
                  </a:moveTo>
                  <a:cubicBezTo>
                    <a:pt x="0" y="87"/>
                    <a:pt x="4" y="105"/>
                    <a:pt x="10" y="124"/>
                  </a:cubicBezTo>
                  <a:cubicBezTo>
                    <a:pt x="380" y="124"/>
                    <a:pt x="380" y="124"/>
                    <a:pt x="380" y="124"/>
                  </a:cubicBezTo>
                  <a:cubicBezTo>
                    <a:pt x="386" y="105"/>
                    <a:pt x="390" y="87"/>
                    <a:pt x="390" y="67"/>
                  </a:cubicBezTo>
                  <a:cubicBezTo>
                    <a:pt x="390" y="46"/>
                    <a:pt x="385" y="23"/>
                    <a:pt x="37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23"/>
                    <a:pt x="0" y="46"/>
                    <a:pt x="0" y="67"/>
                  </a:cubicBezTo>
                  <a:close/>
                </a:path>
              </a:pathLst>
            </a:custGeom>
            <a:solidFill>
              <a:srgbClr val="5AAB3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6" name="TextBox 22"/>
            <p:cNvSpPr txBox="1">
              <a:spLocks noChangeArrowheads="1"/>
            </p:cNvSpPr>
            <p:nvPr/>
          </p:nvSpPr>
          <p:spPr bwMode="auto">
            <a:xfrm>
              <a:off x="3135545" y="2850463"/>
              <a:ext cx="287435" cy="294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AU" altLang="zh-CN" sz="1600">
                  <a:solidFill>
                    <a:srgbClr val="FFFFFF"/>
                  </a:solidFill>
                  <a:latin typeface="微软雅黑" pitchFamily="34" charset="-122"/>
                </a:rPr>
                <a:t>02</a:t>
              </a:r>
              <a:endParaRPr lang="en-US" altLang="zh-CN" sz="160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  <p:sp>
          <p:nvSpPr>
            <p:cNvPr id="42017" name="Freeform 7"/>
            <p:cNvSpPr>
              <a:spLocks/>
            </p:cNvSpPr>
            <p:nvPr/>
          </p:nvSpPr>
          <p:spPr bwMode="auto">
            <a:xfrm>
              <a:off x="2202151" y="3372759"/>
              <a:ext cx="2154220" cy="714809"/>
            </a:xfrm>
            <a:custGeom>
              <a:avLst/>
              <a:gdLst>
                <a:gd name="T0" fmla="*/ 2147483647 w 370"/>
                <a:gd name="T1" fmla="*/ 2147483647 h 123"/>
                <a:gd name="T2" fmla="*/ 2147483647 w 370"/>
                <a:gd name="T3" fmla="*/ 2147483647 h 123"/>
                <a:gd name="T4" fmla="*/ 2147483647 w 370"/>
                <a:gd name="T5" fmla="*/ 0 h 123"/>
                <a:gd name="T6" fmla="*/ 0 w 370"/>
                <a:gd name="T7" fmla="*/ 0 h 123"/>
                <a:gd name="T8" fmla="*/ 2147483647 w 370"/>
                <a:gd name="T9" fmla="*/ 2147483647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0"/>
                <a:gd name="T16" fmla="*/ 0 h 123"/>
                <a:gd name="T17" fmla="*/ 370 w 370"/>
                <a:gd name="T18" fmla="*/ 123 h 1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0" h="123">
                  <a:moveTo>
                    <a:pt x="65" y="123"/>
                  </a:moveTo>
                  <a:cubicBezTo>
                    <a:pt x="304" y="123"/>
                    <a:pt x="304" y="123"/>
                    <a:pt x="304" y="123"/>
                  </a:cubicBezTo>
                  <a:cubicBezTo>
                    <a:pt x="324" y="87"/>
                    <a:pt x="354" y="45"/>
                    <a:pt x="3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45"/>
                    <a:pt x="45" y="87"/>
                    <a:pt x="65" y="123"/>
                  </a:cubicBezTo>
                  <a:close/>
                </a:path>
              </a:pathLst>
            </a:custGeom>
            <a:solidFill>
              <a:srgbClr val="315B2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8" name="TextBox 23"/>
            <p:cNvSpPr txBox="1">
              <a:spLocks noChangeArrowheads="1"/>
            </p:cNvSpPr>
            <p:nvPr/>
          </p:nvSpPr>
          <p:spPr bwMode="auto">
            <a:xfrm>
              <a:off x="3135545" y="3579346"/>
              <a:ext cx="287435" cy="294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AU" altLang="zh-CN" sz="1600">
                  <a:solidFill>
                    <a:srgbClr val="FFFFFF"/>
                  </a:solidFill>
                  <a:latin typeface="微软雅黑" pitchFamily="34" charset="-122"/>
                </a:rPr>
                <a:t>03</a:t>
              </a:r>
              <a:endParaRPr lang="en-US" altLang="zh-CN" sz="160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  <p:sp>
          <p:nvSpPr>
            <p:cNvPr id="42019" name="Freeform 6"/>
            <p:cNvSpPr>
              <a:spLocks/>
            </p:cNvSpPr>
            <p:nvPr/>
          </p:nvSpPr>
          <p:spPr bwMode="auto">
            <a:xfrm>
              <a:off x="2581587" y="4087568"/>
              <a:ext cx="1390452" cy="714809"/>
            </a:xfrm>
            <a:custGeom>
              <a:avLst/>
              <a:gdLst>
                <a:gd name="T0" fmla="*/ 2147483647 w 239"/>
                <a:gd name="T1" fmla="*/ 1756198832 h 123"/>
                <a:gd name="T2" fmla="*/ 2147483647 w 239"/>
                <a:gd name="T3" fmla="*/ 0 h 123"/>
                <a:gd name="T4" fmla="*/ 0 w 239"/>
                <a:gd name="T5" fmla="*/ 0 h 123"/>
                <a:gd name="T6" fmla="*/ 643086976 w 239"/>
                <a:gd name="T7" fmla="*/ 1756198832 h 123"/>
                <a:gd name="T8" fmla="*/ 1726179540 w 239"/>
                <a:gd name="T9" fmla="*/ 2147483647 h 123"/>
                <a:gd name="T10" fmla="*/ 2147483647 w 239"/>
                <a:gd name="T11" fmla="*/ 2147483647 h 123"/>
                <a:gd name="T12" fmla="*/ 2147483647 w 239"/>
                <a:gd name="T13" fmla="*/ 2147483647 h 123"/>
                <a:gd name="T14" fmla="*/ 2147483647 w 239"/>
                <a:gd name="T15" fmla="*/ 1756198832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9"/>
                <a:gd name="T25" fmla="*/ 0 h 123"/>
                <a:gd name="T26" fmla="*/ 239 w 239"/>
                <a:gd name="T27" fmla="*/ 123 h 1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9" h="123">
                  <a:moveTo>
                    <a:pt x="221" y="52"/>
                  </a:moveTo>
                  <a:cubicBezTo>
                    <a:pt x="221" y="37"/>
                    <a:pt x="228" y="19"/>
                    <a:pt x="23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19"/>
                    <a:pt x="19" y="37"/>
                    <a:pt x="19" y="52"/>
                  </a:cubicBezTo>
                  <a:cubicBezTo>
                    <a:pt x="19" y="105"/>
                    <a:pt x="37" y="123"/>
                    <a:pt x="51" y="123"/>
                  </a:cubicBezTo>
                  <a:cubicBezTo>
                    <a:pt x="65" y="123"/>
                    <a:pt x="120" y="123"/>
                    <a:pt x="120" y="123"/>
                  </a:cubicBezTo>
                  <a:cubicBezTo>
                    <a:pt x="120" y="123"/>
                    <a:pt x="174" y="123"/>
                    <a:pt x="188" y="123"/>
                  </a:cubicBezTo>
                  <a:cubicBezTo>
                    <a:pt x="202" y="123"/>
                    <a:pt x="221" y="105"/>
                    <a:pt x="221" y="52"/>
                  </a:cubicBezTo>
                  <a:close/>
                </a:path>
              </a:pathLst>
            </a:custGeom>
            <a:solidFill>
              <a:srgbClr val="5AAB3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0" name="TextBox 24"/>
            <p:cNvSpPr txBox="1">
              <a:spLocks noChangeArrowheads="1"/>
            </p:cNvSpPr>
            <p:nvPr/>
          </p:nvSpPr>
          <p:spPr bwMode="auto">
            <a:xfrm>
              <a:off x="3135545" y="4280917"/>
              <a:ext cx="287435" cy="294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AU" altLang="zh-CN" sz="1600">
                  <a:solidFill>
                    <a:srgbClr val="FFFFFF"/>
                  </a:solidFill>
                  <a:latin typeface="微软雅黑" pitchFamily="34" charset="-122"/>
                </a:rPr>
                <a:t>04</a:t>
              </a:r>
              <a:endParaRPr lang="en-US" altLang="zh-CN" sz="160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4470400" y="1371600"/>
            <a:ext cx="6583363" cy="858838"/>
            <a:chOff x="4470326" y="1371178"/>
            <a:chExt cx="6583324" cy="858478"/>
          </a:xfrm>
        </p:grpSpPr>
        <p:sp>
          <p:nvSpPr>
            <p:cNvPr id="37" name="Oval 29"/>
            <p:cNvSpPr>
              <a:spLocks noChangeAspect="1"/>
            </p:cNvSpPr>
            <p:nvPr/>
          </p:nvSpPr>
          <p:spPr>
            <a:xfrm>
              <a:off x="6507077" y="1410849"/>
              <a:ext cx="660396" cy="660123"/>
            </a:xfrm>
            <a:prstGeom prst="ellipse">
              <a:avLst/>
            </a:prstGeom>
            <a:solidFill>
              <a:srgbClr val="315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FFFFFF"/>
                  </a:solidFill>
                  <a:latin typeface="微软雅黑" pitchFamily="34" charset="-122"/>
                </a:rPr>
                <a:t>1</a:t>
              </a:r>
            </a:p>
          </p:txBody>
        </p:sp>
        <p:cxnSp>
          <p:nvCxnSpPr>
            <p:cNvPr id="41" name="Elbow Connector 9"/>
            <p:cNvCxnSpPr/>
            <p:nvPr/>
          </p:nvCxnSpPr>
          <p:spPr>
            <a:xfrm flipV="1">
              <a:off x="4470326" y="1745671"/>
              <a:ext cx="1724015" cy="483985"/>
            </a:xfrm>
            <a:prstGeom prst="bentConnector3">
              <a:avLst>
                <a:gd name="adj1" fmla="val 39133"/>
              </a:avLst>
            </a:prstGeom>
            <a:ln w="12700">
              <a:solidFill>
                <a:schemeClr val="bg1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16"/>
            <p:cNvSpPr txBox="1"/>
            <p:nvPr/>
          </p:nvSpPr>
          <p:spPr>
            <a:xfrm>
              <a:off x="7313522" y="1706001"/>
              <a:ext cx="3130531" cy="52365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1216817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400" dirty="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313522" y="1371178"/>
              <a:ext cx="3740128" cy="39988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latin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单击输入标题</a:t>
              </a:r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4727575" y="2624138"/>
            <a:ext cx="6326188" cy="857250"/>
            <a:chOff x="4726801" y="2623391"/>
            <a:chExt cx="6326849" cy="858478"/>
          </a:xfrm>
        </p:grpSpPr>
        <p:sp>
          <p:nvSpPr>
            <p:cNvPr id="38" name="Oval 30"/>
            <p:cNvSpPr>
              <a:spLocks noChangeAspect="1"/>
            </p:cNvSpPr>
            <p:nvPr/>
          </p:nvSpPr>
          <p:spPr>
            <a:xfrm>
              <a:off x="6506575" y="2706059"/>
              <a:ext cx="660469" cy="659756"/>
            </a:xfrm>
            <a:prstGeom prst="ellipse">
              <a:avLst/>
            </a:prstGeom>
            <a:solidFill>
              <a:srgbClr val="5AA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FFFFFF"/>
                  </a:solidFill>
                  <a:latin typeface="微软雅黑" pitchFamily="34" charset="-122"/>
                </a:rPr>
                <a:t>2</a:t>
              </a:r>
            </a:p>
          </p:txBody>
        </p:sp>
        <p:cxnSp>
          <p:nvCxnSpPr>
            <p:cNvPr id="44" name="Straight Connector 60"/>
            <p:cNvCxnSpPr/>
            <p:nvPr/>
          </p:nvCxnSpPr>
          <p:spPr>
            <a:xfrm>
              <a:off x="4726801" y="3024014"/>
              <a:ext cx="1468591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16"/>
            <p:cNvSpPr txBox="1"/>
            <p:nvPr/>
          </p:nvSpPr>
          <p:spPr>
            <a:xfrm>
              <a:off x="7314696" y="2958833"/>
              <a:ext cx="3129290" cy="52303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1216817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400" dirty="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314696" y="2623391"/>
              <a:ext cx="3738954" cy="40062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latin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单击输入标题</a:t>
              </a: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4470400" y="3744913"/>
            <a:ext cx="6583363" cy="1057275"/>
            <a:chOff x="4470326" y="3744801"/>
            <a:chExt cx="6583324" cy="1057061"/>
          </a:xfrm>
        </p:grpSpPr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507077" y="4000336"/>
              <a:ext cx="660396" cy="660266"/>
            </a:xfrm>
            <a:prstGeom prst="ellipse">
              <a:avLst/>
            </a:prstGeom>
            <a:solidFill>
              <a:srgbClr val="315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prstClr val="white"/>
                  </a:solidFill>
                  <a:latin typeface="微软雅黑" panose="020B0503020204020204" pitchFamily="34" charset="-122"/>
                </a:rPr>
                <a:t>3</a:t>
              </a:r>
              <a:endParaRPr lang="en-AU" b="1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cxnSp>
          <p:nvCxnSpPr>
            <p:cNvPr id="43" name="Elbow Connector 64"/>
            <p:cNvCxnSpPr/>
            <p:nvPr/>
          </p:nvCxnSpPr>
          <p:spPr>
            <a:xfrm>
              <a:off x="4470326" y="3744801"/>
              <a:ext cx="1741478" cy="598366"/>
            </a:xfrm>
            <a:prstGeom prst="bentConnector3">
              <a:avLst>
                <a:gd name="adj1" fmla="val 58370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16"/>
            <p:cNvSpPr txBox="1"/>
            <p:nvPr/>
          </p:nvSpPr>
          <p:spPr>
            <a:xfrm>
              <a:off x="7313522" y="4278093"/>
              <a:ext cx="3130531" cy="5237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1216817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400" dirty="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313522" y="3943198"/>
              <a:ext cx="3740128" cy="3999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latin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单击输入标题</a:t>
              </a: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4110038" y="4445000"/>
            <a:ext cx="6943725" cy="1638300"/>
            <a:chOff x="4110292" y="4444972"/>
            <a:chExt cx="6943358" cy="1638866"/>
          </a:xfrm>
        </p:grpSpPr>
        <p:sp>
          <p:nvSpPr>
            <p:cNvPr id="40" name="Oval 42"/>
            <p:cNvSpPr>
              <a:spLocks noChangeAspect="1"/>
            </p:cNvSpPr>
            <p:nvPr/>
          </p:nvSpPr>
          <p:spPr>
            <a:xfrm>
              <a:off x="6507290" y="5296166"/>
              <a:ext cx="658777" cy="659041"/>
            </a:xfrm>
            <a:prstGeom prst="ellipse">
              <a:avLst/>
            </a:prstGeom>
            <a:solidFill>
              <a:srgbClr val="5AA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prstClr val="white"/>
                  </a:solidFill>
                  <a:latin typeface="微软雅黑" panose="020B0503020204020204" pitchFamily="34" charset="-122"/>
                </a:rPr>
                <a:t>4</a:t>
              </a:r>
              <a:endParaRPr lang="en-AU" b="1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cxnSp>
          <p:nvCxnSpPr>
            <p:cNvPr id="42" name="Elbow Connector 62"/>
            <p:cNvCxnSpPr/>
            <p:nvPr/>
          </p:nvCxnSpPr>
          <p:spPr>
            <a:xfrm>
              <a:off x="4110292" y="4444972"/>
              <a:ext cx="2084277" cy="11799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16"/>
            <p:cNvSpPr txBox="1"/>
            <p:nvPr/>
          </p:nvSpPr>
          <p:spPr>
            <a:xfrm>
              <a:off x="7313698" y="5561371"/>
              <a:ext cx="3130385" cy="5224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1216817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400" dirty="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313698" y="5224704"/>
              <a:ext cx="3739952" cy="4001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latin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单击输入标题</a:t>
              </a:r>
            </a:p>
          </p:txBody>
        </p:sp>
      </p:grpSp>
      <p:grpSp>
        <p:nvGrpSpPr>
          <p:cNvPr id="41991" name="组合 45"/>
          <p:cNvGrpSpPr>
            <a:grpSpLocks/>
          </p:cNvGrpSpPr>
          <p:nvPr/>
        </p:nvGrpSpPr>
        <p:grpSpPr bwMode="auto">
          <a:xfrm>
            <a:off x="284163" y="55563"/>
            <a:ext cx="2952750" cy="857250"/>
            <a:chOff x="312964" y="12700"/>
            <a:chExt cx="2952751" cy="856370"/>
          </a:xfrm>
        </p:grpSpPr>
        <p:sp>
          <p:nvSpPr>
            <p:cNvPr id="47" name="圆角矩形 46"/>
            <p:cNvSpPr/>
            <p:nvPr/>
          </p:nvSpPr>
          <p:spPr>
            <a:xfrm>
              <a:off x="368526" y="282298"/>
              <a:ext cx="2897189" cy="38060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rgbClr val="3F7B33"/>
                </a:solidFill>
              </a:endParaRPr>
            </a:p>
          </p:txBody>
        </p:sp>
        <p:pic>
          <p:nvPicPr>
            <p:cNvPr id="41993" name="图片 52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2055465">
              <a:off x="312964" y="12700"/>
              <a:ext cx="498555" cy="856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994" name="文本框 53"/>
            <p:cNvSpPr txBox="1">
              <a:spLocks noChangeArrowheads="1"/>
            </p:cNvSpPr>
            <p:nvPr/>
          </p:nvSpPr>
          <p:spPr bwMode="auto">
            <a:xfrm>
              <a:off x="846342" y="282152"/>
              <a:ext cx="20313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3C7832"/>
                  </a:solidFill>
                  <a:latin typeface="微软雅黑" pitchFamily="34" charset="-122"/>
                </a:rPr>
                <a:t>单击此处添加标题</a:t>
              </a:r>
            </a:p>
          </p:txBody>
        </p:sp>
        <p:sp>
          <p:nvSpPr>
            <p:cNvPr id="41995" name="文本框 54"/>
            <p:cNvSpPr txBox="1">
              <a:spLocks noChangeArrowheads="1"/>
            </p:cNvSpPr>
            <p:nvPr/>
          </p:nvSpPr>
          <p:spPr bwMode="auto">
            <a:xfrm>
              <a:off x="405443" y="287157"/>
              <a:ext cx="3465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chemeClr val="bg1"/>
                  </a:solidFill>
                  <a:latin typeface="微软雅黑" pitchFamily="34" charset="-122"/>
                </a:rPr>
                <a:t>X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4"/>
          <p:cNvSpPr/>
          <p:nvPr/>
        </p:nvSpPr>
        <p:spPr>
          <a:xfrm>
            <a:off x="0" y="6115050"/>
            <a:ext cx="12192000" cy="771525"/>
          </a:xfrm>
          <a:custGeom>
            <a:avLst/>
            <a:gdLst>
              <a:gd name="connsiteX0" fmla="*/ 0 w 12192000"/>
              <a:gd name="connsiteY0" fmla="*/ 0 h 663915"/>
              <a:gd name="connsiteX1" fmla="*/ 12192000 w 12192000"/>
              <a:gd name="connsiteY1" fmla="*/ 0 h 663915"/>
              <a:gd name="connsiteX2" fmla="*/ 12192000 w 12192000"/>
              <a:gd name="connsiteY2" fmla="*/ 663915 h 663915"/>
              <a:gd name="connsiteX3" fmla="*/ 0 w 12192000"/>
              <a:gd name="connsiteY3" fmla="*/ 663915 h 663915"/>
              <a:gd name="connsiteX4" fmla="*/ 0 w 12192000"/>
              <a:gd name="connsiteY4" fmla="*/ 0 h 663915"/>
              <a:gd name="connsiteX0" fmla="*/ 0 w 12192000"/>
              <a:gd name="connsiteY0" fmla="*/ 220133 h 884048"/>
              <a:gd name="connsiteX1" fmla="*/ 12192000 w 12192000"/>
              <a:gd name="connsiteY1" fmla="*/ 220133 h 884048"/>
              <a:gd name="connsiteX2" fmla="*/ 12192000 w 12192000"/>
              <a:gd name="connsiteY2" fmla="*/ 884048 h 884048"/>
              <a:gd name="connsiteX3" fmla="*/ 0 w 12192000"/>
              <a:gd name="connsiteY3" fmla="*/ 884048 h 884048"/>
              <a:gd name="connsiteX4" fmla="*/ 0 w 12192000"/>
              <a:gd name="connsiteY4" fmla="*/ 220133 h 884048"/>
              <a:gd name="connsiteX0" fmla="*/ 0 w 12192000"/>
              <a:gd name="connsiteY0" fmla="*/ 186551 h 850466"/>
              <a:gd name="connsiteX1" fmla="*/ 12192000 w 12192000"/>
              <a:gd name="connsiteY1" fmla="*/ 338951 h 850466"/>
              <a:gd name="connsiteX2" fmla="*/ 12192000 w 12192000"/>
              <a:gd name="connsiteY2" fmla="*/ 850466 h 850466"/>
              <a:gd name="connsiteX3" fmla="*/ 0 w 12192000"/>
              <a:gd name="connsiteY3" fmla="*/ 850466 h 850466"/>
              <a:gd name="connsiteX4" fmla="*/ 0 w 12192000"/>
              <a:gd name="connsiteY4" fmla="*/ 186551 h 850466"/>
              <a:gd name="connsiteX0" fmla="*/ 0 w 12192000"/>
              <a:gd name="connsiteY0" fmla="*/ 108198 h 772113"/>
              <a:gd name="connsiteX1" fmla="*/ 12192000 w 12192000"/>
              <a:gd name="connsiteY1" fmla="*/ 260598 h 772113"/>
              <a:gd name="connsiteX2" fmla="*/ 12192000 w 12192000"/>
              <a:gd name="connsiteY2" fmla="*/ 772113 h 772113"/>
              <a:gd name="connsiteX3" fmla="*/ 0 w 12192000"/>
              <a:gd name="connsiteY3" fmla="*/ 772113 h 772113"/>
              <a:gd name="connsiteX4" fmla="*/ 0 w 12192000"/>
              <a:gd name="connsiteY4" fmla="*/ 108198 h 77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772113">
                <a:moveTo>
                  <a:pt x="0" y="108198"/>
                </a:moveTo>
                <a:cubicBezTo>
                  <a:pt x="1435100" y="-387102"/>
                  <a:pt x="7759700" y="1022598"/>
                  <a:pt x="12192000" y="260598"/>
                </a:cubicBezTo>
                <a:lnTo>
                  <a:pt x="12192000" y="772113"/>
                </a:lnTo>
                <a:lnTo>
                  <a:pt x="0" y="772113"/>
                </a:lnTo>
                <a:lnTo>
                  <a:pt x="0" y="108198"/>
                </a:lnTo>
                <a:close/>
              </a:path>
            </a:pathLst>
          </a:custGeom>
          <a:solidFill>
            <a:srgbClr val="42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" name="矩形 14"/>
          <p:cNvSpPr/>
          <p:nvPr/>
        </p:nvSpPr>
        <p:spPr>
          <a:xfrm flipH="1">
            <a:off x="0" y="6115050"/>
            <a:ext cx="12192000" cy="771525"/>
          </a:xfrm>
          <a:custGeom>
            <a:avLst/>
            <a:gdLst>
              <a:gd name="connsiteX0" fmla="*/ 0 w 12192000"/>
              <a:gd name="connsiteY0" fmla="*/ 0 h 663915"/>
              <a:gd name="connsiteX1" fmla="*/ 12192000 w 12192000"/>
              <a:gd name="connsiteY1" fmla="*/ 0 h 663915"/>
              <a:gd name="connsiteX2" fmla="*/ 12192000 w 12192000"/>
              <a:gd name="connsiteY2" fmla="*/ 663915 h 663915"/>
              <a:gd name="connsiteX3" fmla="*/ 0 w 12192000"/>
              <a:gd name="connsiteY3" fmla="*/ 663915 h 663915"/>
              <a:gd name="connsiteX4" fmla="*/ 0 w 12192000"/>
              <a:gd name="connsiteY4" fmla="*/ 0 h 663915"/>
              <a:gd name="connsiteX0" fmla="*/ 0 w 12192000"/>
              <a:gd name="connsiteY0" fmla="*/ 220133 h 884048"/>
              <a:gd name="connsiteX1" fmla="*/ 12192000 w 12192000"/>
              <a:gd name="connsiteY1" fmla="*/ 220133 h 884048"/>
              <a:gd name="connsiteX2" fmla="*/ 12192000 w 12192000"/>
              <a:gd name="connsiteY2" fmla="*/ 884048 h 884048"/>
              <a:gd name="connsiteX3" fmla="*/ 0 w 12192000"/>
              <a:gd name="connsiteY3" fmla="*/ 884048 h 884048"/>
              <a:gd name="connsiteX4" fmla="*/ 0 w 12192000"/>
              <a:gd name="connsiteY4" fmla="*/ 220133 h 884048"/>
              <a:gd name="connsiteX0" fmla="*/ 0 w 12192000"/>
              <a:gd name="connsiteY0" fmla="*/ 186551 h 850466"/>
              <a:gd name="connsiteX1" fmla="*/ 12192000 w 12192000"/>
              <a:gd name="connsiteY1" fmla="*/ 338951 h 850466"/>
              <a:gd name="connsiteX2" fmla="*/ 12192000 w 12192000"/>
              <a:gd name="connsiteY2" fmla="*/ 850466 h 850466"/>
              <a:gd name="connsiteX3" fmla="*/ 0 w 12192000"/>
              <a:gd name="connsiteY3" fmla="*/ 850466 h 850466"/>
              <a:gd name="connsiteX4" fmla="*/ 0 w 12192000"/>
              <a:gd name="connsiteY4" fmla="*/ 186551 h 850466"/>
              <a:gd name="connsiteX0" fmla="*/ 0 w 12192000"/>
              <a:gd name="connsiteY0" fmla="*/ 108198 h 772113"/>
              <a:gd name="connsiteX1" fmla="*/ 12192000 w 12192000"/>
              <a:gd name="connsiteY1" fmla="*/ 260598 h 772113"/>
              <a:gd name="connsiteX2" fmla="*/ 12192000 w 12192000"/>
              <a:gd name="connsiteY2" fmla="*/ 772113 h 772113"/>
              <a:gd name="connsiteX3" fmla="*/ 0 w 12192000"/>
              <a:gd name="connsiteY3" fmla="*/ 772113 h 772113"/>
              <a:gd name="connsiteX4" fmla="*/ 0 w 12192000"/>
              <a:gd name="connsiteY4" fmla="*/ 108198 h 77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772113">
                <a:moveTo>
                  <a:pt x="0" y="108198"/>
                </a:moveTo>
                <a:cubicBezTo>
                  <a:pt x="1435100" y="-387102"/>
                  <a:pt x="7759700" y="1022598"/>
                  <a:pt x="12192000" y="260598"/>
                </a:cubicBezTo>
                <a:lnTo>
                  <a:pt x="12192000" y="772113"/>
                </a:lnTo>
                <a:lnTo>
                  <a:pt x="0" y="772113"/>
                </a:lnTo>
                <a:lnTo>
                  <a:pt x="0" y="108198"/>
                </a:lnTo>
                <a:close/>
              </a:path>
            </a:pathLst>
          </a:custGeom>
          <a:solidFill>
            <a:srgbClr val="55A033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96925"/>
            <a:ext cx="4829175" cy="606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989013" y="1287463"/>
            <a:ext cx="2759075" cy="4397375"/>
            <a:chOff x="989151" y="1288233"/>
            <a:chExt cx="2758316" cy="4396665"/>
          </a:xfrm>
        </p:grpSpPr>
        <p:pic>
          <p:nvPicPr>
            <p:cNvPr id="15379" name="Picture 3@|13FFC:16777215|FBC:16777215|LFC:16777215|LBC:1677721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546358">
              <a:off x="989151" y="1288233"/>
              <a:ext cx="2758316" cy="4396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80" name="TextBox 4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1822889" y="2118212"/>
              <a:ext cx="890020" cy="2365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600" b="1">
                  <a:solidFill>
                    <a:srgbClr val="FFFFFF"/>
                  </a:solidFill>
                  <a:latin typeface="Impact" pitchFamily="34" charset="0"/>
                </a:rPr>
                <a:t>1</a:t>
              </a:r>
              <a:endParaRPr lang="zh-CN" altLang="en-US" sz="16600" b="1">
                <a:solidFill>
                  <a:srgbClr val="FFFFFF"/>
                </a:solidFill>
                <a:latin typeface="Impact" pitchFamily="34" charset="0"/>
              </a:endParaRPr>
            </a:p>
          </p:txBody>
        </p:sp>
      </p:grp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692650" y="2563813"/>
            <a:ext cx="6418263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5400" b="1">
                <a:solidFill>
                  <a:srgbClr val="4A9B33"/>
                </a:solidFill>
                <a:latin typeface="微软雅黑" pitchFamily="34" charset="-122"/>
              </a:rPr>
              <a:t>请输入您的章节标题</a:t>
            </a:r>
          </a:p>
        </p:txBody>
      </p:sp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7777163" y="3514725"/>
            <a:ext cx="1963737" cy="368300"/>
            <a:chOff x="7777461" y="3514044"/>
            <a:chExt cx="1963372" cy="369332"/>
          </a:xfrm>
        </p:grpSpPr>
        <p:sp>
          <p:nvSpPr>
            <p:cNvPr id="15" name="Oval 14@|1FFC:3382090|FBC:16777215|LFC:16777215|LBC:16777215"/>
            <p:cNvSpPr/>
            <p:nvPr/>
          </p:nvSpPr>
          <p:spPr>
            <a:xfrm>
              <a:off x="7777461" y="3625480"/>
              <a:ext cx="163482" cy="163971"/>
            </a:xfrm>
            <a:prstGeom prst="ellipse">
              <a:avLst/>
            </a:prstGeom>
            <a:solidFill>
              <a:srgbClr val="4A9B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378" name="TextBox 15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7940340" y="3514044"/>
              <a:ext cx="18004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rgbClr val="3C7832"/>
                  </a:solidFill>
                  <a:latin typeface="微软雅黑" pitchFamily="34" charset="-122"/>
                </a:rPr>
                <a:t>请输入小节标题</a:t>
              </a:r>
            </a:p>
          </p:txBody>
        </p:sp>
      </p:grpSp>
      <p:grpSp>
        <p:nvGrpSpPr>
          <p:cNvPr id="4" name="组合 2"/>
          <p:cNvGrpSpPr>
            <a:grpSpLocks/>
          </p:cNvGrpSpPr>
          <p:nvPr/>
        </p:nvGrpSpPr>
        <p:grpSpPr bwMode="auto">
          <a:xfrm>
            <a:off x="4829175" y="3544888"/>
            <a:ext cx="1963738" cy="369887"/>
            <a:chOff x="4829865" y="3545540"/>
            <a:chExt cx="1963372" cy="369332"/>
          </a:xfrm>
        </p:grpSpPr>
        <p:sp>
          <p:nvSpPr>
            <p:cNvPr id="15375" name="TextBox 11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4992744" y="3545540"/>
              <a:ext cx="18004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rgbClr val="3C7832"/>
                  </a:solidFill>
                  <a:latin typeface="微软雅黑" pitchFamily="34" charset="-122"/>
                </a:rPr>
                <a:t>请输入小节标题</a:t>
              </a:r>
            </a:p>
          </p:txBody>
        </p:sp>
        <p:sp>
          <p:nvSpPr>
            <p:cNvPr id="17" name="Oval 16@|1FFC:3382090|FBC:16777215|LFC:16777215|LBC:16777215"/>
            <p:cNvSpPr/>
            <p:nvPr/>
          </p:nvSpPr>
          <p:spPr>
            <a:xfrm>
              <a:off x="4829865" y="3626381"/>
              <a:ext cx="163483" cy="163268"/>
            </a:xfrm>
            <a:prstGeom prst="ellipse">
              <a:avLst/>
            </a:prstGeom>
            <a:solidFill>
              <a:srgbClr val="4A9B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grpSp>
        <p:nvGrpSpPr>
          <p:cNvPr id="5" name="组合 8"/>
          <p:cNvGrpSpPr>
            <a:grpSpLocks/>
          </p:cNvGrpSpPr>
          <p:nvPr/>
        </p:nvGrpSpPr>
        <p:grpSpPr bwMode="auto">
          <a:xfrm>
            <a:off x="4829175" y="3973513"/>
            <a:ext cx="1963738" cy="368300"/>
            <a:chOff x="4829865" y="3972976"/>
            <a:chExt cx="1963372" cy="369332"/>
          </a:xfrm>
        </p:grpSpPr>
        <p:sp>
          <p:nvSpPr>
            <p:cNvPr id="15373" name="TextBox 13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4992744" y="3972976"/>
              <a:ext cx="18004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rgbClr val="3C7832"/>
                  </a:solidFill>
                  <a:latin typeface="微软雅黑" pitchFamily="34" charset="-122"/>
                </a:rPr>
                <a:t>请输入小节标题</a:t>
              </a:r>
            </a:p>
          </p:txBody>
        </p:sp>
        <p:sp>
          <p:nvSpPr>
            <p:cNvPr id="18" name="Oval 17@|1FFC:3382090|FBC:16777215|LFC:16777215|LBC:16777215"/>
            <p:cNvSpPr/>
            <p:nvPr/>
          </p:nvSpPr>
          <p:spPr>
            <a:xfrm>
              <a:off x="4829865" y="4084412"/>
              <a:ext cx="163483" cy="162379"/>
            </a:xfrm>
            <a:prstGeom prst="ellipse">
              <a:avLst/>
            </a:prstGeom>
            <a:solidFill>
              <a:srgbClr val="4A9B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grpSp>
        <p:nvGrpSpPr>
          <p:cNvPr id="8" name="组合 9"/>
          <p:cNvGrpSpPr>
            <a:grpSpLocks/>
          </p:cNvGrpSpPr>
          <p:nvPr/>
        </p:nvGrpSpPr>
        <p:grpSpPr bwMode="auto">
          <a:xfrm>
            <a:off x="7777163" y="3967163"/>
            <a:ext cx="1963737" cy="369887"/>
            <a:chOff x="7777461" y="3967041"/>
            <a:chExt cx="1963372" cy="369332"/>
          </a:xfrm>
        </p:grpSpPr>
        <p:sp>
          <p:nvSpPr>
            <p:cNvPr id="21" name="Oval 20@|1FFC:3382090|FBC:16777215|LFC:16777215|LBC:16777215"/>
            <p:cNvSpPr/>
            <p:nvPr/>
          </p:nvSpPr>
          <p:spPr>
            <a:xfrm>
              <a:off x="7777461" y="4079584"/>
              <a:ext cx="163482" cy="163268"/>
            </a:xfrm>
            <a:prstGeom prst="ellipse">
              <a:avLst/>
            </a:prstGeom>
            <a:solidFill>
              <a:srgbClr val="4A9B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372" name="TextBox 21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7940340" y="3967041"/>
              <a:ext cx="18004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rgbClr val="3C7832"/>
                  </a:solidFill>
                  <a:latin typeface="微软雅黑" pitchFamily="34" charset="-122"/>
                </a:rPr>
                <a:t>请输入小节标题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2" accel="6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>
            <a:grpSpLocks/>
          </p:cNvGrpSpPr>
          <p:nvPr/>
        </p:nvGrpSpPr>
        <p:grpSpPr bwMode="auto">
          <a:xfrm>
            <a:off x="1122363" y="1795463"/>
            <a:ext cx="9837737" cy="873125"/>
            <a:chOff x="1122569" y="1795466"/>
            <a:chExt cx="9837326" cy="872329"/>
          </a:xfrm>
        </p:grpSpPr>
        <p:sp>
          <p:nvSpPr>
            <p:cNvPr id="2" name="AutoShape 2"/>
            <p:cNvSpPr>
              <a:spLocks/>
            </p:cNvSpPr>
            <p:nvPr/>
          </p:nvSpPr>
          <p:spPr bwMode="auto">
            <a:xfrm>
              <a:off x="4740330" y="1855736"/>
              <a:ext cx="293676" cy="723240"/>
            </a:xfrm>
            <a:custGeom>
              <a:avLst/>
              <a:gdLst>
                <a:gd name="T0" fmla="*/ 8584982 w 21600"/>
                <a:gd name="T1" fmla="*/ 6018194 h 21600"/>
                <a:gd name="T2" fmla="*/ 7815766 w 21600"/>
                <a:gd name="T3" fmla="*/ 10766874 h 21600"/>
                <a:gd name="T4" fmla="*/ 6021998 w 21600"/>
                <a:gd name="T5" fmla="*/ 12667717 h 21600"/>
                <a:gd name="T6" fmla="*/ 4228253 w 21600"/>
                <a:gd name="T7" fmla="*/ 10766874 h 21600"/>
                <a:gd name="T8" fmla="*/ 3587513 w 21600"/>
                <a:gd name="T9" fmla="*/ 6018194 h 21600"/>
                <a:gd name="T10" fmla="*/ 4228253 w 21600"/>
                <a:gd name="T11" fmla="*/ 1900843 h 21600"/>
                <a:gd name="T12" fmla="*/ 6021998 w 21600"/>
                <a:gd name="T13" fmla="*/ 0 h 21600"/>
                <a:gd name="T14" fmla="*/ 7815766 w 21600"/>
                <a:gd name="T15" fmla="*/ 1900843 h 21600"/>
                <a:gd name="T16" fmla="*/ 8584982 w 21600"/>
                <a:gd name="T17" fmla="*/ 6018194 h 21600"/>
                <a:gd name="T18" fmla="*/ 12172495 w 21600"/>
                <a:gd name="T19" fmla="*/ 42439564 h 21600"/>
                <a:gd name="T20" fmla="*/ 11019491 w 21600"/>
                <a:gd name="T21" fmla="*/ 45290799 h 21600"/>
                <a:gd name="T22" fmla="*/ 9865916 w 21600"/>
                <a:gd name="T23" fmla="*/ 42439564 h 21600"/>
                <a:gd name="T24" fmla="*/ 9865916 w 21600"/>
                <a:gd name="T25" fmla="*/ 21852810 h 21600"/>
                <a:gd name="T26" fmla="*/ 9353652 w 21600"/>
                <a:gd name="T27" fmla="*/ 21852810 h 21600"/>
                <a:gd name="T28" fmla="*/ 9353652 w 21600"/>
                <a:gd name="T29" fmla="*/ 70945353 h 21600"/>
                <a:gd name="T30" fmla="*/ 7815766 w 21600"/>
                <a:gd name="T31" fmla="*/ 74112253 h 21600"/>
                <a:gd name="T32" fmla="*/ 6406333 w 21600"/>
                <a:gd name="T33" fmla="*/ 70945353 h 21600"/>
                <a:gd name="T34" fmla="*/ 6406333 w 21600"/>
                <a:gd name="T35" fmla="*/ 42123899 h 21600"/>
                <a:gd name="T36" fmla="*/ 5766162 w 21600"/>
                <a:gd name="T37" fmla="*/ 42123899 h 21600"/>
                <a:gd name="T38" fmla="*/ 5766162 w 21600"/>
                <a:gd name="T39" fmla="*/ 70945353 h 21600"/>
                <a:gd name="T40" fmla="*/ 4228253 w 21600"/>
                <a:gd name="T41" fmla="*/ 74112253 h 21600"/>
                <a:gd name="T42" fmla="*/ 2818843 w 21600"/>
                <a:gd name="T43" fmla="*/ 70945353 h 21600"/>
                <a:gd name="T44" fmla="*/ 2818843 w 21600"/>
                <a:gd name="T45" fmla="*/ 21852810 h 21600"/>
                <a:gd name="T46" fmla="*/ 2306579 w 21600"/>
                <a:gd name="T47" fmla="*/ 21852810 h 21600"/>
                <a:gd name="T48" fmla="*/ 2306579 w 21600"/>
                <a:gd name="T49" fmla="*/ 42439564 h 21600"/>
                <a:gd name="T50" fmla="*/ 1153005 w 21600"/>
                <a:gd name="T51" fmla="*/ 45290799 h 21600"/>
                <a:gd name="T52" fmla="*/ 0 w 21600"/>
                <a:gd name="T53" fmla="*/ 42439564 h 21600"/>
                <a:gd name="T54" fmla="*/ 0 w 21600"/>
                <a:gd name="T55" fmla="*/ 19001575 h 21600"/>
                <a:gd name="T56" fmla="*/ 3075249 w 21600"/>
                <a:gd name="T57" fmla="*/ 13302444 h 21600"/>
                <a:gd name="T58" fmla="*/ 9097246 w 21600"/>
                <a:gd name="T59" fmla="*/ 13302444 h 21600"/>
                <a:gd name="T60" fmla="*/ 12172495 w 21600"/>
                <a:gd name="T61" fmla="*/ 19001575 h 21600"/>
                <a:gd name="T62" fmla="*/ 12172495 w 21600"/>
                <a:gd name="T63" fmla="*/ 42439564 h 21600"/>
                <a:gd name="T64" fmla="*/ 12172495 w 21600"/>
                <a:gd name="T65" fmla="*/ 42439564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366" y="2308"/>
                    <a:pt x="6366" y="1754"/>
                  </a:cubicBezTo>
                  <a:cubicBezTo>
                    <a:pt x="6366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zh-CN" altLang="en-US" sz="145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" name="AutoShape 3"/>
            <p:cNvSpPr>
              <a:spLocks/>
            </p:cNvSpPr>
            <p:nvPr/>
          </p:nvSpPr>
          <p:spPr bwMode="auto">
            <a:xfrm>
              <a:off x="2867158" y="1855736"/>
              <a:ext cx="295263" cy="723240"/>
            </a:xfrm>
            <a:custGeom>
              <a:avLst/>
              <a:gdLst>
                <a:gd name="T0" fmla="*/ 8675632 w 21600"/>
                <a:gd name="T1" fmla="*/ 6018194 h 21600"/>
                <a:gd name="T2" fmla="*/ 7910132 w 21600"/>
                <a:gd name="T3" fmla="*/ 10766874 h 21600"/>
                <a:gd name="T4" fmla="*/ 6123980 w 21600"/>
                <a:gd name="T5" fmla="*/ 12667717 h 21600"/>
                <a:gd name="T6" fmla="*/ 4337828 w 21600"/>
                <a:gd name="T7" fmla="*/ 10766874 h 21600"/>
                <a:gd name="T8" fmla="*/ 3572327 w 21600"/>
                <a:gd name="T9" fmla="*/ 6018194 h 21600"/>
                <a:gd name="T10" fmla="*/ 4337828 w 21600"/>
                <a:gd name="T11" fmla="*/ 1900843 h 21600"/>
                <a:gd name="T12" fmla="*/ 6123980 w 21600"/>
                <a:gd name="T13" fmla="*/ 0 h 21600"/>
                <a:gd name="T14" fmla="*/ 7910132 w 21600"/>
                <a:gd name="T15" fmla="*/ 1900843 h 21600"/>
                <a:gd name="T16" fmla="*/ 8675632 w 21600"/>
                <a:gd name="T17" fmla="*/ 6018194 h 21600"/>
                <a:gd name="T18" fmla="*/ 12247959 w 21600"/>
                <a:gd name="T19" fmla="*/ 42439564 h 21600"/>
                <a:gd name="T20" fmla="*/ 11099721 w 21600"/>
                <a:gd name="T21" fmla="*/ 45290799 h 21600"/>
                <a:gd name="T22" fmla="*/ 9951458 w 21600"/>
                <a:gd name="T23" fmla="*/ 42439564 h 21600"/>
                <a:gd name="T24" fmla="*/ 9951458 w 21600"/>
                <a:gd name="T25" fmla="*/ 21852810 h 21600"/>
                <a:gd name="T26" fmla="*/ 9313545 w 21600"/>
                <a:gd name="T27" fmla="*/ 21852810 h 21600"/>
                <a:gd name="T28" fmla="*/ 9313545 w 21600"/>
                <a:gd name="T29" fmla="*/ 70945353 h 21600"/>
                <a:gd name="T30" fmla="*/ 7910132 w 21600"/>
                <a:gd name="T31" fmla="*/ 74112253 h 21600"/>
                <a:gd name="T32" fmla="*/ 6506718 w 21600"/>
                <a:gd name="T33" fmla="*/ 70945353 h 21600"/>
                <a:gd name="T34" fmla="*/ 6506718 w 21600"/>
                <a:gd name="T35" fmla="*/ 42123899 h 21600"/>
                <a:gd name="T36" fmla="*/ 5741241 w 21600"/>
                <a:gd name="T37" fmla="*/ 42123899 h 21600"/>
                <a:gd name="T38" fmla="*/ 5741241 w 21600"/>
                <a:gd name="T39" fmla="*/ 70945353 h 21600"/>
                <a:gd name="T40" fmla="*/ 4337828 w 21600"/>
                <a:gd name="T41" fmla="*/ 74112253 h 21600"/>
                <a:gd name="T42" fmla="*/ 2934414 w 21600"/>
                <a:gd name="T43" fmla="*/ 70945353 h 21600"/>
                <a:gd name="T44" fmla="*/ 2934414 w 21600"/>
                <a:gd name="T45" fmla="*/ 21852810 h 21600"/>
                <a:gd name="T46" fmla="*/ 2424065 w 21600"/>
                <a:gd name="T47" fmla="*/ 21852810 h 21600"/>
                <a:gd name="T48" fmla="*/ 2424065 w 21600"/>
                <a:gd name="T49" fmla="*/ 42439564 h 21600"/>
                <a:gd name="T50" fmla="*/ 1148239 w 21600"/>
                <a:gd name="T51" fmla="*/ 45290799 h 21600"/>
                <a:gd name="T52" fmla="*/ 0 w 21600"/>
                <a:gd name="T53" fmla="*/ 42439564 h 21600"/>
                <a:gd name="T54" fmla="*/ 0 w 21600"/>
                <a:gd name="T55" fmla="*/ 19001575 h 21600"/>
                <a:gd name="T56" fmla="*/ 3189565 w 21600"/>
                <a:gd name="T57" fmla="*/ 13302444 h 21600"/>
                <a:gd name="T58" fmla="*/ 9058394 w 21600"/>
                <a:gd name="T59" fmla="*/ 13302444 h 21600"/>
                <a:gd name="T60" fmla="*/ 12247959 w 21600"/>
                <a:gd name="T61" fmla="*/ 19001575 h 21600"/>
                <a:gd name="T62" fmla="*/ 12247959 w 21600"/>
                <a:gd name="T63" fmla="*/ 42439564 h 21600"/>
                <a:gd name="T64" fmla="*/ 12247959 w 21600"/>
                <a:gd name="T65" fmla="*/ 42439564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675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275" y="6369"/>
                    <a:pt x="4275" y="6369"/>
                    <a:pt x="4275" y="6369"/>
                  </a:cubicBezTo>
                  <a:cubicBezTo>
                    <a:pt x="4275" y="12369"/>
                    <a:pt x="4275" y="12369"/>
                    <a:pt x="4275" y="12369"/>
                  </a:cubicBezTo>
                  <a:cubicBezTo>
                    <a:pt x="4275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zh-CN" altLang="en-US" sz="145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3060" name="AutoShape 4"/>
            <p:cNvSpPr>
              <a:spLocks/>
            </p:cNvSpPr>
            <p:nvPr/>
          </p:nvSpPr>
          <p:spPr bwMode="auto">
            <a:xfrm>
              <a:off x="2247509" y="1855438"/>
              <a:ext cx="292594" cy="724215"/>
            </a:xfrm>
            <a:custGeom>
              <a:avLst/>
              <a:gdLst>
                <a:gd name="T0" fmla="*/ 1565555491 w 21600"/>
                <a:gd name="T1" fmla="*/ 2147483647 h 21600"/>
                <a:gd name="T2" fmla="*/ 1425279476 w 21600"/>
                <a:gd name="T3" fmla="*/ 2147483647 h 21600"/>
                <a:gd name="T4" fmla="*/ 1098172507 w 21600"/>
                <a:gd name="T5" fmla="*/ 2147483647 h 21600"/>
                <a:gd name="T6" fmla="*/ 771061419 w 21600"/>
                <a:gd name="T7" fmla="*/ 2147483647 h 21600"/>
                <a:gd name="T8" fmla="*/ 630890304 w 21600"/>
                <a:gd name="T9" fmla="*/ 2147483647 h 21600"/>
                <a:gd name="T10" fmla="*/ 771061419 w 21600"/>
                <a:gd name="T11" fmla="*/ 2136848157 h 21600"/>
                <a:gd name="T12" fmla="*/ 1098172507 w 21600"/>
                <a:gd name="T13" fmla="*/ 0 h 21600"/>
                <a:gd name="T14" fmla="*/ 1425279476 w 21600"/>
                <a:gd name="T15" fmla="*/ 2136848157 h 21600"/>
                <a:gd name="T16" fmla="*/ 1565555491 w 21600"/>
                <a:gd name="T17" fmla="*/ 2147483647 h 21600"/>
                <a:gd name="T18" fmla="*/ 2147483647 w 21600"/>
                <a:gd name="T19" fmla="*/ 2147483647 h 21600"/>
                <a:gd name="T20" fmla="*/ 2009509724 w 21600"/>
                <a:gd name="T21" fmla="*/ 2147483647 h 21600"/>
                <a:gd name="T22" fmla="*/ 1799146851 w 21600"/>
                <a:gd name="T23" fmla="*/ 2147483647 h 21600"/>
                <a:gd name="T24" fmla="*/ 1799146851 w 21600"/>
                <a:gd name="T25" fmla="*/ 2147483647 h 21600"/>
                <a:gd name="T26" fmla="*/ 1705730940 w 21600"/>
                <a:gd name="T27" fmla="*/ 2147483647 h 21600"/>
                <a:gd name="T28" fmla="*/ 1705730940 w 21600"/>
                <a:gd name="T29" fmla="*/ 2147483647 h 21600"/>
                <a:gd name="T30" fmla="*/ 1425279476 w 21600"/>
                <a:gd name="T31" fmla="*/ 2147483647 h 21600"/>
                <a:gd name="T32" fmla="*/ 1168260665 w 21600"/>
                <a:gd name="T33" fmla="*/ 2147483647 h 21600"/>
                <a:gd name="T34" fmla="*/ 1168260665 w 21600"/>
                <a:gd name="T35" fmla="*/ 2147483647 h 21600"/>
                <a:gd name="T36" fmla="*/ 1051512667 w 21600"/>
                <a:gd name="T37" fmla="*/ 2147483647 h 21600"/>
                <a:gd name="T38" fmla="*/ 1051512667 w 21600"/>
                <a:gd name="T39" fmla="*/ 2147483647 h 21600"/>
                <a:gd name="T40" fmla="*/ 771061419 w 21600"/>
                <a:gd name="T41" fmla="*/ 2147483647 h 21600"/>
                <a:gd name="T42" fmla="*/ 514042608 w 21600"/>
                <a:gd name="T43" fmla="*/ 2147483647 h 21600"/>
                <a:gd name="T44" fmla="*/ 514042608 w 21600"/>
                <a:gd name="T45" fmla="*/ 2147483647 h 21600"/>
                <a:gd name="T46" fmla="*/ 420626805 w 21600"/>
                <a:gd name="T47" fmla="*/ 2147483647 h 21600"/>
                <a:gd name="T48" fmla="*/ 420626805 w 21600"/>
                <a:gd name="T49" fmla="*/ 2147483647 h 21600"/>
                <a:gd name="T50" fmla="*/ 210263445 w 21600"/>
                <a:gd name="T51" fmla="*/ 2147483647 h 21600"/>
                <a:gd name="T52" fmla="*/ 0 w 21600"/>
                <a:gd name="T53" fmla="*/ 2147483647 h 21600"/>
                <a:gd name="T54" fmla="*/ 0 w 21600"/>
                <a:gd name="T55" fmla="*/ 2147483647 h 21600"/>
                <a:gd name="T56" fmla="*/ 560802580 w 21600"/>
                <a:gd name="T57" fmla="*/ 2147483647 h 21600"/>
                <a:gd name="T58" fmla="*/ 1658970535 w 21600"/>
                <a:gd name="T59" fmla="*/ 2147483647 h 21600"/>
                <a:gd name="T60" fmla="*/ 2147483647 w 21600"/>
                <a:gd name="T61" fmla="*/ 2147483647 h 21600"/>
                <a:gd name="T62" fmla="*/ 2147483647 w 21600"/>
                <a:gd name="T63" fmla="*/ 2147483647 h 21600"/>
                <a:gd name="T64" fmla="*/ 2147483647 w 21600"/>
                <a:gd name="T65" fmla="*/ 2147483647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600"/>
                <a:gd name="T100" fmla="*/ 0 h 21600"/>
                <a:gd name="T101" fmla="*/ 21600 w 21600"/>
                <a:gd name="T102" fmla="*/ 21600 h 2160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139" y="2308"/>
                    <a:pt x="6139" y="1754"/>
                  </a:cubicBezTo>
                  <a:cubicBezTo>
                    <a:pt x="6139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" name="AutoShape 5"/>
            <p:cNvSpPr>
              <a:spLocks/>
            </p:cNvSpPr>
            <p:nvPr/>
          </p:nvSpPr>
          <p:spPr bwMode="auto">
            <a:xfrm>
              <a:off x="5365779" y="1855736"/>
              <a:ext cx="295263" cy="723240"/>
            </a:xfrm>
            <a:custGeom>
              <a:avLst/>
              <a:gdLst>
                <a:gd name="T0" fmla="*/ 8691604 w 21600"/>
                <a:gd name="T1" fmla="*/ 6018194 h 21600"/>
                <a:gd name="T2" fmla="*/ 7912825 w 21600"/>
                <a:gd name="T3" fmla="*/ 10766874 h 21600"/>
                <a:gd name="T4" fmla="*/ 6096775 w 21600"/>
                <a:gd name="T5" fmla="*/ 12667717 h 21600"/>
                <a:gd name="T6" fmla="*/ 4280748 w 21600"/>
                <a:gd name="T7" fmla="*/ 10766874 h 21600"/>
                <a:gd name="T8" fmla="*/ 3502543 w 21600"/>
                <a:gd name="T9" fmla="*/ 6018194 h 21600"/>
                <a:gd name="T10" fmla="*/ 4280748 w 21600"/>
                <a:gd name="T11" fmla="*/ 1900843 h 21600"/>
                <a:gd name="T12" fmla="*/ 6096775 w 21600"/>
                <a:gd name="T13" fmla="*/ 0 h 21600"/>
                <a:gd name="T14" fmla="*/ 7912825 w 21600"/>
                <a:gd name="T15" fmla="*/ 1900843 h 21600"/>
                <a:gd name="T16" fmla="*/ 8691604 w 21600"/>
                <a:gd name="T17" fmla="*/ 6018194 h 21600"/>
                <a:gd name="T18" fmla="*/ 12323657 w 21600"/>
                <a:gd name="T19" fmla="*/ 42439564 h 21600"/>
                <a:gd name="T20" fmla="*/ 11156326 w 21600"/>
                <a:gd name="T21" fmla="*/ 45290799 h 21600"/>
                <a:gd name="T22" fmla="*/ 9988445 w 21600"/>
                <a:gd name="T23" fmla="*/ 42439564 h 21600"/>
                <a:gd name="T24" fmla="*/ 9988445 w 21600"/>
                <a:gd name="T25" fmla="*/ 21852810 h 21600"/>
                <a:gd name="T26" fmla="*/ 9469809 w 21600"/>
                <a:gd name="T27" fmla="*/ 21852810 h 21600"/>
                <a:gd name="T28" fmla="*/ 9469809 w 21600"/>
                <a:gd name="T29" fmla="*/ 70945353 h 21600"/>
                <a:gd name="T30" fmla="*/ 7912825 w 21600"/>
                <a:gd name="T31" fmla="*/ 74112253 h 21600"/>
                <a:gd name="T32" fmla="*/ 6485901 w 21600"/>
                <a:gd name="T33" fmla="*/ 70945353 h 21600"/>
                <a:gd name="T34" fmla="*/ 6485901 w 21600"/>
                <a:gd name="T35" fmla="*/ 42123899 h 21600"/>
                <a:gd name="T36" fmla="*/ 5707672 w 21600"/>
                <a:gd name="T37" fmla="*/ 42123899 h 21600"/>
                <a:gd name="T38" fmla="*/ 5707672 w 21600"/>
                <a:gd name="T39" fmla="*/ 70945353 h 21600"/>
                <a:gd name="T40" fmla="*/ 4280748 w 21600"/>
                <a:gd name="T41" fmla="*/ 74112253 h 21600"/>
                <a:gd name="T42" fmla="*/ 2853848 w 21600"/>
                <a:gd name="T43" fmla="*/ 70945353 h 21600"/>
                <a:gd name="T44" fmla="*/ 2853848 w 21600"/>
                <a:gd name="T45" fmla="*/ 21852810 h 21600"/>
                <a:gd name="T46" fmla="*/ 2335212 w 21600"/>
                <a:gd name="T47" fmla="*/ 21852810 h 21600"/>
                <a:gd name="T48" fmla="*/ 2335212 w 21600"/>
                <a:gd name="T49" fmla="*/ 42439564 h 21600"/>
                <a:gd name="T50" fmla="*/ 1167331 w 21600"/>
                <a:gd name="T51" fmla="*/ 45290799 h 21600"/>
                <a:gd name="T52" fmla="*/ 0 w 21600"/>
                <a:gd name="T53" fmla="*/ 42439564 h 21600"/>
                <a:gd name="T54" fmla="*/ 0 w 21600"/>
                <a:gd name="T55" fmla="*/ 19001575 h 21600"/>
                <a:gd name="T56" fmla="*/ 3113441 w 21600"/>
                <a:gd name="T57" fmla="*/ 13302444 h 21600"/>
                <a:gd name="T58" fmla="*/ 9210216 w 21600"/>
                <a:gd name="T59" fmla="*/ 13302444 h 21600"/>
                <a:gd name="T60" fmla="*/ 12323657 w 21600"/>
                <a:gd name="T61" fmla="*/ 19001575 h 21600"/>
                <a:gd name="T62" fmla="*/ 12323657 w 21600"/>
                <a:gd name="T63" fmla="*/ 42439564 h 21600"/>
                <a:gd name="T64" fmla="*/ 12323657 w 21600"/>
                <a:gd name="T65" fmla="*/ 42439564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139" y="2308"/>
                    <a:pt x="6139" y="1754"/>
                  </a:cubicBezTo>
                  <a:cubicBezTo>
                    <a:pt x="6139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004" y="12277"/>
                    <a:pt x="10004" y="12277"/>
                    <a:pt x="10004" y="12277"/>
                  </a:cubicBezTo>
                  <a:cubicBezTo>
                    <a:pt x="10004" y="20677"/>
                    <a:pt x="10004" y="20677"/>
                    <a:pt x="10004" y="20677"/>
                  </a:cubicBezTo>
                  <a:cubicBezTo>
                    <a:pt x="10004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ADBACA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zh-CN" altLang="en-US" sz="145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" name="AutoShape 6"/>
            <p:cNvSpPr>
              <a:spLocks/>
            </p:cNvSpPr>
            <p:nvPr/>
          </p:nvSpPr>
          <p:spPr bwMode="auto">
            <a:xfrm>
              <a:off x="3491020" y="1855736"/>
              <a:ext cx="296850" cy="723240"/>
            </a:xfrm>
            <a:custGeom>
              <a:avLst/>
              <a:gdLst>
                <a:gd name="T0" fmla="*/ 8891169 w 21600"/>
                <a:gd name="T1" fmla="*/ 6018194 h 21600"/>
                <a:gd name="T2" fmla="*/ 8106648 w 21600"/>
                <a:gd name="T3" fmla="*/ 10766874 h 21600"/>
                <a:gd name="T4" fmla="*/ 6276122 w 21600"/>
                <a:gd name="T5" fmla="*/ 12667717 h 21600"/>
                <a:gd name="T6" fmla="*/ 4445597 w 21600"/>
                <a:gd name="T7" fmla="*/ 10766874 h 21600"/>
                <a:gd name="T8" fmla="*/ 3661075 w 21600"/>
                <a:gd name="T9" fmla="*/ 6018194 h 21600"/>
                <a:gd name="T10" fmla="*/ 4445597 w 21600"/>
                <a:gd name="T11" fmla="*/ 1900843 h 21600"/>
                <a:gd name="T12" fmla="*/ 6276122 w 21600"/>
                <a:gd name="T13" fmla="*/ 0 h 21600"/>
                <a:gd name="T14" fmla="*/ 8106648 w 21600"/>
                <a:gd name="T15" fmla="*/ 1900843 h 21600"/>
                <a:gd name="T16" fmla="*/ 8891169 w 21600"/>
                <a:gd name="T17" fmla="*/ 6018194 h 21600"/>
                <a:gd name="T18" fmla="*/ 12552245 w 21600"/>
                <a:gd name="T19" fmla="*/ 42439564 h 21600"/>
                <a:gd name="T20" fmla="*/ 11375463 w 21600"/>
                <a:gd name="T21" fmla="*/ 45290799 h 21600"/>
                <a:gd name="T22" fmla="*/ 10198705 w 21600"/>
                <a:gd name="T23" fmla="*/ 42439564 h 21600"/>
                <a:gd name="T24" fmla="*/ 10198705 w 21600"/>
                <a:gd name="T25" fmla="*/ 21852810 h 21600"/>
                <a:gd name="T26" fmla="*/ 9544937 w 21600"/>
                <a:gd name="T27" fmla="*/ 21852810 h 21600"/>
                <a:gd name="T28" fmla="*/ 9544937 w 21600"/>
                <a:gd name="T29" fmla="*/ 70945353 h 21600"/>
                <a:gd name="T30" fmla="*/ 8106648 w 21600"/>
                <a:gd name="T31" fmla="*/ 74112253 h 21600"/>
                <a:gd name="T32" fmla="*/ 6668383 w 21600"/>
                <a:gd name="T33" fmla="*/ 70945353 h 21600"/>
                <a:gd name="T34" fmla="*/ 6668383 w 21600"/>
                <a:gd name="T35" fmla="*/ 42123899 h 21600"/>
                <a:gd name="T36" fmla="*/ 5883862 w 21600"/>
                <a:gd name="T37" fmla="*/ 42123899 h 21600"/>
                <a:gd name="T38" fmla="*/ 5883862 w 21600"/>
                <a:gd name="T39" fmla="*/ 70945353 h 21600"/>
                <a:gd name="T40" fmla="*/ 4445597 w 21600"/>
                <a:gd name="T41" fmla="*/ 74112253 h 21600"/>
                <a:gd name="T42" fmla="*/ 3007308 w 21600"/>
                <a:gd name="T43" fmla="*/ 70945353 h 21600"/>
                <a:gd name="T44" fmla="*/ 3007308 w 21600"/>
                <a:gd name="T45" fmla="*/ 21852810 h 21600"/>
                <a:gd name="T46" fmla="*/ 2353540 w 21600"/>
                <a:gd name="T47" fmla="*/ 21852810 h 21600"/>
                <a:gd name="T48" fmla="*/ 2353540 w 21600"/>
                <a:gd name="T49" fmla="*/ 42439564 h 21600"/>
                <a:gd name="T50" fmla="*/ 1176782 w 21600"/>
                <a:gd name="T51" fmla="*/ 45290799 h 21600"/>
                <a:gd name="T52" fmla="*/ 0 w 21600"/>
                <a:gd name="T53" fmla="*/ 42439564 h 21600"/>
                <a:gd name="T54" fmla="*/ 0 w 21600"/>
                <a:gd name="T55" fmla="*/ 19001575 h 21600"/>
                <a:gd name="T56" fmla="*/ 3268815 w 21600"/>
                <a:gd name="T57" fmla="*/ 13302444 h 21600"/>
                <a:gd name="T58" fmla="*/ 9283430 w 21600"/>
                <a:gd name="T59" fmla="*/ 13302444 h 21600"/>
                <a:gd name="T60" fmla="*/ 12552245 w 21600"/>
                <a:gd name="T61" fmla="*/ 19001575 h 21600"/>
                <a:gd name="T62" fmla="*/ 12552245 w 21600"/>
                <a:gd name="T63" fmla="*/ 42439564 h 21600"/>
                <a:gd name="T64" fmla="*/ 12552245 w 21600"/>
                <a:gd name="T65" fmla="*/ 42439564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zh-CN" altLang="en-US" sz="145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7" name="AutoShape 7"/>
            <p:cNvSpPr>
              <a:spLocks/>
            </p:cNvSpPr>
            <p:nvPr/>
          </p:nvSpPr>
          <p:spPr bwMode="auto">
            <a:xfrm>
              <a:off x="4114881" y="1855736"/>
              <a:ext cx="295263" cy="723240"/>
            </a:xfrm>
            <a:custGeom>
              <a:avLst/>
              <a:gdLst>
                <a:gd name="T0" fmla="*/ 8691604 w 21600"/>
                <a:gd name="T1" fmla="*/ 6018194 h 21600"/>
                <a:gd name="T2" fmla="*/ 7912825 w 21600"/>
                <a:gd name="T3" fmla="*/ 10766874 h 21600"/>
                <a:gd name="T4" fmla="*/ 6096775 w 21600"/>
                <a:gd name="T5" fmla="*/ 12667717 h 21600"/>
                <a:gd name="T6" fmla="*/ 4280748 w 21600"/>
                <a:gd name="T7" fmla="*/ 10766874 h 21600"/>
                <a:gd name="T8" fmla="*/ 3632053 w 21600"/>
                <a:gd name="T9" fmla="*/ 6018194 h 21600"/>
                <a:gd name="T10" fmla="*/ 4280748 w 21600"/>
                <a:gd name="T11" fmla="*/ 1900843 h 21600"/>
                <a:gd name="T12" fmla="*/ 6096775 w 21600"/>
                <a:gd name="T13" fmla="*/ 0 h 21600"/>
                <a:gd name="T14" fmla="*/ 7912825 w 21600"/>
                <a:gd name="T15" fmla="*/ 1900843 h 21600"/>
                <a:gd name="T16" fmla="*/ 8691604 w 21600"/>
                <a:gd name="T17" fmla="*/ 6018194 h 21600"/>
                <a:gd name="T18" fmla="*/ 12323657 w 21600"/>
                <a:gd name="T19" fmla="*/ 42439564 h 21600"/>
                <a:gd name="T20" fmla="*/ 11156326 w 21600"/>
                <a:gd name="T21" fmla="*/ 45290799 h 21600"/>
                <a:gd name="T22" fmla="*/ 9988445 w 21600"/>
                <a:gd name="T23" fmla="*/ 42439564 h 21600"/>
                <a:gd name="T24" fmla="*/ 9988445 w 21600"/>
                <a:gd name="T25" fmla="*/ 21852810 h 21600"/>
                <a:gd name="T26" fmla="*/ 9469809 w 21600"/>
                <a:gd name="T27" fmla="*/ 21852810 h 21600"/>
                <a:gd name="T28" fmla="*/ 9469809 w 21600"/>
                <a:gd name="T29" fmla="*/ 70945353 h 21600"/>
                <a:gd name="T30" fmla="*/ 8042908 w 21600"/>
                <a:gd name="T31" fmla="*/ 74112253 h 21600"/>
                <a:gd name="T32" fmla="*/ 6485901 w 21600"/>
                <a:gd name="T33" fmla="*/ 70945353 h 21600"/>
                <a:gd name="T34" fmla="*/ 6485901 w 21600"/>
                <a:gd name="T35" fmla="*/ 42123899 h 21600"/>
                <a:gd name="T36" fmla="*/ 5837755 w 21600"/>
                <a:gd name="T37" fmla="*/ 42123899 h 21600"/>
                <a:gd name="T38" fmla="*/ 5837755 w 21600"/>
                <a:gd name="T39" fmla="*/ 70945353 h 21600"/>
                <a:gd name="T40" fmla="*/ 4280748 w 21600"/>
                <a:gd name="T41" fmla="*/ 74112253 h 21600"/>
                <a:gd name="T42" fmla="*/ 2853848 w 21600"/>
                <a:gd name="T43" fmla="*/ 70945353 h 21600"/>
                <a:gd name="T44" fmla="*/ 2853848 w 21600"/>
                <a:gd name="T45" fmla="*/ 21852810 h 21600"/>
                <a:gd name="T46" fmla="*/ 2335212 w 21600"/>
                <a:gd name="T47" fmla="*/ 21852810 h 21600"/>
                <a:gd name="T48" fmla="*/ 2335212 w 21600"/>
                <a:gd name="T49" fmla="*/ 42439564 h 21600"/>
                <a:gd name="T50" fmla="*/ 1167331 w 21600"/>
                <a:gd name="T51" fmla="*/ 45290799 h 21600"/>
                <a:gd name="T52" fmla="*/ 0 w 21600"/>
                <a:gd name="T53" fmla="*/ 42439564 h 21600"/>
                <a:gd name="T54" fmla="*/ 0 w 21600"/>
                <a:gd name="T55" fmla="*/ 19001575 h 21600"/>
                <a:gd name="T56" fmla="*/ 3113441 w 21600"/>
                <a:gd name="T57" fmla="*/ 13302444 h 21600"/>
                <a:gd name="T58" fmla="*/ 9210216 w 21600"/>
                <a:gd name="T59" fmla="*/ 13302444 h 21600"/>
                <a:gd name="T60" fmla="*/ 12323657 w 21600"/>
                <a:gd name="T61" fmla="*/ 19001575 h 21600"/>
                <a:gd name="T62" fmla="*/ 12323657 w 21600"/>
                <a:gd name="T63" fmla="*/ 42439564 h 21600"/>
                <a:gd name="T64" fmla="*/ 12323657 w 21600"/>
                <a:gd name="T65" fmla="*/ 42439564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zh-CN" altLang="en-US" sz="145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8" name="AutoShape 8"/>
            <p:cNvSpPr>
              <a:spLocks/>
            </p:cNvSpPr>
            <p:nvPr/>
          </p:nvSpPr>
          <p:spPr bwMode="auto">
            <a:xfrm>
              <a:off x="5056230" y="1855736"/>
              <a:ext cx="298438" cy="723240"/>
            </a:xfrm>
            <a:custGeom>
              <a:avLst/>
              <a:gdLst>
                <a:gd name="T0" fmla="*/ 8760416 w 21600"/>
                <a:gd name="T1" fmla="*/ 6018194 h 21600"/>
                <a:gd name="T2" fmla="*/ 8106648 w 21600"/>
                <a:gd name="T3" fmla="*/ 10766874 h 21600"/>
                <a:gd name="T4" fmla="*/ 6276122 w 21600"/>
                <a:gd name="T5" fmla="*/ 12667717 h 21600"/>
                <a:gd name="T6" fmla="*/ 4445597 w 21600"/>
                <a:gd name="T7" fmla="*/ 10766874 h 21600"/>
                <a:gd name="T8" fmla="*/ 3661075 w 21600"/>
                <a:gd name="T9" fmla="*/ 6018194 h 21600"/>
                <a:gd name="T10" fmla="*/ 4445597 w 21600"/>
                <a:gd name="T11" fmla="*/ 1900843 h 21600"/>
                <a:gd name="T12" fmla="*/ 6276122 w 21600"/>
                <a:gd name="T13" fmla="*/ 0 h 21600"/>
                <a:gd name="T14" fmla="*/ 8106648 w 21600"/>
                <a:gd name="T15" fmla="*/ 1900843 h 21600"/>
                <a:gd name="T16" fmla="*/ 8760416 w 21600"/>
                <a:gd name="T17" fmla="*/ 6018194 h 21600"/>
                <a:gd name="T18" fmla="*/ 12552245 w 21600"/>
                <a:gd name="T19" fmla="*/ 42439564 h 21600"/>
                <a:gd name="T20" fmla="*/ 11375463 w 21600"/>
                <a:gd name="T21" fmla="*/ 45290799 h 21600"/>
                <a:gd name="T22" fmla="*/ 10067951 w 21600"/>
                <a:gd name="T23" fmla="*/ 42439564 h 21600"/>
                <a:gd name="T24" fmla="*/ 10067951 w 21600"/>
                <a:gd name="T25" fmla="*/ 21852810 h 21600"/>
                <a:gd name="T26" fmla="*/ 9544937 w 21600"/>
                <a:gd name="T27" fmla="*/ 21852810 h 21600"/>
                <a:gd name="T28" fmla="*/ 9544937 w 21600"/>
                <a:gd name="T29" fmla="*/ 70945353 h 21600"/>
                <a:gd name="T30" fmla="*/ 8106648 w 21600"/>
                <a:gd name="T31" fmla="*/ 74112253 h 21600"/>
                <a:gd name="T32" fmla="*/ 6668383 w 21600"/>
                <a:gd name="T33" fmla="*/ 70945353 h 21600"/>
                <a:gd name="T34" fmla="*/ 6668383 w 21600"/>
                <a:gd name="T35" fmla="*/ 42123899 h 21600"/>
                <a:gd name="T36" fmla="*/ 5883862 w 21600"/>
                <a:gd name="T37" fmla="*/ 42123899 h 21600"/>
                <a:gd name="T38" fmla="*/ 5883862 w 21600"/>
                <a:gd name="T39" fmla="*/ 70945353 h 21600"/>
                <a:gd name="T40" fmla="*/ 4445597 w 21600"/>
                <a:gd name="T41" fmla="*/ 74112253 h 21600"/>
                <a:gd name="T42" fmla="*/ 3007308 w 21600"/>
                <a:gd name="T43" fmla="*/ 70945353 h 21600"/>
                <a:gd name="T44" fmla="*/ 3007308 w 21600"/>
                <a:gd name="T45" fmla="*/ 21852810 h 21600"/>
                <a:gd name="T46" fmla="*/ 2353540 w 21600"/>
                <a:gd name="T47" fmla="*/ 21852810 h 21600"/>
                <a:gd name="T48" fmla="*/ 2353540 w 21600"/>
                <a:gd name="T49" fmla="*/ 42439564 h 21600"/>
                <a:gd name="T50" fmla="*/ 1176782 w 21600"/>
                <a:gd name="T51" fmla="*/ 45290799 h 21600"/>
                <a:gd name="T52" fmla="*/ 0 w 21600"/>
                <a:gd name="T53" fmla="*/ 42439564 h 21600"/>
                <a:gd name="T54" fmla="*/ 0 w 21600"/>
                <a:gd name="T55" fmla="*/ 19001575 h 21600"/>
                <a:gd name="T56" fmla="*/ 3268815 w 21600"/>
                <a:gd name="T57" fmla="*/ 13302444 h 21600"/>
                <a:gd name="T58" fmla="*/ 9283430 w 21600"/>
                <a:gd name="T59" fmla="*/ 13302444 h 21600"/>
                <a:gd name="T60" fmla="*/ 12552245 w 21600"/>
                <a:gd name="T61" fmla="*/ 19001575 h 21600"/>
                <a:gd name="T62" fmla="*/ 12552245 w 21600"/>
                <a:gd name="T63" fmla="*/ 42439564 h 21600"/>
                <a:gd name="T64" fmla="*/ 12552245 w 21600"/>
                <a:gd name="T65" fmla="*/ 42439564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325" y="12923"/>
                    <a:pt x="17325" y="12369"/>
                  </a:cubicBezTo>
                  <a:cubicBezTo>
                    <a:pt x="17325" y="6369"/>
                    <a:pt x="17325" y="6369"/>
                    <a:pt x="17325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ADBACA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zh-CN" altLang="en-US" sz="145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9" name="AutoShape 9"/>
            <p:cNvSpPr>
              <a:spLocks/>
            </p:cNvSpPr>
            <p:nvPr/>
          </p:nvSpPr>
          <p:spPr bwMode="auto">
            <a:xfrm>
              <a:off x="3184645" y="1855736"/>
              <a:ext cx="292088" cy="723240"/>
            </a:xfrm>
            <a:custGeom>
              <a:avLst/>
              <a:gdLst>
                <a:gd name="T0" fmla="*/ 8531889 w 21600"/>
                <a:gd name="T1" fmla="*/ 6018194 h 21600"/>
                <a:gd name="T2" fmla="*/ 7767422 w 21600"/>
                <a:gd name="T3" fmla="*/ 10766874 h 21600"/>
                <a:gd name="T4" fmla="*/ 5984771 w 21600"/>
                <a:gd name="T5" fmla="*/ 12667717 h 21600"/>
                <a:gd name="T6" fmla="*/ 4329794 w 21600"/>
                <a:gd name="T7" fmla="*/ 10766874 h 21600"/>
                <a:gd name="T8" fmla="*/ 3565327 w 21600"/>
                <a:gd name="T9" fmla="*/ 6018194 h 21600"/>
                <a:gd name="T10" fmla="*/ 4202095 w 21600"/>
                <a:gd name="T11" fmla="*/ 1900843 h 21600"/>
                <a:gd name="T12" fmla="*/ 5984771 w 21600"/>
                <a:gd name="T13" fmla="*/ 0 h 21600"/>
                <a:gd name="T14" fmla="*/ 7767422 w 21600"/>
                <a:gd name="T15" fmla="*/ 1900843 h 21600"/>
                <a:gd name="T16" fmla="*/ 8531889 w 21600"/>
                <a:gd name="T17" fmla="*/ 6018194 h 21600"/>
                <a:gd name="T18" fmla="*/ 12097217 w 21600"/>
                <a:gd name="T19" fmla="*/ 42439564 h 21600"/>
                <a:gd name="T20" fmla="*/ 10951333 w 21600"/>
                <a:gd name="T21" fmla="*/ 45290799 h 21600"/>
                <a:gd name="T22" fmla="*/ 9804904 w 21600"/>
                <a:gd name="T23" fmla="*/ 42439564 h 21600"/>
                <a:gd name="T24" fmla="*/ 9804904 w 21600"/>
                <a:gd name="T25" fmla="*/ 21852810 h 21600"/>
                <a:gd name="T26" fmla="*/ 9295812 w 21600"/>
                <a:gd name="T27" fmla="*/ 21852810 h 21600"/>
                <a:gd name="T28" fmla="*/ 9295812 w 21600"/>
                <a:gd name="T29" fmla="*/ 70945353 h 21600"/>
                <a:gd name="T30" fmla="*/ 7895122 w 21600"/>
                <a:gd name="T31" fmla="*/ 74112253 h 21600"/>
                <a:gd name="T32" fmla="*/ 6494407 w 21600"/>
                <a:gd name="T33" fmla="*/ 70945353 h 21600"/>
                <a:gd name="T34" fmla="*/ 6494407 w 21600"/>
                <a:gd name="T35" fmla="*/ 42123899 h 21600"/>
                <a:gd name="T36" fmla="*/ 5730485 w 21600"/>
                <a:gd name="T37" fmla="*/ 42123899 h 21600"/>
                <a:gd name="T38" fmla="*/ 5730485 w 21600"/>
                <a:gd name="T39" fmla="*/ 70945353 h 21600"/>
                <a:gd name="T40" fmla="*/ 4329794 w 21600"/>
                <a:gd name="T41" fmla="*/ 74112253 h 21600"/>
                <a:gd name="T42" fmla="*/ 2801405 w 21600"/>
                <a:gd name="T43" fmla="*/ 70945353 h 21600"/>
                <a:gd name="T44" fmla="*/ 2801405 w 21600"/>
                <a:gd name="T45" fmla="*/ 21852810 h 21600"/>
                <a:gd name="T46" fmla="*/ 2292312 w 21600"/>
                <a:gd name="T47" fmla="*/ 21852810 h 21600"/>
                <a:gd name="T48" fmla="*/ 2292312 w 21600"/>
                <a:gd name="T49" fmla="*/ 42439564 h 21600"/>
                <a:gd name="T50" fmla="*/ 1145884 w 21600"/>
                <a:gd name="T51" fmla="*/ 45290799 h 21600"/>
                <a:gd name="T52" fmla="*/ 0 w 21600"/>
                <a:gd name="T53" fmla="*/ 42439564 h 21600"/>
                <a:gd name="T54" fmla="*/ 0 w 21600"/>
                <a:gd name="T55" fmla="*/ 19001575 h 21600"/>
                <a:gd name="T56" fmla="*/ 3183366 w 21600"/>
                <a:gd name="T57" fmla="*/ 13302444 h 21600"/>
                <a:gd name="T58" fmla="*/ 9040982 w 21600"/>
                <a:gd name="T59" fmla="*/ 13302444 h 21600"/>
                <a:gd name="T60" fmla="*/ 12097217 w 21600"/>
                <a:gd name="T61" fmla="*/ 19001575 h 21600"/>
                <a:gd name="T62" fmla="*/ 12097217 w 21600"/>
                <a:gd name="T63" fmla="*/ 42439564 h 21600"/>
                <a:gd name="T64" fmla="*/ 12097217 w 21600"/>
                <a:gd name="T65" fmla="*/ 42439564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731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596" y="21323"/>
                    <a:pt x="11596" y="20677"/>
                  </a:cubicBezTo>
                  <a:cubicBezTo>
                    <a:pt x="11596" y="12277"/>
                    <a:pt x="11596" y="12277"/>
                    <a:pt x="11596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731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zh-CN" altLang="en-US" sz="145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3066" name="AutoShape 10"/>
            <p:cNvSpPr>
              <a:spLocks/>
            </p:cNvSpPr>
            <p:nvPr/>
          </p:nvSpPr>
          <p:spPr bwMode="auto">
            <a:xfrm>
              <a:off x="2562821" y="1855438"/>
              <a:ext cx="297137" cy="724215"/>
            </a:xfrm>
            <a:custGeom>
              <a:avLst/>
              <a:gdLst>
                <a:gd name="T0" fmla="*/ 1647698904 w 21600"/>
                <a:gd name="T1" fmla="*/ 2147483647 h 21600"/>
                <a:gd name="T2" fmla="*/ 1500142043 w 21600"/>
                <a:gd name="T3" fmla="*/ 2147483647 h 21600"/>
                <a:gd name="T4" fmla="*/ 1180441235 w 21600"/>
                <a:gd name="T5" fmla="*/ 2147483647 h 21600"/>
                <a:gd name="T6" fmla="*/ 836144756 w 21600"/>
                <a:gd name="T7" fmla="*/ 2147483647 h 21600"/>
                <a:gd name="T8" fmla="*/ 688591858 w 21600"/>
                <a:gd name="T9" fmla="*/ 2147483647 h 21600"/>
                <a:gd name="T10" fmla="*/ 836144756 w 21600"/>
                <a:gd name="T11" fmla="*/ 2136848157 h 21600"/>
                <a:gd name="T12" fmla="*/ 1180441235 w 21600"/>
                <a:gd name="T13" fmla="*/ 0 h 21600"/>
                <a:gd name="T14" fmla="*/ 1500142043 w 21600"/>
                <a:gd name="T15" fmla="*/ 2136848157 h 21600"/>
                <a:gd name="T16" fmla="*/ 1647698904 w 21600"/>
                <a:gd name="T17" fmla="*/ 2147483647 h 21600"/>
                <a:gd name="T18" fmla="*/ 2147483647 w 21600"/>
                <a:gd name="T19" fmla="*/ 2147483647 h 21600"/>
                <a:gd name="T20" fmla="*/ 2139548501 w 21600"/>
                <a:gd name="T21" fmla="*/ 2147483647 h 21600"/>
                <a:gd name="T22" fmla="*/ 1893623042 w 21600"/>
                <a:gd name="T23" fmla="*/ 2147483647 h 21600"/>
                <a:gd name="T24" fmla="*/ 1893623042 w 21600"/>
                <a:gd name="T25" fmla="*/ 2147483647 h 21600"/>
                <a:gd name="T26" fmla="*/ 1795252242 w 21600"/>
                <a:gd name="T27" fmla="*/ 2147483647 h 21600"/>
                <a:gd name="T28" fmla="*/ 1795252242 w 21600"/>
                <a:gd name="T29" fmla="*/ 2147483647 h 21600"/>
                <a:gd name="T30" fmla="*/ 1524737054 w 21600"/>
                <a:gd name="T31" fmla="*/ 2147483647 h 21600"/>
                <a:gd name="T32" fmla="*/ 1254217465 w 21600"/>
                <a:gd name="T33" fmla="*/ 2147483647 h 21600"/>
                <a:gd name="T34" fmla="*/ 1254217465 w 21600"/>
                <a:gd name="T35" fmla="*/ 2147483647 h 21600"/>
                <a:gd name="T36" fmla="*/ 1106664126 w 21600"/>
                <a:gd name="T37" fmla="*/ 2147483647 h 21600"/>
                <a:gd name="T38" fmla="*/ 1106664126 w 21600"/>
                <a:gd name="T39" fmla="*/ 2147483647 h 21600"/>
                <a:gd name="T40" fmla="*/ 836144756 w 21600"/>
                <a:gd name="T41" fmla="*/ 2147483647 h 21600"/>
                <a:gd name="T42" fmla="*/ 565630009 w 21600"/>
                <a:gd name="T43" fmla="*/ 2147483647 h 21600"/>
                <a:gd name="T44" fmla="*/ 565630009 w 21600"/>
                <a:gd name="T45" fmla="*/ 2147483647 h 21600"/>
                <a:gd name="T46" fmla="*/ 442667389 w 21600"/>
                <a:gd name="T47" fmla="*/ 2147483647 h 21600"/>
                <a:gd name="T48" fmla="*/ 442667389 w 21600"/>
                <a:gd name="T49" fmla="*/ 2147483647 h 21600"/>
                <a:gd name="T50" fmla="*/ 221333695 w 21600"/>
                <a:gd name="T51" fmla="*/ 2147483647 h 21600"/>
                <a:gd name="T52" fmla="*/ 0 w 21600"/>
                <a:gd name="T53" fmla="*/ 2147483647 h 21600"/>
                <a:gd name="T54" fmla="*/ 0 w 21600"/>
                <a:gd name="T55" fmla="*/ 2147483647 h 21600"/>
                <a:gd name="T56" fmla="*/ 614810787 w 21600"/>
                <a:gd name="T57" fmla="*/ 2147483647 h 21600"/>
                <a:gd name="T58" fmla="*/ 1746070144 w 21600"/>
                <a:gd name="T59" fmla="*/ 2147483647 h 21600"/>
                <a:gd name="T60" fmla="*/ 2147483647 w 21600"/>
                <a:gd name="T61" fmla="*/ 2147483647 h 21600"/>
                <a:gd name="T62" fmla="*/ 2147483647 w 21600"/>
                <a:gd name="T63" fmla="*/ 2147483647 h 21600"/>
                <a:gd name="T64" fmla="*/ 2147483647 w 21600"/>
                <a:gd name="T65" fmla="*/ 2147483647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600"/>
                <a:gd name="T100" fmla="*/ 0 h 21600"/>
                <a:gd name="T101" fmla="*/ 21600 w 21600"/>
                <a:gd name="T102" fmla="*/ 21600 h 2160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725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325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725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325" y="12923"/>
                    <a:pt x="17325" y="12369"/>
                  </a:cubicBezTo>
                  <a:cubicBezTo>
                    <a:pt x="17325" y="6369"/>
                    <a:pt x="17325" y="6369"/>
                    <a:pt x="17325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1" name="AutoShape 11"/>
            <p:cNvSpPr>
              <a:spLocks/>
            </p:cNvSpPr>
            <p:nvPr/>
          </p:nvSpPr>
          <p:spPr bwMode="auto">
            <a:xfrm>
              <a:off x="5680091" y="1855736"/>
              <a:ext cx="296851" cy="723240"/>
            </a:xfrm>
            <a:custGeom>
              <a:avLst/>
              <a:gdLst>
                <a:gd name="T0" fmla="*/ 8707111 w 21600"/>
                <a:gd name="T1" fmla="*/ 6018194 h 21600"/>
                <a:gd name="T2" fmla="*/ 7927360 w 21600"/>
                <a:gd name="T3" fmla="*/ 10766874 h 21600"/>
                <a:gd name="T4" fmla="*/ 6237936 w 21600"/>
                <a:gd name="T5" fmla="*/ 12667717 h 21600"/>
                <a:gd name="T6" fmla="*/ 4418541 w 21600"/>
                <a:gd name="T7" fmla="*/ 10766874 h 21600"/>
                <a:gd name="T8" fmla="*/ 3638790 w 21600"/>
                <a:gd name="T9" fmla="*/ 6018194 h 21600"/>
                <a:gd name="T10" fmla="*/ 4418541 w 21600"/>
                <a:gd name="T11" fmla="*/ 1900843 h 21600"/>
                <a:gd name="T12" fmla="*/ 6237936 w 21600"/>
                <a:gd name="T13" fmla="*/ 0 h 21600"/>
                <a:gd name="T14" fmla="*/ 7927360 w 21600"/>
                <a:gd name="T15" fmla="*/ 1900843 h 21600"/>
                <a:gd name="T16" fmla="*/ 8707111 w 21600"/>
                <a:gd name="T17" fmla="*/ 6018194 h 21600"/>
                <a:gd name="T18" fmla="*/ 12475848 w 21600"/>
                <a:gd name="T19" fmla="*/ 42439564 h 21600"/>
                <a:gd name="T20" fmla="*/ 11176287 w 21600"/>
                <a:gd name="T21" fmla="*/ 45290799 h 21600"/>
                <a:gd name="T22" fmla="*/ 10006672 w 21600"/>
                <a:gd name="T23" fmla="*/ 42439564 h 21600"/>
                <a:gd name="T24" fmla="*/ 10006672 w 21600"/>
                <a:gd name="T25" fmla="*/ 21852810 h 21600"/>
                <a:gd name="T26" fmla="*/ 9486838 w 21600"/>
                <a:gd name="T27" fmla="*/ 21852810 h 21600"/>
                <a:gd name="T28" fmla="*/ 9486838 w 21600"/>
                <a:gd name="T29" fmla="*/ 70945353 h 21600"/>
                <a:gd name="T30" fmla="*/ 8057307 w 21600"/>
                <a:gd name="T31" fmla="*/ 74112253 h 21600"/>
                <a:gd name="T32" fmla="*/ 6627799 w 21600"/>
                <a:gd name="T33" fmla="*/ 70945353 h 21600"/>
                <a:gd name="T34" fmla="*/ 6627799 w 21600"/>
                <a:gd name="T35" fmla="*/ 42123899 h 21600"/>
                <a:gd name="T36" fmla="*/ 5848048 w 21600"/>
                <a:gd name="T37" fmla="*/ 42123899 h 21600"/>
                <a:gd name="T38" fmla="*/ 5848048 w 21600"/>
                <a:gd name="T39" fmla="*/ 70945353 h 21600"/>
                <a:gd name="T40" fmla="*/ 4418541 w 21600"/>
                <a:gd name="T41" fmla="*/ 74112253 h 21600"/>
                <a:gd name="T42" fmla="*/ 2989009 w 21600"/>
                <a:gd name="T43" fmla="*/ 70945353 h 21600"/>
                <a:gd name="T44" fmla="*/ 2989009 w 21600"/>
                <a:gd name="T45" fmla="*/ 21852810 h 21600"/>
                <a:gd name="T46" fmla="*/ 2339229 w 21600"/>
                <a:gd name="T47" fmla="*/ 21852810 h 21600"/>
                <a:gd name="T48" fmla="*/ 2339229 w 21600"/>
                <a:gd name="T49" fmla="*/ 42439564 h 21600"/>
                <a:gd name="T50" fmla="*/ 1169614 w 21600"/>
                <a:gd name="T51" fmla="*/ 45290799 h 21600"/>
                <a:gd name="T52" fmla="*/ 0 w 21600"/>
                <a:gd name="T53" fmla="*/ 42439564 h 21600"/>
                <a:gd name="T54" fmla="*/ 0 w 21600"/>
                <a:gd name="T55" fmla="*/ 19001575 h 21600"/>
                <a:gd name="T56" fmla="*/ 3248926 w 21600"/>
                <a:gd name="T57" fmla="*/ 13302444 h 21600"/>
                <a:gd name="T58" fmla="*/ 9226921 w 21600"/>
                <a:gd name="T59" fmla="*/ 13302444 h 21600"/>
                <a:gd name="T60" fmla="*/ 12475848 w 21600"/>
                <a:gd name="T61" fmla="*/ 19001575 h 21600"/>
                <a:gd name="T62" fmla="*/ 12475848 w 21600"/>
                <a:gd name="T63" fmla="*/ 42439564 h 21600"/>
                <a:gd name="T64" fmla="*/ 12475848 w 21600"/>
                <a:gd name="T65" fmla="*/ 42439564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725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325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725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350" y="13200"/>
                  </a:cubicBezTo>
                  <a:cubicBezTo>
                    <a:pt x="18000" y="13200"/>
                    <a:pt x="17325" y="12923"/>
                    <a:pt x="17325" y="12369"/>
                  </a:cubicBezTo>
                  <a:cubicBezTo>
                    <a:pt x="17325" y="6369"/>
                    <a:pt x="17325" y="6369"/>
                    <a:pt x="17325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ADBACA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zh-CN" altLang="en-US" sz="145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2" name="AutoShape 12"/>
            <p:cNvSpPr>
              <a:spLocks/>
            </p:cNvSpPr>
            <p:nvPr/>
          </p:nvSpPr>
          <p:spPr bwMode="auto">
            <a:xfrm>
              <a:off x="3808507" y="1855736"/>
              <a:ext cx="295263" cy="723240"/>
            </a:xfrm>
            <a:custGeom>
              <a:avLst/>
              <a:gdLst>
                <a:gd name="T0" fmla="*/ 8691644 w 21600"/>
                <a:gd name="T1" fmla="*/ 6018194 h 21600"/>
                <a:gd name="T2" fmla="*/ 7912841 w 21600"/>
                <a:gd name="T3" fmla="*/ 10766874 h 21600"/>
                <a:gd name="T4" fmla="*/ 6096811 w 21600"/>
                <a:gd name="T5" fmla="*/ 12667717 h 21600"/>
                <a:gd name="T6" fmla="*/ 4280781 w 21600"/>
                <a:gd name="T7" fmla="*/ 10766874 h 21600"/>
                <a:gd name="T8" fmla="*/ 3632060 w 21600"/>
                <a:gd name="T9" fmla="*/ 6018194 h 21600"/>
                <a:gd name="T10" fmla="*/ 4280781 w 21600"/>
                <a:gd name="T11" fmla="*/ 1900843 h 21600"/>
                <a:gd name="T12" fmla="*/ 6096811 w 21600"/>
                <a:gd name="T13" fmla="*/ 0 h 21600"/>
                <a:gd name="T14" fmla="*/ 7912841 w 21600"/>
                <a:gd name="T15" fmla="*/ 1900843 h 21600"/>
                <a:gd name="T16" fmla="*/ 8691644 w 21600"/>
                <a:gd name="T17" fmla="*/ 6018194 h 21600"/>
                <a:gd name="T18" fmla="*/ 12323705 w 21600"/>
                <a:gd name="T19" fmla="*/ 42439564 h 21600"/>
                <a:gd name="T20" fmla="*/ 11156371 w 21600"/>
                <a:gd name="T21" fmla="*/ 45290799 h 21600"/>
                <a:gd name="T22" fmla="*/ 9988488 w 21600"/>
                <a:gd name="T23" fmla="*/ 42439564 h 21600"/>
                <a:gd name="T24" fmla="*/ 9988488 w 21600"/>
                <a:gd name="T25" fmla="*/ 21852810 h 21600"/>
                <a:gd name="T26" fmla="*/ 9469851 w 21600"/>
                <a:gd name="T27" fmla="*/ 21852810 h 21600"/>
                <a:gd name="T28" fmla="*/ 9469851 w 21600"/>
                <a:gd name="T29" fmla="*/ 70945353 h 21600"/>
                <a:gd name="T30" fmla="*/ 8042924 w 21600"/>
                <a:gd name="T31" fmla="*/ 74112253 h 21600"/>
                <a:gd name="T32" fmla="*/ 6485914 w 21600"/>
                <a:gd name="T33" fmla="*/ 70945353 h 21600"/>
                <a:gd name="T34" fmla="*/ 6485914 w 21600"/>
                <a:gd name="T35" fmla="*/ 42123899 h 21600"/>
                <a:gd name="T36" fmla="*/ 5837791 w 21600"/>
                <a:gd name="T37" fmla="*/ 42123899 h 21600"/>
                <a:gd name="T38" fmla="*/ 5837791 w 21600"/>
                <a:gd name="T39" fmla="*/ 70945353 h 21600"/>
                <a:gd name="T40" fmla="*/ 4280781 w 21600"/>
                <a:gd name="T41" fmla="*/ 74112253 h 21600"/>
                <a:gd name="T42" fmla="*/ 2853854 w 21600"/>
                <a:gd name="T43" fmla="*/ 70945353 h 21600"/>
                <a:gd name="T44" fmla="*/ 2853854 w 21600"/>
                <a:gd name="T45" fmla="*/ 21852810 h 21600"/>
                <a:gd name="T46" fmla="*/ 2335217 w 21600"/>
                <a:gd name="T47" fmla="*/ 21852810 h 21600"/>
                <a:gd name="T48" fmla="*/ 2335217 w 21600"/>
                <a:gd name="T49" fmla="*/ 42439564 h 21600"/>
                <a:gd name="T50" fmla="*/ 1167334 w 21600"/>
                <a:gd name="T51" fmla="*/ 45290799 h 21600"/>
                <a:gd name="T52" fmla="*/ 0 w 21600"/>
                <a:gd name="T53" fmla="*/ 42439564 h 21600"/>
                <a:gd name="T54" fmla="*/ 0 w 21600"/>
                <a:gd name="T55" fmla="*/ 19001575 h 21600"/>
                <a:gd name="T56" fmla="*/ 3242957 w 21600"/>
                <a:gd name="T57" fmla="*/ 13302444 h 21600"/>
                <a:gd name="T58" fmla="*/ 9210258 w 21600"/>
                <a:gd name="T59" fmla="*/ 13302444 h 21600"/>
                <a:gd name="T60" fmla="*/ 12323705 w 21600"/>
                <a:gd name="T61" fmla="*/ 19001575 h 21600"/>
                <a:gd name="T62" fmla="*/ 12323705 w 21600"/>
                <a:gd name="T63" fmla="*/ 42439564 h 21600"/>
                <a:gd name="T64" fmla="*/ 12323705 w 21600"/>
                <a:gd name="T65" fmla="*/ 42439564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zh-CN" altLang="en-US" sz="145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3" name="AutoShape 13"/>
            <p:cNvSpPr>
              <a:spLocks/>
            </p:cNvSpPr>
            <p:nvPr/>
          </p:nvSpPr>
          <p:spPr bwMode="auto">
            <a:xfrm>
              <a:off x="4432368" y="1855736"/>
              <a:ext cx="295263" cy="723240"/>
            </a:xfrm>
            <a:custGeom>
              <a:avLst/>
              <a:gdLst>
                <a:gd name="T0" fmla="*/ 8548045 w 21600"/>
                <a:gd name="T1" fmla="*/ 6018194 h 21600"/>
                <a:gd name="T2" fmla="*/ 7910132 w 21600"/>
                <a:gd name="T3" fmla="*/ 10766874 h 21600"/>
                <a:gd name="T4" fmla="*/ 6123980 w 21600"/>
                <a:gd name="T5" fmla="*/ 12667717 h 21600"/>
                <a:gd name="T6" fmla="*/ 4337828 w 21600"/>
                <a:gd name="T7" fmla="*/ 10766874 h 21600"/>
                <a:gd name="T8" fmla="*/ 3572327 w 21600"/>
                <a:gd name="T9" fmla="*/ 6018194 h 21600"/>
                <a:gd name="T10" fmla="*/ 4337828 w 21600"/>
                <a:gd name="T11" fmla="*/ 1900843 h 21600"/>
                <a:gd name="T12" fmla="*/ 6123980 w 21600"/>
                <a:gd name="T13" fmla="*/ 0 h 21600"/>
                <a:gd name="T14" fmla="*/ 7910132 w 21600"/>
                <a:gd name="T15" fmla="*/ 1900843 h 21600"/>
                <a:gd name="T16" fmla="*/ 8548045 w 21600"/>
                <a:gd name="T17" fmla="*/ 6018194 h 21600"/>
                <a:gd name="T18" fmla="*/ 12247959 w 21600"/>
                <a:gd name="T19" fmla="*/ 42439564 h 21600"/>
                <a:gd name="T20" fmla="*/ 11099721 w 21600"/>
                <a:gd name="T21" fmla="*/ 45290799 h 21600"/>
                <a:gd name="T22" fmla="*/ 9951458 w 21600"/>
                <a:gd name="T23" fmla="*/ 42439564 h 21600"/>
                <a:gd name="T24" fmla="*/ 9951458 w 21600"/>
                <a:gd name="T25" fmla="*/ 21852810 h 21600"/>
                <a:gd name="T26" fmla="*/ 9313545 w 21600"/>
                <a:gd name="T27" fmla="*/ 21852810 h 21600"/>
                <a:gd name="T28" fmla="*/ 9313545 w 21600"/>
                <a:gd name="T29" fmla="*/ 70945353 h 21600"/>
                <a:gd name="T30" fmla="*/ 7910132 w 21600"/>
                <a:gd name="T31" fmla="*/ 74112253 h 21600"/>
                <a:gd name="T32" fmla="*/ 6506718 w 21600"/>
                <a:gd name="T33" fmla="*/ 70945353 h 21600"/>
                <a:gd name="T34" fmla="*/ 6506718 w 21600"/>
                <a:gd name="T35" fmla="*/ 42123899 h 21600"/>
                <a:gd name="T36" fmla="*/ 5741241 w 21600"/>
                <a:gd name="T37" fmla="*/ 42123899 h 21600"/>
                <a:gd name="T38" fmla="*/ 5741241 w 21600"/>
                <a:gd name="T39" fmla="*/ 70945353 h 21600"/>
                <a:gd name="T40" fmla="*/ 4337828 w 21600"/>
                <a:gd name="T41" fmla="*/ 74112253 h 21600"/>
                <a:gd name="T42" fmla="*/ 2934414 w 21600"/>
                <a:gd name="T43" fmla="*/ 70945353 h 21600"/>
                <a:gd name="T44" fmla="*/ 2934414 w 21600"/>
                <a:gd name="T45" fmla="*/ 21852810 h 21600"/>
                <a:gd name="T46" fmla="*/ 2296501 w 21600"/>
                <a:gd name="T47" fmla="*/ 21852810 h 21600"/>
                <a:gd name="T48" fmla="*/ 2296501 w 21600"/>
                <a:gd name="T49" fmla="*/ 42439564 h 21600"/>
                <a:gd name="T50" fmla="*/ 1148239 w 21600"/>
                <a:gd name="T51" fmla="*/ 45290799 h 21600"/>
                <a:gd name="T52" fmla="*/ 0 w 21600"/>
                <a:gd name="T53" fmla="*/ 42439564 h 21600"/>
                <a:gd name="T54" fmla="*/ 0 w 21600"/>
                <a:gd name="T55" fmla="*/ 19001575 h 21600"/>
                <a:gd name="T56" fmla="*/ 3189565 w 21600"/>
                <a:gd name="T57" fmla="*/ 13302444 h 21600"/>
                <a:gd name="T58" fmla="*/ 9058394 w 21600"/>
                <a:gd name="T59" fmla="*/ 13302444 h 21600"/>
                <a:gd name="T60" fmla="*/ 12247959 w 21600"/>
                <a:gd name="T61" fmla="*/ 19001575 h 21600"/>
                <a:gd name="T62" fmla="*/ 12247959 w 21600"/>
                <a:gd name="T63" fmla="*/ 42439564 h 21600"/>
                <a:gd name="T64" fmla="*/ 12247959 w 21600"/>
                <a:gd name="T65" fmla="*/ 42439564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zh-CN" altLang="en-US" sz="145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4" name="AutoShape 14"/>
            <p:cNvSpPr>
              <a:spLocks/>
            </p:cNvSpPr>
            <p:nvPr/>
          </p:nvSpPr>
          <p:spPr bwMode="auto">
            <a:xfrm>
              <a:off x="6016627" y="1855736"/>
              <a:ext cx="295263" cy="723240"/>
            </a:xfrm>
            <a:custGeom>
              <a:avLst/>
              <a:gdLst>
                <a:gd name="T0" fmla="*/ 8638223 w 21600"/>
                <a:gd name="T1" fmla="*/ 6018194 h 21600"/>
                <a:gd name="T2" fmla="*/ 7864221 w 21600"/>
                <a:gd name="T3" fmla="*/ 10766874 h 21600"/>
                <a:gd name="T4" fmla="*/ 6059329 w 21600"/>
                <a:gd name="T5" fmla="*/ 12667717 h 21600"/>
                <a:gd name="T6" fmla="*/ 4254460 w 21600"/>
                <a:gd name="T7" fmla="*/ 10766874 h 21600"/>
                <a:gd name="T8" fmla="*/ 3609737 w 21600"/>
                <a:gd name="T9" fmla="*/ 6018194 h 21600"/>
                <a:gd name="T10" fmla="*/ 4254460 w 21600"/>
                <a:gd name="T11" fmla="*/ 1900843 h 21600"/>
                <a:gd name="T12" fmla="*/ 6059329 w 21600"/>
                <a:gd name="T13" fmla="*/ 0 h 21600"/>
                <a:gd name="T14" fmla="*/ 7864221 w 21600"/>
                <a:gd name="T15" fmla="*/ 1900843 h 21600"/>
                <a:gd name="T16" fmla="*/ 8638223 w 21600"/>
                <a:gd name="T17" fmla="*/ 6018194 h 21600"/>
                <a:gd name="T18" fmla="*/ 12247959 w 21600"/>
                <a:gd name="T19" fmla="*/ 42439564 h 21600"/>
                <a:gd name="T20" fmla="*/ 11087814 w 21600"/>
                <a:gd name="T21" fmla="*/ 45290799 h 21600"/>
                <a:gd name="T22" fmla="*/ 9927074 w 21600"/>
                <a:gd name="T23" fmla="*/ 42439564 h 21600"/>
                <a:gd name="T24" fmla="*/ 9927074 w 21600"/>
                <a:gd name="T25" fmla="*/ 21852810 h 21600"/>
                <a:gd name="T26" fmla="*/ 9411653 w 21600"/>
                <a:gd name="T27" fmla="*/ 21852810 h 21600"/>
                <a:gd name="T28" fmla="*/ 9411653 w 21600"/>
                <a:gd name="T29" fmla="*/ 70945353 h 21600"/>
                <a:gd name="T30" fmla="*/ 7993499 w 21600"/>
                <a:gd name="T31" fmla="*/ 74112253 h 21600"/>
                <a:gd name="T32" fmla="*/ 6446068 w 21600"/>
                <a:gd name="T33" fmla="*/ 70945353 h 21600"/>
                <a:gd name="T34" fmla="*/ 6446068 w 21600"/>
                <a:gd name="T35" fmla="*/ 42123899 h 21600"/>
                <a:gd name="T36" fmla="*/ 5801916 w 21600"/>
                <a:gd name="T37" fmla="*/ 42123899 h 21600"/>
                <a:gd name="T38" fmla="*/ 5801916 w 21600"/>
                <a:gd name="T39" fmla="*/ 70945353 h 21600"/>
                <a:gd name="T40" fmla="*/ 4254460 w 21600"/>
                <a:gd name="T41" fmla="*/ 74112253 h 21600"/>
                <a:gd name="T42" fmla="*/ 2836307 w 21600"/>
                <a:gd name="T43" fmla="*/ 70945353 h 21600"/>
                <a:gd name="T44" fmla="*/ 2836307 w 21600"/>
                <a:gd name="T45" fmla="*/ 21852810 h 21600"/>
                <a:gd name="T46" fmla="*/ 2320885 w 21600"/>
                <a:gd name="T47" fmla="*/ 21852810 h 21600"/>
                <a:gd name="T48" fmla="*/ 2320885 w 21600"/>
                <a:gd name="T49" fmla="*/ 42439564 h 21600"/>
                <a:gd name="T50" fmla="*/ 1160145 w 21600"/>
                <a:gd name="T51" fmla="*/ 45290799 h 21600"/>
                <a:gd name="T52" fmla="*/ 0 w 21600"/>
                <a:gd name="T53" fmla="*/ 42439564 h 21600"/>
                <a:gd name="T54" fmla="*/ 0 w 21600"/>
                <a:gd name="T55" fmla="*/ 19001575 h 21600"/>
                <a:gd name="T56" fmla="*/ 3094315 w 21600"/>
                <a:gd name="T57" fmla="*/ 13302444 h 21600"/>
                <a:gd name="T58" fmla="*/ 9153644 w 21600"/>
                <a:gd name="T59" fmla="*/ 13302444 h 21600"/>
                <a:gd name="T60" fmla="*/ 12247959 w 21600"/>
                <a:gd name="T61" fmla="*/ 19001575 h 21600"/>
                <a:gd name="T62" fmla="*/ 12247959 w 21600"/>
                <a:gd name="T63" fmla="*/ 42439564 h 21600"/>
                <a:gd name="T64" fmla="*/ 12247959 w 21600"/>
                <a:gd name="T65" fmla="*/ 42439564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366" y="2308"/>
                    <a:pt x="6366" y="1754"/>
                  </a:cubicBezTo>
                  <a:cubicBezTo>
                    <a:pt x="6366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ADBACA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zh-CN" altLang="en-US" sz="145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5" name="AutoShape 15"/>
            <p:cNvSpPr>
              <a:spLocks/>
            </p:cNvSpPr>
            <p:nvPr/>
          </p:nvSpPr>
          <p:spPr bwMode="auto">
            <a:xfrm>
              <a:off x="6642075" y="1855736"/>
              <a:ext cx="293676" cy="723240"/>
            </a:xfrm>
            <a:custGeom>
              <a:avLst/>
              <a:gdLst>
                <a:gd name="T0" fmla="*/ 8531889 w 21600"/>
                <a:gd name="T1" fmla="*/ 6018194 h 21600"/>
                <a:gd name="T2" fmla="*/ 7767422 w 21600"/>
                <a:gd name="T3" fmla="*/ 10766874 h 21600"/>
                <a:gd name="T4" fmla="*/ 5984771 w 21600"/>
                <a:gd name="T5" fmla="*/ 12667717 h 21600"/>
                <a:gd name="T6" fmla="*/ 4202095 w 21600"/>
                <a:gd name="T7" fmla="*/ 10766874 h 21600"/>
                <a:gd name="T8" fmla="*/ 3438196 w 21600"/>
                <a:gd name="T9" fmla="*/ 6018194 h 21600"/>
                <a:gd name="T10" fmla="*/ 4202095 w 21600"/>
                <a:gd name="T11" fmla="*/ 1900843 h 21600"/>
                <a:gd name="T12" fmla="*/ 5984771 w 21600"/>
                <a:gd name="T13" fmla="*/ 0 h 21600"/>
                <a:gd name="T14" fmla="*/ 7767422 w 21600"/>
                <a:gd name="T15" fmla="*/ 1900843 h 21600"/>
                <a:gd name="T16" fmla="*/ 8531889 w 21600"/>
                <a:gd name="T17" fmla="*/ 6018194 h 21600"/>
                <a:gd name="T18" fmla="*/ 12097217 w 21600"/>
                <a:gd name="T19" fmla="*/ 42439564 h 21600"/>
                <a:gd name="T20" fmla="*/ 10951333 w 21600"/>
                <a:gd name="T21" fmla="*/ 45290799 h 21600"/>
                <a:gd name="T22" fmla="*/ 9804904 w 21600"/>
                <a:gd name="T23" fmla="*/ 42439564 h 21600"/>
                <a:gd name="T24" fmla="*/ 9804904 w 21600"/>
                <a:gd name="T25" fmla="*/ 21852810 h 21600"/>
                <a:gd name="T26" fmla="*/ 9295812 w 21600"/>
                <a:gd name="T27" fmla="*/ 21852810 h 21600"/>
                <a:gd name="T28" fmla="*/ 9295812 w 21600"/>
                <a:gd name="T29" fmla="*/ 70945353 h 21600"/>
                <a:gd name="T30" fmla="*/ 7767422 w 21600"/>
                <a:gd name="T31" fmla="*/ 74112253 h 21600"/>
                <a:gd name="T32" fmla="*/ 6366732 w 21600"/>
                <a:gd name="T33" fmla="*/ 70945353 h 21600"/>
                <a:gd name="T34" fmla="*/ 6366732 w 21600"/>
                <a:gd name="T35" fmla="*/ 42123899 h 21600"/>
                <a:gd name="T36" fmla="*/ 5730485 w 21600"/>
                <a:gd name="T37" fmla="*/ 42123899 h 21600"/>
                <a:gd name="T38" fmla="*/ 5730485 w 21600"/>
                <a:gd name="T39" fmla="*/ 70945353 h 21600"/>
                <a:gd name="T40" fmla="*/ 4202095 w 21600"/>
                <a:gd name="T41" fmla="*/ 74112253 h 21600"/>
                <a:gd name="T42" fmla="*/ 2801405 w 21600"/>
                <a:gd name="T43" fmla="*/ 70945353 h 21600"/>
                <a:gd name="T44" fmla="*/ 2801405 w 21600"/>
                <a:gd name="T45" fmla="*/ 21852810 h 21600"/>
                <a:gd name="T46" fmla="*/ 2292312 w 21600"/>
                <a:gd name="T47" fmla="*/ 21852810 h 21600"/>
                <a:gd name="T48" fmla="*/ 2292312 w 21600"/>
                <a:gd name="T49" fmla="*/ 42439564 h 21600"/>
                <a:gd name="T50" fmla="*/ 1145884 w 21600"/>
                <a:gd name="T51" fmla="*/ 45290799 h 21600"/>
                <a:gd name="T52" fmla="*/ 0 w 21600"/>
                <a:gd name="T53" fmla="*/ 42439564 h 21600"/>
                <a:gd name="T54" fmla="*/ 0 w 21600"/>
                <a:gd name="T55" fmla="*/ 19001575 h 21600"/>
                <a:gd name="T56" fmla="*/ 3056235 w 21600"/>
                <a:gd name="T57" fmla="*/ 13302444 h 21600"/>
                <a:gd name="T58" fmla="*/ 9040982 w 21600"/>
                <a:gd name="T59" fmla="*/ 13302444 h 21600"/>
                <a:gd name="T60" fmla="*/ 12097217 w 21600"/>
                <a:gd name="T61" fmla="*/ 19001575 h 21600"/>
                <a:gd name="T62" fmla="*/ 12097217 w 21600"/>
                <a:gd name="T63" fmla="*/ 42439564 h 21600"/>
                <a:gd name="T64" fmla="*/ 12097217 w 21600"/>
                <a:gd name="T65" fmla="*/ 42439564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139" y="2308"/>
                    <a:pt x="6139" y="1754"/>
                  </a:cubicBezTo>
                  <a:cubicBezTo>
                    <a:pt x="6139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ADBACA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zh-CN" altLang="en-US" sz="145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6" name="AutoShape 16"/>
            <p:cNvSpPr>
              <a:spLocks/>
            </p:cNvSpPr>
            <p:nvPr/>
          </p:nvSpPr>
          <p:spPr bwMode="auto">
            <a:xfrm>
              <a:off x="6332526" y="1855736"/>
              <a:ext cx="296850" cy="723240"/>
            </a:xfrm>
            <a:custGeom>
              <a:avLst/>
              <a:gdLst>
                <a:gd name="T0" fmla="*/ 8707070 w 21600"/>
                <a:gd name="T1" fmla="*/ 6018194 h 21600"/>
                <a:gd name="T2" fmla="*/ 8057291 w 21600"/>
                <a:gd name="T3" fmla="*/ 10766874 h 21600"/>
                <a:gd name="T4" fmla="*/ 6237900 w 21600"/>
                <a:gd name="T5" fmla="*/ 12667717 h 21600"/>
                <a:gd name="T6" fmla="*/ 4418508 w 21600"/>
                <a:gd name="T7" fmla="*/ 10766874 h 21600"/>
                <a:gd name="T8" fmla="*/ 3638783 w 21600"/>
                <a:gd name="T9" fmla="*/ 6018194 h 21600"/>
                <a:gd name="T10" fmla="*/ 4418508 w 21600"/>
                <a:gd name="T11" fmla="*/ 1900843 h 21600"/>
                <a:gd name="T12" fmla="*/ 6237900 w 21600"/>
                <a:gd name="T13" fmla="*/ 0 h 21600"/>
                <a:gd name="T14" fmla="*/ 8057291 w 21600"/>
                <a:gd name="T15" fmla="*/ 1900843 h 21600"/>
                <a:gd name="T16" fmla="*/ 8707070 w 21600"/>
                <a:gd name="T17" fmla="*/ 6018194 h 21600"/>
                <a:gd name="T18" fmla="*/ 12475799 w 21600"/>
                <a:gd name="T19" fmla="*/ 42439564 h 21600"/>
                <a:gd name="T20" fmla="*/ 11306187 w 21600"/>
                <a:gd name="T21" fmla="*/ 45290799 h 21600"/>
                <a:gd name="T22" fmla="*/ 10136599 w 21600"/>
                <a:gd name="T23" fmla="*/ 42439564 h 21600"/>
                <a:gd name="T24" fmla="*/ 10136599 w 21600"/>
                <a:gd name="T25" fmla="*/ 21852810 h 21600"/>
                <a:gd name="T26" fmla="*/ 9486796 w 21600"/>
                <a:gd name="T27" fmla="*/ 21852810 h 21600"/>
                <a:gd name="T28" fmla="*/ 9486796 w 21600"/>
                <a:gd name="T29" fmla="*/ 70945353 h 21600"/>
                <a:gd name="T30" fmla="*/ 8057291 w 21600"/>
                <a:gd name="T31" fmla="*/ 74112253 h 21600"/>
                <a:gd name="T32" fmla="*/ 6627762 w 21600"/>
                <a:gd name="T33" fmla="*/ 70945353 h 21600"/>
                <a:gd name="T34" fmla="*/ 6627762 w 21600"/>
                <a:gd name="T35" fmla="*/ 42123899 h 21600"/>
                <a:gd name="T36" fmla="*/ 5848037 w 21600"/>
                <a:gd name="T37" fmla="*/ 42123899 h 21600"/>
                <a:gd name="T38" fmla="*/ 5848037 w 21600"/>
                <a:gd name="T39" fmla="*/ 70945353 h 21600"/>
                <a:gd name="T40" fmla="*/ 4418508 w 21600"/>
                <a:gd name="T41" fmla="*/ 74112253 h 21600"/>
                <a:gd name="T42" fmla="*/ 2989004 w 21600"/>
                <a:gd name="T43" fmla="*/ 70945353 h 21600"/>
                <a:gd name="T44" fmla="*/ 2989004 w 21600"/>
                <a:gd name="T45" fmla="*/ 21852810 h 21600"/>
                <a:gd name="T46" fmla="*/ 2339224 w 21600"/>
                <a:gd name="T47" fmla="*/ 21852810 h 21600"/>
                <a:gd name="T48" fmla="*/ 2339224 w 21600"/>
                <a:gd name="T49" fmla="*/ 42439564 h 21600"/>
                <a:gd name="T50" fmla="*/ 1169612 w 21600"/>
                <a:gd name="T51" fmla="*/ 45290799 h 21600"/>
                <a:gd name="T52" fmla="*/ 0 w 21600"/>
                <a:gd name="T53" fmla="*/ 42439564 h 21600"/>
                <a:gd name="T54" fmla="*/ 0 w 21600"/>
                <a:gd name="T55" fmla="*/ 19001575 h 21600"/>
                <a:gd name="T56" fmla="*/ 3248896 w 21600"/>
                <a:gd name="T57" fmla="*/ 13302444 h 21600"/>
                <a:gd name="T58" fmla="*/ 9226903 w 21600"/>
                <a:gd name="T59" fmla="*/ 13302444 h 21600"/>
                <a:gd name="T60" fmla="*/ 12475799 w 21600"/>
                <a:gd name="T61" fmla="*/ 19001575 h 21600"/>
                <a:gd name="T62" fmla="*/ 12475799 w 21600"/>
                <a:gd name="T63" fmla="*/ 42439564 h 21600"/>
                <a:gd name="T64" fmla="*/ 12475799 w 21600"/>
                <a:gd name="T65" fmla="*/ 42439564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ADBACA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zh-CN" altLang="en-US" sz="145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7" name="AutoShape 17"/>
            <p:cNvSpPr>
              <a:spLocks/>
            </p:cNvSpPr>
            <p:nvPr/>
          </p:nvSpPr>
          <p:spPr bwMode="auto">
            <a:xfrm>
              <a:off x="6957975" y="1855736"/>
              <a:ext cx="296850" cy="723240"/>
            </a:xfrm>
            <a:custGeom>
              <a:avLst/>
              <a:gdLst>
                <a:gd name="T0" fmla="*/ 8707111 w 21600"/>
                <a:gd name="T1" fmla="*/ 6018194 h 21600"/>
                <a:gd name="T2" fmla="*/ 7927360 w 21600"/>
                <a:gd name="T3" fmla="*/ 10766874 h 21600"/>
                <a:gd name="T4" fmla="*/ 6237936 w 21600"/>
                <a:gd name="T5" fmla="*/ 12667717 h 21600"/>
                <a:gd name="T6" fmla="*/ 4418541 w 21600"/>
                <a:gd name="T7" fmla="*/ 10766874 h 21600"/>
                <a:gd name="T8" fmla="*/ 3638790 w 21600"/>
                <a:gd name="T9" fmla="*/ 6018194 h 21600"/>
                <a:gd name="T10" fmla="*/ 4418541 w 21600"/>
                <a:gd name="T11" fmla="*/ 1900843 h 21600"/>
                <a:gd name="T12" fmla="*/ 6237936 w 21600"/>
                <a:gd name="T13" fmla="*/ 0 h 21600"/>
                <a:gd name="T14" fmla="*/ 7927360 w 21600"/>
                <a:gd name="T15" fmla="*/ 1900843 h 21600"/>
                <a:gd name="T16" fmla="*/ 8707111 w 21600"/>
                <a:gd name="T17" fmla="*/ 6018194 h 21600"/>
                <a:gd name="T18" fmla="*/ 12475848 w 21600"/>
                <a:gd name="T19" fmla="*/ 42439564 h 21600"/>
                <a:gd name="T20" fmla="*/ 11306233 w 21600"/>
                <a:gd name="T21" fmla="*/ 45290799 h 21600"/>
                <a:gd name="T22" fmla="*/ 10006672 w 21600"/>
                <a:gd name="T23" fmla="*/ 42439564 h 21600"/>
                <a:gd name="T24" fmla="*/ 10006672 w 21600"/>
                <a:gd name="T25" fmla="*/ 21852810 h 21600"/>
                <a:gd name="T26" fmla="*/ 9486838 w 21600"/>
                <a:gd name="T27" fmla="*/ 21852810 h 21600"/>
                <a:gd name="T28" fmla="*/ 9486838 w 21600"/>
                <a:gd name="T29" fmla="*/ 70945353 h 21600"/>
                <a:gd name="T30" fmla="*/ 8057307 w 21600"/>
                <a:gd name="T31" fmla="*/ 74112253 h 21600"/>
                <a:gd name="T32" fmla="*/ 6627799 w 21600"/>
                <a:gd name="T33" fmla="*/ 70945353 h 21600"/>
                <a:gd name="T34" fmla="*/ 6627799 w 21600"/>
                <a:gd name="T35" fmla="*/ 42123899 h 21600"/>
                <a:gd name="T36" fmla="*/ 5848048 w 21600"/>
                <a:gd name="T37" fmla="*/ 42123899 h 21600"/>
                <a:gd name="T38" fmla="*/ 5848048 w 21600"/>
                <a:gd name="T39" fmla="*/ 70945353 h 21600"/>
                <a:gd name="T40" fmla="*/ 4418541 w 21600"/>
                <a:gd name="T41" fmla="*/ 74112253 h 21600"/>
                <a:gd name="T42" fmla="*/ 2989009 w 21600"/>
                <a:gd name="T43" fmla="*/ 70945353 h 21600"/>
                <a:gd name="T44" fmla="*/ 2989009 w 21600"/>
                <a:gd name="T45" fmla="*/ 21852810 h 21600"/>
                <a:gd name="T46" fmla="*/ 2339229 w 21600"/>
                <a:gd name="T47" fmla="*/ 21852810 h 21600"/>
                <a:gd name="T48" fmla="*/ 2339229 w 21600"/>
                <a:gd name="T49" fmla="*/ 42439564 h 21600"/>
                <a:gd name="T50" fmla="*/ 1169614 w 21600"/>
                <a:gd name="T51" fmla="*/ 45290799 h 21600"/>
                <a:gd name="T52" fmla="*/ 0 w 21600"/>
                <a:gd name="T53" fmla="*/ 42439564 h 21600"/>
                <a:gd name="T54" fmla="*/ 0 w 21600"/>
                <a:gd name="T55" fmla="*/ 19001575 h 21600"/>
                <a:gd name="T56" fmla="*/ 3248926 w 21600"/>
                <a:gd name="T57" fmla="*/ 13302444 h 21600"/>
                <a:gd name="T58" fmla="*/ 9226921 w 21600"/>
                <a:gd name="T59" fmla="*/ 13302444 h 21600"/>
                <a:gd name="T60" fmla="*/ 12475848 w 21600"/>
                <a:gd name="T61" fmla="*/ 19001575 h 21600"/>
                <a:gd name="T62" fmla="*/ 12475848 w 21600"/>
                <a:gd name="T63" fmla="*/ 42439564 h 21600"/>
                <a:gd name="T64" fmla="*/ 12475848 w 21600"/>
                <a:gd name="T65" fmla="*/ 42439564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725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325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725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325" y="12923"/>
                    <a:pt x="17325" y="12369"/>
                  </a:cubicBezTo>
                  <a:cubicBezTo>
                    <a:pt x="17325" y="6369"/>
                    <a:pt x="17325" y="6369"/>
                    <a:pt x="17325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ADBACA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zh-CN" altLang="en-US" sz="145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3074" name="AutoShape 53"/>
            <p:cNvSpPr>
              <a:spLocks/>
            </p:cNvSpPr>
            <p:nvPr/>
          </p:nvSpPr>
          <p:spPr bwMode="auto">
            <a:xfrm>
              <a:off x="1122569" y="1795466"/>
              <a:ext cx="872329" cy="872329"/>
            </a:xfrm>
            <a:custGeom>
              <a:avLst/>
              <a:gdLst>
                <a:gd name="T0" fmla="*/ 2147483647 w 19679"/>
                <a:gd name="T1" fmla="*/ 2147483647 h 19679"/>
                <a:gd name="T2" fmla="*/ 2147483647 w 19679"/>
                <a:gd name="T3" fmla="*/ 2147483647 h 19679"/>
                <a:gd name="T4" fmla="*/ 2147483647 w 19679"/>
                <a:gd name="T5" fmla="*/ 2147483647 h 19679"/>
                <a:gd name="T6" fmla="*/ 2147483647 w 19679"/>
                <a:gd name="T7" fmla="*/ 2147483647 h 19679"/>
                <a:gd name="T8" fmla="*/ 2147483647 w 19679"/>
                <a:gd name="T9" fmla="*/ 2147483647 h 19679"/>
                <a:gd name="T10" fmla="*/ 2147483647 w 19679"/>
                <a:gd name="T11" fmla="*/ 2147483647 h 196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679"/>
                <a:gd name="T19" fmla="*/ 0 h 19679"/>
                <a:gd name="T20" fmla="*/ 19679 w 19679"/>
                <a:gd name="T21" fmla="*/ 19679 h 196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solidFill>
              <a:srgbClr val="315B2F"/>
            </a:solidFill>
            <a:ln w="50800">
              <a:noFill/>
              <a:bevel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3075" name="Rectangle 59"/>
            <p:cNvSpPr>
              <a:spLocks/>
            </p:cNvSpPr>
            <p:nvPr/>
          </p:nvSpPr>
          <p:spPr bwMode="auto">
            <a:xfrm>
              <a:off x="1284561" y="2060183"/>
              <a:ext cx="651190" cy="3634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hangingPunct="1">
                <a:spcBef>
                  <a:spcPts val="850"/>
                </a:spcBef>
              </a:pPr>
              <a:r>
                <a:rPr lang="en-US" altLang="zh-CN" sz="2000" b="1">
                  <a:solidFill>
                    <a:srgbClr val="FFFFFF"/>
                  </a:solidFill>
                  <a:cs typeface="Arial" pitchFamily="34" charset="0"/>
                  <a:sym typeface="Arial" pitchFamily="34" charset="0"/>
                </a:rPr>
                <a:t>40%</a:t>
              </a:r>
            </a:p>
          </p:txBody>
        </p:sp>
        <p:sp>
          <p:nvSpPr>
            <p:cNvPr id="43076" name="TextBox 13"/>
            <p:cNvSpPr txBox="1">
              <a:spLocks noChangeArrowheads="1"/>
            </p:cNvSpPr>
            <p:nvPr/>
          </p:nvSpPr>
          <p:spPr bwMode="auto">
            <a:xfrm>
              <a:off x="7815384" y="1869972"/>
              <a:ext cx="2235767" cy="281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1216025" eaLnBrk="1" hangingPunct="1">
                <a:spcBef>
                  <a:spcPct val="20000"/>
                </a:spcBef>
              </a:pPr>
              <a:r>
                <a:rPr lang="zh-CN" altLang="en-US" sz="1600" b="1">
                  <a:solidFill>
                    <a:srgbClr val="445469"/>
                  </a:solidFill>
                  <a:sym typeface="Arial" pitchFamily="34" charset="0"/>
                </a:rPr>
                <a:t>单击编辑标题</a:t>
              </a:r>
              <a:endParaRPr lang="en-US" sz="1600" b="1">
                <a:solidFill>
                  <a:srgbClr val="445469"/>
                </a:solidFill>
                <a:sym typeface="Arial" pitchFamily="34" charset="0"/>
              </a:endParaRPr>
            </a:p>
          </p:txBody>
        </p:sp>
        <p:sp>
          <p:nvSpPr>
            <p:cNvPr id="43077" name="TextBox 13"/>
            <p:cNvSpPr txBox="1">
              <a:spLocks noChangeArrowheads="1"/>
            </p:cNvSpPr>
            <p:nvPr/>
          </p:nvSpPr>
          <p:spPr bwMode="auto">
            <a:xfrm>
              <a:off x="7820056" y="2197273"/>
              <a:ext cx="3139839" cy="422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1216025" eaLnBrk="1" hangingPunct="1">
                <a:spcBef>
                  <a:spcPct val="20000"/>
                </a:spcBef>
              </a:pPr>
              <a:r>
                <a:rPr lang="zh-CN" altLang="en-US" sz="1200">
                  <a:solidFill>
                    <a:srgbClr val="445469"/>
                  </a:solidFill>
                  <a:sym typeface="Arial" pitchFamily="34" charset="0"/>
                </a:rPr>
                <a:t>单击此处可编辑内容，根据您的需要自由拉伸文本框大小</a:t>
              </a:r>
              <a:endParaRPr lang="en-US" altLang="zh-CN" sz="1200">
                <a:solidFill>
                  <a:srgbClr val="445469"/>
                </a:solidFill>
                <a:sym typeface="Arial" pitchFamily="34" charset="0"/>
              </a:endParaRPr>
            </a:p>
          </p:txBody>
        </p:sp>
      </p:grpSp>
      <p:grpSp>
        <p:nvGrpSpPr>
          <p:cNvPr id="10" name="组合 62"/>
          <p:cNvGrpSpPr>
            <a:grpSpLocks/>
          </p:cNvGrpSpPr>
          <p:nvPr/>
        </p:nvGrpSpPr>
        <p:grpSpPr bwMode="auto">
          <a:xfrm>
            <a:off x="1122363" y="3190875"/>
            <a:ext cx="9832975" cy="873125"/>
            <a:chOff x="1122569" y="3191192"/>
            <a:chExt cx="9832654" cy="872329"/>
          </a:xfrm>
        </p:grpSpPr>
        <p:sp>
          <p:nvSpPr>
            <p:cNvPr id="18" name="AutoShape 18"/>
            <p:cNvSpPr>
              <a:spLocks/>
            </p:cNvSpPr>
            <p:nvPr/>
          </p:nvSpPr>
          <p:spPr bwMode="auto">
            <a:xfrm>
              <a:off x="4740363" y="3253049"/>
              <a:ext cx="293678" cy="723240"/>
            </a:xfrm>
            <a:custGeom>
              <a:avLst/>
              <a:gdLst>
                <a:gd name="T0" fmla="*/ 8584982 w 21600"/>
                <a:gd name="T1" fmla="*/ 6003098 h 21600"/>
                <a:gd name="T2" fmla="*/ 7815766 w 21600"/>
                <a:gd name="T3" fmla="*/ 10739855 h 21600"/>
                <a:gd name="T4" fmla="*/ 6021998 w 21600"/>
                <a:gd name="T5" fmla="*/ 12635973 h 21600"/>
                <a:gd name="T6" fmla="*/ 4228253 w 21600"/>
                <a:gd name="T7" fmla="*/ 10739855 h 21600"/>
                <a:gd name="T8" fmla="*/ 3587513 w 21600"/>
                <a:gd name="T9" fmla="*/ 6003098 h 21600"/>
                <a:gd name="T10" fmla="*/ 4228253 w 21600"/>
                <a:gd name="T11" fmla="*/ 1896060 h 21600"/>
                <a:gd name="T12" fmla="*/ 6021998 w 21600"/>
                <a:gd name="T13" fmla="*/ 0 h 21600"/>
                <a:gd name="T14" fmla="*/ 7815766 w 21600"/>
                <a:gd name="T15" fmla="*/ 1896060 h 21600"/>
                <a:gd name="T16" fmla="*/ 8584982 w 21600"/>
                <a:gd name="T17" fmla="*/ 6003098 h 21600"/>
                <a:gd name="T18" fmla="*/ 12172495 w 21600"/>
                <a:gd name="T19" fmla="*/ 42333153 h 21600"/>
                <a:gd name="T20" fmla="*/ 11019491 w 21600"/>
                <a:gd name="T21" fmla="*/ 45177301 h 21600"/>
                <a:gd name="T22" fmla="*/ 9865916 w 21600"/>
                <a:gd name="T23" fmla="*/ 42333153 h 21600"/>
                <a:gd name="T24" fmla="*/ 9865916 w 21600"/>
                <a:gd name="T25" fmla="*/ 21798021 h 21600"/>
                <a:gd name="T26" fmla="*/ 9353652 w 21600"/>
                <a:gd name="T27" fmla="*/ 21798021 h 21600"/>
                <a:gd name="T28" fmla="*/ 9353652 w 21600"/>
                <a:gd name="T29" fmla="*/ 70767442 h 21600"/>
                <a:gd name="T30" fmla="*/ 7815766 w 21600"/>
                <a:gd name="T31" fmla="*/ 73926450 h 21600"/>
                <a:gd name="T32" fmla="*/ 6406333 w 21600"/>
                <a:gd name="T33" fmla="*/ 70767442 h 21600"/>
                <a:gd name="T34" fmla="*/ 6406333 w 21600"/>
                <a:gd name="T35" fmla="*/ 42018293 h 21600"/>
                <a:gd name="T36" fmla="*/ 5766162 w 21600"/>
                <a:gd name="T37" fmla="*/ 42018293 h 21600"/>
                <a:gd name="T38" fmla="*/ 5766162 w 21600"/>
                <a:gd name="T39" fmla="*/ 70767442 h 21600"/>
                <a:gd name="T40" fmla="*/ 4228253 w 21600"/>
                <a:gd name="T41" fmla="*/ 73926450 h 21600"/>
                <a:gd name="T42" fmla="*/ 2818843 w 21600"/>
                <a:gd name="T43" fmla="*/ 70767442 h 21600"/>
                <a:gd name="T44" fmla="*/ 2818843 w 21600"/>
                <a:gd name="T45" fmla="*/ 21798021 h 21600"/>
                <a:gd name="T46" fmla="*/ 2306579 w 21600"/>
                <a:gd name="T47" fmla="*/ 21798021 h 21600"/>
                <a:gd name="T48" fmla="*/ 2306579 w 21600"/>
                <a:gd name="T49" fmla="*/ 42333153 h 21600"/>
                <a:gd name="T50" fmla="*/ 1153005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075249 w 21600"/>
                <a:gd name="T57" fmla="*/ 13269086 h 21600"/>
                <a:gd name="T58" fmla="*/ 9097246 w 21600"/>
                <a:gd name="T59" fmla="*/ 13269086 h 21600"/>
                <a:gd name="T60" fmla="*/ 12172495 w 21600"/>
                <a:gd name="T61" fmla="*/ 18953931 h 21600"/>
                <a:gd name="T62" fmla="*/ 12172495 w 21600"/>
                <a:gd name="T63" fmla="*/ 42333153 h 21600"/>
                <a:gd name="T64" fmla="*/ 12172495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366" y="2308"/>
                    <a:pt x="6366" y="1754"/>
                  </a:cubicBezTo>
                  <a:cubicBezTo>
                    <a:pt x="6366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zh-CN" altLang="en-US" sz="145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9" name="AutoShape 19"/>
            <p:cNvSpPr>
              <a:spLocks/>
            </p:cNvSpPr>
            <p:nvPr/>
          </p:nvSpPr>
          <p:spPr bwMode="auto">
            <a:xfrm>
              <a:off x="2867174" y="3253049"/>
              <a:ext cx="293678" cy="723240"/>
            </a:xfrm>
            <a:custGeom>
              <a:avLst/>
              <a:gdLst>
                <a:gd name="T0" fmla="*/ 8675632 w 21600"/>
                <a:gd name="T1" fmla="*/ 6003098 h 21600"/>
                <a:gd name="T2" fmla="*/ 7910132 w 21600"/>
                <a:gd name="T3" fmla="*/ 10739855 h 21600"/>
                <a:gd name="T4" fmla="*/ 6123980 w 21600"/>
                <a:gd name="T5" fmla="*/ 12635973 h 21600"/>
                <a:gd name="T6" fmla="*/ 4337828 w 21600"/>
                <a:gd name="T7" fmla="*/ 10739855 h 21600"/>
                <a:gd name="T8" fmla="*/ 3572327 w 21600"/>
                <a:gd name="T9" fmla="*/ 6003098 h 21600"/>
                <a:gd name="T10" fmla="*/ 4337828 w 21600"/>
                <a:gd name="T11" fmla="*/ 1896060 h 21600"/>
                <a:gd name="T12" fmla="*/ 6123980 w 21600"/>
                <a:gd name="T13" fmla="*/ 0 h 21600"/>
                <a:gd name="T14" fmla="*/ 7910132 w 21600"/>
                <a:gd name="T15" fmla="*/ 1896060 h 21600"/>
                <a:gd name="T16" fmla="*/ 8675632 w 21600"/>
                <a:gd name="T17" fmla="*/ 6003098 h 21600"/>
                <a:gd name="T18" fmla="*/ 12247959 w 21600"/>
                <a:gd name="T19" fmla="*/ 42333153 h 21600"/>
                <a:gd name="T20" fmla="*/ 11099721 w 21600"/>
                <a:gd name="T21" fmla="*/ 45177301 h 21600"/>
                <a:gd name="T22" fmla="*/ 9951458 w 21600"/>
                <a:gd name="T23" fmla="*/ 42333153 h 21600"/>
                <a:gd name="T24" fmla="*/ 9951458 w 21600"/>
                <a:gd name="T25" fmla="*/ 21798021 h 21600"/>
                <a:gd name="T26" fmla="*/ 9313545 w 21600"/>
                <a:gd name="T27" fmla="*/ 21798021 h 21600"/>
                <a:gd name="T28" fmla="*/ 9313545 w 21600"/>
                <a:gd name="T29" fmla="*/ 70767442 h 21600"/>
                <a:gd name="T30" fmla="*/ 7910132 w 21600"/>
                <a:gd name="T31" fmla="*/ 73926450 h 21600"/>
                <a:gd name="T32" fmla="*/ 6506718 w 21600"/>
                <a:gd name="T33" fmla="*/ 70767442 h 21600"/>
                <a:gd name="T34" fmla="*/ 6506718 w 21600"/>
                <a:gd name="T35" fmla="*/ 42018293 h 21600"/>
                <a:gd name="T36" fmla="*/ 5741241 w 21600"/>
                <a:gd name="T37" fmla="*/ 42018293 h 21600"/>
                <a:gd name="T38" fmla="*/ 5741241 w 21600"/>
                <a:gd name="T39" fmla="*/ 70767442 h 21600"/>
                <a:gd name="T40" fmla="*/ 4337828 w 21600"/>
                <a:gd name="T41" fmla="*/ 73926450 h 21600"/>
                <a:gd name="T42" fmla="*/ 2934414 w 21600"/>
                <a:gd name="T43" fmla="*/ 70767442 h 21600"/>
                <a:gd name="T44" fmla="*/ 2934414 w 21600"/>
                <a:gd name="T45" fmla="*/ 21798021 h 21600"/>
                <a:gd name="T46" fmla="*/ 2424065 w 21600"/>
                <a:gd name="T47" fmla="*/ 21798021 h 21600"/>
                <a:gd name="T48" fmla="*/ 2424065 w 21600"/>
                <a:gd name="T49" fmla="*/ 42333153 h 21600"/>
                <a:gd name="T50" fmla="*/ 1148239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189565 w 21600"/>
                <a:gd name="T57" fmla="*/ 13269086 h 21600"/>
                <a:gd name="T58" fmla="*/ 9058394 w 21600"/>
                <a:gd name="T59" fmla="*/ 13269086 h 21600"/>
                <a:gd name="T60" fmla="*/ 12247959 w 21600"/>
                <a:gd name="T61" fmla="*/ 18953931 h 21600"/>
                <a:gd name="T62" fmla="*/ 12247959 w 21600"/>
                <a:gd name="T63" fmla="*/ 42333153 h 21600"/>
                <a:gd name="T64" fmla="*/ 12247959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675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275" y="6369"/>
                    <a:pt x="4275" y="6369"/>
                    <a:pt x="4275" y="6369"/>
                  </a:cubicBezTo>
                  <a:cubicBezTo>
                    <a:pt x="4275" y="12369"/>
                    <a:pt x="4275" y="12369"/>
                    <a:pt x="4275" y="12369"/>
                  </a:cubicBezTo>
                  <a:cubicBezTo>
                    <a:pt x="4275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zh-CN" altLang="en-US" sz="145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3040" name="AutoShape 20"/>
            <p:cNvSpPr>
              <a:spLocks/>
            </p:cNvSpPr>
            <p:nvPr/>
          </p:nvSpPr>
          <p:spPr bwMode="auto">
            <a:xfrm>
              <a:off x="2247509" y="3252982"/>
              <a:ext cx="292594" cy="723306"/>
            </a:xfrm>
            <a:custGeom>
              <a:avLst/>
              <a:gdLst>
                <a:gd name="T0" fmla="*/ 1565555491 w 21600"/>
                <a:gd name="T1" fmla="*/ 2147483647 h 21600"/>
                <a:gd name="T2" fmla="*/ 1425279476 w 21600"/>
                <a:gd name="T3" fmla="*/ 2147483647 h 21600"/>
                <a:gd name="T4" fmla="*/ 1098172507 w 21600"/>
                <a:gd name="T5" fmla="*/ 2147483647 h 21600"/>
                <a:gd name="T6" fmla="*/ 771061419 w 21600"/>
                <a:gd name="T7" fmla="*/ 2147483647 h 21600"/>
                <a:gd name="T8" fmla="*/ 630890304 w 21600"/>
                <a:gd name="T9" fmla="*/ 2147483647 h 21600"/>
                <a:gd name="T10" fmla="*/ 771061419 w 21600"/>
                <a:gd name="T11" fmla="*/ 2126124000 h 21600"/>
                <a:gd name="T12" fmla="*/ 1098172507 w 21600"/>
                <a:gd name="T13" fmla="*/ 0 h 21600"/>
                <a:gd name="T14" fmla="*/ 1425279476 w 21600"/>
                <a:gd name="T15" fmla="*/ 2126124000 h 21600"/>
                <a:gd name="T16" fmla="*/ 1565555491 w 21600"/>
                <a:gd name="T17" fmla="*/ 2147483647 h 21600"/>
                <a:gd name="T18" fmla="*/ 2147483647 w 21600"/>
                <a:gd name="T19" fmla="*/ 2147483647 h 21600"/>
                <a:gd name="T20" fmla="*/ 2009509724 w 21600"/>
                <a:gd name="T21" fmla="*/ 2147483647 h 21600"/>
                <a:gd name="T22" fmla="*/ 1799146851 w 21600"/>
                <a:gd name="T23" fmla="*/ 2147483647 h 21600"/>
                <a:gd name="T24" fmla="*/ 1799146851 w 21600"/>
                <a:gd name="T25" fmla="*/ 2147483647 h 21600"/>
                <a:gd name="T26" fmla="*/ 1705730940 w 21600"/>
                <a:gd name="T27" fmla="*/ 2147483647 h 21600"/>
                <a:gd name="T28" fmla="*/ 1705730940 w 21600"/>
                <a:gd name="T29" fmla="*/ 2147483647 h 21600"/>
                <a:gd name="T30" fmla="*/ 1425279476 w 21600"/>
                <a:gd name="T31" fmla="*/ 2147483647 h 21600"/>
                <a:gd name="T32" fmla="*/ 1168260665 w 21600"/>
                <a:gd name="T33" fmla="*/ 2147483647 h 21600"/>
                <a:gd name="T34" fmla="*/ 1168260665 w 21600"/>
                <a:gd name="T35" fmla="*/ 2147483647 h 21600"/>
                <a:gd name="T36" fmla="*/ 1051512667 w 21600"/>
                <a:gd name="T37" fmla="*/ 2147483647 h 21600"/>
                <a:gd name="T38" fmla="*/ 1051512667 w 21600"/>
                <a:gd name="T39" fmla="*/ 2147483647 h 21600"/>
                <a:gd name="T40" fmla="*/ 771061419 w 21600"/>
                <a:gd name="T41" fmla="*/ 2147483647 h 21600"/>
                <a:gd name="T42" fmla="*/ 514042608 w 21600"/>
                <a:gd name="T43" fmla="*/ 2147483647 h 21600"/>
                <a:gd name="T44" fmla="*/ 514042608 w 21600"/>
                <a:gd name="T45" fmla="*/ 2147483647 h 21600"/>
                <a:gd name="T46" fmla="*/ 420626805 w 21600"/>
                <a:gd name="T47" fmla="*/ 2147483647 h 21600"/>
                <a:gd name="T48" fmla="*/ 420626805 w 21600"/>
                <a:gd name="T49" fmla="*/ 2147483647 h 21600"/>
                <a:gd name="T50" fmla="*/ 210263445 w 21600"/>
                <a:gd name="T51" fmla="*/ 2147483647 h 21600"/>
                <a:gd name="T52" fmla="*/ 0 w 21600"/>
                <a:gd name="T53" fmla="*/ 2147483647 h 21600"/>
                <a:gd name="T54" fmla="*/ 0 w 21600"/>
                <a:gd name="T55" fmla="*/ 2147483647 h 21600"/>
                <a:gd name="T56" fmla="*/ 560802580 w 21600"/>
                <a:gd name="T57" fmla="*/ 2147483647 h 21600"/>
                <a:gd name="T58" fmla="*/ 1658970535 w 21600"/>
                <a:gd name="T59" fmla="*/ 2147483647 h 21600"/>
                <a:gd name="T60" fmla="*/ 2147483647 w 21600"/>
                <a:gd name="T61" fmla="*/ 2147483647 h 21600"/>
                <a:gd name="T62" fmla="*/ 2147483647 w 21600"/>
                <a:gd name="T63" fmla="*/ 2147483647 h 21600"/>
                <a:gd name="T64" fmla="*/ 2147483647 w 21600"/>
                <a:gd name="T65" fmla="*/ 2147483647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600"/>
                <a:gd name="T100" fmla="*/ 0 h 21600"/>
                <a:gd name="T101" fmla="*/ 21600 w 21600"/>
                <a:gd name="T102" fmla="*/ 21600 h 2160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139" y="2308"/>
                    <a:pt x="6139" y="1754"/>
                  </a:cubicBezTo>
                  <a:cubicBezTo>
                    <a:pt x="6139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1" name="AutoShape 21"/>
            <p:cNvSpPr>
              <a:spLocks/>
            </p:cNvSpPr>
            <p:nvPr/>
          </p:nvSpPr>
          <p:spPr bwMode="auto">
            <a:xfrm>
              <a:off x="5365817" y="3253049"/>
              <a:ext cx="295265" cy="723240"/>
            </a:xfrm>
            <a:custGeom>
              <a:avLst/>
              <a:gdLst>
                <a:gd name="T0" fmla="*/ 8691604 w 21600"/>
                <a:gd name="T1" fmla="*/ 6003098 h 21600"/>
                <a:gd name="T2" fmla="*/ 7912825 w 21600"/>
                <a:gd name="T3" fmla="*/ 10739855 h 21600"/>
                <a:gd name="T4" fmla="*/ 6096775 w 21600"/>
                <a:gd name="T5" fmla="*/ 12635973 h 21600"/>
                <a:gd name="T6" fmla="*/ 4280748 w 21600"/>
                <a:gd name="T7" fmla="*/ 10739855 h 21600"/>
                <a:gd name="T8" fmla="*/ 3502543 w 21600"/>
                <a:gd name="T9" fmla="*/ 6003098 h 21600"/>
                <a:gd name="T10" fmla="*/ 4280748 w 21600"/>
                <a:gd name="T11" fmla="*/ 1896060 h 21600"/>
                <a:gd name="T12" fmla="*/ 6096775 w 21600"/>
                <a:gd name="T13" fmla="*/ 0 h 21600"/>
                <a:gd name="T14" fmla="*/ 7912825 w 21600"/>
                <a:gd name="T15" fmla="*/ 1896060 h 21600"/>
                <a:gd name="T16" fmla="*/ 8691604 w 21600"/>
                <a:gd name="T17" fmla="*/ 6003098 h 21600"/>
                <a:gd name="T18" fmla="*/ 12323657 w 21600"/>
                <a:gd name="T19" fmla="*/ 42333153 h 21600"/>
                <a:gd name="T20" fmla="*/ 11156326 w 21600"/>
                <a:gd name="T21" fmla="*/ 45177301 h 21600"/>
                <a:gd name="T22" fmla="*/ 9988445 w 21600"/>
                <a:gd name="T23" fmla="*/ 42333153 h 21600"/>
                <a:gd name="T24" fmla="*/ 9988445 w 21600"/>
                <a:gd name="T25" fmla="*/ 21798021 h 21600"/>
                <a:gd name="T26" fmla="*/ 9469809 w 21600"/>
                <a:gd name="T27" fmla="*/ 21798021 h 21600"/>
                <a:gd name="T28" fmla="*/ 9469809 w 21600"/>
                <a:gd name="T29" fmla="*/ 70767442 h 21600"/>
                <a:gd name="T30" fmla="*/ 7912825 w 21600"/>
                <a:gd name="T31" fmla="*/ 73926450 h 21600"/>
                <a:gd name="T32" fmla="*/ 6485901 w 21600"/>
                <a:gd name="T33" fmla="*/ 70767442 h 21600"/>
                <a:gd name="T34" fmla="*/ 6485901 w 21600"/>
                <a:gd name="T35" fmla="*/ 42018293 h 21600"/>
                <a:gd name="T36" fmla="*/ 5707672 w 21600"/>
                <a:gd name="T37" fmla="*/ 42018293 h 21600"/>
                <a:gd name="T38" fmla="*/ 5707672 w 21600"/>
                <a:gd name="T39" fmla="*/ 70767442 h 21600"/>
                <a:gd name="T40" fmla="*/ 4280748 w 21600"/>
                <a:gd name="T41" fmla="*/ 73926450 h 21600"/>
                <a:gd name="T42" fmla="*/ 2853848 w 21600"/>
                <a:gd name="T43" fmla="*/ 70767442 h 21600"/>
                <a:gd name="T44" fmla="*/ 2853848 w 21600"/>
                <a:gd name="T45" fmla="*/ 21798021 h 21600"/>
                <a:gd name="T46" fmla="*/ 2335212 w 21600"/>
                <a:gd name="T47" fmla="*/ 21798021 h 21600"/>
                <a:gd name="T48" fmla="*/ 2335212 w 21600"/>
                <a:gd name="T49" fmla="*/ 42333153 h 21600"/>
                <a:gd name="T50" fmla="*/ 1167331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113441 w 21600"/>
                <a:gd name="T57" fmla="*/ 13269086 h 21600"/>
                <a:gd name="T58" fmla="*/ 9210216 w 21600"/>
                <a:gd name="T59" fmla="*/ 13269086 h 21600"/>
                <a:gd name="T60" fmla="*/ 12323657 w 21600"/>
                <a:gd name="T61" fmla="*/ 18953931 h 21600"/>
                <a:gd name="T62" fmla="*/ 12323657 w 21600"/>
                <a:gd name="T63" fmla="*/ 42333153 h 21600"/>
                <a:gd name="T64" fmla="*/ 12323657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139" y="2308"/>
                    <a:pt x="6139" y="1754"/>
                  </a:cubicBezTo>
                  <a:cubicBezTo>
                    <a:pt x="6139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004" y="12277"/>
                    <a:pt x="10004" y="12277"/>
                    <a:pt x="10004" y="12277"/>
                  </a:cubicBezTo>
                  <a:cubicBezTo>
                    <a:pt x="10004" y="20677"/>
                    <a:pt x="10004" y="20677"/>
                    <a:pt x="10004" y="20677"/>
                  </a:cubicBezTo>
                  <a:cubicBezTo>
                    <a:pt x="10004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zh-CN" altLang="en-US" sz="145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2" name="AutoShape 22"/>
            <p:cNvSpPr>
              <a:spLocks/>
            </p:cNvSpPr>
            <p:nvPr/>
          </p:nvSpPr>
          <p:spPr bwMode="auto">
            <a:xfrm>
              <a:off x="3491042" y="3253049"/>
              <a:ext cx="296852" cy="723240"/>
            </a:xfrm>
            <a:custGeom>
              <a:avLst/>
              <a:gdLst>
                <a:gd name="T0" fmla="*/ 8891169 w 21600"/>
                <a:gd name="T1" fmla="*/ 6003098 h 21600"/>
                <a:gd name="T2" fmla="*/ 8106648 w 21600"/>
                <a:gd name="T3" fmla="*/ 10739855 h 21600"/>
                <a:gd name="T4" fmla="*/ 6276122 w 21600"/>
                <a:gd name="T5" fmla="*/ 12635973 h 21600"/>
                <a:gd name="T6" fmla="*/ 4445597 w 21600"/>
                <a:gd name="T7" fmla="*/ 10739855 h 21600"/>
                <a:gd name="T8" fmla="*/ 3661075 w 21600"/>
                <a:gd name="T9" fmla="*/ 6003098 h 21600"/>
                <a:gd name="T10" fmla="*/ 4445597 w 21600"/>
                <a:gd name="T11" fmla="*/ 1896060 h 21600"/>
                <a:gd name="T12" fmla="*/ 6276122 w 21600"/>
                <a:gd name="T13" fmla="*/ 0 h 21600"/>
                <a:gd name="T14" fmla="*/ 8106648 w 21600"/>
                <a:gd name="T15" fmla="*/ 1896060 h 21600"/>
                <a:gd name="T16" fmla="*/ 8891169 w 21600"/>
                <a:gd name="T17" fmla="*/ 6003098 h 21600"/>
                <a:gd name="T18" fmla="*/ 12552245 w 21600"/>
                <a:gd name="T19" fmla="*/ 42333153 h 21600"/>
                <a:gd name="T20" fmla="*/ 11375463 w 21600"/>
                <a:gd name="T21" fmla="*/ 45177301 h 21600"/>
                <a:gd name="T22" fmla="*/ 10198705 w 21600"/>
                <a:gd name="T23" fmla="*/ 42333153 h 21600"/>
                <a:gd name="T24" fmla="*/ 10198705 w 21600"/>
                <a:gd name="T25" fmla="*/ 21798021 h 21600"/>
                <a:gd name="T26" fmla="*/ 9544937 w 21600"/>
                <a:gd name="T27" fmla="*/ 21798021 h 21600"/>
                <a:gd name="T28" fmla="*/ 9544937 w 21600"/>
                <a:gd name="T29" fmla="*/ 70767442 h 21600"/>
                <a:gd name="T30" fmla="*/ 8106648 w 21600"/>
                <a:gd name="T31" fmla="*/ 73926450 h 21600"/>
                <a:gd name="T32" fmla="*/ 6668383 w 21600"/>
                <a:gd name="T33" fmla="*/ 70767442 h 21600"/>
                <a:gd name="T34" fmla="*/ 6668383 w 21600"/>
                <a:gd name="T35" fmla="*/ 42018293 h 21600"/>
                <a:gd name="T36" fmla="*/ 5883862 w 21600"/>
                <a:gd name="T37" fmla="*/ 42018293 h 21600"/>
                <a:gd name="T38" fmla="*/ 5883862 w 21600"/>
                <a:gd name="T39" fmla="*/ 70767442 h 21600"/>
                <a:gd name="T40" fmla="*/ 4445597 w 21600"/>
                <a:gd name="T41" fmla="*/ 73926450 h 21600"/>
                <a:gd name="T42" fmla="*/ 3007308 w 21600"/>
                <a:gd name="T43" fmla="*/ 70767442 h 21600"/>
                <a:gd name="T44" fmla="*/ 3007308 w 21600"/>
                <a:gd name="T45" fmla="*/ 21798021 h 21600"/>
                <a:gd name="T46" fmla="*/ 2353540 w 21600"/>
                <a:gd name="T47" fmla="*/ 21798021 h 21600"/>
                <a:gd name="T48" fmla="*/ 2353540 w 21600"/>
                <a:gd name="T49" fmla="*/ 42333153 h 21600"/>
                <a:gd name="T50" fmla="*/ 1176782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268815 w 21600"/>
                <a:gd name="T57" fmla="*/ 13269086 h 21600"/>
                <a:gd name="T58" fmla="*/ 9283430 w 21600"/>
                <a:gd name="T59" fmla="*/ 13269086 h 21600"/>
                <a:gd name="T60" fmla="*/ 12552245 w 21600"/>
                <a:gd name="T61" fmla="*/ 18953931 h 21600"/>
                <a:gd name="T62" fmla="*/ 12552245 w 21600"/>
                <a:gd name="T63" fmla="*/ 42333153 h 21600"/>
                <a:gd name="T64" fmla="*/ 12552245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zh-CN" altLang="en-US" sz="145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3" name="AutoShape 23"/>
            <p:cNvSpPr>
              <a:spLocks/>
            </p:cNvSpPr>
            <p:nvPr/>
          </p:nvSpPr>
          <p:spPr bwMode="auto">
            <a:xfrm>
              <a:off x="4114908" y="3253049"/>
              <a:ext cx="295265" cy="723240"/>
            </a:xfrm>
            <a:custGeom>
              <a:avLst/>
              <a:gdLst>
                <a:gd name="T0" fmla="*/ 8691604 w 21600"/>
                <a:gd name="T1" fmla="*/ 6003098 h 21600"/>
                <a:gd name="T2" fmla="*/ 7912825 w 21600"/>
                <a:gd name="T3" fmla="*/ 10739855 h 21600"/>
                <a:gd name="T4" fmla="*/ 6096775 w 21600"/>
                <a:gd name="T5" fmla="*/ 12635973 h 21600"/>
                <a:gd name="T6" fmla="*/ 4280748 w 21600"/>
                <a:gd name="T7" fmla="*/ 10739855 h 21600"/>
                <a:gd name="T8" fmla="*/ 3632053 w 21600"/>
                <a:gd name="T9" fmla="*/ 6003098 h 21600"/>
                <a:gd name="T10" fmla="*/ 4280748 w 21600"/>
                <a:gd name="T11" fmla="*/ 1896060 h 21600"/>
                <a:gd name="T12" fmla="*/ 6096775 w 21600"/>
                <a:gd name="T13" fmla="*/ 0 h 21600"/>
                <a:gd name="T14" fmla="*/ 7912825 w 21600"/>
                <a:gd name="T15" fmla="*/ 1896060 h 21600"/>
                <a:gd name="T16" fmla="*/ 8691604 w 21600"/>
                <a:gd name="T17" fmla="*/ 6003098 h 21600"/>
                <a:gd name="T18" fmla="*/ 12323657 w 21600"/>
                <a:gd name="T19" fmla="*/ 42333153 h 21600"/>
                <a:gd name="T20" fmla="*/ 11156326 w 21600"/>
                <a:gd name="T21" fmla="*/ 45177301 h 21600"/>
                <a:gd name="T22" fmla="*/ 9988445 w 21600"/>
                <a:gd name="T23" fmla="*/ 42333153 h 21600"/>
                <a:gd name="T24" fmla="*/ 9988445 w 21600"/>
                <a:gd name="T25" fmla="*/ 21798021 h 21600"/>
                <a:gd name="T26" fmla="*/ 9469809 w 21600"/>
                <a:gd name="T27" fmla="*/ 21798021 h 21600"/>
                <a:gd name="T28" fmla="*/ 9469809 w 21600"/>
                <a:gd name="T29" fmla="*/ 70767442 h 21600"/>
                <a:gd name="T30" fmla="*/ 8042908 w 21600"/>
                <a:gd name="T31" fmla="*/ 73926450 h 21600"/>
                <a:gd name="T32" fmla="*/ 6485901 w 21600"/>
                <a:gd name="T33" fmla="*/ 70767442 h 21600"/>
                <a:gd name="T34" fmla="*/ 6485901 w 21600"/>
                <a:gd name="T35" fmla="*/ 42018293 h 21600"/>
                <a:gd name="T36" fmla="*/ 5837755 w 21600"/>
                <a:gd name="T37" fmla="*/ 42018293 h 21600"/>
                <a:gd name="T38" fmla="*/ 5837755 w 21600"/>
                <a:gd name="T39" fmla="*/ 70767442 h 21600"/>
                <a:gd name="T40" fmla="*/ 4280748 w 21600"/>
                <a:gd name="T41" fmla="*/ 73926450 h 21600"/>
                <a:gd name="T42" fmla="*/ 2853848 w 21600"/>
                <a:gd name="T43" fmla="*/ 70767442 h 21600"/>
                <a:gd name="T44" fmla="*/ 2853848 w 21600"/>
                <a:gd name="T45" fmla="*/ 21798021 h 21600"/>
                <a:gd name="T46" fmla="*/ 2335212 w 21600"/>
                <a:gd name="T47" fmla="*/ 21798021 h 21600"/>
                <a:gd name="T48" fmla="*/ 2335212 w 21600"/>
                <a:gd name="T49" fmla="*/ 42333153 h 21600"/>
                <a:gd name="T50" fmla="*/ 1167331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113441 w 21600"/>
                <a:gd name="T57" fmla="*/ 13269086 h 21600"/>
                <a:gd name="T58" fmla="*/ 9210216 w 21600"/>
                <a:gd name="T59" fmla="*/ 13269086 h 21600"/>
                <a:gd name="T60" fmla="*/ 12323657 w 21600"/>
                <a:gd name="T61" fmla="*/ 18953931 h 21600"/>
                <a:gd name="T62" fmla="*/ 12323657 w 21600"/>
                <a:gd name="T63" fmla="*/ 42333153 h 21600"/>
                <a:gd name="T64" fmla="*/ 12323657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zh-CN" altLang="en-US" sz="145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4" name="AutoShape 24"/>
            <p:cNvSpPr>
              <a:spLocks/>
            </p:cNvSpPr>
            <p:nvPr/>
          </p:nvSpPr>
          <p:spPr bwMode="auto">
            <a:xfrm>
              <a:off x="5056266" y="3253049"/>
              <a:ext cx="298440" cy="723240"/>
            </a:xfrm>
            <a:custGeom>
              <a:avLst/>
              <a:gdLst>
                <a:gd name="T0" fmla="*/ 8760416 w 21600"/>
                <a:gd name="T1" fmla="*/ 6003098 h 21600"/>
                <a:gd name="T2" fmla="*/ 8106648 w 21600"/>
                <a:gd name="T3" fmla="*/ 10739855 h 21600"/>
                <a:gd name="T4" fmla="*/ 6276122 w 21600"/>
                <a:gd name="T5" fmla="*/ 12635973 h 21600"/>
                <a:gd name="T6" fmla="*/ 4445597 w 21600"/>
                <a:gd name="T7" fmla="*/ 10739855 h 21600"/>
                <a:gd name="T8" fmla="*/ 3661075 w 21600"/>
                <a:gd name="T9" fmla="*/ 6003098 h 21600"/>
                <a:gd name="T10" fmla="*/ 4445597 w 21600"/>
                <a:gd name="T11" fmla="*/ 1896060 h 21600"/>
                <a:gd name="T12" fmla="*/ 6276122 w 21600"/>
                <a:gd name="T13" fmla="*/ 0 h 21600"/>
                <a:gd name="T14" fmla="*/ 8106648 w 21600"/>
                <a:gd name="T15" fmla="*/ 1896060 h 21600"/>
                <a:gd name="T16" fmla="*/ 8760416 w 21600"/>
                <a:gd name="T17" fmla="*/ 6003098 h 21600"/>
                <a:gd name="T18" fmla="*/ 12552245 w 21600"/>
                <a:gd name="T19" fmla="*/ 42333153 h 21600"/>
                <a:gd name="T20" fmla="*/ 11375463 w 21600"/>
                <a:gd name="T21" fmla="*/ 45177301 h 21600"/>
                <a:gd name="T22" fmla="*/ 10067951 w 21600"/>
                <a:gd name="T23" fmla="*/ 42333153 h 21600"/>
                <a:gd name="T24" fmla="*/ 10067951 w 21600"/>
                <a:gd name="T25" fmla="*/ 21798021 h 21600"/>
                <a:gd name="T26" fmla="*/ 9544937 w 21600"/>
                <a:gd name="T27" fmla="*/ 21798021 h 21600"/>
                <a:gd name="T28" fmla="*/ 9544937 w 21600"/>
                <a:gd name="T29" fmla="*/ 70767442 h 21600"/>
                <a:gd name="T30" fmla="*/ 8106648 w 21600"/>
                <a:gd name="T31" fmla="*/ 73926450 h 21600"/>
                <a:gd name="T32" fmla="*/ 6668383 w 21600"/>
                <a:gd name="T33" fmla="*/ 70767442 h 21600"/>
                <a:gd name="T34" fmla="*/ 6668383 w 21600"/>
                <a:gd name="T35" fmla="*/ 42018293 h 21600"/>
                <a:gd name="T36" fmla="*/ 5883862 w 21600"/>
                <a:gd name="T37" fmla="*/ 42018293 h 21600"/>
                <a:gd name="T38" fmla="*/ 5883862 w 21600"/>
                <a:gd name="T39" fmla="*/ 70767442 h 21600"/>
                <a:gd name="T40" fmla="*/ 4445597 w 21600"/>
                <a:gd name="T41" fmla="*/ 73926450 h 21600"/>
                <a:gd name="T42" fmla="*/ 3007308 w 21600"/>
                <a:gd name="T43" fmla="*/ 70767442 h 21600"/>
                <a:gd name="T44" fmla="*/ 3007308 w 21600"/>
                <a:gd name="T45" fmla="*/ 21798021 h 21600"/>
                <a:gd name="T46" fmla="*/ 2353540 w 21600"/>
                <a:gd name="T47" fmla="*/ 21798021 h 21600"/>
                <a:gd name="T48" fmla="*/ 2353540 w 21600"/>
                <a:gd name="T49" fmla="*/ 42333153 h 21600"/>
                <a:gd name="T50" fmla="*/ 1176782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268815 w 21600"/>
                <a:gd name="T57" fmla="*/ 13269086 h 21600"/>
                <a:gd name="T58" fmla="*/ 9283430 w 21600"/>
                <a:gd name="T59" fmla="*/ 13269086 h 21600"/>
                <a:gd name="T60" fmla="*/ 12552245 w 21600"/>
                <a:gd name="T61" fmla="*/ 18953931 h 21600"/>
                <a:gd name="T62" fmla="*/ 12552245 w 21600"/>
                <a:gd name="T63" fmla="*/ 42333153 h 21600"/>
                <a:gd name="T64" fmla="*/ 12552245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325" y="12923"/>
                    <a:pt x="17325" y="12369"/>
                  </a:cubicBezTo>
                  <a:cubicBezTo>
                    <a:pt x="17325" y="6369"/>
                    <a:pt x="17325" y="6369"/>
                    <a:pt x="17325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zh-CN" altLang="en-US" sz="145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5" name="AutoShape 25"/>
            <p:cNvSpPr>
              <a:spLocks/>
            </p:cNvSpPr>
            <p:nvPr/>
          </p:nvSpPr>
          <p:spPr bwMode="auto">
            <a:xfrm>
              <a:off x="3184664" y="3253049"/>
              <a:ext cx="292090" cy="723240"/>
            </a:xfrm>
            <a:custGeom>
              <a:avLst/>
              <a:gdLst>
                <a:gd name="T0" fmla="*/ 8531889 w 21600"/>
                <a:gd name="T1" fmla="*/ 6003098 h 21600"/>
                <a:gd name="T2" fmla="*/ 7767422 w 21600"/>
                <a:gd name="T3" fmla="*/ 10739855 h 21600"/>
                <a:gd name="T4" fmla="*/ 5984771 w 21600"/>
                <a:gd name="T5" fmla="*/ 12635973 h 21600"/>
                <a:gd name="T6" fmla="*/ 4329794 w 21600"/>
                <a:gd name="T7" fmla="*/ 10739855 h 21600"/>
                <a:gd name="T8" fmla="*/ 3565327 w 21600"/>
                <a:gd name="T9" fmla="*/ 6003098 h 21600"/>
                <a:gd name="T10" fmla="*/ 4202095 w 21600"/>
                <a:gd name="T11" fmla="*/ 1896060 h 21600"/>
                <a:gd name="T12" fmla="*/ 5984771 w 21600"/>
                <a:gd name="T13" fmla="*/ 0 h 21600"/>
                <a:gd name="T14" fmla="*/ 7767422 w 21600"/>
                <a:gd name="T15" fmla="*/ 1896060 h 21600"/>
                <a:gd name="T16" fmla="*/ 8531889 w 21600"/>
                <a:gd name="T17" fmla="*/ 6003098 h 21600"/>
                <a:gd name="T18" fmla="*/ 12097217 w 21600"/>
                <a:gd name="T19" fmla="*/ 42333153 h 21600"/>
                <a:gd name="T20" fmla="*/ 10951333 w 21600"/>
                <a:gd name="T21" fmla="*/ 45177301 h 21600"/>
                <a:gd name="T22" fmla="*/ 9804904 w 21600"/>
                <a:gd name="T23" fmla="*/ 42333153 h 21600"/>
                <a:gd name="T24" fmla="*/ 9804904 w 21600"/>
                <a:gd name="T25" fmla="*/ 21798021 h 21600"/>
                <a:gd name="T26" fmla="*/ 9295812 w 21600"/>
                <a:gd name="T27" fmla="*/ 21798021 h 21600"/>
                <a:gd name="T28" fmla="*/ 9295812 w 21600"/>
                <a:gd name="T29" fmla="*/ 70767442 h 21600"/>
                <a:gd name="T30" fmla="*/ 7895122 w 21600"/>
                <a:gd name="T31" fmla="*/ 73926450 h 21600"/>
                <a:gd name="T32" fmla="*/ 6494407 w 21600"/>
                <a:gd name="T33" fmla="*/ 70767442 h 21600"/>
                <a:gd name="T34" fmla="*/ 6494407 w 21600"/>
                <a:gd name="T35" fmla="*/ 42018293 h 21600"/>
                <a:gd name="T36" fmla="*/ 5730485 w 21600"/>
                <a:gd name="T37" fmla="*/ 42018293 h 21600"/>
                <a:gd name="T38" fmla="*/ 5730485 w 21600"/>
                <a:gd name="T39" fmla="*/ 70767442 h 21600"/>
                <a:gd name="T40" fmla="*/ 4329794 w 21600"/>
                <a:gd name="T41" fmla="*/ 73926450 h 21600"/>
                <a:gd name="T42" fmla="*/ 2801405 w 21600"/>
                <a:gd name="T43" fmla="*/ 70767442 h 21600"/>
                <a:gd name="T44" fmla="*/ 2801405 w 21600"/>
                <a:gd name="T45" fmla="*/ 21798021 h 21600"/>
                <a:gd name="T46" fmla="*/ 2292312 w 21600"/>
                <a:gd name="T47" fmla="*/ 21798021 h 21600"/>
                <a:gd name="T48" fmla="*/ 2292312 w 21600"/>
                <a:gd name="T49" fmla="*/ 42333153 h 21600"/>
                <a:gd name="T50" fmla="*/ 1145884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183366 w 21600"/>
                <a:gd name="T57" fmla="*/ 13269086 h 21600"/>
                <a:gd name="T58" fmla="*/ 9040982 w 21600"/>
                <a:gd name="T59" fmla="*/ 13269086 h 21600"/>
                <a:gd name="T60" fmla="*/ 12097217 w 21600"/>
                <a:gd name="T61" fmla="*/ 18953931 h 21600"/>
                <a:gd name="T62" fmla="*/ 12097217 w 21600"/>
                <a:gd name="T63" fmla="*/ 42333153 h 21600"/>
                <a:gd name="T64" fmla="*/ 12097217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731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596" y="21323"/>
                    <a:pt x="11596" y="20677"/>
                  </a:cubicBezTo>
                  <a:cubicBezTo>
                    <a:pt x="11596" y="12277"/>
                    <a:pt x="11596" y="12277"/>
                    <a:pt x="11596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731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zh-CN" altLang="en-US" sz="145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3046" name="AutoShape 26"/>
            <p:cNvSpPr>
              <a:spLocks/>
            </p:cNvSpPr>
            <p:nvPr/>
          </p:nvSpPr>
          <p:spPr bwMode="auto">
            <a:xfrm>
              <a:off x="2562821" y="3252982"/>
              <a:ext cx="297137" cy="723306"/>
            </a:xfrm>
            <a:custGeom>
              <a:avLst/>
              <a:gdLst>
                <a:gd name="T0" fmla="*/ 1647698904 w 21600"/>
                <a:gd name="T1" fmla="*/ 2147483647 h 21600"/>
                <a:gd name="T2" fmla="*/ 1500142043 w 21600"/>
                <a:gd name="T3" fmla="*/ 2147483647 h 21600"/>
                <a:gd name="T4" fmla="*/ 1180441235 w 21600"/>
                <a:gd name="T5" fmla="*/ 2147483647 h 21600"/>
                <a:gd name="T6" fmla="*/ 836144756 w 21600"/>
                <a:gd name="T7" fmla="*/ 2147483647 h 21600"/>
                <a:gd name="T8" fmla="*/ 688591858 w 21600"/>
                <a:gd name="T9" fmla="*/ 2147483647 h 21600"/>
                <a:gd name="T10" fmla="*/ 836144756 w 21600"/>
                <a:gd name="T11" fmla="*/ 2126124000 h 21600"/>
                <a:gd name="T12" fmla="*/ 1180441235 w 21600"/>
                <a:gd name="T13" fmla="*/ 0 h 21600"/>
                <a:gd name="T14" fmla="*/ 1500142043 w 21600"/>
                <a:gd name="T15" fmla="*/ 2126124000 h 21600"/>
                <a:gd name="T16" fmla="*/ 1647698904 w 21600"/>
                <a:gd name="T17" fmla="*/ 2147483647 h 21600"/>
                <a:gd name="T18" fmla="*/ 2147483647 w 21600"/>
                <a:gd name="T19" fmla="*/ 2147483647 h 21600"/>
                <a:gd name="T20" fmla="*/ 2139548501 w 21600"/>
                <a:gd name="T21" fmla="*/ 2147483647 h 21600"/>
                <a:gd name="T22" fmla="*/ 1893623042 w 21600"/>
                <a:gd name="T23" fmla="*/ 2147483647 h 21600"/>
                <a:gd name="T24" fmla="*/ 1893623042 w 21600"/>
                <a:gd name="T25" fmla="*/ 2147483647 h 21600"/>
                <a:gd name="T26" fmla="*/ 1795252242 w 21600"/>
                <a:gd name="T27" fmla="*/ 2147483647 h 21600"/>
                <a:gd name="T28" fmla="*/ 1795252242 w 21600"/>
                <a:gd name="T29" fmla="*/ 2147483647 h 21600"/>
                <a:gd name="T30" fmla="*/ 1524737054 w 21600"/>
                <a:gd name="T31" fmla="*/ 2147483647 h 21600"/>
                <a:gd name="T32" fmla="*/ 1254217465 w 21600"/>
                <a:gd name="T33" fmla="*/ 2147483647 h 21600"/>
                <a:gd name="T34" fmla="*/ 1254217465 w 21600"/>
                <a:gd name="T35" fmla="*/ 2147483647 h 21600"/>
                <a:gd name="T36" fmla="*/ 1106664126 w 21600"/>
                <a:gd name="T37" fmla="*/ 2147483647 h 21600"/>
                <a:gd name="T38" fmla="*/ 1106664126 w 21600"/>
                <a:gd name="T39" fmla="*/ 2147483647 h 21600"/>
                <a:gd name="T40" fmla="*/ 836144756 w 21600"/>
                <a:gd name="T41" fmla="*/ 2147483647 h 21600"/>
                <a:gd name="T42" fmla="*/ 565630009 w 21600"/>
                <a:gd name="T43" fmla="*/ 2147483647 h 21600"/>
                <a:gd name="T44" fmla="*/ 565630009 w 21600"/>
                <a:gd name="T45" fmla="*/ 2147483647 h 21600"/>
                <a:gd name="T46" fmla="*/ 442667389 w 21600"/>
                <a:gd name="T47" fmla="*/ 2147483647 h 21600"/>
                <a:gd name="T48" fmla="*/ 442667389 w 21600"/>
                <a:gd name="T49" fmla="*/ 2147483647 h 21600"/>
                <a:gd name="T50" fmla="*/ 221333695 w 21600"/>
                <a:gd name="T51" fmla="*/ 2147483647 h 21600"/>
                <a:gd name="T52" fmla="*/ 0 w 21600"/>
                <a:gd name="T53" fmla="*/ 2147483647 h 21600"/>
                <a:gd name="T54" fmla="*/ 0 w 21600"/>
                <a:gd name="T55" fmla="*/ 2147483647 h 21600"/>
                <a:gd name="T56" fmla="*/ 614810787 w 21600"/>
                <a:gd name="T57" fmla="*/ 2147483647 h 21600"/>
                <a:gd name="T58" fmla="*/ 1746070144 w 21600"/>
                <a:gd name="T59" fmla="*/ 2147483647 h 21600"/>
                <a:gd name="T60" fmla="*/ 2147483647 w 21600"/>
                <a:gd name="T61" fmla="*/ 2147483647 h 21600"/>
                <a:gd name="T62" fmla="*/ 2147483647 w 21600"/>
                <a:gd name="T63" fmla="*/ 2147483647 h 21600"/>
                <a:gd name="T64" fmla="*/ 2147483647 w 21600"/>
                <a:gd name="T65" fmla="*/ 2147483647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600"/>
                <a:gd name="T100" fmla="*/ 0 h 21600"/>
                <a:gd name="T101" fmla="*/ 21600 w 21600"/>
                <a:gd name="T102" fmla="*/ 21600 h 2160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725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325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725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325" y="12923"/>
                    <a:pt x="17325" y="12369"/>
                  </a:cubicBezTo>
                  <a:cubicBezTo>
                    <a:pt x="17325" y="6369"/>
                    <a:pt x="17325" y="6369"/>
                    <a:pt x="17325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7" name="AutoShape 27"/>
            <p:cNvSpPr>
              <a:spLocks/>
            </p:cNvSpPr>
            <p:nvPr/>
          </p:nvSpPr>
          <p:spPr bwMode="auto">
            <a:xfrm>
              <a:off x="5680132" y="3253049"/>
              <a:ext cx="296853" cy="723240"/>
            </a:xfrm>
            <a:custGeom>
              <a:avLst/>
              <a:gdLst>
                <a:gd name="T0" fmla="*/ 8707111 w 21600"/>
                <a:gd name="T1" fmla="*/ 6003098 h 21600"/>
                <a:gd name="T2" fmla="*/ 7927360 w 21600"/>
                <a:gd name="T3" fmla="*/ 10739855 h 21600"/>
                <a:gd name="T4" fmla="*/ 6237936 w 21600"/>
                <a:gd name="T5" fmla="*/ 12635973 h 21600"/>
                <a:gd name="T6" fmla="*/ 4418541 w 21600"/>
                <a:gd name="T7" fmla="*/ 10739855 h 21600"/>
                <a:gd name="T8" fmla="*/ 3638790 w 21600"/>
                <a:gd name="T9" fmla="*/ 6003098 h 21600"/>
                <a:gd name="T10" fmla="*/ 4418541 w 21600"/>
                <a:gd name="T11" fmla="*/ 1896060 h 21600"/>
                <a:gd name="T12" fmla="*/ 6237936 w 21600"/>
                <a:gd name="T13" fmla="*/ 0 h 21600"/>
                <a:gd name="T14" fmla="*/ 7927360 w 21600"/>
                <a:gd name="T15" fmla="*/ 1896060 h 21600"/>
                <a:gd name="T16" fmla="*/ 8707111 w 21600"/>
                <a:gd name="T17" fmla="*/ 6003098 h 21600"/>
                <a:gd name="T18" fmla="*/ 12475848 w 21600"/>
                <a:gd name="T19" fmla="*/ 42333153 h 21600"/>
                <a:gd name="T20" fmla="*/ 11176287 w 21600"/>
                <a:gd name="T21" fmla="*/ 45177301 h 21600"/>
                <a:gd name="T22" fmla="*/ 10006672 w 21600"/>
                <a:gd name="T23" fmla="*/ 42333153 h 21600"/>
                <a:gd name="T24" fmla="*/ 10006672 w 21600"/>
                <a:gd name="T25" fmla="*/ 21798021 h 21600"/>
                <a:gd name="T26" fmla="*/ 9486838 w 21600"/>
                <a:gd name="T27" fmla="*/ 21798021 h 21600"/>
                <a:gd name="T28" fmla="*/ 9486838 w 21600"/>
                <a:gd name="T29" fmla="*/ 70767442 h 21600"/>
                <a:gd name="T30" fmla="*/ 8057307 w 21600"/>
                <a:gd name="T31" fmla="*/ 73926450 h 21600"/>
                <a:gd name="T32" fmla="*/ 6627799 w 21600"/>
                <a:gd name="T33" fmla="*/ 70767442 h 21600"/>
                <a:gd name="T34" fmla="*/ 6627799 w 21600"/>
                <a:gd name="T35" fmla="*/ 42018293 h 21600"/>
                <a:gd name="T36" fmla="*/ 5848048 w 21600"/>
                <a:gd name="T37" fmla="*/ 42018293 h 21600"/>
                <a:gd name="T38" fmla="*/ 5848048 w 21600"/>
                <a:gd name="T39" fmla="*/ 70767442 h 21600"/>
                <a:gd name="T40" fmla="*/ 4418541 w 21600"/>
                <a:gd name="T41" fmla="*/ 73926450 h 21600"/>
                <a:gd name="T42" fmla="*/ 2989009 w 21600"/>
                <a:gd name="T43" fmla="*/ 70767442 h 21600"/>
                <a:gd name="T44" fmla="*/ 2989009 w 21600"/>
                <a:gd name="T45" fmla="*/ 21798021 h 21600"/>
                <a:gd name="T46" fmla="*/ 2339229 w 21600"/>
                <a:gd name="T47" fmla="*/ 21798021 h 21600"/>
                <a:gd name="T48" fmla="*/ 2339229 w 21600"/>
                <a:gd name="T49" fmla="*/ 42333153 h 21600"/>
                <a:gd name="T50" fmla="*/ 1169614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248926 w 21600"/>
                <a:gd name="T57" fmla="*/ 13269086 h 21600"/>
                <a:gd name="T58" fmla="*/ 9226921 w 21600"/>
                <a:gd name="T59" fmla="*/ 13269086 h 21600"/>
                <a:gd name="T60" fmla="*/ 12475848 w 21600"/>
                <a:gd name="T61" fmla="*/ 18953931 h 21600"/>
                <a:gd name="T62" fmla="*/ 12475848 w 21600"/>
                <a:gd name="T63" fmla="*/ 42333153 h 21600"/>
                <a:gd name="T64" fmla="*/ 12475848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725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325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725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350" y="13200"/>
                  </a:cubicBezTo>
                  <a:cubicBezTo>
                    <a:pt x="18000" y="13200"/>
                    <a:pt x="17325" y="12923"/>
                    <a:pt x="17325" y="12369"/>
                  </a:cubicBezTo>
                  <a:cubicBezTo>
                    <a:pt x="17325" y="6369"/>
                    <a:pt x="17325" y="6369"/>
                    <a:pt x="17325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zh-CN" altLang="en-US" sz="145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8" name="AutoShape 28"/>
            <p:cNvSpPr>
              <a:spLocks/>
            </p:cNvSpPr>
            <p:nvPr/>
          </p:nvSpPr>
          <p:spPr bwMode="auto">
            <a:xfrm>
              <a:off x="3808531" y="3253049"/>
              <a:ext cx="295265" cy="723240"/>
            </a:xfrm>
            <a:custGeom>
              <a:avLst/>
              <a:gdLst>
                <a:gd name="T0" fmla="*/ 8691644 w 21600"/>
                <a:gd name="T1" fmla="*/ 6003098 h 21600"/>
                <a:gd name="T2" fmla="*/ 7912841 w 21600"/>
                <a:gd name="T3" fmla="*/ 10739855 h 21600"/>
                <a:gd name="T4" fmla="*/ 6096811 w 21600"/>
                <a:gd name="T5" fmla="*/ 12635973 h 21600"/>
                <a:gd name="T6" fmla="*/ 4280781 w 21600"/>
                <a:gd name="T7" fmla="*/ 10739855 h 21600"/>
                <a:gd name="T8" fmla="*/ 3632060 w 21600"/>
                <a:gd name="T9" fmla="*/ 6003098 h 21600"/>
                <a:gd name="T10" fmla="*/ 4280781 w 21600"/>
                <a:gd name="T11" fmla="*/ 1896060 h 21600"/>
                <a:gd name="T12" fmla="*/ 6096811 w 21600"/>
                <a:gd name="T13" fmla="*/ 0 h 21600"/>
                <a:gd name="T14" fmla="*/ 7912841 w 21600"/>
                <a:gd name="T15" fmla="*/ 1896060 h 21600"/>
                <a:gd name="T16" fmla="*/ 8691644 w 21600"/>
                <a:gd name="T17" fmla="*/ 6003098 h 21600"/>
                <a:gd name="T18" fmla="*/ 12323705 w 21600"/>
                <a:gd name="T19" fmla="*/ 42333153 h 21600"/>
                <a:gd name="T20" fmla="*/ 11156371 w 21600"/>
                <a:gd name="T21" fmla="*/ 45177301 h 21600"/>
                <a:gd name="T22" fmla="*/ 9988488 w 21600"/>
                <a:gd name="T23" fmla="*/ 42333153 h 21600"/>
                <a:gd name="T24" fmla="*/ 9988488 w 21600"/>
                <a:gd name="T25" fmla="*/ 21798021 h 21600"/>
                <a:gd name="T26" fmla="*/ 9469851 w 21600"/>
                <a:gd name="T27" fmla="*/ 21798021 h 21600"/>
                <a:gd name="T28" fmla="*/ 9469851 w 21600"/>
                <a:gd name="T29" fmla="*/ 70767442 h 21600"/>
                <a:gd name="T30" fmla="*/ 8042924 w 21600"/>
                <a:gd name="T31" fmla="*/ 73926450 h 21600"/>
                <a:gd name="T32" fmla="*/ 6485914 w 21600"/>
                <a:gd name="T33" fmla="*/ 70767442 h 21600"/>
                <a:gd name="T34" fmla="*/ 6485914 w 21600"/>
                <a:gd name="T35" fmla="*/ 42018293 h 21600"/>
                <a:gd name="T36" fmla="*/ 5837791 w 21600"/>
                <a:gd name="T37" fmla="*/ 42018293 h 21600"/>
                <a:gd name="T38" fmla="*/ 5837791 w 21600"/>
                <a:gd name="T39" fmla="*/ 70767442 h 21600"/>
                <a:gd name="T40" fmla="*/ 4280781 w 21600"/>
                <a:gd name="T41" fmla="*/ 73926450 h 21600"/>
                <a:gd name="T42" fmla="*/ 2853854 w 21600"/>
                <a:gd name="T43" fmla="*/ 70767442 h 21600"/>
                <a:gd name="T44" fmla="*/ 2853854 w 21600"/>
                <a:gd name="T45" fmla="*/ 21798021 h 21600"/>
                <a:gd name="T46" fmla="*/ 2335217 w 21600"/>
                <a:gd name="T47" fmla="*/ 21798021 h 21600"/>
                <a:gd name="T48" fmla="*/ 2335217 w 21600"/>
                <a:gd name="T49" fmla="*/ 42333153 h 21600"/>
                <a:gd name="T50" fmla="*/ 1167334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242957 w 21600"/>
                <a:gd name="T57" fmla="*/ 13269086 h 21600"/>
                <a:gd name="T58" fmla="*/ 9210258 w 21600"/>
                <a:gd name="T59" fmla="*/ 13269086 h 21600"/>
                <a:gd name="T60" fmla="*/ 12323705 w 21600"/>
                <a:gd name="T61" fmla="*/ 18953931 h 21600"/>
                <a:gd name="T62" fmla="*/ 12323705 w 21600"/>
                <a:gd name="T63" fmla="*/ 42333153 h 21600"/>
                <a:gd name="T64" fmla="*/ 12323705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zh-CN" altLang="en-US" sz="145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9" name="AutoShape 29"/>
            <p:cNvSpPr>
              <a:spLocks/>
            </p:cNvSpPr>
            <p:nvPr/>
          </p:nvSpPr>
          <p:spPr bwMode="auto">
            <a:xfrm>
              <a:off x="4432398" y="3253049"/>
              <a:ext cx="295265" cy="723240"/>
            </a:xfrm>
            <a:custGeom>
              <a:avLst/>
              <a:gdLst>
                <a:gd name="T0" fmla="*/ 8548045 w 21600"/>
                <a:gd name="T1" fmla="*/ 6003098 h 21600"/>
                <a:gd name="T2" fmla="*/ 7910132 w 21600"/>
                <a:gd name="T3" fmla="*/ 10739855 h 21600"/>
                <a:gd name="T4" fmla="*/ 6123980 w 21600"/>
                <a:gd name="T5" fmla="*/ 12635973 h 21600"/>
                <a:gd name="T6" fmla="*/ 4337828 w 21600"/>
                <a:gd name="T7" fmla="*/ 10739855 h 21600"/>
                <a:gd name="T8" fmla="*/ 3572327 w 21600"/>
                <a:gd name="T9" fmla="*/ 6003098 h 21600"/>
                <a:gd name="T10" fmla="*/ 4337828 w 21600"/>
                <a:gd name="T11" fmla="*/ 1896060 h 21600"/>
                <a:gd name="T12" fmla="*/ 6123980 w 21600"/>
                <a:gd name="T13" fmla="*/ 0 h 21600"/>
                <a:gd name="T14" fmla="*/ 7910132 w 21600"/>
                <a:gd name="T15" fmla="*/ 1896060 h 21600"/>
                <a:gd name="T16" fmla="*/ 8548045 w 21600"/>
                <a:gd name="T17" fmla="*/ 6003098 h 21600"/>
                <a:gd name="T18" fmla="*/ 12247959 w 21600"/>
                <a:gd name="T19" fmla="*/ 42333153 h 21600"/>
                <a:gd name="T20" fmla="*/ 11099721 w 21600"/>
                <a:gd name="T21" fmla="*/ 45177301 h 21600"/>
                <a:gd name="T22" fmla="*/ 9951458 w 21600"/>
                <a:gd name="T23" fmla="*/ 42333153 h 21600"/>
                <a:gd name="T24" fmla="*/ 9951458 w 21600"/>
                <a:gd name="T25" fmla="*/ 21798021 h 21600"/>
                <a:gd name="T26" fmla="*/ 9313545 w 21600"/>
                <a:gd name="T27" fmla="*/ 21798021 h 21600"/>
                <a:gd name="T28" fmla="*/ 9313545 w 21600"/>
                <a:gd name="T29" fmla="*/ 70767442 h 21600"/>
                <a:gd name="T30" fmla="*/ 7910132 w 21600"/>
                <a:gd name="T31" fmla="*/ 73926450 h 21600"/>
                <a:gd name="T32" fmla="*/ 6506718 w 21600"/>
                <a:gd name="T33" fmla="*/ 70767442 h 21600"/>
                <a:gd name="T34" fmla="*/ 6506718 w 21600"/>
                <a:gd name="T35" fmla="*/ 42018293 h 21600"/>
                <a:gd name="T36" fmla="*/ 5741241 w 21600"/>
                <a:gd name="T37" fmla="*/ 42018293 h 21600"/>
                <a:gd name="T38" fmla="*/ 5741241 w 21600"/>
                <a:gd name="T39" fmla="*/ 70767442 h 21600"/>
                <a:gd name="T40" fmla="*/ 4337828 w 21600"/>
                <a:gd name="T41" fmla="*/ 73926450 h 21600"/>
                <a:gd name="T42" fmla="*/ 2934414 w 21600"/>
                <a:gd name="T43" fmla="*/ 70767442 h 21600"/>
                <a:gd name="T44" fmla="*/ 2934414 w 21600"/>
                <a:gd name="T45" fmla="*/ 21798021 h 21600"/>
                <a:gd name="T46" fmla="*/ 2296501 w 21600"/>
                <a:gd name="T47" fmla="*/ 21798021 h 21600"/>
                <a:gd name="T48" fmla="*/ 2296501 w 21600"/>
                <a:gd name="T49" fmla="*/ 42333153 h 21600"/>
                <a:gd name="T50" fmla="*/ 1148239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189565 w 21600"/>
                <a:gd name="T57" fmla="*/ 13269086 h 21600"/>
                <a:gd name="T58" fmla="*/ 9058394 w 21600"/>
                <a:gd name="T59" fmla="*/ 13269086 h 21600"/>
                <a:gd name="T60" fmla="*/ 12247959 w 21600"/>
                <a:gd name="T61" fmla="*/ 18953931 h 21600"/>
                <a:gd name="T62" fmla="*/ 12247959 w 21600"/>
                <a:gd name="T63" fmla="*/ 42333153 h 21600"/>
                <a:gd name="T64" fmla="*/ 12247959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zh-CN" altLang="en-US" sz="145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0" name="AutoShape 30"/>
            <p:cNvSpPr>
              <a:spLocks/>
            </p:cNvSpPr>
            <p:nvPr/>
          </p:nvSpPr>
          <p:spPr bwMode="auto">
            <a:xfrm>
              <a:off x="6016671" y="3253049"/>
              <a:ext cx="293678" cy="723240"/>
            </a:xfrm>
            <a:custGeom>
              <a:avLst/>
              <a:gdLst>
                <a:gd name="T0" fmla="*/ 8638223 w 21600"/>
                <a:gd name="T1" fmla="*/ 6003098 h 21600"/>
                <a:gd name="T2" fmla="*/ 7864221 w 21600"/>
                <a:gd name="T3" fmla="*/ 10739855 h 21600"/>
                <a:gd name="T4" fmla="*/ 6059329 w 21600"/>
                <a:gd name="T5" fmla="*/ 12635973 h 21600"/>
                <a:gd name="T6" fmla="*/ 4254460 w 21600"/>
                <a:gd name="T7" fmla="*/ 10739855 h 21600"/>
                <a:gd name="T8" fmla="*/ 3609737 w 21600"/>
                <a:gd name="T9" fmla="*/ 6003098 h 21600"/>
                <a:gd name="T10" fmla="*/ 4254460 w 21600"/>
                <a:gd name="T11" fmla="*/ 1896060 h 21600"/>
                <a:gd name="T12" fmla="*/ 6059329 w 21600"/>
                <a:gd name="T13" fmla="*/ 0 h 21600"/>
                <a:gd name="T14" fmla="*/ 7864221 w 21600"/>
                <a:gd name="T15" fmla="*/ 1896060 h 21600"/>
                <a:gd name="T16" fmla="*/ 8638223 w 21600"/>
                <a:gd name="T17" fmla="*/ 6003098 h 21600"/>
                <a:gd name="T18" fmla="*/ 12247959 w 21600"/>
                <a:gd name="T19" fmla="*/ 42333153 h 21600"/>
                <a:gd name="T20" fmla="*/ 11087814 w 21600"/>
                <a:gd name="T21" fmla="*/ 45177301 h 21600"/>
                <a:gd name="T22" fmla="*/ 9927074 w 21600"/>
                <a:gd name="T23" fmla="*/ 42333153 h 21600"/>
                <a:gd name="T24" fmla="*/ 9927074 w 21600"/>
                <a:gd name="T25" fmla="*/ 21798021 h 21600"/>
                <a:gd name="T26" fmla="*/ 9411653 w 21600"/>
                <a:gd name="T27" fmla="*/ 21798021 h 21600"/>
                <a:gd name="T28" fmla="*/ 9411653 w 21600"/>
                <a:gd name="T29" fmla="*/ 70767442 h 21600"/>
                <a:gd name="T30" fmla="*/ 7993499 w 21600"/>
                <a:gd name="T31" fmla="*/ 73926450 h 21600"/>
                <a:gd name="T32" fmla="*/ 6446068 w 21600"/>
                <a:gd name="T33" fmla="*/ 70767442 h 21600"/>
                <a:gd name="T34" fmla="*/ 6446068 w 21600"/>
                <a:gd name="T35" fmla="*/ 42018293 h 21600"/>
                <a:gd name="T36" fmla="*/ 5801916 w 21600"/>
                <a:gd name="T37" fmla="*/ 42018293 h 21600"/>
                <a:gd name="T38" fmla="*/ 5801916 w 21600"/>
                <a:gd name="T39" fmla="*/ 70767442 h 21600"/>
                <a:gd name="T40" fmla="*/ 4254460 w 21600"/>
                <a:gd name="T41" fmla="*/ 73926450 h 21600"/>
                <a:gd name="T42" fmla="*/ 2836307 w 21600"/>
                <a:gd name="T43" fmla="*/ 70767442 h 21600"/>
                <a:gd name="T44" fmla="*/ 2836307 w 21600"/>
                <a:gd name="T45" fmla="*/ 21798021 h 21600"/>
                <a:gd name="T46" fmla="*/ 2320885 w 21600"/>
                <a:gd name="T47" fmla="*/ 21798021 h 21600"/>
                <a:gd name="T48" fmla="*/ 2320885 w 21600"/>
                <a:gd name="T49" fmla="*/ 42333153 h 21600"/>
                <a:gd name="T50" fmla="*/ 1160145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094315 w 21600"/>
                <a:gd name="T57" fmla="*/ 13269086 h 21600"/>
                <a:gd name="T58" fmla="*/ 9153644 w 21600"/>
                <a:gd name="T59" fmla="*/ 13269086 h 21600"/>
                <a:gd name="T60" fmla="*/ 12247959 w 21600"/>
                <a:gd name="T61" fmla="*/ 18953931 h 21600"/>
                <a:gd name="T62" fmla="*/ 12247959 w 21600"/>
                <a:gd name="T63" fmla="*/ 42333153 h 21600"/>
                <a:gd name="T64" fmla="*/ 12247959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366" y="2308"/>
                    <a:pt x="6366" y="1754"/>
                  </a:cubicBezTo>
                  <a:cubicBezTo>
                    <a:pt x="6366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ADBACA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zh-CN" altLang="en-US" sz="145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1" name="AutoShape 31"/>
            <p:cNvSpPr>
              <a:spLocks/>
            </p:cNvSpPr>
            <p:nvPr/>
          </p:nvSpPr>
          <p:spPr bwMode="auto">
            <a:xfrm>
              <a:off x="6642126" y="3253049"/>
              <a:ext cx="293678" cy="723240"/>
            </a:xfrm>
            <a:custGeom>
              <a:avLst/>
              <a:gdLst>
                <a:gd name="T0" fmla="*/ 8531889 w 21600"/>
                <a:gd name="T1" fmla="*/ 6003098 h 21600"/>
                <a:gd name="T2" fmla="*/ 7767422 w 21600"/>
                <a:gd name="T3" fmla="*/ 10739855 h 21600"/>
                <a:gd name="T4" fmla="*/ 5984771 w 21600"/>
                <a:gd name="T5" fmla="*/ 12635973 h 21600"/>
                <a:gd name="T6" fmla="*/ 4202095 w 21600"/>
                <a:gd name="T7" fmla="*/ 10739855 h 21600"/>
                <a:gd name="T8" fmla="*/ 3438196 w 21600"/>
                <a:gd name="T9" fmla="*/ 6003098 h 21600"/>
                <a:gd name="T10" fmla="*/ 4202095 w 21600"/>
                <a:gd name="T11" fmla="*/ 1896060 h 21600"/>
                <a:gd name="T12" fmla="*/ 5984771 w 21600"/>
                <a:gd name="T13" fmla="*/ 0 h 21600"/>
                <a:gd name="T14" fmla="*/ 7767422 w 21600"/>
                <a:gd name="T15" fmla="*/ 1896060 h 21600"/>
                <a:gd name="T16" fmla="*/ 8531889 w 21600"/>
                <a:gd name="T17" fmla="*/ 6003098 h 21600"/>
                <a:gd name="T18" fmla="*/ 12097217 w 21600"/>
                <a:gd name="T19" fmla="*/ 42333153 h 21600"/>
                <a:gd name="T20" fmla="*/ 10951333 w 21600"/>
                <a:gd name="T21" fmla="*/ 45177301 h 21600"/>
                <a:gd name="T22" fmla="*/ 9804904 w 21600"/>
                <a:gd name="T23" fmla="*/ 42333153 h 21600"/>
                <a:gd name="T24" fmla="*/ 9804904 w 21600"/>
                <a:gd name="T25" fmla="*/ 21798021 h 21600"/>
                <a:gd name="T26" fmla="*/ 9295812 w 21600"/>
                <a:gd name="T27" fmla="*/ 21798021 h 21600"/>
                <a:gd name="T28" fmla="*/ 9295812 w 21600"/>
                <a:gd name="T29" fmla="*/ 70767442 h 21600"/>
                <a:gd name="T30" fmla="*/ 7767422 w 21600"/>
                <a:gd name="T31" fmla="*/ 73926450 h 21600"/>
                <a:gd name="T32" fmla="*/ 6366732 w 21600"/>
                <a:gd name="T33" fmla="*/ 70767442 h 21600"/>
                <a:gd name="T34" fmla="*/ 6366732 w 21600"/>
                <a:gd name="T35" fmla="*/ 42018293 h 21600"/>
                <a:gd name="T36" fmla="*/ 5730485 w 21600"/>
                <a:gd name="T37" fmla="*/ 42018293 h 21600"/>
                <a:gd name="T38" fmla="*/ 5730485 w 21600"/>
                <a:gd name="T39" fmla="*/ 70767442 h 21600"/>
                <a:gd name="T40" fmla="*/ 4202095 w 21600"/>
                <a:gd name="T41" fmla="*/ 73926450 h 21600"/>
                <a:gd name="T42" fmla="*/ 2801405 w 21600"/>
                <a:gd name="T43" fmla="*/ 70767442 h 21600"/>
                <a:gd name="T44" fmla="*/ 2801405 w 21600"/>
                <a:gd name="T45" fmla="*/ 21798021 h 21600"/>
                <a:gd name="T46" fmla="*/ 2292312 w 21600"/>
                <a:gd name="T47" fmla="*/ 21798021 h 21600"/>
                <a:gd name="T48" fmla="*/ 2292312 w 21600"/>
                <a:gd name="T49" fmla="*/ 42333153 h 21600"/>
                <a:gd name="T50" fmla="*/ 1145884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056235 w 21600"/>
                <a:gd name="T57" fmla="*/ 13269086 h 21600"/>
                <a:gd name="T58" fmla="*/ 9040982 w 21600"/>
                <a:gd name="T59" fmla="*/ 13269086 h 21600"/>
                <a:gd name="T60" fmla="*/ 12097217 w 21600"/>
                <a:gd name="T61" fmla="*/ 18953931 h 21600"/>
                <a:gd name="T62" fmla="*/ 12097217 w 21600"/>
                <a:gd name="T63" fmla="*/ 42333153 h 21600"/>
                <a:gd name="T64" fmla="*/ 12097217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139" y="2308"/>
                    <a:pt x="6139" y="1754"/>
                  </a:cubicBezTo>
                  <a:cubicBezTo>
                    <a:pt x="6139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ADBACA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zh-CN" altLang="en-US" sz="145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2" name="AutoShape 32"/>
            <p:cNvSpPr>
              <a:spLocks/>
            </p:cNvSpPr>
            <p:nvPr/>
          </p:nvSpPr>
          <p:spPr bwMode="auto">
            <a:xfrm>
              <a:off x="6332574" y="3253049"/>
              <a:ext cx="296852" cy="723240"/>
            </a:xfrm>
            <a:custGeom>
              <a:avLst/>
              <a:gdLst>
                <a:gd name="T0" fmla="*/ 8707070 w 21600"/>
                <a:gd name="T1" fmla="*/ 6003098 h 21600"/>
                <a:gd name="T2" fmla="*/ 8057291 w 21600"/>
                <a:gd name="T3" fmla="*/ 10739855 h 21600"/>
                <a:gd name="T4" fmla="*/ 6237900 w 21600"/>
                <a:gd name="T5" fmla="*/ 12635973 h 21600"/>
                <a:gd name="T6" fmla="*/ 4418508 w 21600"/>
                <a:gd name="T7" fmla="*/ 10739855 h 21600"/>
                <a:gd name="T8" fmla="*/ 3638783 w 21600"/>
                <a:gd name="T9" fmla="*/ 6003098 h 21600"/>
                <a:gd name="T10" fmla="*/ 4418508 w 21600"/>
                <a:gd name="T11" fmla="*/ 1896060 h 21600"/>
                <a:gd name="T12" fmla="*/ 6237900 w 21600"/>
                <a:gd name="T13" fmla="*/ 0 h 21600"/>
                <a:gd name="T14" fmla="*/ 8057291 w 21600"/>
                <a:gd name="T15" fmla="*/ 1896060 h 21600"/>
                <a:gd name="T16" fmla="*/ 8707070 w 21600"/>
                <a:gd name="T17" fmla="*/ 6003098 h 21600"/>
                <a:gd name="T18" fmla="*/ 12475799 w 21600"/>
                <a:gd name="T19" fmla="*/ 42333153 h 21600"/>
                <a:gd name="T20" fmla="*/ 11306187 w 21600"/>
                <a:gd name="T21" fmla="*/ 45177301 h 21600"/>
                <a:gd name="T22" fmla="*/ 10136599 w 21600"/>
                <a:gd name="T23" fmla="*/ 42333153 h 21600"/>
                <a:gd name="T24" fmla="*/ 10136599 w 21600"/>
                <a:gd name="T25" fmla="*/ 21798021 h 21600"/>
                <a:gd name="T26" fmla="*/ 9486796 w 21600"/>
                <a:gd name="T27" fmla="*/ 21798021 h 21600"/>
                <a:gd name="T28" fmla="*/ 9486796 w 21600"/>
                <a:gd name="T29" fmla="*/ 70767442 h 21600"/>
                <a:gd name="T30" fmla="*/ 8057291 w 21600"/>
                <a:gd name="T31" fmla="*/ 73926450 h 21600"/>
                <a:gd name="T32" fmla="*/ 6627762 w 21600"/>
                <a:gd name="T33" fmla="*/ 70767442 h 21600"/>
                <a:gd name="T34" fmla="*/ 6627762 w 21600"/>
                <a:gd name="T35" fmla="*/ 42018293 h 21600"/>
                <a:gd name="T36" fmla="*/ 5848037 w 21600"/>
                <a:gd name="T37" fmla="*/ 42018293 h 21600"/>
                <a:gd name="T38" fmla="*/ 5848037 w 21600"/>
                <a:gd name="T39" fmla="*/ 70767442 h 21600"/>
                <a:gd name="T40" fmla="*/ 4418508 w 21600"/>
                <a:gd name="T41" fmla="*/ 73926450 h 21600"/>
                <a:gd name="T42" fmla="*/ 2989004 w 21600"/>
                <a:gd name="T43" fmla="*/ 70767442 h 21600"/>
                <a:gd name="T44" fmla="*/ 2989004 w 21600"/>
                <a:gd name="T45" fmla="*/ 21798021 h 21600"/>
                <a:gd name="T46" fmla="*/ 2339224 w 21600"/>
                <a:gd name="T47" fmla="*/ 21798021 h 21600"/>
                <a:gd name="T48" fmla="*/ 2339224 w 21600"/>
                <a:gd name="T49" fmla="*/ 42333153 h 21600"/>
                <a:gd name="T50" fmla="*/ 1169612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248896 w 21600"/>
                <a:gd name="T57" fmla="*/ 13269086 h 21600"/>
                <a:gd name="T58" fmla="*/ 9226903 w 21600"/>
                <a:gd name="T59" fmla="*/ 13269086 h 21600"/>
                <a:gd name="T60" fmla="*/ 12475799 w 21600"/>
                <a:gd name="T61" fmla="*/ 18953931 h 21600"/>
                <a:gd name="T62" fmla="*/ 12475799 w 21600"/>
                <a:gd name="T63" fmla="*/ 42333153 h 21600"/>
                <a:gd name="T64" fmla="*/ 12475799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ADBACA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zh-CN" altLang="en-US" sz="145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3" name="AutoShape 33"/>
            <p:cNvSpPr>
              <a:spLocks/>
            </p:cNvSpPr>
            <p:nvPr/>
          </p:nvSpPr>
          <p:spPr bwMode="auto">
            <a:xfrm>
              <a:off x="6958028" y="3253049"/>
              <a:ext cx="296852" cy="723240"/>
            </a:xfrm>
            <a:custGeom>
              <a:avLst/>
              <a:gdLst>
                <a:gd name="T0" fmla="*/ 8707111 w 21600"/>
                <a:gd name="T1" fmla="*/ 6003098 h 21600"/>
                <a:gd name="T2" fmla="*/ 7927360 w 21600"/>
                <a:gd name="T3" fmla="*/ 10739855 h 21600"/>
                <a:gd name="T4" fmla="*/ 6237936 w 21600"/>
                <a:gd name="T5" fmla="*/ 12635973 h 21600"/>
                <a:gd name="T6" fmla="*/ 4418541 w 21600"/>
                <a:gd name="T7" fmla="*/ 10739855 h 21600"/>
                <a:gd name="T8" fmla="*/ 3638790 w 21600"/>
                <a:gd name="T9" fmla="*/ 6003098 h 21600"/>
                <a:gd name="T10" fmla="*/ 4418541 w 21600"/>
                <a:gd name="T11" fmla="*/ 1896060 h 21600"/>
                <a:gd name="T12" fmla="*/ 6237936 w 21600"/>
                <a:gd name="T13" fmla="*/ 0 h 21600"/>
                <a:gd name="T14" fmla="*/ 7927360 w 21600"/>
                <a:gd name="T15" fmla="*/ 1896060 h 21600"/>
                <a:gd name="T16" fmla="*/ 8707111 w 21600"/>
                <a:gd name="T17" fmla="*/ 6003098 h 21600"/>
                <a:gd name="T18" fmla="*/ 12475848 w 21600"/>
                <a:gd name="T19" fmla="*/ 42333153 h 21600"/>
                <a:gd name="T20" fmla="*/ 11306233 w 21600"/>
                <a:gd name="T21" fmla="*/ 45177301 h 21600"/>
                <a:gd name="T22" fmla="*/ 10006672 w 21600"/>
                <a:gd name="T23" fmla="*/ 42333153 h 21600"/>
                <a:gd name="T24" fmla="*/ 10006672 w 21600"/>
                <a:gd name="T25" fmla="*/ 21798021 h 21600"/>
                <a:gd name="T26" fmla="*/ 9486838 w 21600"/>
                <a:gd name="T27" fmla="*/ 21798021 h 21600"/>
                <a:gd name="T28" fmla="*/ 9486838 w 21600"/>
                <a:gd name="T29" fmla="*/ 70767442 h 21600"/>
                <a:gd name="T30" fmla="*/ 8057307 w 21600"/>
                <a:gd name="T31" fmla="*/ 73926450 h 21600"/>
                <a:gd name="T32" fmla="*/ 6627799 w 21600"/>
                <a:gd name="T33" fmla="*/ 70767442 h 21600"/>
                <a:gd name="T34" fmla="*/ 6627799 w 21600"/>
                <a:gd name="T35" fmla="*/ 42018293 h 21600"/>
                <a:gd name="T36" fmla="*/ 5848048 w 21600"/>
                <a:gd name="T37" fmla="*/ 42018293 h 21600"/>
                <a:gd name="T38" fmla="*/ 5848048 w 21600"/>
                <a:gd name="T39" fmla="*/ 70767442 h 21600"/>
                <a:gd name="T40" fmla="*/ 4418541 w 21600"/>
                <a:gd name="T41" fmla="*/ 73926450 h 21600"/>
                <a:gd name="T42" fmla="*/ 2989009 w 21600"/>
                <a:gd name="T43" fmla="*/ 70767442 h 21600"/>
                <a:gd name="T44" fmla="*/ 2989009 w 21600"/>
                <a:gd name="T45" fmla="*/ 21798021 h 21600"/>
                <a:gd name="T46" fmla="*/ 2339229 w 21600"/>
                <a:gd name="T47" fmla="*/ 21798021 h 21600"/>
                <a:gd name="T48" fmla="*/ 2339229 w 21600"/>
                <a:gd name="T49" fmla="*/ 42333153 h 21600"/>
                <a:gd name="T50" fmla="*/ 1169614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248926 w 21600"/>
                <a:gd name="T57" fmla="*/ 13269086 h 21600"/>
                <a:gd name="T58" fmla="*/ 9226921 w 21600"/>
                <a:gd name="T59" fmla="*/ 13269086 h 21600"/>
                <a:gd name="T60" fmla="*/ 12475848 w 21600"/>
                <a:gd name="T61" fmla="*/ 18953931 h 21600"/>
                <a:gd name="T62" fmla="*/ 12475848 w 21600"/>
                <a:gd name="T63" fmla="*/ 42333153 h 21600"/>
                <a:gd name="T64" fmla="*/ 12475848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725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325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725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325" y="12923"/>
                    <a:pt x="17325" y="12369"/>
                  </a:cubicBezTo>
                  <a:cubicBezTo>
                    <a:pt x="17325" y="6369"/>
                    <a:pt x="17325" y="6369"/>
                    <a:pt x="17325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ADBACA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zh-CN" altLang="en-US" sz="145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3054" name="AutoShape 54"/>
            <p:cNvSpPr>
              <a:spLocks/>
            </p:cNvSpPr>
            <p:nvPr/>
          </p:nvSpPr>
          <p:spPr bwMode="auto">
            <a:xfrm>
              <a:off x="1122569" y="3191192"/>
              <a:ext cx="872329" cy="872329"/>
            </a:xfrm>
            <a:custGeom>
              <a:avLst/>
              <a:gdLst>
                <a:gd name="T0" fmla="*/ 2147483647 w 19679"/>
                <a:gd name="T1" fmla="*/ 2147483647 h 19679"/>
                <a:gd name="T2" fmla="*/ 2147483647 w 19679"/>
                <a:gd name="T3" fmla="*/ 2147483647 h 19679"/>
                <a:gd name="T4" fmla="*/ 2147483647 w 19679"/>
                <a:gd name="T5" fmla="*/ 2147483647 h 19679"/>
                <a:gd name="T6" fmla="*/ 2147483647 w 19679"/>
                <a:gd name="T7" fmla="*/ 2147483647 h 19679"/>
                <a:gd name="T8" fmla="*/ 2147483647 w 19679"/>
                <a:gd name="T9" fmla="*/ 2147483647 h 19679"/>
                <a:gd name="T10" fmla="*/ 2147483647 w 19679"/>
                <a:gd name="T11" fmla="*/ 2147483647 h 196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679"/>
                <a:gd name="T19" fmla="*/ 0 h 19679"/>
                <a:gd name="T20" fmla="*/ 19679 w 19679"/>
                <a:gd name="T21" fmla="*/ 19679 h 196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solidFill>
              <a:srgbClr val="315B2F"/>
            </a:solidFill>
            <a:ln w="50800">
              <a:noFill/>
              <a:bevel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3055" name="Rectangle 59"/>
            <p:cNvSpPr>
              <a:spLocks/>
            </p:cNvSpPr>
            <p:nvPr/>
          </p:nvSpPr>
          <p:spPr bwMode="auto">
            <a:xfrm>
              <a:off x="1284561" y="3455909"/>
              <a:ext cx="651190" cy="3634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ts val="850"/>
                </a:spcBef>
              </a:pPr>
              <a:r>
                <a:rPr lang="en-US" altLang="zh-CN" sz="2000" b="1">
                  <a:solidFill>
                    <a:srgbClr val="FFFFFF"/>
                  </a:solidFill>
                  <a:cs typeface="Arial" pitchFamily="34" charset="0"/>
                  <a:sym typeface="Arial" pitchFamily="34" charset="0"/>
                </a:rPr>
                <a:t>50%</a:t>
              </a:r>
            </a:p>
          </p:txBody>
        </p:sp>
        <p:sp>
          <p:nvSpPr>
            <p:cNvPr id="43056" name="TextBox 13"/>
            <p:cNvSpPr txBox="1">
              <a:spLocks noChangeArrowheads="1"/>
            </p:cNvSpPr>
            <p:nvPr/>
          </p:nvSpPr>
          <p:spPr bwMode="auto">
            <a:xfrm>
              <a:off x="7810712" y="3252982"/>
              <a:ext cx="2235767" cy="281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1216025" eaLnBrk="1" hangingPunct="1">
                <a:spcBef>
                  <a:spcPct val="20000"/>
                </a:spcBef>
              </a:pPr>
              <a:r>
                <a:rPr lang="zh-CN" altLang="en-US" sz="1600" b="1">
                  <a:solidFill>
                    <a:srgbClr val="445469"/>
                  </a:solidFill>
                  <a:sym typeface="Arial" pitchFamily="34" charset="0"/>
                </a:rPr>
                <a:t>单击编辑标题</a:t>
              </a:r>
              <a:endParaRPr lang="en-US" sz="1600" b="1">
                <a:solidFill>
                  <a:srgbClr val="445469"/>
                </a:solidFill>
                <a:sym typeface="Arial" pitchFamily="34" charset="0"/>
              </a:endParaRPr>
            </a:p>
          </p:txBody>
        </p:sp>
        <p:sp>
          <p:nvSpPr>
            <p:cNvPr id="43057" name="TextBox 13"/>
            <p:cNvSpPr txBox="1">
              <a:spLocks noChangeArrowheads="1"/>
            </p:cNvSpPr>
            <p:nvPr/>
          </p:nvSpPr>
          <p:spPr bwMode="auto">
            <a:xfrm>
              <a:off x="7815384" y="3580283"/>
              <a:ext cx="3139839" cy="422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1216025" eaLnBrk="1" hangingPunct="1">
                <a:spcBef>
                  <a:spcPct val="20000"/>
                </a:spcBef>
              </a:pPr>
              <a:r>
                <a:rPr lang="zh-CN" altLang="en-US" sz="1200">
                  <a:solidFill>
                    <a:srgbClr val="445469"/>
                  </a:solidFill>
                  <a:sym typeface="Arial" pitchFamily="34" charset="0"/>
                </a:rPr>
                <a:t>单击此处可编辑内容，根据您的需要自由拉伸文本框大小</a:t>
              </a:r>
              <a:endParaRPr lang="en-US" altLang="zh-CN" sz="1200">
                <a:solidFill>
                  <a:srgbClr val="445469"/>
                </a:solidFill>
                <a:sym typeface="Arial" pitchFamily="34" charset="0"/>
              </a:endParaRPr>
            </a:p>
          </p:txBody>
        </p:sp>
      </p:grpSp>
      <p:grpSp>
        <p:nvGrpSpPr>
          <p:cNvPr id="20" name="组合 63"/>
          <p:cNvGrpSpPr>
            <a:grpSpLocks/>
          </p:cNvGrpSpPr>
          <p:nvPr/>
        </p:nvGrpSpPr>
        <p:grpSpPr bwMode="auto">
          <a:xfrm>
            <a:off x="1122363" y="4551363"/>
            <a:ext cx="9828212" cy="871537"/>
            <a:chOff x="1122569" y="4550571"/>
            <a:chExt cx="9827982" cy="872329"/>
          </a:xfrm>
        </p:grpSpPr>
        <p:sp>
          <p:nvSpPr>
            <p:cNvPr id="34" name="AutoShape 34"/>
            <p:cNvSpPr>
              <a:spLocks/>
            </p:cNvSpPr>
            <p:nvPr/>
          </p:nvSpPr>
          <p:spPr bwMode="auto">
            <a:xfrm>
              <a:off x="4740396" y="4650674"/>
              <a:ext cx="293681" cy="722969"/>
            </a:xfrm>
            <a:custGeom>
              <a:avLst/>
              <a:gdLst>
                <a:gd name="T0" fmla="*/ 8584982 w 21600"/>
                <a:gd name="T1" fmla="*/ 6003098 h 21600"/>
                <a:gd name="T2" fmla="*/ 7815766 w 21600"/>
                <a:gd name="T3" fmla="*/ 10739855 h 21600"/>
                <a:gd name="T4" fmla="*/ 6021998 w 21600"/>
                <a:gd name="T5" fmla="*/ 12635973 h 21600"/>
                <a:gd name="T6" fmla="*/ 4228253 w 21600"/>
                <a:gd name="T7" fmla="*/ 10739855 h 21600"/>
                <a:gd name="T8" fmla="*/ 3587513 w 21600"/>
                <a:gd name="T9" fmla="*/ 6003098 h 21600"/>
                <a:gd name="T10" fmla="*/ 4228253 w 21600"/>
                <a:gd name="T11" fmla="*/ 1896060 h 21600"/>
                <a:gd name="T12" fmla="*/ 6021998 w 21600"/>
                <a:gd name="T13" fmla="*/ 0 h 21600"/>
                <a:gd name="T14" fmla="*/ 7815766 w 21600"/>
                <a:gd name="T15" fmla="*/ 1896060 h 21600"/>
                <a:gd name="T16" fmla="*/ 8584982 w 21600"/>
                <a:gd name="T17" fmla="*/ 6003098 h 21600"/>
                <a:gd name="T18" fmla="*/ 12172495 w 21600"/>
                <a:gd name="T19" fmla="*/ 42333153 h 21600"/>
                <a:gd name="T20" fmla="*/ 11019491 w 21600"/>
                <a:gd name="T21" fmla="*/ 45177301 h 21600"/>
                <a:gd name="T22" fmla="*/ 9865916 w 21600"/>
                <a:gd name="T23" fmla="*/ 42333153 h 21600"/>
                <a:gd name="T24" fmla="*/ 9865916 w 21600"/>
                <a:gd name="T25" fmla="*/ 21798021 h 21600"/>
                <a:gd name="T26" fmla="*/ 9353652 w 21600"/>
                <a:gd name="T27" fmla="*/ 21798021 h 21600"/>
                <a:gd name="T28" fmla="*/ 9353652 w 21600"/>
                <a:gd name="T29" fmla="*/ 70767442 h 21600"/>
                <a:gd name="T30" fmla="*/ 7815766 w 21600"/>
                <a:gd name="T31" fmla="*/ 73926450 h 21600"/>
                <a:gd name="T32" fmla="*/ 6406333 w 21600"/>
                <a:gd name="T33" fmla="*/ 70767442 h 21600"/>
                <a:gd name="T34" fmla="*/ 6406333 w 21600"/>
                <a:gd name="T35" fmla="*/ 42018293 h 21600"/>
                <a:gd name="T36" fmla="*/ 5766162 w 21600"/>
                <a:gd name="T37" fmla="*/ 42018293 h 21600"/>
                <a:gd name="T38" fmla="*/ 5766162 w 21600"/>
                <a:gd name="T39" fmla="*/ 70767442 h 21600"/>
                <a:gd name="T40" fmla="*/ 4228253 w 21600"/>
                <a:gd name="T41" fmla="*/ 73926450 h 21600"/>
                <a:gd name="T42" fmla="*/ 2818843 w 21600"/>
                <a:gd name="T43" fmla="*/ 70767442 h 21600"/>
                <a:gd name="T44" fmla="*/ 2818843 w 21600"/>
                <a:gd name="T45" fmla="*/ 21798021 h 21600"/>
                <a:gd name="T46" fmla="*/ 2306579 w 21600"/>
                <a:gd name="T47" fmla="*/ 21798021 h 21600"/>
                <a:gd name="T48" fmla="*/ 2306579 w 21600"/>
                <a:gd name="T49" fmla="*/ 42333153 h 21600"/>
                <a:gd name="T50" fmla="*/ 1153005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075249 w 21600"/>
                <a:gd name="T57" fmla="*/ 13269086 h 21600"/>
                <a:gd name="T58" fmla="*/ 9097246 w 21600"/>
                <a:gd name="T59" fmla="*/ 13269086 h 21600"/>
                <a:gd name="T60" fmla="*/ 12172495 w 21600"/>
                <a:gd name="T61" fmla="*/ 18953931 h 21600"/>
                <a:gd name="T62" fmla="*/ 12172495 w 21600"/>
                <a:gd name="T63" fmla="*/ 42333153 h 21600"/>
                <a:gd name="T64" fmla="*/ 12172495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366" y="2308"/>
                    <a:pt x="6366" y="1754"/>
                  </a:cubicBezTo>
                  <a:cubicBezTo>
                    <a:pt x="6366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zh-CN" altLang="en-US" sz="145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5" name="AutoShape 35"/>
            <p:cNvSpPr>
              <a:spLocks/>
            </p:cNvSpPr>
            <p:nvPr/>
          </p:nvSpPr>
          <p:spPr bwMode="auto">
            <a:xfrm>
              <a:off x="2867190" y="4650674"/>
              <a:ext cx="293681" cy="722969"/>
            </a:xfrm>
            <a:custGeom>
              <a:avLst/>
              <a:gdLst>
                <a:gd name="T0" fmla="*/ 8675632 w 21600"/>
                <a:gd name="T1" fmla="*/ 6003098 h 21600"/>
                <a:gd name="T2" fmla="*/ 7910132 w 21600"/>
                <a:gd name="T3" fmla="*/ 10739855 h 21600"/>
                <a:gd name="T4" fmla="*/ 6123980 w 21600"/>
                <a:gd name="T5" fmla="*/ 12635973 h 21600"/>
                <a:gd name="T6" fmla="*/ 4337828 w 21600"/>
                <a:gd name="T7" fmla="*/ 10739855 h 21600"/>
                <a:gd name="T8" fmla="*/ 3572327 w 21600"/>
                <a:gd name="T9" fmla="*/ 6003098 h 21600"/>
                <a:gd name="T10" fmla="*/ 4337828 w 21600"/>
                <a:gd name="T11" fmla="*/ 1896060 h 21600"/>
                <a:gd name="T12" fmla="*/ 6123980 w 21600"/>
                <a:gd name="T13" fmla="*/ 0 h 21600"/>
                <a:gd name="T14" fmla="*/ 7910132 w 21600"/>
                <a:gd name="T15" fmla="*/ 1896060 h 21600"/>
                <a:gd name="T16" fmla="*/ 8675632 w 21600"/>
                <a:gd name="T17" fmla="*/ 6003098 h 21600"/>
                <a:gd name="T18" fmla="*/ 12247959 w 21600"/>
                <a:gd name="T19" fmla="*/ 42333153 h 21600"/>
                <a:gd name="T20" fmla="*/ 11099721 w 21600"/>
                <a:gd name="T21" fmla="*/ 45177301 h 21600"/>
                <a:gd name="T22" fmla="*/ 9951458 w 21600"/>
                <a:gd name="T23" fmla="*/ 42333153 h 21600"/>
                <a:gd name="T24" fmla="*/ 9951458 w 21600"/>
                <a:gd name="T25" fmla="*/ 21798021 h 21600"/>
                <a:gd name="T26" fmla="*/ 9313545 w 21600"/>
                <a:gd name="T27" fmla="*/ 21798021 h 21600"/>
                <a:gd name="T28" fmla="*/ 9313545 w 21600"/>
                <a:gd name="T29" fmla="*/ 70767442 h 21600"/>
                <a:gd name="T30" fmla="*/ 7910132 w 21600"/>
                <a:gd name="T31" fmla="*/ 73926450 h 21600"/>
                <a:gd name="T32" fmla="*/ 6506718 w 21600"/>
                <a:gd name="T33" fmla="*/ 70767442 h 21600"/>
                <a:gd name="T34" fmla="*/ 6506718 w 21600"/>
                <a:gd name="T35" fmla="*/ 42018293 h 21600"/>
                <a:gd name="T36" fmla="*/ 5741241 w 21600"/>
                <a:gd name="T37" fmla="*/ 42018293 h 21600"/>
                <a:gd name="T38" fmla="*/ 5741241 w 21600"/>
                <a:gd name="T39" fmla="*/ 70767442 h 21600"/>
                <a:gd name="T40" fmla="*/ 4337828 w 21600"/>
                <a:gd name="T41" fmla="*/ 73926450 h 21600"/>
                <a:gd name="T42" fmla="*/ 2934414 w 21600"/>
                <a:gd name="T43" fmla="*/ 70767442 h 21600"/>
                <a:gd name="T44" fmla="*/ 2934414 w 21600"/>
                <a:gd name="T45" fmla="*/ 21798021 h 21600"/>
                <a:gd name="T46" fmla="*/ 2424065 w 21600"/>
                <a:gd name="T47" fmla="*/ 21798021 h 21600"/>
                <a:gd name="T48" fmla="*/ 2424065 w 21600"/>
                <a:gd name="T49" fmla="*/ 42333153 h 21600"/>
                <a:gd name="T50" fmla="*/ 1148239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189565 w 21600"/>
                <a:gd name="T57" fmla="*/ 13269086 h 21600"/>
                <a:gd name="T58" fmla="*/ 9058394 w 21600"/>
                <a:gd name="T59" fmla="*/ 13269086 h 21600"/>
                <a:gd name="T60" fmla="*/ 12247959 w 21600"/>
                <a:gd name="T61" fmla="*/ 18953931 h 21600"/>
                <a:gd name="T62" fmla="*/ 12247959 w 21600"/>
                <a:gd name="T63" fmla="*/ 42333153 h 21600"/>
                <a:gd name="T64" fmla="*/ 12247959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675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275" y="6369"/>
                    <a:pt x="4275" y="6369"/>
                    <a:pt x="4275" y="6369"/>
                  </a:cubicBezTo>
                  <a:cubicBezTo>
                    <a:pt x="4275" y="12369"/>
                    <a:pt x="4275" y="12369"/>
                    <a:pt x="4275" y="12369"/>
                  </a:cubicBezTo>
                  <a:cubicBezTo>
                    <a:pt x="4275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zh-CN" altLang="en-US" sz="145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3020" name="AutoShape 36"/>
            <p:cNvSpPr>
              <a:spLocks/>
            </p:cNvSpPr>
            <p:nvPr/>
          </p:nvSpPr>
          <p:spPr bwMode="auto">
            <a:xfrm>
              <a:off x="2247509" y="4650525"/>
              <a:ext cx="292594" cy="723306"/>
            </a:xfrm>
            <a:custGeom>
              <a:avLst/>
              <a:gdLst>
                <a:gd name="T0" fmla="*/ 1565555491 w 21600"/>
                <a:gd name="T1" fmla="*/ 2147483647 h 21600"/>
                <a:gd name="T2" fmla="*/ 1425279476 w 21600"/>
                <a:gd name="T3" fmla="*/ 2147483647 h 21600"/>
                <a:gd name="T4" fmla="*/ 1098172507 w 21600"/>
                <a:gd name="T5" fmla="*/ 2147483647 h 21600"/>
                <a:gd name="T6" fmla="*/ 771061419 w 21600"/>
                <a:gd name="T7" fmla="*/ 2147483647 h 21600"/>
                <a:gd name="T8" fmla="*/ 630890304 w 21600"/>
                <a:gd name="T9" fmla="*/ 2147483647 h 21600"/>
                <a:gd name="T10" fmla="*/ 771061419 w 21600"/>
                <a:gd name="T11" fmla="*/ 2126124000 h 21600"/>
                <a:gd name="T12" fmla="*/ 1098172507 w 21600"/>
                <a:gd name="T13" fmla="*/ 0 h 21600"/>
                <a:gd name="T14" fmla="*/ 1425279476 w 21600"/>
                <a:gd name="T15" fmla="*/ 2126124000 h 21600"/>
                <a:gd name="T16" fmla="*/ 1565555491 w 21600"/>
                <a:gd name="T17" fmla="*/ 2147483647 h 21600"/>
                <a:gd name="T18" fmla="*/ 2147483647 w 21600"/>
                <a:gd name="T19" fmla="*/ 2147483647 h 21600"/>
                <a:gd name="T20" fmla="*/ 2009509724 w 21600"/>
                <a:gd name="T21" fmla="*/ 2147483647 h 21600"/>
                <a:gd name="T22" fmla="*/ 1799146851 w 21600"/>
                <a:gd name="T23" fmla="*/ 2147483647 h 21600"/>
                <a:gd name="T24" fmla="*/ 1799146851 w 21600"/>
                <a:gd name="T25" fmla="*/ 2147483647 h 21600"/>
                <a:gd name="T26" fmla="*/ 1705730940 w 21600"/>
                <a:gd name="T27" fmla="*/ 2147483647 h 21600"/>
                <a:gd name="T28" fmla="*/ 1705730940 w 21600"/>
                <a:gd name="T29" fmla="*/ 2147483647 h 21600"/>
                <a:gd name="T30" fmla="*/ 1425279476 w 21600"/>
                <a:gd name="T31" fmla="*/ 2147483647 h 21600"/>
                <a:gd name="T32" fmla="*/ 1168260665 w 21600"/>
                <a:gd name="T33" fmla="*/ 2147483647 h 21600"/>
                <a:gd name="T34" fmla="*/ 1168260665 w 21600"/>
                <a:gd name="T35" fmla="*/ 2147483647 h 21600"/>
                <a:gd name="T36" fmla="*/ 1051512667 w 21600"/>
                <a:gd name="T37" fmla="*/ 2147483647 h 21600"/>
                <a:gd name="T38" fmla="*/ 1051512667 w 21600"/>
                <a:gd name="T39" fmla="*/ 2147483647 h 21600"/>
                <a:gd name="T40" fmla="*/ 771061419 w 21600"/>
                <a:gd name="T41" fmla="*/ 2147483647 h 21600"/>
                <a:gd name="T42" fmla="*/ 514042608 w 21600"/>
                <a:gd name="T43" fmla="*/ 2147483647 h 21600"/>
                <a:gd name="T44" fmla="*/ 514042608 w 21600"/>
                <a:gd name="T45" fmla="*/ 2147483647 h 21600"/>
                <a:gd name="T46" fmla="*/ 420626805 w 21600"/>
                <a:gd name="T47" fmla="*/ 2147483647 h 21600"/>
                <a:gd name="T48" fmla="*/ 420626805 w 21600"/>
                <a:gd name="T49" fmla="*/ 2147483647 h 21600"/>
                <a:gd name="T50" fmla="*/ 210263445 w 21600"/>
                <a:gd name="T51" fmla="*/ 2147483647 h 21600"/>
                <a:gd name="T52" fmla="*/ 0 w 21600"/>
                <a:gd name="T53" fmla="*/ 2147483647 h 21600"/>
                <a:gd name="T54" fmla="*/ 0 w 21600"/>
                <a:gd name="T55" fmla="*/ 2147483647 h 21600"/>
                <a:gd name="T56" fmla="*/ 560802580 w 21600"/>
                <a:gd name="T57" fmla="*/ 2147483647 h 21600"/>
                <a:gd name="T58" fmla="*/ 1658970535 w 21600"/>
                <a:gd name="T59" fmla="*/ 2147483647 h 21600"/>
                <a:gd name="T60" fmla="*/ 2147483647 w 21600"/>
                <a:gd name="T61" fmla="*/ 2147483647 h 21600"/>
                <a:gd name="T62" fmla="*/ 2147483647 w 21600"/>
                <a:gd name="T63" fmla="*/ 2147483647 h 21600"/>
                <a:gd name="T64" fmla="*/ 2147483647 w 21600"/>
                <a:gd name="T65" fmla="*/ 2147483647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600"/>
                <a:gd name="T100" fmla="*/ 0 h 21600"/>
                <a:gd name="T101" fmla="*/ 21600 w 21600"/>
                <a:gd name="T102" fmla="*/ 21600 h 2160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139" y="2308"/>
                    <a:pt x="6139" y="1754"/>
                  </a:cubicBezTo>
                  <a:cubicBezTo>
                    <a:pt x="6139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7" name="AutoShape 37"/>
            <p:cNvSpPr>
              <a:spLocks/>
            </p:cNvSpPr>
            <p:nvPr/>
          </p:nvSpPr>
          <p:spPr bwMode="auto">
            <a:xfrm>
              <a:off x="5365857" y="4650674"/>
              <a:ext cx="295268" cy="722969"/>
            </a:xfrm>
            <a:custGeom>
              <a:avLst/>
              <a:gdLst>
                <a:gd name="T0" fmla="*/ 8691604 w 21600"/>
                <a:gd name="T1" fmla="*/ 6003098 h 21600"/>
                <a:gd name="T2" fmla="*/ 7912825 w 21600"/>
                <a:gd name="T3" fmla="*/ 10739855 h 21600"/>
                <a:gd name="T4" fmla="*/ 6096775 w 21600"/>
                <a:gd name="T5" fmla="*/ 12635973 h 21600"/>
                <a:gd name="T6" fmla="*/ 4280748 w 21600"/>
                <a:gd name="T7" fmla="*/ 10739855 h 21600"/>
                <a:gd name="T8" fmla="*/ 3502543 w 21600"/>
                <a:gd name="T9" fmla="*/ 6003098 h 21600"/>
                <a:gd name="T10" fmla="*/ 4280748 w 21600"/>
                <a:gd name="T11" fmla="*/ 1896060 h 21600"/>
                <a:gd name="T12" fmla="*/ 6096775 w 21600"/>
                <a:gd name="T13" fmla="*/ 0 h 21600"/>
                <a:gd name="T14" fmla="*/ 7912825 w 21600"/>
                <a:gd name="T15" fmla="*/ 1896060 h 21600"/>
                <a:gd name="T16" fmla="*/ 8691604 w 21600"/>
                <a:gd name="T17" fmla="*/ 6003098 h 21600"/>
                <a:gd name="T18" fmla="*/ 12323657 w 21600"/>
                <a:gd name="T19" fmla="*/ 42333153 h 21600"/>
                <a:gd name="T20" fmla="*/ 11156326 w 21600"/>
                <a:gd name="T21" fmla="*/ 45177301 h 21600"/>
                <a:gd name="T22" fmla="*/ 9988445 w 21600"/>
                <a:gd name="T23" fmla="*/ 42333153 h 21600"/>
                <a:gd name="T24" fmla="*/ 9988445 w 21600"/>
                <a:gd name="T25" fmla="*/ 21798021 h 21600"/>
                <a:gd name="T26" fmla="*/ 9469809 w 21600"/>
                <a:gd name="T27" fmla="*/ 21798021 h 21600"/>
                <a:gd name="T28" fmla="*/ 9469809 w 21600"/>
                <a:gd name="T29" fmla="*/ 70767442 h 21600"/>
                <a:gd name="T30" fmla="*/ 7912825 w 21600"/>
                <a:gd name="T31" fmla="*/ 73926450 h 21600"/>
                <a:gd name="T32" fmla="*/ 6485901 w 21600"/>
                <a:gd name="T33" fmla="*/ 70767442 h 21600"/>
                <a:gd name="T34" fmla="*/ 6485901 w 21600"/>
                <a:gd name="T35" fmla="*/ 42018293 h 21600"/>
                <a:gd name="T36" fmla="*/ 5707672 w 21600"/>
                <a:gd name="T37" fmla="*/ 42018293 h 21600"/>
                <a:gd name="T38" fmla="*/ 5707672 w 21600"/>
                <a:gd name="T39" fmla="*/ 70767442 h 21600"/>
                <a:gd name="T40" fmla="*/ 4280748 w 21600"/>
                <a:gd name="T41" fmla="*/ 73926450 h 21600"/>
                <a:gd name="T42" fmla="*/ 2853848 w 21600"/>
                <a:gd name="T43" fmla="*/ 70767442 h 21600"/>
                <a:gd name="T44" fmla="*/ 2853848 w 21600"/>
                <a:gd name="T45" fmla="*/ 21798021 h 21600"/>
                <a:gd name="T46" fmla="*/ 2335212 w 21600"/>
                <a:gd name="T47" fmla="*/ 21798021 h 21600"/>
                <a:gd name="T48" fmla="*/ 2335212 w 21600"/>
                <a:gd name="T49" fmla="*/ 42333153 h 21600"/>
                <a:gd name="T50" fmla="*/ 1167331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113441 w 21600"/>
                <a:gd name="T57" fmla="*/ 13269086 h 21600"/>
                <a:gd name="T58" fmla="*/ 9210216 w 21600"/>
                <a:gd name="T59" fmla="*/ 13269086 h 21600"/>
                <a:gd name="T60" fmla="*/ 12323657 w 21600"/>
                <a:gd name="T61" fmla="*/ 18953931 h 21600"/>
                <a:gd name="T62" fmla="*/ 12323657 w 21600"/>
                <a:gd name="T63" fmla="*/ 42333153 h 21600"/>
                <a:gd name="T64" fmla="*/ 12323657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139" y="2308"/>
                    <a:pt x="6139" y="1754"/>
                  </a:cubicBezTo>
                  <a:cubicBezTo>
                    <a:pt x="6139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004" y="12277"/>
                    <a:pt x="10004" y="12277"/>
                    <a:pt x="10004" y="12277"/>
                  </a:cubicBezTo>
                  <a:cubicBezTo>
                    <a:pt x="10004" y="20677"/>
                    <a:pt x="10004" y="20677"/>
                    <a:pt x="10004" y="20677"/>
                  </a:cubicBezTo>
                  <a:cubicBezTo>
                    <a:pt x="10004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zh-CN" altLang="en-US" sz="145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8" name="AutoShape 38"/>
            <p:cNvSpPr>
              <a:spLocks/>
            </p:cNvSpPr>
            <p:nvPr/>
          </p:nvSpPr>
          <p:spPr bwMode="auto">
            <a:xfrm>
              <a:off x="3491064" y="4650674"/>
              <a:ext cx="296855" cy="722969"/>
            </a:xfrm>
            <a:custGeom>
              <a:avLst/>
              <a:gdLst>
                <a:gd name="T0" fmla="*/ 8891169 w 21600"/>
                <a:gd name="T1" fmla="*/ 6003098 h 21600"/>
                <a:gd name="T2" fmla="*/ 8106648 w 21600"/>
                <a:gd name="T3" fmla="*/ 10739855 h 21600"/>
                <a:gd name="T4" fmla="*/ 6276122 w 21600"/>
                <a:gd name="T5" fmla="*/ 12635973 h 21600"/>
                <a:gd name="T6" fmla="*/ 4445597 w 21600"/>
                <a:gd name="T7" fmla="*/ 10739855 h 21600"/>
                <a:gd name="T8" fmla="*/ 3661075 w 21600"/>
                <a:gd name="T9" fmla="*/ 6003098 h 21600"/>
                <a:gd name="T10" fmla="*/ 4445597 w 21600"/>
                <a:gd name="T11" fmla="*/ 1896060 h 21600"/>
                <a:gd name="T12" fmla="*/ 6276122 w 21600"/>
                <a:gd name="T13" fmla="*/ 0 h 21600"/>
                <a:gd name="T14" fmla="*/ 8106648 w 21600"/>
                <a:gd name="T15" fmla="*/ 1896060 h 21600"/>
                <a:gd name="T16" fmla="*/ 8891169 w 21600"/>
                <a:gd name="T17" fmla="*/ 6003098 h 21600"/>
                <a:gd name="T18" fmla="*/ 12552245 w 21600"/>
                <a:gd name="T19" fmla="*/ 42333153 h 21600"/>
                <a:gd name="T20" fmla="*/ 11375463 w 21600"/>
                <a:gd name="T21" fmla="*/ 45177301 h 21600"/>
                <a:gd name="T22" fmla="*/ 10198705 w 21600"/>
                <a:gd name="T23" fmla="*/ 42333153 h 21600"/>
                <a:gd name="T24" fmla="*/ 10198705 w 21600"/>
                <a:gd name="T25" fmla="*/ 21798021 h 21600"/>
                <a:gd name="T26" fmla="*/ 9544937 w 21600"/>
                <a:gd name="T27" fmla="*/ 21798021 h 21600"/>
                <a:gd name="T28" fmla="*/ 9544937 w 21600"/>
                <a:gd name="T29" fmla="*/ 70767442 h 21600"/>
                <a:gd name="T30" fmla="*/ 8106648 w 21600"/>
                <a:gd name="T31" fmla="*/ 73926450 h 21600"/>
                <a:gd name="T32" fmla="*/ 6668383 w 21600"/>
                <a:gd name="T33" fmla="*/ 70767442 h 21600"/>
                <a:gd name="T34" fmla="*/ 6668383 w 21600"/>
                <a:gd name="T35" fmla="*/ 42018293 h 21600"/>
                <a:gd name="T36" fmla="*/ 5883862 w 21600"/>
                <a:gd name="T37" fmla="*/ 42018293 h 21600"/>
                <a:gd name="T38" fmla="*/ 5883862 w 21600"/>
                <a:gd name="T39" fmla="*/ 70767442 h 21600"/>
                <a:gd name="T40" fmla="*/ 4445597 w 21600"/>
                <a:gd name="T41" fmla="*/ 73926450 h 21600"/>
                <a:gd name="T42" fmla="*/ 3007308 w 21600"/>
                <a:gd name="T43" fmla="*/ 70767442 h 21600"/>
                <a:gd name="T44" fmla="*/ 3007308 w 21600"/>
                <a:gd name="T45" fmla="*/ 21798021 h 21600"/>
                <a:gd name="T46" fmla="*/ 2353540 w 21600"/>
                <a:gd name="T47" fmla="*/ 21798021 h 21600"/>
                <a:gd name="T48" fmla="*/ 2353540 w 21600"/>
                <a:gd name="T49" fmla="*/ 42333153 h 21600"/>
                <a:gd name="T50" fmla="*/ 1176782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268815 w 21600"/>
                <a:gd name="T57" fmla="*/ 13269086 h 21600"/>
                <a:gd name="T58" fmla="*/ 9283430 w 21600"/>
                <a:gd name="T59" fmla="*/ 13269086 h 21600"/>
                <a:gd name="T60" fmla="*/ 12552245 w 21600"/>
                <a:gd name="T61" fmla="*/ 18953931 h 21600"/>
                <a:gd name="T62" fmla="*/ 12552245 w 21600"/>
                <a:gd name="T63" fmla="*/ 42333153 h 21600"/>
                <a:gd name="T64" fmla="*/ 12552245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zh-CN" altLang="en-US" sz="145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9" name="AutoShape 39"/>
            <p:cNvSpPr>
              <a:spLocks/>
            </p:cNvSpPr>
            <p:nvPr/>
          </p:nvSpPr>
          <p:spPr bwMode="auto">
            <a:xfrm>
              <a:off x="4114936" y="4650674"/>
              <a:ext cx="295268" cy="722969"/>
            </a:xfrm>
            <a:custGeom>
              <a:avLst/>
              <a:gdLst>
                <a:gd name="T0" fmla="*/ 8691604 w 21600"/>
                <a:gd name="T1" fmla="*/ 6003098 h 21600"/>
                <a:gd name="T2" fmla="*/ 7912825 w 21600"/>
                <a:gd name="T3" fmla="*/ 10739855 h 21600"/>
                <a:gd name="T4" fmla="*/ 6096775 w 21600"/>
                <a:gd name="T5" fmla="*/ 12635973 h 21600"/>
                <a:gd name="T6" fmla="*/ 4280748 w 21600"/>
                <a:gd name="T7" fmla="*/ 10739855 h 21600"/>
                <a:gd name="T8" fmla="*/ 3632053 w 21600"/>
                <a:gd name="T9" fmla="*/ 6003098 h 21600"/>
                <a:gd name="T10" fmla="*/ 4280748 w 21600"/>
                <a:gd name="T11" fmla="*/ 1896060 h 21600"/>
                <a:gd name="T12" fmla="*/ 6096775 w 21600"/>
                <a:gd name="T13" fmla="*/ 0 h 21600"/>
                <a:gd name="T14" fmla="*/ 7912825 w 21600"/>
                <a:gd name="T15" fmla="*/ 1896060 h 21600"/>
                <a:gd name="T16" fmla="*/ 8691604 w 21600"/>
                <a:gd name="T17" fmla="*/ 6003098 h 21600"/>
                <a:gd name="T18" fmla="*/ 12323657 w 21600"/>
                <a:gd name="T19" fmla="*/ 42333153 h 21600"/>
                <a:gd name="T20" fmla="*/ 11156326 w 21600"/>
                <a:gd name="T21" fmla="*/ 45177301 h 21600"/>
                <a:gd name="T22" fmla="*/ 9988445 w 21600"/>
                <a:gd name="T23" fmla="*/ 42333153 h 21600"/>
                <a:gd name="T24" fmla="*/ 9988445 w 21600"/>
                <a:gd name="T25" fmla="*/ 21798021 h 21600"/>
                <a:gd name="T26" fmla="*/ 9469809 w 21600"/>
                <a:gd name="T27" fmla="*/ 21798021 h 21600"/>
                <a:gd name="T28" fmla="*/ 9469809 w 21600"/>
                <a:gd name="T29" fmla="*/ 70767442 h 21600"/>
                <a:gd name="T30" fmla="*/ 8042908 w 21600"/>
                <a:gd name="T31" fmla="*/ 73926450 h 21600"/>
                <a:gd name="T32" fmla="*/ 6485901 w 21600"/>
                <a:gd name="T33" fmla="*/ 70767442 h 21600"/>
                <a:gd name="T34" fmla="*/ 6485901 w 21600"/>
                <a:gd name="T35" fmla="*/ 42018293 h 21600"/>
                <a:gd name="T36" fmla="*/ 5837755 w 21600"/>
                <a:gd name="T37" fmla="*/ 42018293 h 21600"/>
                <a:gd name="T38" fmla="*/ 5837755 w 21600"/>
                <a:gd name="T39" fmla="*/ 70767442 h 21600"/>
                <a:gd name="T40" fmla="*/ 4280748 w 21600"/>
                <a:gd name="T41" fmla="*/ 73926450 h 21600"/>
                <a:gd name="T42" fmla="*/ 2853848 w 21600"/>
                <a:gd name="T43" fmla="*/ 70767442 h 21600"/>
                <a:gd name="T44" fmla="*/ 2853848 w 21600"/>
                <a:gd name="T45" fmla="*/ 21798021 h 21600"/>
                <a:gd name="T46" fmla="*/ 2335212 w 21600"/>
                <a:gd name="T47" fmla="*/ 21798021 h 21600"/>
                <a:gd name="T48" fmla="*/ 2335212 w 21600"/>
                <a:gd name="T49" fmla="*/ 42333153 h 21600"/>
                <a:gd name="T50" fmla="*/ 1167331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113441 w 21600"/>
                <a:gd name="T57" fmla="*/ 13269086 h 21600"/>
                <a:gd name="T58" fmla="*/ 9210216 w 21600"/>
                <a:gd name="T59" fmla="*/ 13269086 h 21600"/>
                <a:gd name="T60" fmla="*/ 12323657 w 21600"/>
                <a:gd name="T61" fmla="*/ 18953931 h 21600"/>
                <a:gd name="T62" fmla="*/ 12323657 w 21600"/>
                <a:gd name="T63" fmla="*/ 42333153 h 21600"/>
                <a:gd name="T64" fmla="*/ 12323657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zh-CN" altLang="en-US" sz="145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0" name="AutoShape 40"/>
            <p:cNvSpPr>
              <a:spLocks/>
            </p:cNvSpPr>
            <p:nvPr/>
          </p:nvSpPr>
          <p:spPr bwMode="auto">
            <a:xfrm>
              <a:off x="5056302" y="4650674"/>
              <a:ext cx="298443" cy="722969"/>
            </a:xfrm>
            <a:custGeom>
              <a:avLst/>
              <a:gdLst>
                <a:gd name="T0" fmla="*/ 8760416 w 21600"/>
                <a:gd name="T1" fmla="*/ 6003098 h 21600"/>
                <a:gd name="T2" fmla="*/ 8106648 w 21600"/>
                <a:gd name="T3" fmla="*/ 10739855 h 21600"/>
                <a:gd name="T4" fmla="*/ 6276122 w 21600"/>
                <a:gd name="T5" fmla="*/ 12635973 h 21600"/>
                <a:gd name="T6" fmla="*/ 4445597 w 21600"/>
                <a:gd name="T7" fmla="*/ 10739855 h 21600"/>
                <a:gd name="T8" fmla="*/ 3661075 w 21600"/>
                <a:gd name="T9" fmla="*/ 6003098 h 21600"/>
                <a:gd name="T10" fmla="*/ 4445597 w 21600"/>
                <a:gd name="T11" fmla="*/ 1896060 h 21600"/>
                <a:gd name="T12" fmla="*/ 6276122 w 21600"/>
                <a:gd name="T13" fmla="*/ 0 h 21600"/>
                <a:gd name="T14" fmla="*/ 8106648 w 21600"/>
                <a:gd name="T15" fmla="*/ 1896060 h 21600"/>
                <a:gd name="T16" fmla="*/ 8760416 w 21600"/>
                <a:gd name="T17" fmla="*/ 6003098 h 21600"/>
                <a:gd name="T18" fmla="*/ 12552245 w 21600"/>
                <a:gd name="T19" fmla="*/ 42333153 h 21600"/>
                <a:gd name="T20" fmla="*/ 11375463 w 21600"/>
                <a:gd name="T21" fmla="*/ 45177301 h 21600"/>
                <a:gd name="T22" fmla="*/ 10067951 w 21600"/>
                <a:gd name="T23" fmla="*/ 42333153 h 21600"/>
                <a:gd name="T24" fmla="*/ 10067951 w 21600"/>
                <a:gd name="T25" fmla="*/ 21798021 h 21600"/>
                <a:gd name="T26" fmla="*/ 9544937 w 21600"/>
                <a:gd name="T27" fmla="*/ 21798021 h 21600"/>
                <a:gd name="T28" fmla="*/ 9544937 w 21600"/>
                <a:gd name="T29" fmla="*/ 70767442 h 21600"/>
                <a:gd name="T30" fmla="*/ 8106648 w 21600"/>
                <a:gd name="T31" fmla="*/ 73926450 h 21600"/>
                <a:gd name="T32" fmla="*/ 6668383 w 21600"/>
                <a:gd name="T33" fmla="*/ 70767442 h 21600"/>
                <a:gd name="T34" fmla="*/ 6668383 w 21600"/>
                <a:gd name="T35" fmla="*/ 42018293 h 21600"/>
                <a:gd name="T36" fmla="*/ 5883862 w 21600"/>
                <a:gd name="T37" fmla="*/ 42018293 h 21600"/>
                <a:gd name="T38" fmla="*/ 5883862 w 21600"/>
                <a:gd name="T39" fmla="*/ 70767442 h 21600"/>
                <a:gd name="T40" fmla="*/ 4445597 w 21600"/>
                <a:gd name="T41" fmla="*/ 73926450 h 21600"/>
                <a:gd name="T42" fmla="*/ 3007308 w 21600"/>
                <a:gd name="T43" fmla="*/ 70767442 h 21600"/>
                <a:gd name="T44" fmla="*/ 3007308 w 21600"/>
                <a:gd name="T45" fmla="*/ 21798021 h 21600"/>
                <a:gd name="T46" fmla="*/ 2353540 w 21600"/>
                <a:gd name="T47" fmla="*/ 21798021 h 21600"/>
                <a:gd name="T48" fmla="*/ 2353540 w 21600"/>
                <a:gd name="T49" fmla="*/ 42333153 h 21600"/>
                <a:gd name="T50" fmla="*/ 1176782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268815 w 21600"/>
                <a:gd name="T57" fmla="*/ 13269086 h 21600"/>
                <a:gd name="T58" fmla="*/ 9283430 w 21600"/>
                <a:gd name="T59" fmla="*/ 13269086 h 21600"/>
                <a:gd name="T60" fmla="*/ 12552245 w 21600"/>
                <a:gd name="T61" fmla="*/ 18953931 h 21600"/>
                <a:gd name="T62" fmla="*/ 12552245 w 21600"/>
                <a:gd name="T63" fmla="*/ 42333153 h 21600"/>
                <a:gd name="T64" fmla="*/ 12552245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325" y="12923"/>
                    <a:pt x="17325" y="12369"/>
                  </a:cubicBezTo>
                  <a:cubicBezTo>
                    <a:pt x="17325" y="6369"/>
                    <a:pt x="17325" y="6369"/>
                    <a:pt x="17325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zh-CN" altLang="en-US" sz="145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1" name="AutoShape 41"/>
            <p:cNvSpPr>
              <a:spLocks/>
            </p:cNvSpPr>
            <p:nvPr/>
          </p:nvSpPr>
          <p:spPr bwMode="auto">
            <a:xfrm>
              <a:off x="3184683" y="4650674"/>
              <a:ext cx="292093" cy="722969"/>
            </a:xfrm>
            <a:custGeom>
              <a:avLst/>
              <a:gdLst>
                <a:gd name="T0" fmla="*/ 8531889 w 21600"/>
                <a:gd name="T1" fmla="*/ 6003098 h 21600"/>
                <a:gd name="T2" fmla="*/ 7767422 w 21600"/>
                <a:gd name="T3" fmla="*/ 10739855 h 21600"/>
                <a:gd name="T4" fmla="*/ 5984771 w 21600"/>
                <a:gd name="T5" fmla="*/ 12635973 h 21600"/>
                <a:gd name="T6" fmla="*/ 4329794 w 21600"/>
                <a:gd name="T7" fmla="*/ 10739855 h 21600"/>
                <a:gd name="T8" fmla="*/ 3565327 w 21600"/>
                <a:gd name="T9" fmla="*/ 6003098 h 21600"/>
                <a:gd name="T10" fmla="*/ 4202095 w 21600"/>
                <a:gd name="T11" fmla="*/ 1896060 h 21600"/>
                <a:gd name="T12" fmla="*/ 5984771 w 21600"/>
                <a:gd name="T13" fmla="*/ 0 h 21600"/>
                <a:gd name="T14" fmla="*/ 7767422 w 21600"/>
                <a:gd name="T15" fmla="*/ 1896060 h 21600"/>
                <a:gd name="T16" fmla="*/ 8531889 w 21600"/>
                <a:gd name="T17" fmla="*/ 6003098 h 21600"/>
                <a:gd name="T18" fmla="*/ 12097217 w 21600"/>
                <a:gd name="T19" fmla="*/ 42333153 h 21600"/>
                <a:gd name="T20" fmla="*/ 10951333 w 21600"/>
                <a:gd name="T21" fmla="*/ 45177301 h 21600"/>
                <a:gd name="T22" fmla="*/ 9804904 w 21600"/>
                <a:gd name="T23" fmla="*/ 42333153 h 21600"/>
                <a:gd name="T24" fmla="*/ 9804904 w 21600"/>
                <a:gd name="T25" fmla="*/ 21798021 h 21600"/>
                <a:gd name="T26" fmla="*/ 9295812 w 21600"/>
                <a:gd name="T27" fmla="*/ 21798021 h 21600"/>
                <a:gd name="T28" fmla="*/ 9295812 w 21600"/>
                <a:gd name="T29" fmla="*/ 70767442 h 21600"/>
                <a:gd name="T30" fmla="*/ 7895122 w 21600"/>
                <a:gd name="T31" fmla="*/ 73926450 h 21600"/>
                <a:gd name="T32" fmla="*/ 6494407 w 21600"/>
                <a:gd name="T33" fmla="*/ 70767442 h 21600"/>
                <a:gd name="T34" fmla="*/ 6494407 w 21600"/>
                <a:gd name="T35" fmla="*/ 42018293 h 21600"/>
                <a:gd name="T36" fmla="*/ 5730485 w 21600"/>
                <a:gd name="T37" fmla="*/ 42018293 h 21600"/>
                <a:gd name="T38" fmla="*/ 5730485 w 21600"/>
                <a:gd name="T39" fmla="*/ 70767442 h 21600"/>
                <a:gd name="T40" fmla="*/ 4329794 w 21600"/>
                <a:gd name="T41" fmla="*/ 73926450 h 21600"/>
                <a:gd name="T42" fmla="*/ 2801405 w 21600"/>
                <a:gd name="T43" fmla="*/ 70767442 h 21600"/>
                <a:gd name="T44" fmla="*/ 2801405 w 21600"/>
                <a:gd name="T45" fmla="*/ 21798021 h 21600"/>
                <a:gd name="T46" fmla="*/ 2292312 w 21600"/>
                <a:gd name="T47" fmla="*/ 21798021 h 21600"/>
                <a:gd name="T48" fmla="*/ 2292312 w 21600"/>
                <a:gd name="T49" fmla="*/ 42333153 h 21600"/>
                <a:gd name="T50" fmla="*/ 1145884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183366 w 21600"/>
                <a:gd name="T57" fmla="*/ 13269086 h 21600"/>
                <a:gd name="T58" fmla="*/ 9040982 w 21600"/>
                <a:gd name="T59" fmla="*/ 13269086 h 21600"/>
                <a:gd name="T60" fmla="*/ 12097217 w 21600"/>
                <a:gd name="T61" fmla="*/ 18953931 h 21600"/>
                <a:gd name="T62" fmla="*/ 12097217 w 21600"/>
                <a:gd name="T63" fmla="*/ 42333153 h 21600"/>
                <a:gd name="T64" fmla="*/ 12097217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731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596" y="21323"/>
                    <a:pt x="11596" y="20677"/>
                  </a:cubicBezTo>
                  <a:cubicBezTo>
                    <a:pt x="11596" y="12277"/>
                    <a:pt x="11596" y="12277"/>
                    <a:pt x="11596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731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zh-CN" altLang="en-US" sz="145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3026" name="AutoShape 42"/>
            <p:cNvSpPr>
              <a:spLocks/>
            </p:cNvSpPr>
            <p:nvPr/>
          </p:nvSpPr>
          <p:spPr bwMode="auto">
            <a:xfrm>
              <a:off x="2562821" y="4650525"/>
              <a:ext cx="297137" cy="723306"/>
            </a:xfrm>
            <a:custGeom>
              <a:avLst/>
              <a:gdLst>
                <a:gd name="T0" fmla="*/ 1647698904 w 21600"/>
                <a:gd name="T1" fmla="*/ 2147483647 h 21600"/>
                <a:gd name="T2" fmla="*/ 1500142043 w 21600"/>
                <a:gd name="T3" fmla="*/ 2147483647 h 21600"/>
                <a:gd name="T4" fmla="*/ 1180441235 w 21600"/>
                <a:gd name="T5" fmla="*/ 2147483647 h 21600"/>
                <a:gd name="T6" fmla="*/ 836144756 w 21600"/>
                <a:gd name="T7" fmla="*/ 2147483647 h 21600"/>
                <a:gd name="T8" fmla="*/ 688591858 w 21600"/>
                <a:gd name="T9" fmla="*/ 2147483647 h 21600"/>
                <a:gd name="T10" fmla="*/ 836144756 w 21600"/>
                <a:gd name="T11" fmla="*/ 2126124000 h 21600"/>
                <a:gd name="T12" fmla="*/ 1180441235 w 21600"/>
                <a:gd name="T13" fmla="*/ 0 h 21600"/>
                <a:gd name="T14" fmla="*/ 1500142043 w 21600"/>
                <a:gd name="T15" fmla="*/ 2126124000 h 21600"/>
                <a:gd name="T16" fmla="*/ 1647698904 w 21600"/>
                <a:gd name="T17" fmla="*/ 2147483647 h 21600"/>
                <a:gd name="T18" fmla="*/ 2147483647 w 21600"/>
                <a:gd name="T19" fmla="*/ 2147483647 h 21600"/>
                <a:gd name="T20" fmla="*/ 2139548501 w 21600"/>
                <a:gd name="T21" fmla="*/ 2147483647 h 21600"/>
                <a:gd name="T22" fmla="*/ 1893623042 w 21600"/>
                <a:gd name="T23" fmla="*/ 2147483647 h 21600"/>
                <a:gd name="T24" fmla="*/ 1893623042 w 21600"/>
                <a:gd name="T25" fmla="*/ 2147483647 h 21600"/>
                <a:gd name="T26" fmla="*/ 1795252242 w 21600"/>
                <a:gd name="T27" fmla="*/ 2147483647 h 21600"/>
                <a:gd name="T28" fmla="*/ 1795252242 w 21600"/>
                <a:gd name="T29" fmla="*/ 2147483647 h 21600"/>
                <a:gd name="T30" fmla="*/ 1524737054 w 21600"/>
                <a:gd name="T31" fmla="*/ 2147483647 h 21600"/>
                <a:gd name="T32" fmla="*/ 1254217465 w 21600"/>
                <a:gd name="T33" fmla="*/ 2147483647 h 21600"/>
                <a:gd name="T34" fmla="*/ 1254217465 w 21600"/>
                <a:gd name="T35" fmla="*/ 2147483647 h 21600"/>
                <a:gd name="T36" fmla="*/ 1106664126 w 21600"/>
                <a:gd name="T37" fmla="*/ 2147483647 h 21600"/>
                <a:gd name="T38" fmla="*/ 1106664126 w 21600"/>
                <a:gd name="T39" fmla="*/ 2147483647 h 21600"/>
                <a:gd name="T40" fmla="*/ 836144756 w 21600"/>
                <a:gd name="T41" fmla="*/ 2147483647 h 21600"/>
                <a:gd name="T42" fmla="*/ 565630009 w 21600"/>
                <a:gd name="T43" fmla="*/ 2147483647 h 21600"/>
                <a:gd name="T44" fmla="*/ 565630009 w 21600"/>
                <a:gd name="T45" fmla="*/ 2147483647 h 21600"/>
                <a:gd name="T46" fmla="*/ 442667389 w 21600"/>
                <a:gd name="T47" fmla="*/ 2147483647 h 21600"/>
                <a:gd name="T48" fmla="*/ 442667389 w 21600"/>
                <a:gd name="T49" fmla="*/ 2147483647 h 21600"/>
                <a:gd name="T50" fmla="*/ 221333695 w 21600"/>
                <a:gd name="T51" fmla="*/ 2147483647 h 21600"/>
                <a:gd name="T52" fmla="*/ 0 w 21600"/>
                <a:gd name="T53" fmla="*/ 2147483647 h 21600"/>
                <a:gd name="T54" fmla="*/ 0 w 21600"/>
                <a:gd name="T55" fmla="*/ 2147483647 h 21600"/>
                <a:gd name="T56" fmla="*/ 614810787 w 21600"/>
                <a:gd name="T57" fmla="*/ 2147483647 h 21600"/>
                <a:gd name="T58" fmla="*/ 1746070144 w 21600"/>
                <a:gd name="T59" fmla="*/ 2147483647 h 21600"/>
                <a:gd name="T60" fmla="*/ 2147483647 w 21600"/>
                <a:gd name="T61" fmla="*/ 2147483647 h 21600"/>
                <a:gd name="T62" fmla="*/ 2147483647 w 21600"/>
                <a:gd name="T63" fmla="*/ 2147483647 h 21600"/>
                <a:gd name="T64" fmla="*/ 2147483647 w 21600"/>
                <a:gd name="T65" fmla="*/ 2147483647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600"/>
                <a:gd name="T100" fmla="*/ 0 h 21600"/>
                <a:gd name="T101" fmla="*/ 21600 w 21600"/>
                <a:gd name="T102" fmla="*/ 21600 h 2160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725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325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725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325" y="12923"/>
                    <a:pt x="17325" y="12369"/>
                  </a:cubicBezTo>
                  <a:cubicBezTo>
                    <a:pt x="17325" y="6369"/>
                    <a:pt x="17325" y="6369"/>
                    <a:pt x="17325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3" name="AutoShape 43"/>
            <p:cNvSpPr>
              <a:spLocks/>
            </p:cNvSpPr>
            <p:nvPr/>
          </p:nvSpPr>
          <p:spPr bwMode="auto">
            <a:xfrm>
              <a:off x="5680174" y="4650674"/>
              <a:ext cx="296856" cy="722969"/>
            </a:xfrm>
            <a:custGeom>
              <a:avLst/>
              <a:gdLst>
                <a:gd name="T0" fmla="*/ 8707111 w 21600"/>
                <a:gd name="T1" fmla="*/ 6003098 h 21600"/>
                <a:gd name="T2" fmla="*/ 7927360 w 21600"/>
                <a:gd name="T3" fmla="*/ 10739855 h 21600"/>
                <a:gd name="T4" fmla="*/ 6237936 w 21600"/>
                <a:gd name="T5" fmla="*/ 12635973 h 21600"/>
                <a:gd name="T6" fmla="*/ 4418541 w 21600"/>
                <a:gd name="T7" fmla="*/ 10739855 h 21600"/>
                <a:gd name="T8" fmla="*/ 3638790 w 21600"/>
                <a:gd name="T9" fmla="*/ 6003098 h 21600"/>
                <a:gd name="T10" fmla="*/ 4418541 w 21600"/>
                <a:gd name="T11" fmla="*/ 1896060 h 21600"/>
                <a:gd name="T12" fmla="*/ 6237936 w 21600"/>
                <a:gd name="T13" fmla="*/ 0 h 21600"/>
                <a:gd name="T14" fmla="*/ 7927360 w 21600"/>
                <a:gd name="T15" fmla="*/ 1896060 h 21600"/>
                <a:gd name="T16" fmla="*/ 8707111 w 21600"/>
                <a:gd name="T17" fmla="*/ 6003098 h 21600"/>
                <a:gd name="T18" fmla="*/ 12475848 w 21600"/>
                <a:gd name="T19" fmla="*/ 42333153 h 21600"/>
                <a:gd name="T20" fmla="*/ 11176287 w 21600"/>
                <a:gd name="T21" fmla="*/ 45177301 h 21600"/>
                <a:gd name="T22" fmla="*/ 10006672 w 21600"/>
                <a:gd name="T23" fmla="*/ 42333153 h 21600"/>
                <a:gd name="T24" fmla="*/ 10006672 w 21600"/>
                <a:gd name="T25" fmla="*/ 21798021 h 21600"/>
                <a:gd name="T26" fmla="*/ 9486838 w 21600"/>
                <a:gd name="T27" fmla="*/ 21798021 h 21600"/>
                <a:gd name="T28" fmla="*/ 9486838 w 21600"/>
                <a:gd name="T29" fmla="*/ 70767442 h 21600"/>
                <a:gd name="T30" fmla="*/ 8057307 w 21600"/>
                <a:gd name="T31" fmla="*/ 73926450 h 21600"/>
                <a:gd name="T32" fmla="*/ 6627799 w 21600"/>
                <a:gd name="T33" fmla="*/ 70767442 h 21600"/>
                <a:gd name="T34" fmla="*/ 6627799 w 21600"/>
                <a:gd name="T35" fmla="*/ 42018293 h 21600"/>
                <a:gd name="T36" fmla="*/ 5848048 w 21600"/>
                <a:gd name="T37" fmla="*/ 42018293 h 21600"/>
                <a:gd name="T38" fmla="*/ 5848048 w 21600"/>
                <a:gd name="T39" fmla="*/ 70767442 h 21600"/>
                <a:gd name="T40" fmla="*/ 4418541 w 21600"/>
                <a:gd name="T41" fmla="*/ 73926450 h 21600"/>
                <a:gd name="T42" fmla="*/ 2989009 w 21600"/>
                <a:gd name="T43" fmla="*/ 70767442 h 21600"/>
                <a:gd name="T44" fmla="*/ 2989009 w 21600"/>
                <a:gd name="T45" fmla="*/ 21798021 h 21600"/>
                <a:gd name="T46" fmla="*/ 2339229 w 21600"/>
                <a:gd name="T47" fmla="*/ 21798021 h 21600"/>
                <a:gd name="T48" fmla="*/ 2339229 w 21600"/>
                <a:gd name="T49" fmla="*/ 42333153 h 21600"/>
                <a:gd name="T50" fmla="*/ 1169614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248926 w 21600"/>
                <a:gd name="T57" fmla="*/ 13269086 h 21600"/>
                <a:gd name="T58" fmla="*/ 9226921 w 21600"/>
                <a:gd name="T59" fmla="*/ 13269086 h 21600"/>
                <a:gd name="T60" fmla="*/ 12475848 w 21600"/>
                <a:gd name="T61" fmla="*/ 18953931 h 21600"/>
                <a:gd name="T62" fmla="*/ 12475848 w 21600"/>
                <a:gd name="T63" fmla="*/ 42333153 h 21600"/>
                <a:gd name="T64" fmla="*/ 12475848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725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325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725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350" y="13200"/>
                  </a:cubicBezTo>
                  <a:cubicBezTo>
                    <a:pt x="18000" y="13200"/>
                    <a:pt x="17325" y="12923"/>
                    <a:pt x="17325" y="12369"/>
                  </a:cubicBezTo>
                  <a:cubicBezTo>
                    <a:pt x="17325" y="6369"/>
                    <a:pt x="17325" y="6369"/>
                    <a:pt x="17325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zh-CN" altLang="en-US" sz="145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4" name="AutoShape 44"/>
            <p:cNvSpPr>
              <a:spLocks/>
            </p:cNvSpPr>
            <p:nvPr/>
          </p:nvSpPr>
          <p:spPr bwMode="auto">
            <a:xfrm>
              <a:off x="3808556" y="4650674"/>
              <a:ext cx="295268" cy="722969"/>
            </a:xfrm>
            <a:custGeom>
              <a:avLst/>
              <a:gdLst>
                <a:gd name="T0" fmla="*/ 8691644 w 21600"/>
                <a:gd name="T1" fmla="*/ 6003098 h 21600"/>
                <a:gd name="T2" fmla="*/ 7912841 w 21600"/>
                <a:gd name="T3" fmla="*/ 10739855 h 21600"/>
                <a:gd name="T4" fmla="*/ 6096811 w 21600"/>
                <a:gd name="T5" fmla="*/ 12635973 h 21600"/>
                <a:gd name="T6" fmla="*/ 4280781 w 21600"/>
                <a:gd name="T7" fmla="*/ 10739855 h 21600"/>
                <a:gd name="T8" fmla="*/ 3632060 w 21600"/>
                <a:gd name="T9" fmla="*/ 6003098 h 21600"/>
                <a:gd name="T10" fmla="*/ 4280781 w 21600"/>
                <a:gd name="T11" fmla="*/ 1896060 h 21600"/>
                <a:gd name="T12" fmla="*/ 6096811 w 21600"/>
                <a:gd name="T13" fmla="*/ 0 h 21600"/>
                <a:gd name="T14" fmla="*/ 7912841 w 21600"/>
                <a:gd name="T15" fmla="*/ 1896060 h 21600"/>
                <a:gd name="T16" fmla="*/ 8691644 w 21600"/>
                <a:gd name="T17" fmla="*/ 6003098 h 21600"/>
                <a:gd name="T18" fmla="*/ 12323705 w 21600"/>
                <a:gd name="T19" fmla="*/ 42333153 h 21600"/>
                <a:gd name="T20" fmla="*/ 11156371 w 21600"/>
                <a:gd name="T21" fmla="*/ 45177301 h 21600"/>
                <a:gd name="T22" fmla="*/ 9988488 w 21600"/>
                <a:gd name="T23" fmla="*/ 42333153 h 21600"/>
                <a:gd name="T24" fmla="*/ 9988488 w 21600"/>
                <a:gd name="T25" fmla="*/ 21798021 h 21600"/>
                <a:gd name="T26" fmla="*/ 9469851 w 21600"/>
                <a:gd name="T27" fmla="*/ 21798021 h 21600"/>
                <a:gd name="T28" fmla="*/ 9469851 w 21600"/>
                <a:gd name="T29" fmla="*/ 70767442 h 21600"/>
                <a:gd name="T30" fmla="*/ 8042924 w 21600"/>
                <a:gd name="T31" fmla="*/ 73926450 h 21600"/>
                <a:gd name="T32" fmla="*/ 6485914 w 21600"/>
                <a:gd name="T33" fmla="*/ 70767442 h 21600"/>
                <a:gd name="T34" fmla="*/ 6485914 w 21600"/>
                <a:gd name="T35" fmla="*/ 42018293 h 21600"/>
                <a:gd name="T36" fmla="*/ 5837791 w 21600"/>
                <a:gd name="T37" fmla="*/ 42018293 h 21600"/>
                <a:gd name="T38" fmla="*/ 5837791 w 21600"/>
                <a:gd name="T39" fmla="*/ 70767442 h 21600"/>
                <a:gd name="T40" fmla="*/ 4280781 w 21600"/>
                <a:gd name="T41" fmla="*/ 73926450 h 21600"/>
                <a:gd name="T42" fmla="*/ 2853854 w 21600"/>
                <a:gd name="T43" fmla="*/ 70767442 h 21600"/>
                <a:gd name="T44" fmla="*/ 2853854 w 21600"/>
                <a:gd name="T45" fmla="*/ 21798021 h 21600"/>
                <a:gd name="T46" fmla="*/ 2335217 w 21600"/>
                <a:gd name="T47" fmla="*/ 21798021 h 21600"/>
                <a:gd name="T48" fmla="*/ 2335217 w 21600"/>
                <a:gd name="T49" fmla="*/ 42333153 h 21600"/>
                <a:gd name="T50" fmla="*/ 1167334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242957 w 21600"/>
                <a:gd name="T57" fmla="*/ 13269086 h 21600"/>
                <a:gd name="T58" fmla="*/ 9210258 w 21600"/>
                <a:gd name="T59" fmla="*/ 13269086 h 21600"/>
                <a:gd name="T60" fmla="*/ 12323705 w 21600"/>
                <a:gd name="T61" fmla="*/ 18953931 h 21600"/>
                <a:gd name="T62" fmla="*/ 12323705 w 21600"/>
                <a:gd name="T63" fmla="*/ 42333153 h 21600"/>
                <a:gd name="T64" fmla="*/ 12323705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zh-CN" altLang="en-US" sz="145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5" name="AutoShape 45"/>
            <p:cNvSpPr>
              <a:spLocks/>
            </p:cNvSpPr>
            <p:nvPr/>
          </p:nvSpPr>
          <p:spPr bwMode="auto">
            <a:xfrm>
              <a:off x="4432429" y="4650674"/>
              <a:ext cx="295268" cy="722969"/>
            </a:xfrm>
            <a:custGeom>
              <a:avLst/>
              <a:gdLst>
                <a:gd name="T0" fmla="*/ 8548045 w 21600"/>
                <a:gd name="T1" fmla="*/ 6003098 h 21600"/>
                <a:gd name="T2" fmla="*/ 7910132 w 21600"/>
                <a:gd name="T3" fmla="*/ 10739855 h 21600"/>
                <a:gd name="T4" fmla="*/ 6123980 w 21600"/>
                <a:gd name="T5" fmla="*/ 12635973 h 21600"/>
                <a:gd name="T6" fmla="*/ 4337828 w 21600"/>
                <a:gd name="T7" fmla="*/ 10739855 h 21600"/>
                <a:gd name="T8" fmla="*/ 3572327 w 21600"/>
                <a:gd name="T9" fmla="*/ 6003098 h 21600"/>
                <a:gd name="T10" fmla="*/ 4337828 w 21600"/>
                <a:gd name="T11" fmla="*/ 1896060 h 21600"/>
                <a:gd name="T12" fmla="*/ 6123980 w 21600"/>
                <a:gd name="T13" fmla="*/ 0 h 21600"/>
                <a:gd name="T14" fmla="*/ 7910132 w 21600"/>
                <a:gd name="T15" fmla="*/ 1896060 h 21600"/>
                <a:gd name="T16" fmla="*/ 8548045 w 21600"/>
                <a:gd name="T17" fmla="*/ 6003098 h 21600"/>
                <a:gd name="T18" fmla="*/ 12247959 w 21600"/>
                <a:gd name="T19" fmla="*/ 42333153 h 21600"/>
                <a:gd name="T20" fmla="*/ 11099721 w 21600"/>
                <a:gd name="T21" fmla="*/ 45177301 h 21600"/>
                <a:gd name="T22" fmla="*/ 9951458 w 21600"/>
                <a:gd name="T23" fmla="*/ 42333153 h 21600"/>
                <a:gd name="T24" fmla="*/ 9951458 w 21600"/>
                <a:gd name="T25" fmla="*/ 21798021 h 21600"/>
                <a:gd name="T26" fmla="*/ 9313545 w 21600"/>
                <a:gd name="T27" fmla="*/ 21798021 h 21600"/>
                <a:gd name="T28" fmla="*/ 9313545 w 21600"/>
                <a:gd name="T29" fmla="*/ 70767442 h 21600"/>
                <a:gd name="T30" fmla="*/ 7910132 w 21600"/>
                <a:gd name="T31" fmla="*/ 73926450 h 21600"/>
                <a:gd name="T32" fmla="*/ 6506718 w 21600"/>
                <a:gd name="T33" fmla="*/ 70767442 h 21600"/>
                <a:gd name="T34" fmla="*/ 6506718 w 21600"/>
                <a:gd name="T35" fmla="*/ 42018293 h 21600"/>
                <a:gd name="T36" fmla="*/ 5741241 w 21600"/>
                <a:gd name="T37" fmla="*/ 42018293 h 21600"/>
                <a:gd name="T38" fmla="*/ 5741241 w 21600"/>
                <a:gd name="T39" fmla="*/ 70767442 h 21600"/>
                <a:gd name="T40" fmla="*/ 4337828 w 21600"/>
                <a:gd name="T41" fmla="*/ 73926450 h 21600"/>
                <a:gd name="T42" fmla="*/ 2934414 w 21600"/>
                <a:gd name="T43" fmla="*/ 70767442 h 21600"/>
                <a:gd name="T44" fmla="*/ 2934414 w 21600"/>
                <a:gd name="T45" fmla="*/ 21798021 h 21600"/>
                <a:gd name="T46" fmla="*/ 2296501 w 21600"/>
                <a:gd name="T47" fmla="*/ 21798021 h 21600"/>
                <a:gd name="T48" fmla="*/ 2296501 w 21600"/>
                <a:gd name="T49" fmla="*/ 42333153 h 21600"/>
                <a:gd name="T50" fmla="*/ 1148239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189565 w 21600"/>
                <a:gd name="T57" fmla="*/ 13269086 h 21600"/>
                <a:gd name="T58" fmla="*/ 9058394 w 21600"/>
                <a:gd name="T59" fmla="*/ 13269086 h 21600"/>
                <a:gd name="T60" fmla="*/ 12247959 w 21600"/>
                <a:gd name="T61" fmla="*/ 18953931 h 21600"/>
                <a:gd name="T62" fmla="*/ 12247959 w 21600"/>
                <a:gd name="T63" fmla="*/ 42333153 h 21600"/>
                <a:gd name="T64" fmla="*/ 12247959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zh-CN" altLang="en-US" sz="145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6" name="AutoShape 46"/>
            <p:cNvSpPr>
              <a:spLocks/>
            </p:cNvSpPr>
            <p:nvPr/>
          </p:nvSpPr>
          <p:spPr bwMode="auto">
            <a:xfrm>
              <a:off x="6016716" y="4650674"/>
              <a:ext cx="293681" cy="722969"/>
            </a:xfrm>
            <a:custGeom>
              <a:avLst/>
              <a:gdLst>
                <a:gd name="T0" fmla="*/ 8638223 w 21600"/>
                <a:gd name="T1" fmla="*/ 6003098 h 21600"/>
                <a:gd name="T2" fmla="*/ 7864221 w 21600"/>
                <a:gd name="T3" fmla="*/ 10739855 h 21600"/>
                <a:gd name="T4" fmla="*/ 6059329 w 21600"/>
                <a:gd name="T5" fmla="*/ 12635973 h 21600"/>
                <a:gd name="T6" fmla="*/ 4254460 w 21600"/>
                <a:gd name="T7" fmla="*/ 10739855 h 21600"/>
                <a:gd name="T8" fmla="*/ 3609737 w 21600"/>
                <a:gd name="T9" fmla="*/ 6003098 h 21600"/>
                <a:gd name="T10" fmla="*/ 4254460 w 21600"/>
                <a:gd name="T11" fmla="*/ 1896060 h 21600"/>
                <a:gd name="T12" fmla="*/ 6059329 w 21600"/>
                <a:gd name="T13" fmla="*/ 0 h 21600"/>
                <a:gd name="T14" fmla="*/ 7864221 w 21600"/>
                <a:gd name="T15" fmla="*/ 1896060 h 21600"/>
                <a:gd name="T16" fmla="*/ 8638223 w 21600"/>
                <a:gd name="T17" fmla="*/ 6003098 h 21600"/>
                <a:gd name="T18" fmla="*/ 12247959 w 21600"/>
                <a:gd name="T19" fmla="*/ 42333153 h 21600"/>
                <a:gd name="T20" fmla="*/ 11087814 w 21600"/>
                <a:gd name="T21" fmla="*/ 45177301 h 21600"/>
                <a:gd name="T22" fmla="*/ 9927074 w 21600"/>
                <a:gd name="T23" fmla="*/ 42333153 h 21600"/>
                <a:gd name="T24" fmla="*/ 9927074 w 21600"/>
                <a:gd name="T25" fmla="*/ 21798021 h 21600"/>
                <a:gd name="T26" fmla="*/ 9411653 w 21600"/>
                <a:gd name="T27" fmla="*/ 21798021 h 21600"/>
                <a:gd name="T28" fmla="*/ 9411653 w 21600"/>
                <a:gd name="T29" fmla="*/ 70767442 h 21600"/>
                <a:gd name="T30" fmla="*/ 7993499 w 21600"/>
                <a:gd name="T31" fmla="*/ 73926450 h 21600"/>
                <a:gd name="T32" fmla="*/ 6446068 w 21600"/>
                <a:gd name="T33" fmla="*/ 70767442 h 21600"/>
                <a:gd name="T34" fmla="*/ 6446068 w 21600"/>
                <a:gd name="T35" fmla="*/ 42018293 h 21600"/>
                <a:gd name="T36" fmla="*/ 5801916 w 21600"/>
                <a:gd name="T37" fmla="*/ 42018293 h 21600"/>
                <a:gd name="T38" fmla="*/ 5801916 w 21600"/>
                <a:gd name="T39" fmla="*/ 70767442 h 21600"/>
                <a:gd name="T40" fmla="*/ 4254460 w 21600"/>
                <a:gd name="T41" fmla="*/ 73926450 h 21600"/>
                <a:gd name="T42" fmla="*/ 2836307 w 21600"/>
                <a:gd name="T43" fmla="*/ 70767442 h 21600"/>
                <a:gd name="T44" fmla="*/ 2836307 w 21600"/>
                <a:gd name="T45" fmla="*/ 21798021 h 21600"/>
                <a:gd name="T46" fmla="*/ 2320885 w 21600"/>
                <a:gd name="T47" fmla="*/ 21798021 h 21600"/>
                <a:gd name="T48" fmla="*/ 2320885 w 21600"/>
                <a:gd name="T49" fmla="*/ 42333153 h 21600"/>
                <a:gd name="T50" fmla="*/ 1160145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094315 w 21600"/>
                <a:gd name="T57" fmla="*/ 13269086 h 21600"/>
                <a:gd name="T58" fmla="*/ 9153644 w 21600"/>
                <a:gd name="T59" fmla="*/ 13269086 h 21600"/>
                <a:gd name="T60" fmla="*/ 12247959 w 21600"/>
                <a:gd name="T61" fmla="*/ 18953931 h 21600"/>
                <a:gd name="T62" fmla="*/ 12247959 w 21600"/>
                <a:gd name="T63" fmla="*/ 42333153 h 21600"/>
                <a:gd name="T64" fmla="*/ 12247959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366" y="2308"/>
                    <a:pt x="6366" y="1754"/>
                  </a:cubicBezTo>
                  <a:cubicBezTo>
                    <a:pt x="6366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zh-CN" altLang="en-US" sz="145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7" name="AutoShape 47"/>
            <p:cNvSpPr>
              <a:spLocks/>
            </p:cNvSpPr>
            <p:nvPr/>
          </p:nvSpPr>
          <p:spPr bwMode="auto">
            <a:xfrm>
              <a:off x="6642177" y="4650674"/>
              <a:ext cx="293681" cy="722969"/>
            </a:xfrm>
            <a:custGeom>
              <a:avLst/>
              <a:gdLst>
                <a:gd name="T0" fmla="*/ 8531889 w 21600"/>
                <a:gd name="T1" fmla="*/ 6003098 h 21600"/>
                <a:gd name="T2" fmla="*/ 7767422 w 21600"/>
                <a:gd name="T3" fmla="*/ 10739855 h 21600"/>
                <a:gd name="T4" fmla="*/ 5984771 w 21600"/>
                <a:gd name="T5" fmla="*/ 12635973 h 21600"/>
                <a:gd name="T6" fmla="*/ 4202095 w 21600"/>
                <a:gd name="T7" fmla="*/ 10739855 h 21600"/>
                <a:gd name="T8" fmla="*/ 3438196 w 21600"/>
                <a:gd name="T9" fmla="*/ 6003098 h 21600"/>
                <a:gd name="T10" fmla="*/ 4202095 w 21600"/>
                <a:gd name="T11" fmla="*/ 1896060 h 21600"/>
                <a:gd name="T12" fmla="*/ 5984771 w 21600"/>
                <a:gd name="T13" fmla="*/ 0 h 21600"/>
                <a:gd name="T14" fmla="*/ 7767422 w 21600"/>
                <a:gd name="T15" fmla="*/ 1896060 h 21600"/>
                <a:gd name="T16" fmla="*/ 8531889 w 21600"/>
                <a:gd name="T17" fmla="*/ 6003098 h 21600"/>
                <a:gd name="T18" fmla="*/ 12097217 w 21600"/>
                <a:gd name="T19" fmla="*/ 42333153 h 21600"/>
                <a:gd name="T20" fmla="*/ 10951333 w 21600"/>
                <a:gd name="T21" fmla="*/ 45177301 h 21600"/>
                <a:gd name="T22" fmla="*/ 9804904 w 21600"/>
                <a:gd name="T23" fmla="*/ 42333153 h 21600"/>
                <a:gd name="T24" fmla="*/ 9804904 w 21600"/>
                <a:gd name="T25" fmla="*/ 21798021 h 21600"/>
                <a:gd name="T26" fmla="*/ 9295812 w 21600"/>
                <a:gd name="T27" fmla="*/ 21798021 h 21600"/>
                <a:gd name="T28" fmla="*/ 9295812 w 21600"/>
                <a:gd name="T29" fmla="*/ 70767442 h 21600"/>
                <a:gd name="T30" fmla="*/ 7767422 w 21600"/>
                <a:gd name="T31" fmla="*/ 73926450 h 21600"/>
                <a:gd name="T32" fmla="*/ 6366732 w 21600"/>
                <a:gd name="T33" fmla="*/ 70767442 h 21600"/>
                <a:gd name="T34" fmla="*/ 6366732 w 21600"/>
                <a:gd name="T35" fmla="*/ 42018293 h 21600"/>
                <a:gd name="T36" fmla="*/ 5730485 w 21600"/>
                <a:gd name="T37" fmla="*/ 42018293 h 21600"/>
                <a:gd name="T38" fmla="*/ 5730485 w 21600"/>
                <a:gd name="T39" fmla="*/ 70767442 h 21600"/>
                <a:gd name="T40" fmla="*/ 4202095 w 21600"/>
                <a:gd name="T41" fmla="*/ 73926450 h 21600"/>
                <a:gd name="T42" fmla="*/ 2801405 w 21600"/>
                <a:gd name="T43" fmla="*/ 70767442 h 21600"/>
                <a:gd name="T44" fmla="*/ 2801405 w 21600"/>
                <a:gd name="T45" fmla="*/ 21798021 h 21600"/>
                <a:gd name="T46" fmla="*/ 2292312 w 21600"/>
                <a:gd name="T47" fmla="*/ 21798021 h 21600"/>
                <a:gd name="T48" fmla="*/ 2292312 w 21600"/>
                <a:gd name="T49" fmla="*/ 42333153 h 21600"/>
                <a:gd name="T50" fmla="*/ 1145884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056235 w 21600"/>
                <a:gd name="T57" fmla="*/ 13269086 h 21600"/>
                <a:gd name="T58" fmla="*/ 9040982 w 21600"/>
                <a:gd name="T59" fmla="*/ 13269086 h 21600"/>
                <a:gd name="T60" fmla="*/ 12097217 w 21600"/>
                <a:gd name="T61" fmla="*/ 18953931 h 21600"/>
                <a:gd name="T62" fmla="*/ 12097217 w 21600"/>
                <a:gd name="T63" fmla="*/ 42333153 h 21600"/>
                <a:gd name="T64" fmla="*/ 12097217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139" y="2308"/>
                    <a:pt x="6139" y="1754"/>
                  </a:cubicBezTo>
                  <a:cubicBezTo>
                    <a:pt x="6139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zh-CN" altLang="en-US" sz="145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8" name="AutoShape 48"/>
            <p:cNvSpPr>
              <a:spLocks/>
            </p:cNvSpPr>
            <p:nvPr/>
          </p:nvSpPr>
          <p:spPr bwMode="auto">
            <a:xfrm>
              <a:off x="6332622" y="4650674"/>
              <a:ext cx="296855" cy="722969"/>
            </a:xfrm>
            <a:custGeom>
              <a:avLst/>
              <a:gdLst>
                <a:gd name="T0" fmla="*/ 8707070 w 21600"/>
                <a:gd name="T1" fmla="*/ 6003098 h 21600"/>
                <a:gd name="T2" fmla="*/ 8057291 w 21600"/>
                <a:gd name="T3" fmla="*/ 10739855 h 21600"/>
                <a:gd name="T4" fmla="*/ 6237900 w 21600"/>
                <a:gd name="T5" fmla="*/ 12635973 h 21600"/>
                <a:gd name="T6" fmla="*/ 4418508 w 21600"/>
                <a:gd name="T7" fmla="*/ 10739855 h 21600"/>
                <a:gd name="T8" fmla="*/ 3638783 w 21600"/>
                <a:gd name="T9" fmla="*/ 6003098 h 21600"/>
                <a:gd name="T10" fmla="*/ 4418508 w 21600"/>
                <a:gd name="T11" fmla="*/ 1896060 h 21600"/>
                <a:gd name="T12" fmla="*/ 6237900 w 21600"/>
                <a:gd name="T13" fmla="*/ 0 h 21600"/>
                <a:gd name="T14" fmla="*/ 8057291 w 21600"/>
                <a:gd name="T15" fmla="*/ 1896060 h 21600"/>
                <a:gd name="T16" fmla="*/ 8707070 w 21600"/>
                <a:gd name="T17" fmla="*/ 6003098 h 21600"/>
                <a:gd name="T18" fmla="*/ 12475799 w 21600"/>
                <a:gd name="T19" fmla="*/ 42333153 h 21600"/>
                <a:gd name="T20" fmla="*/ 11306187 w 21600"/>
                <a:gd name="T21" fmla="*/ 45177301 h 21600"/>
                <a:gd name="T22" fmla="*/ 10136599 w 21600"/>
                <a:gd name="T23" fmla="*/ 42333153 h 21600"/>
                <a:gd name="T24" fmla="*/ 10136599 w 21600"/>
                <a:gd name="T25" fmla="*/ 21798021 h 21600"/>
                <a:gd name="T26" fmla="*/ 9486796 w 21600"/>
                <a:gd name="T27" fmla="*/ 21798021 h 21600"/>
                <a:gd name="T28" fmla="*/ 9486796 w 21600"/>
                <a:gd name="T29" fmla="*/ 70767442 h 21600"/>
                <a:gd name="T30" fmla="*/ 8057291 w 21600"/>
                <a:gd name="T31" fmla="*/ 73926450 h 21600"/>
                <a:gd name="T32" fmla="*/ 6627762 w 21600"/>
                <a:gd name="T33" fmla="*/ 70767442 h 21600"/>
                <a:gd name="T34" fmla="*/ 6627762 w 21600"/>
                <a:gd name="T35" fmla="*/ 42018293 h 21600"/>
                <a:gd name="T36" fmla="*/ 5848037 w 21600"/>
                <a:gd name="T37" fmla="*/ 42018293 h 21600"/>
                <a:gd name="T38" fmla="*/ 5848037 w 21600"/>
                <a:gd name="T39" fmla="*/ 70767442 h 21600"/>
                <a:gd name="T40" fmla="*/ 4418508 w 21600"/>
                <a:gd name="T41" fmla="*/ 73926450 h 21600"/>
                <a:gd name="T42" fmla="*/ 2989004 w 21600"/>
                <a:gd name="T43" fmla="*/ 70767442 h 21600"/>
                <a:gd name="T44" fmla="*/ 2989004 w 21600"/>
                <a:gd name="T45" fmla="*/ 21798021 h 21600"/>
                <a:gd name="T46" fmla="*/ 2339224 w 21600"/>
                <a:gd name="T47" fmla="*/ 21798021 h 21600"/>
                <a:gd name="T48" fmla="*/ 2339224 w 21600"/>
                <a:gd name="T49" fmla="*/ 42333153 h 21600"/>
                <a:gd name="T50" fmla="*/ 1169612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248896 w 21600"/>
                <a:gd name="T57" fmla="*/ 13269086 h 21600"/>
                <a:gd name="T58" fmla="*/ 9226903 w 21600"/>
                <a:gd name="T59" fmla="*/ 13269086 h 21600"/>
                <a:gd name="T60" fmla="*/ 12475799 w 21600"/>
                <a:gd name="T61" fmla="*/ 18953931 h 21600"/>
                <a:gd name="T62" fmla="*/ 12475799 w 21600"/>
                <a:gd name="T63" fmla="*/ 42333153 h 21600"/>
                <a:gd name="T64" fmla="*/ 12475799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5AAB3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zh-CN" altLang="en-US" sz="145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9" name="AutoShape 49"/>
            <p:cNvSpPr>
              <a:spLocks/>
            </p:cNvSpPr>
            <p:nvPr/>
          </p:nvSpPr>
          <p:spPr bwMode="auto">
            <a:xfrm>
              <a:off x="6958082" y="4650674"/>
              <a:ext cx="296855" cy="722969"/>
            </a:xfrm>
            <a:custGeom>
              <a:avLst/>
              <a:gdLst>
                <a:gd name="T0" fmla="*/ 8707111 w 21600"/>
                <a:gd name="T1" fmla="*/ 6003098 h 21600"/>
                <a:gd name="T2" fmla="*/ 7927360 w 21600"/>
                <a:gd name="T3" fmla="*/ 10739855 h 21600"/>
                <a:gd name="T4" fmla="*/ 6237936 w 21600"/>
                <a:gd name="T5" fmla="*/ 12635973 h 21600"/>
                <a:gd name="T6" fmla="*/ 4418541 w 21600"/>
                <a:gd name="T7" fmla="*/ 10739855 h 21600"/>
                <a:gd name="T8" fmla="*/ 3638790 w 21600"/>
                <a:gd name="T9" fmla="*/ 6003098 h 21600"/>
                <a:gd name="T10" fmla="*/ 4418541 w 21600"/>
                <a:gd name="T11" fmla="*/ 1896060 h 21600"/>
                <a:gd name="T12" fmla="*/ 6237936 w 21600"/>
                <a:gd name="T13" fmla="*/ 0 h 21600"/>
                <a:gd name="T14" fmla="*/ 7927360 w 21600"/>
                <a:gd name="T15" fmla="*/ 1896060 h 21600"/>
                <a:gd name="T16" fmla="*/ 8707111 w 21600"/>
                <a:gd name="T17" fmla="*/ 6003098 h 21600"/>
                <a:gd name="T18" fmla="*/ 12475848 w 21600"/>
                <a:gd name="T19" fmla="*/ 42333153 h 21600"/>
                <a:gd name="T20" fmla="*/ 11306233 w 21600"/>
                <a:gd name="T21" fmla="*/ 45177301 h 21600"/>
                <a:gd name="T22" fmla="*/ 10006672 w 21600"/>
                <a:gd name="T23" fmla="*/ 42333153 h 21600"/>
                <a:gd name="T24" fmla="*/ 10006672 w 21600"/>
                <a:gd name="T25" fmla="*/ 21798021 h 21600"/>
                <a:gd name="T26" fmla="*/ 9486838 w 21600"/>
                <a:gd name="T27" fmla="*/ 21798021 h 21600"/>
                <a:gd name="T28" fmla="*/ 9486838 w 21600"/>
                <a:gd name="T29" fmla="*/ 70767442 h 21600"/>
                <a:gd name="T30" fmla="*/ 8057307 w 21600"/>
                <a:gd name="T31" fmla="*/ 73926450 h 21600"/>
                <a:gd name="T32" fmla="*/ 6627799 w 21600"/>
                <a:gd name="T33" fmla="*/ 70767442 h 21600"/>
                <a:gd name="T34" fmla="*/ 6627799 w 21600"/>
                <a:gd name="T35" fmla="*/ 42018293 h 21600"/>
                <a:gd name="T36" fmla="*/ 5848048 w 21600"/>
                <a:gd name="T37" fmla="*/ 42018293 h 21600"/>
                <a:gd name="T38" fmla="*/ 5848048 w 21600"/>
                <a:gd name="T39" fmla="*/ 70767442 h 21600"/>
                <a:gd name="T40" fmla="*/ 4418541 w 21600"/>
                <a:gd name="T41" fmla="*/ 73926450 h 21600"/>
                <a:gd name="T42" fmla="*/ 2989009 w 21600"/>
                <a:gd name="T43" fmla="*/ 70767442 h 21600"/>
                <a:gd name="T44" fmla="*/ 2989009 w 21600"/>
                <a:gd name="T45" fmla="*/ 21798021 h 21600"/>
                <a:gd name="T46" fmla="*/ 2339229 w 21600"/>
                <a:gd name="T47" fmla="*/ 21798021 h 21600"/>
                <a:gd name="T48" fmla="*/ 2339229 w 21600"/>
                <a:gd name="T49" fmla="*/ 42333153 h 21600"/>
                <a:gd name="T50" fmla="*/ 1169614 w 21600"/>
                <a:gd name="T51" fmla="*/ 45177301 h 21600"/>
                <a:gd name="T52" fmla="*/ 0 w 21600"/>
                <a:gd name="T53" fmla="*/ 42333153 h 21600"/>
                <a:gd name="T54" fmla="*/ 0 w 21600"/>
                <a:gd name="T55" fmla="*/ 18953931 h 21600"/>
                <a:gd name="T56" fmla="*/ 3248926 w 21600"/>
                <a:gd name="T57" fmla="*/ 13269086 h 21600"/>
                <a:gd name="T58" fmla="*/ 9226921 w 21600"/>
                <a:gd name="T59" fmla="*/ 13269086 h 21600"/>
                <a:gd name="T60" fmla="*/ 12475848 w 21600"/>
                <a:gd name="T61" fmla="*/ 18953931 h 21600"/>
                <a:gd name="T62" fmla="*/ 12475848 w 21600"/>
                <a:gd name="T63" fmla="*/ 42333153 h 21600"/>
                <a:gd name="T64" fmla="*/ 12475848 w 21600"/>
                <a:gd name="T65" fmla="*/ 42333153 h 216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725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325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725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325" y="12923"/>
                    <a:pt x="17325" y="12369"/>
                  </a:cubicBezTo>
                  <a:cubicBezTo>
                    <a:pt x="17325" y="6369"/>
                    <a:pt x="17325" y="6369"/>
                    <a:pt x="17325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ADBACA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zh-CN" altLang="en-US" sz="145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3034" name="AutoShape 55"/>
            <p:cNvSpPr>
              <a:spLocks/>
            </p:cNvSpPr>
            <p:nvPr/>
          </p:nvSpPr>
          <p:spPr bwMode="auto">
            <a:xfrm>
              <a:off x="1122569" y="4550571"/>
              <a:ext cx="872329" cy="872329"/>
            </a:xfrm>
            <a:custGeom>
              <a:avLst/>
              <a:gdLst>
                <a:gd name="T0" fmla="*/ 2147483647 w 19679"/>
                <a:gd name="T1" fmla="*/ 2147483647 h 19679"/>
                <a:gd name="T2" fmla="*/ 2147483647 w 19679"/>
                <a:gd name="T3" fmla="*/ 2147483647 h 19679"/>
                <a:gd name="T4" fmla="*/ 2147483647 w 19679"/>
                <a:gd name="T5" fmla="*/ 2147483647 h 19679"/>
                <a:gd name="T6" fmla="*/ 2147483647 w 19679"/>
                <a:gd name="T7" fmla="*/ 2147483647 h 19679"/>
                <a:gd name="T8" fmla="*/ 2147483647 w 19679"/>
                <a:gd name="T9" fmla="*/ 2147483647 h 19679"/>
                <a:gd name="T10" fmla="*/ 2147483647 w 19679"/>
                <a:gd name="T11" fmla="*/ 2147483647 h 196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679"/>
                <a:gd name="T19" fmla="*/ 0 h 19679"/>
                <a:gd name="T20" fmla="*/ 19679 w 19679"/>
                <a:gd name="T21" fmla="*/ 19679 h 196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  <a:moveTo>
                    <a:pt x="16796" y="2882"/>
                  </a:moveTo>
                </a:path>
              </a:pathLst>
            </a:custGeom>
            <a:solidFill>
              <a:srgbClr val="315B2F"/>
            </a:solidFill>
            <a:ln w="50800">
              <a:noFill/>
              <a:bevel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3035" name="Rectangle 59"/>
            <p:cNvSpPr>
              <a:spLocks/>
            </p:cNvSpPr>
            <p:nvPr/>
          </p:nvSpPr>
          <p:spPr bwMode="auto">
            <a:xfrm>
              <a:off x="1284561" y="4840730"/>
              <a:ext cx="651190" cy="3634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ts val="850"/>
                </a:spcBef>
              </a:pPr>
              <a:r>
                <a:rPr lang="en-US" altLang="zh-CN" sz="2000" b="1">
                  <a:solidFill>
                    <a:srgbClr val="FFFFFF"/>
                  </a:solidFill>
                  <a:cs typeface="Arial" pitchFamily="34" charset="0"/>
                  <a:sym typeface="Arial" pitchFamily="34" charset="0"/>
                </a:rPr>
                <a:t>60%</a:t>
              </a:r>
            </a:p>
          </p:txBody>
        </p:sp>
        <p:sp>
          <p:nvSpPr>
            <p:cNvPr id="43036" name="TextBox 13"/>
            <p:cNvSpPr txBox="1">
              <a:spLocks noChangeArrowheads="1"/>
            </p:cNvSpPr>
            <p:nvPr/>
          </p:nvSpPr>
          <p:spPr bwMode="auto">
            <a:xfrm>
              <a:off x="7806040" y="4649255"/>
              <a:ext cx="2235767" cy="281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1216025" eaLnBrk="1" hangingPunct="1">
                <a:spcBef>
                  <a:spcPct val="20000"/>
                </a:spcBef>
              </a:pPr>
              <a:r>
                <a:rPr lang="zh-CN" altLang="en-US" sz="1600" b="1">
                  <a:solidFill>
                    <a:srgbClr val="445469"/>
                  </a:solidFill>
                  <a:sym typeface="Arial" pitchFamily="34" charset="0"/>
                </a:rPr>
                <a:t>单击编辑标题</a:t>
              </a:r>
              <a:endParaRPr lang="en-US" sz="1600" b="1">
                <a:solidFill>
                  <a:srgbClr val="445469"/>
                </a:solidFill>
                <a:sym typeface="Arial" pitchFamily="34" charset="0"/>
              </a:endParaRPr>
            </a:p>
          </p:txBody>
        </p:sp>
        <p:sp>
          <p:nvSpPr>
            <p:cNvPr id="43037" name="TextBox 13"/>
            <p:cNvSpPr txBox="1">
              <a:spLocks noChangeArrowheads="1"/>
            </p:cNvSpPr>
            <p:nvPr/>
          </p:nvSpPr>
          <p:spPr bwMode="auto">
            <a:xfrm>
              <a:off x="7810712" y="4976556"/>
              <a:ext cx="3139839" cy="422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1216025" eaLnBrk="1" hangingPunct="1">
                <a:spcBef>
                  <a:spcPct val="20000"/>
                </a:spcBef>
              </a:pPr>
              <a:r>
                <a:rPr lang="zh-CN" altLang="en-US" sz="1200">
                  <a:solidFill>
                    <a:srgbClr val="445469"/>
                  </a:solidFill>
                  <a:sym typeface="Arial" pitchFamily="34" charset="0"/>
                </a:rPr>
                <a:t>单击此处可编辑内容，根据您的需要自由拉伸文本框大小</a:t>
              </a:r>
              <a:endParaRPr lang="en-US" altLang="zh-CN" sz="1200">
                <a:solidFill>
                  <a:srgbClr val="445469"/>
                </a:solidFill>
                <a:sym typeface="Arial" pitchFamily="34" charset="0"/>
              </a:endParaRPr>
            </a:p>
          </p:txBody>
        </p:sp>
      </p:grpSp>
      <p:grpSp>
        <p:nvGrpSpPr>
          <p:cNvPr id="43013" name="组合 69"/>
          <p:cNvGrpSpPr>
            <a:grpSpLocks/>
          </p:cNvGrpSpPr>
          <p:nvPr/>
        </p:nvGrpSpPr>
        <p:grpSpPr bwMode="auto">
          <a:xfrm>
            <a:off x="284163" y="55563"/>
            <a:ext cx="2952750" cy="857250"/>
            <a:chOff x="312964" y="12700"/>
            <a:chExt cx="2952751" cy="856370"/>
          </a:xfrm>
        </p:grpSpPr>
        <p:sp>
          <p:nvSpPr>
            <p:cNvPr id="71" name="圆角矩形 70"/>
            <p:cNvSpPr/>
            <p:nvPr/>
          </p:nvSpPr>
          <p:spPr>
            <a:xfrm>
              <a:off x="368526" y="282298"/>
              <a:ext cx="2897189" cy="38060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rgbClr val="3F7B33"/>
                </a:solidFill>
              </a:endParaRPr>
            </a:p>
          </p:txBody>
        </p:sp>
        <p:pic>
          <p:nvPicPr>
            <p:cNvPr id="43015" name="图片 71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2055465">
              <a:off x="312964" y="12700"/>
              <a:ext cx="498555" cy="856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16" name="文本框 72"/>
            <p:cNvSpPr txBox="1">
              <a:spLocks noChangeArrowheads="1"/>
            </p:cNvSpPr>
            <p:nvPr/>
          </p:nvSpPr>
          <p:spPr bwMode="auto">
            <a:xfrm>
              <a:off x="846342" y="282152"/>
              <a:ext cx="20313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3C7832"/>
                  </a:solidFill>
                  <a:latin typeface="微软雅黑" pitchFamily="34" charset="-122"/>
                </a:rPr>
                <a:t>单击此处添加标题</a:t>
              </a:r>
            </a:p>
          </p:txBody>
        </p:sp>
        <p:sp>
          <p:nvSpPr>
            <p:cNvPr id="43017" name="文本框 73"/>
            <p:cNvSpPr txBox="1">
              <a:spLocks noChangeArrowheads="1"/>
            </p:cNvSpPr>
            <p:nvPr/>
          </p:nvSpPr>
          <p:spPr bwMode="auto">
            <a:xfrm>
              <a:off x="405443" y="287157"/>
              <a:ext cx="3465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chemeClr val="bg1"/>
                  </a:solidFill>
                  <a:latin typeface="微软雅黑" pitchFamily="34" charset="-122"/>
                </a:rPr>
                <a:t>X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4"/>
          <p:cNvSpPr/>
          <p:nvPr/>
        </p:nvSpPr>
        <p:spPr>
          <a:xfrm>
            <a:off x="0" y="6115050"/>
            <a:ext cx="12192000" cy="771525"/>
          </a:xfrm>
          <a:custGeom>
            <a:avLst/>
            <a:gdLst>
              <a:gd name="connsiteX0" fmla="*/ 0 w 12192000"/>
              <a:gd name="connsiteY0" fmla="*/ 0 h 663915"/>
              <a:gd name="connsiteX1" fmla="*/ 12192000 w 12192000"/>
              <a:gd name="connsiteY1" fmla="*/ 0 h 663915"/>
              <a:gd name="connsiteX2" fmla="*/ 12192000 w 12192000"/>
              <a:gd name="connsiteY2" fmla="*/ 663915 h 663915"/>
              <a:gd name="connsiteX3" fmla="*/ 0 w 12192000"/>
              <a:gd name="connsiteY3" fmla="*/ 663915 h 663915"/>
              <a:gd name="connsiteX4" fmla="*/ 0 w 12192000"/>
              <a:gd name="connsiteY4" fmla="*/ 0 h 663915"/>
              <a:gd name="connsiteX0" fmla="*/ 0 w 12192000"/>
              <a:gd name="connsiteY0" fmla="*/ 220133 h 884048"/>
              <a:gd name="connsiteX1" fmla="*/ 12192000 w 12192000"/>
              <a:gd name="connsiteY1" fmla="*/ 220133 h 884048"/>
              <a:gd name="connsiteX2" fmla="*/ 12192000 w 12192000"/>
              <a:gd name="connsiteY2" fmla="*/ 884048 h 884048"/>
              <a:gd name="connsiteX3" fmla="*/ 0 w 12192000"/>
              <a:gd name="connsiteY3" fmla="*/ 884048 h 884048"/>
              <a:gd name="connsiteX4" fmla="*/ 0 w 12192000"/>
              <a:gd name="connsiteY4" fmla="*/ 220133 h 884048"/>
              <a:gd name="connsiteX0" fmla="*/ 0 w 12192000"/>
              <a:gd name="connsiteY0" fmla="*/ 186551 h 850466"/>
              <a:gd name="connsiteX1" fmla="*/ 12192000 w 12192000"/>
              <a:gd name="connsiteY1" fmla="*/ 338951 h 850466"/>
              <a:gd name="connsiteX2" fmla="*/ 12192000 w 12192000"/>
              <a:gd name="connsiteY2" fmla="*/ 850466 h 850466"/>
              <a:gd name="connsiteX3" fmla="*/ 0 w 12192000"/>
              <a:gd name="connsiteY3" fmla="*/ 850466 h 850466"/>
              <a:gd name="connsiteX4" fmla="*/ 0 w 12192000"/>
              <a:gd name="connsiteY4" fmla="*/ 186551 h 850466"/>
              <a:gd name="connsiteX0" fmla="*/ 0 w 12192000"/>
              <a:gd name="connsiteY0" fmla="*/ 108198 h 772113"/>
              <a:gd name="connsiteX1" fmla="*/ 12192000 w 12192000"/>
              <a:gd name="connsiteY1" fmla="*/ 260598 h 772113"/>
              <a:gd name="connsiteX2" fmla="*/ 12192000 w 12192000"/>
              <a:gd name="connsiteY2" fmla="*/ 772113 h 772113"/>
              <a:gd name="connsiteX3" fmla="*/ 0 w 12192000"/>
              <a:gd name="connsiteY3" fmla="*/ 772113 h 772113"/>
              <a:gd name="connsiteX4" fmla="*/ 0 w 12192000"/>
              <a:gd name="connsiteY4" fmla="*/ 108198 h 77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772113">
                <a:moveTo>
                  <a:pt x="0" y="108198"/>
                </a:moveTo>
                <a:cubicBezTo>
                  <a:pt x="1435100" y="-387102"/>
                  <a:pt x="7759700" y="1022598"/>
                  <a:pt x="12192000" y="260598"/>
                </a:cubicBezTo>
                <a:lnTo>
                  <a:pt x="12192000" y="772113"/>
                </a:lnTo>
                <a:lnTo>
                  <a:pt x="0" y="772113"/>
                </a:lnTo>
                <a:lnTo>
                  <a:pt x="0" y="108198"/>
                </a:lnTo>
                <a:close/>
              </a:path>
            </a:pathLst>
          </a:custGeom>
          <a:solidFill>
            <a:srgbClr val="42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" name="矩形 14"/>
          <p:cNvSpPr/>
          <p:nvPr/>
        </p:nvSpPr>
        <p:spPr>
          <a:xfrm flipH="1">
            <a:off x="0" y="6115050"/>
            <a:ext cx="12192000" cy="771525"/>
          </a:xfrm>
          <a:custGeom>
            <a:avLst/>
            <a:gdLst>
              <a:gd name="connsiteX0" fmla="*/ 0 w 12192000"/>
              <a:gd name="connsiteY0" fmla="*/ 0 h 663915"/>
              <a:gd name="connsiteX1" fmla="*/ 12192000 w 12192000"/>
              <a:gd name="connsiteY1" fmla="*/ 0 h 663915"/>
              <a:gd name="connsiteX2" fmla="*/ 12192000 w 12192000"/>
              <a:gd name="connsiteY2" fmla="*/ 663915 h 663915"/>
              <a:gd name="connsiteX3" fmla="*/ 0 w 12192000"/>
              <a:gd name="connsiteY3" fmla="*/ 663915 h 663915"/>
              <a:gd name="connsiteX4" fmla="*/ 0 w 12192000"/>
              <a:gd name="connsiteY4" fmla="*/ 0 h 663915"/>
              <a:gd name="connsiteX0" fmla="*/ 0 w 12192000"/>
              <a:gd name="connsiteY0" fmla="*/ 220133 h 884048"/>
              <a:gd name="connsiteX1" fmla="*/ 12192000 w 12192000"/>
              <a:gd name="connsiteY1" fmla="*/ 220133 h 884048"/>
              <a:gd name="connsiteX2" fmla="*/ 12192000 w 12192000"/>
              <a:gd name="connsiteY2" fmla="*/ 884048 h 884048"/>
              <a:gd name="connsiteX3" fmla="*/ 0 w 12192000"/>
              <a:gd name="connsiteY3" fmla="*/ 884048 h 884048"/>
              <a:gd name="connsiteX4" fmla="*/ 0 w 12192000"/>
              <a:gd name="connsiteY4" fmla="*/ 220133 h 884048"/>
              <a:gd name="connsiteX0" fmla="*/ 0 w 12192000"/>
              <a:gd name="connsiteY0" fmla="*/ 186551 h 850466"/>
              <a:gd name="connsiteX1" fmla="*/ 12192000 w 12192000"/>
              <a:gd name="connsiteY1" fmla="*/ 338951 h 850466"/>
              <a:gd name="connsiteX2" fmla="*/ 12192000 w 12192000"/>
              <a:gd name="connsiteY2" fmla="*/ 850466 h 850466"/>
              <a:gd name="connsiteX3" fmla="*/ 0 w 12192000"/>
              <a:gd name="connsiteY3" fmla="*/ 850466 h 850466"/>
              <a:gd name="connsiteX4" fmla="*/ 0 w 12192000"/>
              <a:gd name="connsiteY4" fmla="*/ 186551 h 850466"/>
              <a:gd name="connsiteX0" fmla="*/ 0 w 12192000"/>
              <a:gd name="connsiteY0" fmla="*/ 108198 h 772113"/>
              <a:gd name="connsiteX1" fmla="*/ 12192000 w 12192000"/>
              <a:gd name="connsiteY1" fmla="*/ 260598 h 772113"/>
              <a:gd name="connsiteX2" fmla="*/ 12192000 w 12192000"/>
              <a:gd name="connsiteY2" fmla="*/ 772113 h 772113"/>
              <a:gd name="connsiteX3" fmla="*/ 0 w 12192000"/>
              <a:gd name="connsiteY3" fmla="*/ 772113 h 772113"/>
              <a:gd name="connsiteX4" fmla="*/ 0 w 12192000"/>
              <a:gd name="connsiteY4" fmla="*/ 108198 h 77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772113">
                <a:moveTo>
                  <a:pt x="0" y="108198"/>
                </a:moveTo>
                <a:cubicBezTo>
                  <a:pt x="1435100" y="-387102"/>
                  <a:pt x="7759700" y="1022598"/>
                  <a:pt x="12192000" y="260598"/>
                </a:cubicBezTo>
                <a:lnTo>
                  <a:pt x="12192000" y="772113"/>
                </a:lnTo>
                <a:lnTo>
                  <a:pt x="0" y="772113"/>
                </a:lnTo>
                <a:lnTo>
                  <a:pt x="0" y="108198"/>
                </a:lnTo>
                <a:close/>
              </a:path>
            </a:pathLst>
          </a:custGeom>
          <a:solidFill>
            <a:srgbClr val="55A033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96925"/>
            <a:ext cx="4829175" cy="606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989013" y="1287463"/>
            <a:ext cx="2759075" cy="4397375"/>
            <a:chOff x="989151" y="1288233"/>
            <a:chExt cx="2758316" cy="4396665"/>
          </a:xfrm>
        </p:grpSpPr>
        <p:pic>
          <p:nvPicPr>
            <p:cNvPr id="44051" name="Picture 3@|13FFC:16777215|FBC:16777215|LFC:16777215|LBC:1677721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546358">
              <a:off x="989151" y="1288233"/>
              <a:ext cx="2758316" cy="4396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052" name="TextBox 4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1822889" y="2118212"/>
              <a:ext cx="1327608" cy="2646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600" b="1">
                  <a:solidFill>
                    <a:srgbClr val="FFFFFF"/>
                  </a:solidFill>
                  <a:latin typeface="Impact" pitchFamily="34" charset="0"/>
                </a:rPr>
                <a:t>5</a:t>
              </a:r>
              <a:endParaRPr lang="zh-CN" altLang="en-US" sz="16600" b="1">
                <a:solidFill>
                  <a:srgbClr val="FFFFFF"/>
                </a:solidFill>
                <a:latin typeface="Impact" pitchFamily="34" charset="0"/>
              </a:endParaRPr>
            </a:p>
          </p:txBody>
        </p:sp>
      </p:grp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692650" y="2563813"/>
            <a:ext cx="6418263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5400" b="1">
                <a:solidFill>
                  <a:srgbClr val="4A9B33"/>
                </a:solidFill>
                <a:latin typeface="微软雅黑" pitchFamily="34" charset="-122"/>
              </a:rPr>
              <a:t>请输入您的章节标题</a:t>
            </a:r>
          </a:p>
        </p:txBody>
      </p:sp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7777163" y="3514725"/>
            <a:ext cx="1963737" cy="368300"/>
            <a:chOff x="7777461" y="3514044"/>
            <a:chExt cx="1963372" cy="369332"/>
          </a:xfrm>
        </p:grpSpPr>
        <p:sp>
          <p:nvSpPr>
            <p:cNvPr id="15" name="Oval 14@|1FFC:3382090|FBC:16777215|LFC:16777215|LBC:16777215"/>
            <p:cNvSpPr/>
            <p:nvPr/>
          </p:nvSpPr>
          <p:spPr>
            <a:xfrm>
              <a:off x="7777461" y="3625480"/>
              <a:ext cx="163482" cy="163971"/>
            </a:xfrm>
            <a:prstGeom prst="ellipse">
              <a:avLst/>
            </a:prstGeom>
            <a:solidFill>
              <a:srgbClr val="4A9B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4050" name="TextBox 15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7940340" y="3514044"/>
              <a:ext cx="18004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rgbClr val="3C7832"/>
                  </a:solidFill>
                  <a:latin typeface="微软雅黑" pitchFamily="34" charset="-122"/>
                </a:rPr>
                <a:t>请输入小节标题</a:t>
              </a:r>
            </a:p>
          </p:txBody>
        </p:sp>
      </p:grpSp>
      <p:grpSp>
        <p:nvGrpSpPr>
          <p:cNvPr id="4" name="组合 2"/>
          <p:cNvGrpSpPr>
            <a:grpSpLocks/>
          </p:cNvGrpSpPr>
          <p:nvPr/>
        </p:nvGrpSpPr>
        <p:grpSpPr bwMode="auto">
          <a:xfrm>
            <a:off x="4829175" y="3544888"/>
            <a:ext cx="1963738" cy="369887"/>
            <a:chOff x="4829865" y="3545540"/>
            <a:chExt cx="1963372" cy="369332"/>
          </a:xfrm>
        </p:grpSpPr>
        <p:sp>
          <p:nvSpPr>
            <p:cNvPr id="44047" name="TextBox 11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4992744" y="3545540"/>
              <a:ext cx="18004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rgbClr val="3C7832"/>
                  </a:solidFill>
                  <a:latin typeface="微软雅黑" pitchFamily="34" charset="-122"/>
                </a:rPr>
                <a:t>请输入小节标题</a:t>
              </a:r>
            </a:p>
          </p:txBody>
        </p:sp>
        <p:sp>
          <p:nvSpPr>
            <p:cNvPr id="17" name="Oval 16@|1FFC:3382090|FBC:16777215|LFC:16777215|LBC:16777215"/>
            <p:cNvSpPr/>
            <p:nvPr/>
          </p:nvSpPr>
          <p:spPr>
            <a:xfrm>
              <a:off x="4829865" y="3626381"/>
              <a:ext cx="163483" cy="163268"/>
            </a:xfrm>
            <a:prstGeom prst="ellipse">
              <a:avLst/>
            </a:prstGeom>
            <a:solidFill>
              <a:srgbClr val="4A9B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grpSp>
        <p:nvGrpSpPr>
          <p:cNvPr id="5" name="组合 8"/>
          <p:cNvGrpSpPr>
            <a:grpSpLocks/>
          </p:cNvGrpSpPr>
          <p:nvPr/>
        </p:nvGrpSpPr>
        <p:grpSpPr bwMode="auto">
          <a:xfrm>
            <a:off x="4829175" y="3973513"/>
            <a:ext cx="1963738" cy="368300"/>
            <a:chOff x="4829865" y="3972976"/>
            <a:chExt cx="1963372" cy="369332"/>
          </a:xfrm>
        </p:grpSpPr>
        <p:sp>
          <p:nvSpPr>
            <p:cNvPr id="44045" name="TextBox 13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4992744" y="3972976"/>
              <a:ext cx="18004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rgbClr val="3C7832"/>
                  </a:solidFill>
                  <a:latin typeface="微软雅黑" pitchFamily="34" charset="-122"/>
                </a:rPr>
                <a:t>请输入小节标题</a:t>
              </a:r>
            </a:p>
          </p:txBody>
        </p:sp>
        <p:sp>
          <p:nvSpPr>
            <p:cNvPr id="18" name="Oval 17@|1FFC:3382090|FBC:16777215|LFC:16777215|LBC:16777215"/>
            <p:cNvSpPr/>
            <p:nvPr/>
          </p:nvSpPr>
          <p:spPr>
            <a:xfrm>
              <a:off x="4829865" y="4084412"/>
              <a:ext cx="163483" cy="162379"/>
            </a:xfrm>
            <a:prstGeom prst="ellipse">
              <a:avLst/>
            </a:prstGeom>
            <a:solidFill>
              <a:srgbClr val="4A9B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grpSp>
        <p:nvGrpSpPr>
          <p:cNvPr id="8" name="组合 9"/>
          <p:cNvGrpSpPr>
            <a:grpSpLocks/>
          </p:cNvGrpSpPr>
          <p:nvPr/>
        </p:nvGrpSpPr>
        <p:grpSpPr bwMode="auto">
          <a:xfrm>
            <a:off x="7777163" y="3967163"/>
            <a:ext cx="1963737" cy="369887"/>
            <a:chOff x="7777461" y="3967041"/>
            <a:chExt cx="1963372" cy="369332"/>
          </a:xfrm>
        </p:grpSpPr>
        <p:sp>
          <p:nvSpPr>
            <p:cNvPr id="21" name="Oval 20@|1FFC:3382090|FBC:16777215|LFC:16777215|LBC:16777215"/>
            <p:cNvSpPr/>
            <p:nvPr/>
          </p:nvSpPr>
          <p:spPr>
            <a:xfrm>
              <a:off x="7777461" y="4079584"/>
              <a:ext cx="163482" cy="163268"/>
            </a:xfrm>
            <a:prstGeom prst="ellipse">
              <a:avLst/>
            </a:prstGeom>
            <a:solidFill>
              <a:srgbClr val="4A9B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4044" name="TextBox 21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7940340" y="3967041"/>
              <a:ext cx="18004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solidFill>
                    <a:srgbClr val="3C7832"/>
                  </a:solidFill>
                  <a:latin typeface="微软雅黑" pitchFamily="34" charset="-122"/>
                </a:rPr>
                <a:t>请输入小节标题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2" accel="6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492250" y="2319338"/>
            <a:ext cx="2263775" cy="3133725"/>
          </a:xfrm>
          <a:prstGeom prst="rect">
            <a:avLst/>
          </a:prstGeom>
          <a:pattFill prst="lgCheck">
            <a:fgClr>
              <a:srgbClr val="535353"/>
            </a:fgClr>
            <a:bgClr>
              <a:srgbClr val="38383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请插入图片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（见教程）</a:t>
            </a:r>
          </a:p>
        </p:txBody>
      </p:sp>
      <p:sp>
        <p:nvSpPr>
          <p:cNvPr id="8" name="矩形 7"/>
          <p:cNvSpPr/>
          <p:nvPr/>
        </p:nvSpPr>
        <p:spPr>
          <a:xfrm>
            <a:off x="3817938" y="2322513"/>
            <a:ext cx="7181850" cy="3136900"/>
          </a:xfrm>
          <a:prstGeom prst="rect">
            <a:avLst/>
          </a:prstGeom>
          <a:solidFill>
            <a:srgbClr val="5AA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1333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232275" y="3535363"/>
            <a:ext cx="6003925" cy="19050"/>
          </a:xfrm>
          <a:prstGeom prst="line">
            <a:avLst/>
          </a:prstGeom>
          <a:ln w="38100">
            <a:solidFill>
              <a:srgbClr val="315B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1" name="文本框 10"/>
          <p:cNvSpPr txBox="1">
            <a:spLocks noChangeArrowheads="1"/>
          </p:cNvSpPr>
          <p:nvPr/>
        </p:nvSpPr>
        <p:spPr bwMode="auto">
          <a:xfrm>
            <a:off x="4108450" y="2546350"/>
            <a:ext cx="1262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微软雅黑" pitchFamily="34" charset="-122"/>
                <a:sym typeface="微软雅黑" pitchFamily="34" charset="-122"/>
              </a:rPr>
              <a:t>小状元</a:t>
            </a:r>
          </a:p>
        </p:txBody>
      </p:sp>
      <p:sp>
        <p:nvSpPr>
          <p:cNvPr id="45062" name="文本框 11"/>
          <p:cNvSpPr txBox="1">
            <a:spLocks noChangeArrowheads="1"/>
          </p:cNvSpPr>
          <p:nvPr/>
        </p:nvSpPr>
        <p:spPr bwMode="auto">
          <a:xfrm>
            <a:off x="4097338" y="3116263"/>
            <a:ext cx="2032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sym typeface="微软雅黑" pitchFamily="34" charset="-122"/>
              </a:rPr>
              <a:t>十二届全国政协主席</a:t>
            </a:r>
          </a:p>
        </p:txBody>
      </p:sp>
      <p:sp>
        <p:nvSpPr>
          <p:cNvPr id="45063" name="文本框 13"/>
          <p:cNvSpPr txBox="1">
            <a:spLocks noChangeArrowheads="1"/>
          </p:cNvSpPr>
          <p:nvPr/>
        </p:nvSpPr>
        <p:spPr bwMode="auto">
          <a:xfrm>
            <a:off x="2070100" y="1687513"/>
            <a:ext cx="3043238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000" b="1">
                <a:solidFill>
                  <a:srgbClr val="001333"/>
                </a:solidFill>
                <a:latin typeface="微软雅黑" pitchFamily="34" charset="-122"/>
                <a:sym typeface="微软雅黑" pitchFamily="34" charset="-122"/>
              </a:rPr>
              <a:t>单击输入标题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1489075" y="1671638"/>
            <a:ext cx="441325" cy="439737"/>
          </a:xfrm>
          <a:prstGeom prst="rect">
            <a:avLst/>
          </a:prstGeom>
          <a:solidFill>
            <a:srgbClr val="5AA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1492250" y="1671638"/>
            <a:ext cx="438150" cy="441325"/>
          </a:xfrm>
          <a:prstGeom prst="triangle">
            <a:avLst>
              <a:gd name="adj" fmla="val 0"/>
            </a:avLst>
          </a:prstGeom>
          <a:solidFill>
            <a:srgbClr val="315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066" name="文本框 16"/>
          <p:cNvSpPr txBox="1">
            <a:spLocks noChangeArrowheads="1"/>
          </p:cNvSpPr>
          <p:nvPr/>
        </p:nvSpPr>
        <p:spPr bwMode="auto">
          <a:xfrm>
            <a:off x="1524000" y="1644650"/>
            <a:ext cx="406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微软雅黑" pitchFamily="34" charset="-122"/>
                <a:sym typeface="微软雅黑" pitchFamily="34" charset="-122"/>
              </a:rPr>
              <a:t>1</a:t>
            </a:r>
            <a:endParaRPr lang="zh-CN" altLang="en-US" sz="2800" b="1">
              <a:solidFill>
                <a:schemeClr val="bg1"/>
              </a:solidFill>
              <a:latin typeface="微软雅黑" pitchFamily="34" charset="-122"/>
              <a:sym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43375" y="3689350"/>
            <a:ext cx="6092825" cy="1568450"/>
          </a:xfrm>
          <a:prstGeom prst="rect">
            <a:avLst/>
          </a:prstGeom>
          <a:noFill/>
        </p:spPr>
        <p:txBody>
          <a:bodyPr lIns="72000"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spc="1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感谢您购买小状元的作品：</a:t>
            </a:r>
            <a:r>
              <a:rPr lang="zh-CN" altLang="en-US" sz="1600" spc="1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作品内所有图片和文字仅供参考使用，所有带网格的形状是为了给图片占位的，具体替换的方法请参考</a:t>
            </a:r>
            <a:r>
              <a:rPr lang="zh-CN" altLang="en-US" sz="1600" b="1" spc="1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文档底部的教程</a:t>
            </a:r>
            <a:r>
              <a:rPr lang="zh-CN" altLang="en-US" sz="1600" spc="1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，文档不能解决您的所有问题，遇到不明白的问题，不要忘记有百度搜索哦，相信你一定能找到解决方法的。</a:t>
            </a:r>
            <a:endParaRPr lang="en-US" altLang="zh-CN" sz="1600" spc="100" dirty="0">
              <a:solidFill>
                <a:schemeClr val="bg1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5068" name="组合 14"/>
          <p:cNvGrpSpPr>
            <a:grpSpLocks/>
          </p:cNvGrpSpPr>
          <p:nvPr/>
        </p:nvGrpSpPr>
        <p:grpSpPr bwMode="auto">
          <a:xfrm>
            <a:off x="284163" y="55563"/>
            <a:ext cx="2952750" cy="857250"/>
            <a:chOff x="312964" y="12700"/>
            <a:chExt cx="2952751" cy="856370"/>
          </a:xfrm>
        </p:grpSpPr>
        <p:sp>
          <p:nvSpPr>
            <p:cNvPr id="23" name="圆角矩形 22"/>
            <p:cNvSpPr/>
            <p:nvPr/>
          </p:nvSpPr>
          <p:spPr>
            <a:xfrm>
              <a:off x="368526" y="282298"/>
              <a:ext cx="2897189" cy="38060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rgbClr val="3F7B33"/>
                </a:solidFill>
              </a:endParaRPr>
            </a:p>
          </p:txBody>
        </p:sp>
        <p:pic>
          <p:nvPicPr>
            <p:cNvPr id="45071" name="图片 23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2055465">
              <a:off x="312964" y="12700"/>
              <a:ext cx="498555" cy="856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072" name="文本框 25"/>
            <p:cNvSpPr txBox="1">
              <a:spLocks noChangeArrowheads="1"/>
            </p:cNvSpPr>
            <p:nvPr/>
          </p:nvSpPr>
          <p:spPr bwMode="auto">
            <a:xfrm>
              <a:off x="846342" y="282152"/>
              <a:ext cx="20313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3C7832"/>
                  </a:solidFill>
                  <a:latin typeface="微软雅黑" pitchFamily="34" charset="-122"/>
                </a:rPr>
                <a:t>单击此处添加标题</a:t>
              </a:r>
            </a:p>
          </p:txBody>
        </p:sp>
        <p:sp>
          <p:nvSpPr>
            <p:cNvPr id="45073" name="文本框 26"/>
            <p:cNvSpPr txBox="1">
              <a:spLocks noChangeArrowheads="1"/>
            </p:cNvSpPr>
            <p:nvPr/>
          </p:nvSpPr>
          <p:spPr bwMode="auto">
            <a:xfrm>
              <a:off x="405443" y="287157"/>
              <a:ext cx="3465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chemeClr val="bg1"/>
                  </a:solidFill>
                  <a:latin typeface="微软雅黑" pitchFamily="34" charset="-122"/>
                </a:rPr>
                <a:t>X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  <p:pic>
        <p:nvPicPr>
          <p:cNvPr id="45069" name="Picture 2" descr="图片下载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489075" y="2312988"/>
            <a:ext cx="226695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9"/>
          <p:cNvSpPr>
            <a:spLocks/>
          </p:cNvSpPr>
          <p:nvPr/>
        </p:nvSpPr>
        <p:spPr bwMode="auto">
          <a:xfrm>
            <a:off x="2581275" y="1738313"/>
            <a:ext cx="1922463" cy="22177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rgbClr val="315B2F"/>
          </a:solidFill>
          <a:ln w="9525" cap="flat" cmpd="sng">
            <a:noFill/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 defTabSz="584200" eaLnBrk="1" hangingPunct="1"/>
            <a:endParaRPr lang="en-US" altLang="zh-CN" sz="4000">
              <a:solidFill>
                <a:srgbClr val="FFFFFF"/>
              </a:solidFill>
              <a:ea typeface="Gill Sans"/>
              <a:cs typeface="Gill Sans"/>
              <a:sym typeface="Arial" pitchFamily="34" charset="0"/>
            </a:endParaRPr>
          </a:p>
        </p:txBody>
      </p:sp>
      <p:grpSp>
        <p:nvGrpSpPr>
          <p:cNvPr id="10" name="组合 27"/>
          <p:cNvGrpSpPr>
            <a:grpSpLocks/>
          </p:cNvGrpSpPr>
          <p:nvPr/>
        </p:nvGrpSpPr>
        <p:grpSpPr bwMode="auto">
          <a:xfrm>
            <a:off x="7591425" y="3484563"/>
            <a:ext cx="1920875" cy="2216150"/>
            <a:chOff x="7590842" y="3484100"/>
            <a:chExt cx="1921673" cy="2216769"/>
          </a:xfrm>
        </p:grpSpPr>
        <p:sp>
          <p:nvSpPr>
            <p:cNvPr id="5" name="AutoShape 9"/>
            <p:cNvSpPr>
              <a:spLocks/>
            </p:cNvSpPr>
            <p:nvPr/>
          </p:nvSpPr>
          <p:spPr bwMode="auto">
            <a:xfrm>
              <a:off x="7590842" y="3484100"/>
              <a:ext cx="1921673" cy="2216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599" y="5400"/>
                  </a:lnTo>
                  <a:lnTo>
                    <a:pt x="21599" y="16200"/>
                  </a:lnTo>
                  <a:lnTo>
                    <a:pt x="10799" y="21599"/>
                  </a:lnTo>
                  <a:lnTo>
                    <a:pt x="0" y="16199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5AAB31"/>
            </a:solidFill>
            <a:ln w="9525" cap="flat" cmpd="sng">
              <a:noFill/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 algn="ctr" defTabSz="584200" eaLnBrk="1" hangingPunct="1"/>
              <a:endParaRPr lang="en-US" altLang="zh-CN" sz="4000">
                <a:solidFill>
                  <a:srgbClr val="FFFFFF"/>
                </a:solidFill>
                <a:ea typeface="Gill Sans"/>
                <a:cs typeface="Gill Sans"/>
                <a:sym typeface="Arial" pitchFamily="34" charset="0"/>
              </a:endParaRPr>
            </a:p>
          </p:txBody>
        </p:sp>
        <p:sp>
          <p:nvSpPr>
            <p:cNvPr id="46116" name="Rectangle 74"/>
            <p:cNvSpPr>
              <a:spLocks noChangeArrowheads="1"/>
            </p:cNvSpPr>
            <p:nvPr/>
          </p:nvSpPr>
          <p:spPr bwMode="auto">
            <a:xfrm>
              <a:off x="8523565" y="4685605"/>
              <a:ext cx="52712" cy="1932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>
                <a:sym typeface="Arial" pitchFamily="34" charset="0"/>
              </a:endParaRPr>
            </a:p>
          </p:txBody>
        </p:sp>
        <p:sp>
          <p:nvSpPr>
            <p:cNvPr id="46117" name="Freeform 75"/>
            <p:cNvSpPr>
              <a:spLocks/>
            </p:cNvSpPr>
            <p:nvPr/>
          </p:nvSpPr>
          <p:spPr bwMode="auto">
            <a:xfrm>
              <a:off x="8295153" y="4306089"/>
              <a:ext cx="460340" cy="161646"/>
            </a:xfrm>
            <a:custGeom>
              <a:avLst/>
              <a:gdLst>
                <a:gd name="T0" fmla="*/ 456701126 w 231"/>
                <a:gd name="T1" fmla="*/ 111511782 h 81"/>
                <a:gd name="T2" fmla="*/ 119138383 w 231"/>
                <a:gd name="T3" fmla="*/ 111511782 h 81"/>
                <a:gd name="T4" fmla="*/ 99281991 w 231"/>
                <a:gd name="T5" fmla="*/ 119476336 h 81"/>
                <a:gd name="T6" fmla="*/ 7943356 w 231"/>
                <a:gd name="T7" fmla="*/ 199125907 h 81"/>
                <a:gd name="T8" fmla="*/ 0 w 231"/>
                <a:gd name="T9" fmla="*/ 215057013 h 81"/>
                <a:gd name="T10" fmla="*/ 0 w 231"/>
                <a:gd name="T11" fmla="*/ 219040288 h 81"/>
                <a:gd name="T12" fmla="*/ 7943356 w 231"/>
                <a:gd name="T13" fmla="*/ 238952673 h 81"/>
                <a:gd name="T14" fmla="*/ 99281991 w 231"/>
                <a:gd name="T15" fmla="*/ 314620995 h 81"/>
                <a:gd name="T16" fmla="*/ 119138383 w 231"/>
                <a:gd name="T17" fmla="*/ 322585550 h 81"/>
                <a:gd name="T18" fmla="*/ 909428582 w 231"/>
                <a:gd name="T19" fmla="*/ 322585550 h 81"/>
                <a:gd name="T20" fmla="*/ 917371936 w 231"/>
                <a:gd name="T21" fmla="*/ 310637720 h 81"/>
                <a:gd name="T22" fmla="*/ 917371936 w 231"/>
                <a:gd name="T23" fmla="*/ 123459612 h 81"/>
                <a:gd name="T24" fmla="*/ 909428582 w 231"/>
                <a:gd name="T25" fmla="*/ 111511782 h 81"/>
                <a:gd name="T26" fmla="*/ 563926564 w 231"/>
                <a:gd name="T27" fmla="*/ 111511782 h 81"/>
                <a:gd name="T28" fmla="*/ 563926564 w 231"/>
                <a:gd name="T29" fmla="*/ 51772616 h 81"/>
                <a:gd name="T30" fmla="*/ 563926564 w 231"/>
                <a:gd name="T31" fmla="*/ 0 h 81"/>
                <a:gd name="T32" fmla="*/ 456701126 w 231"/>
                <a:gd name="T33" fmla="*/ 0 h 81"/>
                <a:gd name="T34" fmla="*/ 456701126 w 231"/>
                <a:gd name="T35" fmla="*/ 51772616 h 81"/>
                <a:gd name="T36" fmla="*/ 456701126 w 231"/>
                <a:gd name="T37" fmla="*/ 111511782 h 8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1"/>
                <a:gd name="T58" fmla="*/ 0 h 81"/>
                <a:gd name="T59" fmla="*/ 231 w 231"/>
                <a:gd name="T60" fmla="*/ 81 h 8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1" h="81">
                  <a:moveTo>
                    <a:pt x="115" y="28"/>
                  </a:moveTo>
                  <a:cubicBezTo>
                    <a:pt x="30" y="28"/>
                    <a:pt x="30" y="28"/>
                    <a:pt x="30" y="28"/>
                  </a:cubicBezTo>
                  <a:cubicBezTo>
                    <a:pt x="28" y="28"/>
                    <a:pt x="26" y="29"/>
                    <a:pt x="25" y="3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1"/>
                    <a:pt x="0" y="53"/>
                    <a:pt x="0" y="5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9"/>
                    <a:pt x="2" y="60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6" y="80"/>
                    <a:pt x="28" y="81"/>
                    <a:pt x="30" y="81"/>
                  </a:cubicBezTo>
                  <a:cubicBezTo>
                    <a:pt x="229" y="81"/>
                    <a:pt x="229" y="81"/>
                    <a:pt x="229" y="81"/>
                  </a:cubicBezTo>
                  <a:cubicBezTo>
                    <a:pt x="230" y="81"/>
                    <a:pt x="231" y="80"/>
                    <a:pt x="231" y="78"/>
                  </a:cubicBezTo>
                  <a:cubicBezTo>
                    <a:pt x="231" y="31"/>
                    <a:pt x="231" y="31"/>
                    <a:pt x="231" y="31"/>
                  </a:cubicBezTo>
                  <a:cubicBezTo>
                    <a:pt x="231" y="30"/>
                    <a:pt x="230" y="28"/>
                    <a:pt x="229" y="28"/>
                  </a:cubicBezTo>
                  <a:cubicBezTo>
                    <a:pt x="142" y="28"/>
                    <a:pt x="142" y="28"/>
                    <a:pt x="142" y="28"/>
                  </a:cubicBezTo>
                  <a:cubicBezTo>
                    <a:pt x="142" y="13"/>
                    <a:pt x="142" y="13"/>
                    <a:pt x="142" y="13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2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8" name="Freeform 76"/>
            <p:cNvSpPr>
              <a:spLocks/>
            </p:cNvSpPr>
            <p:nvPr/>
          </p:nvSpPr>
          <p:spPr bwMode="auto">
            <a:xfrm>
              <a:off x="8347863" y="4499360"/>
              <a:ext cx="460340" cy="158133"/>
            </a:xfrm>
            <a:custGeom>
              <a:avLst/>
              <a:gdLst>
                <a:gd name="T0" fmla="*/ 353445496 w 231"/>
                <a:gd name="T1" fmla="*/ 105494468 h 80"/>
                <a:gd name="T2" fmla="*/ 11913042 w 231"/>
                <a:gd name="T3" fmla="*/ 105494468 h 80"/>
                <a:gd name="T4" fmla="*/ 0 w 231"/>
                <a:gd name="T5" fmla="*/ 117216072 h 80"/>
                <a:gd name="T6" fmla="*/ 0 w 231"/>
                <a:gd name="T7" fmla="*/ 300853971 h 80"/>
                <a:gd name="T8" fmla="*/ 11913042 w 231"/>
                <a:gd name="T9" fmla="*/ 312575575 h 80"/>
                <a:gd name="T10" fmla="*/ 802203268 w 231"/>
                <a:gd name="T11" fmla="*/ 312575575 h 80"/>
                <a:gd name="T12" fmla="*/ 818089976 w 231"/>
                <a:gd name="T13" fmla="*/ 304761832 h 80"/>
                <a:gd name="T14" fmla="*/ 909428582 w 231"/>
                <a:gd name="T15" fmla="*/ 230524285 h 80"/>
                <a:gd name="T16" fmla="*/ 917371936 w 231"/>
                <a:gd name="T17" fmla="*/ 210988937 h 80"/>
                <a:gd name="T18" fmla="*/ 917371936 w 231"/>
                <a:gd name="T19" fmla="*/ 207081076 h 80"/>
                <a:gd name="T20" fmla="*/ 909428582 w 231"/>
                <a:gd name="T21" fmla="*/ 191451612 h 80"/>
                <a:gd name="T22" fmla="*/ 818089976 w 231"/>
                <a:gd name="T23" fmla="*/ 113308212 h 80"/>
                <a:gd name="T24" fmla="*/ 802203268 w 231"/>
                <a:gd name="T25" fmla="*/ 105494468 h 80"/>
                <a:gd name="T26" fmla="*/ 460670810 w 231"/>
                <a:gd name="T27" fmla="*/ 105494468 h 80"/>
                <a:gd name="T28" fmla="*/ 460670810 w 231"/>
                <a:gd name="T29" fmla="*/ 46886432 h 80"/>
                <a:gd name="T30" fmla="*/ 460670810 w 231"/>
                <a:gd name="T31" fmla="*/ 3907861 h 80"/>
                <a:gd name="T32" fmla="*/ 460670810 w 231"/>
                <a:gd name="T33" fmla="*/ 0 h 80"/>
                <a:gd name="T34" fmla="*/ 353445496 w 231"/>
                <a:gd name="T35" fmla="*/ 0 h 80"/>
                <a:gd name="T36" fmla="*/ 353445496 w 231"/>
                <a:gd name="T37" fmla="*/ 3907861 h 80"/>
                <a:gd name="T38" fmla="*/ 353445496 w 231"/>
                <a:gd name="T39" fmla="*/ 46886432 h 80"/>
                <a:gd name="T40" fmla="*/ 353445496 w 231"/>
                <a:gd name="T41" fmla="*/ 105494468 h 8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31"/>
                <a:gd name="T64" fmla="*/ 0 h 80"/>
                <a:gd name="T65" fmla="*/ 231 w 231"/>
                <a:gd name="T66" fmla="*/ 80 h 8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31" h="80">
                  <a:moveTo>
                    <a:pt x="89" y="27"/>
                  </a:moveTo>
                  <a:cubicBezTo>
                    <a:pt x="3" y="27"/>
                    <a:pt x="3" y="27"/>
                    <a:pt x="3" y="27"/>
                  </a:cubicBezTo>
                  <a:cubicBezTo>
                    <a:pt x="1" y="27"/>
                    <a:pt x="0" y="29"/>
                    <a:pt x="0" y="3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9"/>
                    <a:pt x="1" y="80"/>
                    <a:pt x="3" y="80"/>
                  </a:cubicBezTo>
                  <a:cubicBezTo>
                    <a:pt x="202" y="80"/>
                    <a:pt x="202" y="80"/>
                    <a:pt x="202" y="80"/>
                  </a:cubicBezTo>
                  <a:cubicBezTo>
                    <a:pt x="203" y="80"/>
                    <a:pt x="205" y="79"/>
                    <a:pt x="206" y="78"/>
                  </a:cubicBezTo>
                  <a:cubicBezTo>
                    <a:pt x="229" y="59"/>
                    <a:pt x="229" y="59"/>
                    <a:pt x="229" y="59"/>
                  </a:cubicBezTo>
                  <a:cubicBezTo>
                    <a:pt x="230" y="58"/>
                    <a:pt x="231" y="55"/>
                    <a:pt x="231" y="54"/>
                  </a:cubicBezTo>
                  <a:cubicBezTo>
                    <a:pt x="231" y="53"/>
                    <a:pt x="231" y="53"/>
                    <a:pt x="231" y="53"/>
                  </a:cubicBezTo>
                  <a:cubicBezTo>
                    <a:pt x="231" y="52"/>
                    <a:pt x="230" y="50"/>
                    <a:pt x="229" y="49"/>
                  </a:cubicBezTo>
                  <a:cubicBezTo>
                    <a:pt x="206" y="29"/>
                    <a:pt x="206" y="29"/>
                    <a:pt x="206" y="29"/>
                  </a:cubicBezTo>
                  <a:cubicBezTo>
                    <a:pt x="205" y="28"/>
                    <a:pt x="203" y="27"/>
                    <a:pt x="202" y="27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89" y="12"/>
                    <a:pt x="89" y="12"/>
                    <a:pt x="89" y="12"/>
                  </a:cubicBezTo>
                  <a:lnTo>
                    <a:pt x="89" y="2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21"/>
          <p:cNvGrpSpPr>
            <a:grpSpLocks/>
          </p:cNvGrpSpPr>
          <p:nvPr/>
        </p:nvGrpSpPr>
        <p:grpSpPr bwMode="auto">
          <a:xfrm>
            <a:off x="6619875" y="1731963"/>
            <a:ext cx="1920875" cy="2216150"/>
            <a:chOff x="6619576" y="1731775"/>
            <a:chExt cx="1921673" cy="2216769"/>
          </a:xfrm>
        </p:grpSpPr>
        <p:sp>
          <p:nvSpPr>
            <p:cNvPr id="2" name="AutoShape 9"/>
            <p:cNvSpPr>
              <a:spLocks/>
            </p:cNvSpPr>
            <p:nvPr/>
          </p:nvSpPr>
          <p:spPr bwMode="auto">
            <a:xfrm>
              <a:off x="6619576" y="1731775"/>
              <a:ext cx="1921673" cy="2216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599" y="5400"/>
                  </a:lnTo>
                  <a:lnTo>
                    <a:pt x="21599" y="16200"/>
                  </a:lnTo>
                  <a:lnTo>
                    <a:pt x="10799" y="21599"/>
                  </a:lnTo>
                  <a:lnTo>
                    <a:pt x="0" y="16199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5AAB31"/>
            </a:solidFill>
            <a:ln w="9525" cap="flat" cmpd="sng">
              <a:noFill/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 algn="ctr" defTabSz="584200" eaLnBrk="1" hangingPunct="1"/>
              <a:endParaRPr lang="en-US" altLang="zh-CN" sz="4000">
                <a:solidFill>
                  <a:srgbClr val="FFFFFF"/>
                </a:solidFill>
                <a:ea typeface="Gill Sans"/>
                <a:cs typeface="Gill Sans"/>
                <a:sym typeface="Arial" pitchFamily="34" charset="0"/>
              </a:endParaRPr>
            </a:p>
          </p:txBody>
        </p:sp>
        <p:sp>
          <p:nvSpPr>
            <p:cNvPr id="46113" name="Freeform 77"/>
            <p:cNvSpPr>
              <a:spLocks/>
            </p:cNvSpPr>
            <p:nvPr/>
          </p:nvSpPr>
          <p:spPr bwMode="auto">
            <a:xfrm>
              <a:off x="7490117" y="2517392"/>
              <a:ext cx="393572" cy="330320"/>
            </a:xfrm>
            <a:custGeom>
              <a:avLst/>
              <a:gdLst>
                <a:gd name="T0" fmla="*/ 540308174 w 196"/>
                <a:gd name="T1" fmla="*/ 399058185 h 167"/>
                <a:gd name="T2" fmla="*/ 790300613 w 196"/>
                <a:gd name="T3" fmla="*/ 133020075 h 167"/>
                <a:gd name="T4" fmla="*/ 306444025 w 196"/>
                <a:gd name="T5" fmla="*/ 86071106 h 167"/>
                <a:gd name="T6" fmla="*/ 0 w 196"/>
                <a:gd name="T7" fmla="*/ 7824825 h 167"/>
                <a:gd name="T8" fmla="*/ 0 w 196"/>
                <a:gd name="T9" fmla="*/ 535990734 h 167"/>
                <a:gd name="T10" fmla="*/ 157254116 w 196"/>
                <a:gd name="T11" fmla="*/ 528165910 h 167"/>
                <a:gd name="T12" fmla="*/ 770140094 w 196"/>
                <a:gd name="T13" fmla="*/ 625974220 h 167"/>
                <a:gd name="T14" fmla="*/ 540308174 w 196"/>
                <a:gd name="T15" fmla="*/ 399058185 h 1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6"/>
                <a:gd name="T25" fmla="*/ 0 h 167"/>
                <a:gd name="T26" fmla="*/ 196 w 196"/>
                <a:gd name="T27" fmla="*/ 167 h 16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6" h="167">
                  <a:moveTo>
                    <a:pt x="134" y="102"/>
                  </a:moveTo>
                  <a:cubicBezTo>
                    <a:pt x="134" y="87"/>
                    <a:pt x="196" y="34"/>
                    <a:pt x="196" y="34"/>
                  </a:cubicBezTo>
                  <a:cubicBezTo>
                    <a:pt x="164" y="48"/>
                    <a:pt x="117" y="44"/>
                    <a:pt x="76" y="22"/>
                  </a:cubicBezTo>
                  <a:cubicBezTo>
                    <a:pt x="35" y="0"/>
                    <a:pt x="0" y="2"/>
                    <a:pt x="0" y="2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" y="136"/>
                    <a:pt x="11" y="133"/>
                    <a:pt x="39" y="135"/>
                  </a:cubicBezTo>
                  <a:cubicBezTo>
                    <a:pt x="73" y="139"/>
                    <a:pt x="160" y="167"/>
                    <a:pt x="191" y="160"/>
                  </a:cubicBezTo>
                  <a:cubicBezTo>
                    <a:pt x="191" y="160"/>
                    <a:pt x="134" y="112"/>
                    <a:pt x="134" y="10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4" name="Rectangle 78"/>
            <p:cNvSpPr>
              <a:spLocks noChangeArrowheads="1"/>
            </p:cNvSpPr>
            <p:nvPr/>
          </p:nvSpPr>
          <p:spPr bwMode="auto">
            <a:xfrm>
              <a:off x="7450082" y="2489348"/>
              <a:ext cx="63822" cy="7385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>
                <a:sym typeface="Arial" pitchFamily="34" charset="0"/>
              </a:endParaRPr>
            </a:p>
          </p:txBody>
        </p:sp>
      </p:grpSp>
      <p:sp>
        <p:nvSpPr>
          <p:cNvPr id="46085" name="Freeform 112"/>
          <p:cNvSpPr>
            <a:spLocks noEditPoints="1"/>
          </p:cNvSpPr>
          <p:nvPr/>
        </p:nvSpPr>
        <p:spPr bwMode="auto">
          <a:xfrm>
            <a:off x="3228975" y="2511425"/>
            <a:ext cx="573088" cy="576263"/>
          </a:xfrm>
          <a:custGeom>
            <a:avLst/>
            <a:gdLst>
              <a:gd name="T0" fmla="*/ 708408352 w 288"/>
              <a:gd name="T1" fmla="*/ 480471203 h 288"/>
              <a:gd name="T2" fmla="*/ 724239902 w 288"/>
              <a:gd name="T3" fmla="*/ 368362085 h 288"/>
              <a:gd name="T4" fmla="*/ 364097900 w 288"/>
              <a:gd name="T5" fmla="*/ 0 h 288"/>
              <a:gd name="T6" fmla="*/ 0 w 288"/>
              <a:gd name="T7" fmla="*/ 368362085 h 288"/>
              <a:gd name="T8" fmla="*/ 364097900 w 288"/>
              <a:gd name="T9" fmla="*/ 732720345 h 288"/>
              <a:gd name="T10" fmla="*/ 478868672 w 288"/>
              <a:gd name="T11" fmla="*/ 712699216 h 288"/>
              <a:gd name="T12" fmla="*/ 561978461 w 288"/>
              <a:gd name="T13" fmla="*/ 796781555 h 288"/>
              <a:gd name="T14" fmla="*/ 736111574 w 288"/>
              <a:gd name="T15" fmla="*/ 796781555 h 288"/>
              <a:gd name="T16" fmla="*/ 736111574 w 288"/>
              <a:gd name="T17" fmla="*/ 976959710 h 288"/>
              <a:gd name="T18" fmla="*/ 736111574 w 288"/>
              <a:gd name="T19" fmla="*/ 976959710 h 288"/>
              <a:gd name="T20" fmla="*/ 910246677 w 288"/>
              <a:gd name="T21" fmla="*/ 976959710 h 288"/>
              <a:gd name="T22" fmla="*/ 910246677 w 288"/>
              <a:gd name="T23" fmla="*/ 1153132288 h 288"/>
              <a:gd name="T24" fmla="*/ 910246677 w 288"/>
              <a:gd name="T25" fmla="*/ 1153132288 h 288"/>
              <a:gd name="T26" fmla="*/ 1139786481 w 288"/>
              <a:gd name="T27" fmla="*/ 1153132288 h 288"/>
              <a:gd name="T28" fmla="*/ 1139786481 w 288"/>
              <a:gd name="T29" fmla="*/ 1153132288 h 288"/>
              <a:gd name="T30" fmla="*/ 1139786481 w 288"/>
              <a:gd name="T31" fmla="*/ 1153132288 h 288"/>
              <a:gd name="T32" fmla="*/ 1139786481 w 288"/>
              <a:gd name="T33" fmla="*/ 920904150 h 288"/>
              <a:gd name="T34" fmla="*/ 708408352 w 288"/>
              <a:gd name="T35" fmla="*/ 480471203 h 288"/>
              <a:gd name="T36" fmla="*/ 288904010 w 288"/>
              <a:gd name="T37" fmla="*/ 412404167 h 288"/>
              <a:gd name="T38" fmla="*/ 166219390 w 288"/>
              <a:gd name="T39" fmla="*/ 288283572 h 288"/>
              <a:gd name="T40" fmla="*/ 288904010 w 288"/>
              <a:gd name="T41" fmla="*/ 164160914 h 288"/>
              <a:gd name="T42" fmla="*/ 411588568 w 288"/>
              <a:gd name="T43" fmla="*/ 288283572 h 288"/>
              <a:gd name="T44" fmla="*/ 288904010 w 288"/>
              <a:gd name="T45" fmla="*/ 412404167 h 28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288"/>
              <a:gd name="T70" fmla="*/ 0 h 288"/>
              <a:gd name="T71" fmla="*/ 288 w 288"/>
              <a:gd name="T72" fmla="*/ 288 h 288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288" h="288">
                <a:moveTo>
                  <a:pt x="179" y="120"/>
                </a:moveTo>
                <a:cubicBezTo>
                  <a:pt x="182" y="111"/>
                  <a:pt x="183" y="102"/>
                  <a:pt x="183" y="92"/>
                </a:cubicBezTo>
                <a:cubicBezTo>
                  <a:pt x="183" y="41"/>
                  <a:pt x="142" y="0"/>
                  <a:pt x="92" y="0"/>
                </a:cubicBezTo>
                <a:cubicBezTo>
                  <a:pt x="41" y="0"/>
                  <a:pt x="0" y="41"/>
                  <a:pt x="0" y="92"/>
                </a:cubicBezTo>
                <a:cubicBezTo>
                  <a:pt x="0" y="142"/>
                  <a:pt x="41" y="183"/>
                  <a:pt x="92" y="183"/>
                </a:cubicBezTo>
                <a:cubicBezTo>
                  <a:pt x="102" y="183"/>
                  <a:pt x="112" y="181"/>
                  <a:pt x="121" y="178"/>
                </a:cubicBezTo>
                <a:cubicBezTo>
                  <a:pt x="142" y="199"/>
                  <a:pt x="142" y="199"/>
                  <a:pt x="142" y="199"/>
                </a:cubicBezTo>
                <a:cubicBezTo>
                  <a:pt x="186" y="199"/>
                  <a:pt x="186" y="199"/>
                  <a:pt x="186" y="199"/>
                </a:cubicBezTo>
                <a:cubicBezTo>
                  <a:pt x="186" y="244"/>
                  <a:pt x="186" y="244"/>
                  <a:pt x="186" y="244"/>
                </a:cubicBezTo>
                <a:cubicBezTo>
                  <a:pt x="186" y="244"/>
                  <a:pt x="186" y="244"/>
                  <a:pt x="186" y="244"/>
                </a:cubicBezTo>
                <a:cubicBezTo>
                  <a:pt x="230" y="244"/>
                  <a:pt x="230" y="244"/>
                  <a:pt x="230" y="244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30"/>
                  <a:pt x="288" y="230"/>
                  <a:pt x="288" y="230"/>
                </a:cubicBezTo>
                <a:lnTo>
                  <a:pt x="179" y="120"/>
                </a:lnTo>
                <a:close/>
                <a:moveTo>
                  <a:pt x="73" y="103"/>
                </a:moveTo>
                <a:cubicBezTo>
                  <a:pt x="56" y="103"/>
                  <a:pt x="42" y="89"/>
                  <a:pt x="42" y="72"/>
                </a:cubicBezTo>
                <a:cubicBezTo>
                  <a:pt x="42" y="55"/>
                  <a:pt x="56" y="41"/>
                  <a:pt x="73" y="41"/>
                </a:cubicBezTo>
                <a:cubicBezTo>
                  <a:pt x="90" y="41"/>
                  <a:pt x="104" y="55"/>
                  <a:pt x="104" y="72"/>
                </a:cubicBezTo>
                <a:cubicBezTo>
                  <a:pt x="104" y="89"/>
                  <a:pt x="90" y="103"/>
                  <a:pt x="73" y="10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" name="组合 31"/>
          <p:cNvGrpSpPr>
            <a:grpSpLocks/>
          </p:cNvGrpSpPr>
          <p:nvPr/>
        </p:nvGrpSpPr>
        <p:grpSpPr bwMode="auto">
          <a:xfrm>
            <a:off x="3613150" y="3484563"/>
            <a:ext cx="1920875" cy="2216150"/>
            <a:chOff x="3612970" y="3484101"/>
            <a:chExt cx="1921673" cy="2216769"/>
          </a:xfrm>
        </p:grpSpPr>
        <p:sp>
          <p:nvSpPr>
            <p:cNvPr id="4" name="AutoShape 9"/>
            <p:cNvSpPr>
              <a:spLocks/>
            </p:cNvSpPr>
            <p:nvPr/>
          </p:nvSpPr>
          <p:spPr bwMode="auto">
            <a:xfrm>
              <a:off x="3612970" y="3484101"/>
              <a:ext cx="1921673" cy="2216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599" y="5400"/>
                  </a:lnTo>
                  <a:lnTo>
                    <a:pt x="21599" y="16200"/>
                  </a:lnTo>
                  <a:lnTo>
                    <a:pt x="10799" y="21599"/>
                  </a:lnTo>
                  <a:lnTo>
                    <a:pt x="0" y="16199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5AAB31"/>
            </a:solidFill>
            <a:ln w="9525" cap="flat" cmpd="sng">
              <a:noFill/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 algn="ctr" defTabSz="584200" eaLnBrk="1" hangingPunct="1"/>
              <a:endParaRPr lang="en-US" altLang="zh-CN" sz="4000">
                <a:solidFill>
                  <a:srgbClr val="FFFFFF"/>
                </a:solidFill>
                <a:ea typeface="Gill Sans"/>
                <a:cs typeface="Gill Sans"/>
                <a:sym typeface="Arial" pitchFamily="34" charset="0"/>
              </a:endParaRPr>
            </a:p>
          </p:txBody>
        </p:sp>
        <p:sp>
          <p:nvSpPr>
            <p:cNvPr id="46109" name="Freeform 368"/>
            <p:cNvSpPr>
              <a:spLocks/>
            </p:cNvSpPr>
            <p:nvPr/>
          </p:nvSpPr>
          <p:spPr bwMode="auto">
            <a:xfrm>
              <a:off x="4345395" y="4717101"/>
              <a:ext cx="182730" cy="207329"/>
            </a:xfrm>
            <a:custGeom>
              <a:avLst/>
              <a:gdLst>
                <a:gd name="T0" fmla="*/ 0 w 92"/>
                <a:gd name="T1" fmla="*/ 0 h 104"/>
                <a:gd name="T2" fmla="*/ 71010474 w 92"/>
                <a:gd name="T3" fmla="*/ 95381311 h 104"/>
                <a:gd name="T4" fmla="*/ 71010474 w 92"/>
                <a:gd name="T5" fmla="*/ 353707282 h 104"/>
                <a:gd name="T6" fmla="*/ 130183227 w 92"/>
                <a:gd name="T7" fmla="*/ 413320333 h 104"/>
                <a:gd name="T8" fmla="*/ 299818245 w 92"/>
                <a:gd name="T9" fmla="*/ 413320333 h 104"/>
                <a:gd name="T10" fmla="*/ 362937535 w 92"/>
                <a:gd name="T11" fmla="*/ 353707282 h 104"/>
                <a:gd name="T12" fmla="*/ 291927092 w 92"/>
                <a:gd name="T13" fmla="*/ 95381311 h 104"/>
                <a:gd name="T14" fmla="*/ 331376897 w 92"/>
                <a:gd name="T15" fmla="*/ 35768245 h 104"/>
                <a:gd name="T16" fmla="*/ 86788807 w 92"/>
                <a:gd name="T17" fmla="*/ 7948276 h 104"/>
                <a:gd name="T18" fmla="*/ 0 w 92"/>
                <a:gd name="T19" fmla="*/ 0 h 1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2"/>
                <a:gd name="T31" fmla="*/ 0 h 104"/>
                <a:gd name="T32" fmla="*/ 92 w 92"/>
                <a:gd name="T33" fmla="*/ 104 h 10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2" h="104">
                  <a:moveTo>
                    <a:pt x="0" y="0"/>
                  </a:moveTo>
                  <a:cubicBezTo>
                    <a:pt x="18" y="24"/>
                    <a:pt x="18" y="24"/>
                    <a:pt x="18" y="24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8" y="97"/>
                    <a:pt x="25" y="104"/>
                    <a:pt x="33" y="104"/>
                  </a:cubicBezTo>
                  <a:cubicBezTo>
                    <a:pt x="76" y="104"/>
                    <a:pt x="76" y="104"/>
                    <a:pt x="76" y="104"/>
                  </a:cubicBezTo>
                  <a:cubicBezTo>
                    <a:pt x="85" y="104"/>
                    <a:pt x="92" y="97"/>
                    <a:pt x="92" y="89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62" y="5"/>
                    <a:pt x="40" y="2"/>
                    <a:pt x="22" y="2"/>
                  </a:cubicBezTo>
                  <a:cubicBezTo>
                    <a:pt x="14" y="2"/>
                    <a:pt x="7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0" name="Freeform 369"/>
            <p:cNvSpPr>
              <a:spLocks/>
            </p:cNvSpPr>
            <p:nvPr/>
          </p:nvSpPr>
          <p:spPr bwMode="auto">
            <a:xfrm>
              <a:off x="4436760" y="4351641"/>
              <a:ext cx="397088" cy="435740"/>
            </a:xfrm>
            <a:custGeom>
              <a:avLst/>
              <a:gdLst>
                <a:gd name="T0" fmla="*/ 0 w 198"/>
                <a:gd name="T1" fmla="*/ 633412827 h 219"/>
                <a:gd name="T2" fmla="*/ 796357984 w 198"/>
                <a:gd name="T3" fmla="*/ 866983329 h 219"/>
                <a:gd name="T4" fmla="*/ 796357984 w 198"/>
                <a:gd name="T5" fmla="*/ 0 h 219"/>
                <a:gd name="T6" fmla="*/ 0 w 198"/>
                <a:gd name="T7" fmla="*/ 233570565 h 219"/>
                <a:gd name="T8" fmla="*/ 0 w 198"/>
                <a:gd name="T9" fmla="*/ 633412827 h 2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8"/>
                <a:gd name="T16" fmla="*/ 0 h 219"/>
                <a:gd name="T17" fmla="*/ 198 w 198"/>
                <a:gd name="T18" fmla="*/ 219 h 2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8" h="219">
                  <a:moveTo>
                    <a:pt x="0" y="160"/>
                  </a:moveTo>
                  <a:cubicBezTo>
                    <a:pt x="78" y="168"/>
                    <a:pt x="185" y="207"/>
                    <a:pt x="198" y="219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82" y="14"/>
                    <a:pt x="77" y="52"/>
                    <a:pt x="0" y="59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1" name="Freeform 370"/>
            <p:cNvSpPr>
              <a:spLocks/>
            </p:cNvSpPr>
            <p:nvPr/>
          </p:nvSpPr>
          <p:spPr bwMode="auto">
            <a:xfrm>
              <a:off x="4257545" y="4471118"/>
              <a:ext cx="115965" cy="196786"/>
            </a:xfrm>
            <a:custGeom>
              <a:avLst/>
              <a:gdLst>
                <a:gd name="T0" fmla="*/ 235927741 w 57"/>
                <a:gd name="T1" fmla="*/ 395150306 h 98"/>
                <a:gd name="T2" fmla="*/ 235927741 w 57"/>
                <a:gd name="T3" fmla="*/ 0 h 98"/>
                <a:gd name="T4" fmla="*/ 0 w 57"/>
                <a:gd name="T5" fmla="*/ 197575153 h 98"/>
                <a:gd name="T6" fmla="*/ 235927741 w 57"/>
                <a:gd name="T7" fmla="*/ 395150306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98"/>
                <a:gd name="T14" fmla="*/ 57 w 57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98">
                  <a:moveTo>
                    <a:pt x="57" y="98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11" y="3"/>
                    <a:pt x="0" y="31"/>
                    <a:pt x="0" y="49"/>
                  </a:cubicBezTo>
                  <a:cubicBezTo>
                    <a:pt x="0" y="68"/>
                    <a:pt x="10" y="94"/>
                    <a:pt x="57" y="9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33"/>
          <p:cNvGrpSpPr>
            <a:grpSpLocks/>
          </p:cNvGrpSpPr>
          <p:nvPr/>
        </p:nvGrpSpPr>
        <p:grpSpPr bwMode="auto">
          <a:xfrm>
            <a:off x="1393825" y="3484563"/>
            <a:ext cx="2338388" cy="2216150"/>
            <a:chOff x="1394368" y="3484101"/>
            <a:chExt cx="2338080" cy="2216769"/>
          </a:xfrm>
        </p:grpSpPr>
        <p:sp>
          <p:nvSpPr>
            <p:cNvPr id="6" name="AutoShape 9"/>
            <p:cNvSpPr>
              <a:spLocks/>
            </p:cNvSpPr>
            <p:nvPr/>
          </p:nvSpPr>
          <p:spPr bwMode="auto">
            <a:xfrm>
              <a:off x="1624526" y="3484101"/>
              <a:ext cx="1920622" cy="2216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599" y="5400"/>
                  </a:lnTo>
                  <a:lnTo>
                    <a:pt x="21599" y="16200"/>
                  </a:lnTo>
                  <a:lnTo>
                    <a:pt x="10799" y="21599"/>
                  </a:lnTo>
                  <a:lnTo>
                    <a:pt x="0" y="16199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5AAB31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 algn="ctr" defTabSz="584200" eaLnBrk="1" hangingPunct="1"/>
              <a:endParaRPr lang="en-US" altLang="zh-CN" sz="13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/>
                <a:cs typeface="Gill Sans"/>
                <a:sym typeface="Arial" pitchFamily="34" charset="0"/>
              </a:endParaRPr>
            </a:p>
          </p:txBody>
        </p:sp>
        <p:sp>
          <p:nvSpPr>
            <p:cNvPr id="46106" name="TextBox 13"/>
            <p:cNvSpPr txBox="1">
              <a:spLocks noChangeArrowheads="1"/>
            </p:cNvSpPr>
            <p:nvPr/>
          </p:nvSpPr>
          <p:spPr bwMode="auto">
            <a:xfrm>
              <a:off x="1394368" y="4154583"/>
              <a:ext cx="23380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defTabSz="1216025" eaLnBrk="1" hangingPunct="1">
                <a:spcBef>
                  <a:spcPct val="20000"/>
                </a:spcBef>
              </a:pPr>
              <a:r>
                <a:rPr lang="zh-CN" altLang="en-US" sz="2000" b="1">
                  <a:solidFill>
                    <a:schemeClr val="bg1"/>
                  </a:solidFill>
                  <a:sym typeface="Arial" pitchFamily="34" charset="0"/>
                </a:rPr>
                <a:t>单击编辑标题</a:t>
              </a:r>
              <a:endParaRPr lang="en-US" sz="2000" b="1">
                <a:solidFill>
                  <a:schemeClr val="bg1"/>
                </a:solidFill>
                <a:sym typeface="Arial" pitchFamily="34" charset="0"/>
              </a:endParaRPr>
            </a:p>
          </p:txBody>
        </p:sp>
        <p:sp>
          <p:nvSpPr>
            <p:cNvPr id="46107" name="TextBox 13"/>
            <p:cNvSpPr txBox="1">
              <a:spLocks noChangeArrowheads="1"/>
            </p:cNvSpPr>
            <p:nvPr/>
          </p:nvSpPr>
          <p:spPr bwMode="auto">
            <a:xfrm>
              <a:off x="1861288" y="4572011"/>
              <a:ext cx="172170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defTabSz="1216025" eaLnBrk="1" hangingPunct="1">
                <a:spcBef>
                  <a:spcPct val="20000"/>
                </a:spcBef>
              </a:pPr>
              <a:r>
                <a:rPr lang="zh-CN" altLang="en-US" sz="1400">
                  <a:solidFill>
                    <a:schemeClr val="bg1"/>
                  </a:solidFill>
                  <a:sym typeface="Arial" pitchFamily="34" charset="0"/>
                </a:rPr>
                <a:t>单击此处可编辑内容，根据您的需要自由拉伸文本框大小</a:t>
              </a:r>
              <a:endParaRPr lang="en-US" altLang="zh-CN" sz="1400">
                <a:solidFill>
                  <a:schemeClr val="bg1"/>
                </a:solidFill>
                <a:sym typeface="Arial" pitchFamily="34" charset="0"/>
              </a:endParaRPr>
            </a:p>
          </p:txBody>
        </p:sp>
      </p:grpSp>
      <p:grpSp>
        <p:nvGrpSpPr>
          <p:cNvPr id="14" name="组合 18"/>
          <p:cNvGrpSpPr>
            <a:grpSpLocks/>
          </p:cNvGrpSpPr>
          <p:nvPr/>
        </p:nvGrpSpPr>
        <p:grpSpPr bwMode="auto">
          <a:xfrm>
            <a:off x="4395788" y="1739900"/>
            <a:ext cx="2338387" cy="2216150"/>
            <a:chOff x="4395334" y="1739944"/>
            <a:chExt cx="2338080" cy="2216769"/>
          </a:xfrm>
        </p:grpSpPr>
        <p:sp>
          <p:nvSpPr>
            <p:cNvPr id="8" name="AutoShape 9"/>
            <p:cNvSpPr>
              <a:spLocks/>
            </p:cNvSpPr>
            <p:nvPr/>
          </p:nvSpPr>
          <p:spPr bwMode="auto">
            <a:xfrm>
              <a:off x="4593745" y="1739944"/>
              <a:ext cx="1922211" cy="2216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599" y="5400"/>
                  </a:lnTo>
                  <a:lnTo>
                    <a:pt x="21599" y="16200"/>
                  </a:lnTo>
                  <a:lnTo>
                    <a:pt x="10799" y="21599"/>
                  </a:lnTo>
                  <a:lnTo>
                    <a:pt x="0" y="16199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5AAB31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 algn="ctr" defTabSz="584200" eaLnBrk="1" hangingPunct="1"/>
              <a:endParaRPr lang="en-US" altLang="zh-CN" sz="13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/>
                <a:cs typeface="Gill Sans"/>
                <a:sym typeface="Arial" pitchFamily="34" charset="0"/>
              </a:endParaRPr>
            </a:p>
          </p:txBody>
        </p:sp>
        <p:sp>
          <p:nvSpPr>
            <p:cNvPr id="46103" name="TextBox 13"/>
            <p:cNvSpPr txBox="1">
              <a:spLocks noChangeArrowheads="1"/>
            </p:cNvSpPr>
            <p:nvPr/>
          </p:nvSpPr>
          <p:spPr bwMode="auto">
            <a:xfrm>
              <a:off x="4395334" y="2400450"/>
              <a:ext cx="23380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defTabSz="1216025" eaLnBrk="1" hangingPunct="1">
                <a:spcBef>
                  <a:spcPct val="20000"/>
                </a:spcBef>
              </a:pPr>
              <a:r>
                <a:rPr lang="zh-CN" altLang="en-US" sz="2000" b="1">
                  <a:solidFill>
                    <a:schemeClr val="bg1"/>
                  </a:solidFill>
                  <a:sym typeface="Arial" pitchFamily="34" charset="0"/>
                </a:rPr>
                <a:t>单击编辑标题</a:t>
              </a:r>
              <a:endParaRPr lang="en-US" sz="2000" b="1">
                <a:solidFill>
                  <a:schemeClr val="bg1"/>
                </a:solidFill>
                <a:sym typeface="Arial" pitchFamily="34" charset="0"/>
              </a:endParaRPr>
            </a:p>
          </p:txBody>
        </p:sp>
        <p:sp>
          <p:nvSpPr>
            <p:cNvPr id="46104" name="TextBox 13"/>
            <p:cNvSpPr txBox="1">
              <a:spLocks noChangeArrowheads="1"/>
            </p:cNvSpPr>
            <p:nvPr/>
          </p:nvSpPr>
          <p:spPr bwMode="auto">
            <a:xfrm>
              <a:off x="4740769" y="2858603"/>
              <a:ext cx="172170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defTabSz="1216025" eaLnBrk="1" hangingPunct="1">
                <a:spcBef>
                  <a:spcPct val="20000"/>
                </a:spcBef>
              </a:pPr>
              <a:r>
                <a:rPr lang="zh-CN" altLang="en-US" sz="1400">
                  <a:solidFill>
                    <a:schemeClr val="bg1"/>
                  </a:solidFill>
                  <a:sym typeface="Arial" pitchFamily="34" charset="0"/>
                </a:rPr>
                <a:t>单击此处可编辑内容，根据您的需要自由拉伸文本框大小</a:t>
              </a:r>
              <a:endParaRPr lang="en-US" altLang="zh-CN" sz="1400">
                <a:solidFill>
                  <a:schemeClr val="bg1"/>
                </a:solidFill>
                <a:sym typeface="Arial" pitchFamily="34" charset="0"/>
              </a:endParaRPr>
            </a:p>
          </p:txBody>
        </p:sp>
      </p:grpSp>
      <p:grpSp>
        <p:nvGrpSpPr>
          <p:cNvPr id="15" name="组合 30"/>
          <p:cNvGrpSpPr>
            <a:grpSpLocks/>
          </p:cNvGrpSpPr>
          <p:nvPr/>
        </p:nvGrpSpPr>
        <p:grpSpPr bwMode="auto">
          <a:xfrm>
            <a:off x="5365750" y="3484563"/>
            <a:ext cx="2336800" cy="2216150"/>
            <a:chOff x="5365141" y="3484101"/>
            <a:chExt cx="2338080" cy="2216769"/>
          </a:xfrm>
        </p:grpSpPr>
        <p:sp>
          <p:nvSpPr>
            <p:cNvPr id="7" name="AutoShape 9"/>
            <p:cNvSpPr>
              <a:spLocks/>
            </p:cNvSpPr>
            <p:nvPr/>
          </p:nvSpPr>
          <p:spPr bwMode="auto">
            <a:xfrm>
              <a:off x="5601809" y="3484101"/>
              <a:ext cx="1921927" cy="2216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599" y="5400"/>
                  </a:lnTo>
                  <a:lnTo>
                    <a:pt x="21599" y="16200"/>
                  </a:lnTo>
                  <a:lnTo>
                    <a:pt x="10799" y="21599"/>
                  </a:lnTo>
                  <a:lnTo>
                    <a:pt x="0" y="16199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5AAB31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 algn="ctr" defTabSz="584200" eaLnBrk="1" hangingPunct="1"/>
              <a:endParaRPr lang="en-US" altLang="zh-CN" sz="13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/>
                <a:cs typeface="Gill Sans"/>
                <a:sym typeface="Arial" pitchFamily="34" charset="0"/>
              </a:endParaRPr>
            </a:p>
          </p:txBody>
        </p:sp>
        <p:sp>
          <p:nvSpPr>
            <p:cNvPr id="46100" name="TextBox 13"/>
            <p:cNvSpPr txBox="1">
              <a:spLocks noChangeArrowheads="1"/>
            </p:cNvSpPr>
            <p:nvPr/>
          </p:nvSpPr>
          <p:spPr bwMode="auto">
            <a:xfrm>
              <a:off x="5365141" y="4160115"/>
              <a:ext cx="23380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defTabSz="1216025" eaLnBrk="1" hangingPunct="1">
                <a:spcBef>
                  <a:spcPct val="20000"/>
                </a:spcBef>
              </a:pPr>
              <a:r>
                <a:rPr lang="zh-CN" altLang="en-US" sz="2000" b="1">
                  <a:solidFill>
                    <a:schemeClr val="bg1"/>
                  </a:solidFill>
                  <a:sym typeface="Arial" pitchFamily="34" charset="0"/>
                </a:rPr>
                <a:t>单击编辑标题</a:t>
              </a:r>
              <a:endParaRPr lang="en-US" sz="2000" b="1">
                <a:solidFill>
                  <a:schemeClr val="bg1"/>
                </a:solidFill>
                <a:sym typeface="Arial" pitchFamily="34" charset="0"/>
              </a:endParaRPr>
            </a:p>
          </p:txBody>
        </p:sp>
        <p:sp>
          <p:nvSpPr>
            <p:cNvPr id="46101" name="TextBox 13"/>
            <p:cNvSpPr txBox="1">
              <a:spLocks noChangeArrowheads="1"/>
            </p:cNvSpPr>
            <p:nvPr/>
          </p:nvSpPr>
          <p:spPr bwMode="auto">
            <a:xfrm>
              <a:off x="5832061" y="4577543"/>
              <a:ext cx="172170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defTabSz="1216025" eaLnBrk="1" hangingPunct="1">
                <a:spcBef>
                  <a:spcPct val="20000"/>
                </a:spcBef>
              </a:pPr>
              <a:r>
                <a:rPr lang="zh-CN" altLang="en-US" sz="1400">
                  <a:solidFill>
                    <a:schemeClr val="bg1"/>
                  </a:solidFill>
                  <a:sym typeface="Arial" pitchFamily="34" charset="0"/>
                </a:rPr>
                <a:t>单击此处可编辑内容，根据您的需要自由拉伸文本框大小</a:t>
              </a:r>
              <a:endParaRPr lang="en-US" altLang="zh-CN" sz="1400">
                <a:solidFill>
                  <a:schemeClr val="bg1"/>
                </a:solidFill>
                <a:sym typeface="Arial" pitchFamily="34" charset="0"/>
              </a:endParaRPr>
            </a:p>
          </p:txBody>
        </p:sp>
      </p:grpSp>
      <p:grpSp>
        <p:nvGrpSpPr>
          <p:cNvPr id="16" name="组合 24"/>
          <p:cNvGrpSpPr>
            <a:grpSpLocks/>
          </p:cNvGrpSpPr>
          <p:nvPr/>
        </p:nvGrpSpPr>
        <p:grpSpPr bwMode="auto">
          <a:xfrm>
            <a:off x="8294688" y="1739900"/>
            <a:ext cx="2338387" cy="2216150"/>
            <a:chOff x="8295153" y="1739944"/>
            <a:chExt cx="2338080" cy="2216769"/>
          </a:xfrm>
        </p:grpSpPr>
        <p:sp>
          <p:nvSpPr>
            <p:cNvPr id="9" name="AutoShape 9"/>
            <p:cNvSpPr>
              <a:spLocks/>
            </p:cNvSpPr>
            <p:nvPr/>
          </p:nvSpPr>
          <p:spPr bwMode="auto">
            <a:xfrm>
              <a:off x="8579278" y="1739944"/>
              <a:ext cx="1920623" cy="2216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599" y="5400"/>
                  </a:lnTo>
                  <a:lnTo>
                    <a:pt x="21599" y="16200"/>
                  </a:lnTo>
                  <a:lnTo>
                    <a:pt x="10799" y="21599"/>
                  </a:lnTo>
                  <a:lnTo>
                    <a:pt x="0" y="16199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5AAB31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 algn="ctr" defTabSz="584200" eaLnBrk="1" hangingPunct="1"/>
              <a:endParaRPr lang="en-US" altLang="zh-CN" sz="13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/>
                <a:cs typeface="Gill Sans"/>
                <a:sym typeface="Arial" pitchFamily="34" charset="0"/>
              </a:endParaRPr>
            </a:p>
          </p:txBody>
        </p:sp>
        <p:sp>
          <p:nvSpPr>
            <p:cNvPr id="46097" name="TextBox 13"/>
            <p:cNvSpPr txBox="1">
              <a:spLocks noChangeArrowheads="1"/>
            </p:cNvSpPr>
            <p:nvPr/>
          </p:nvSpPr>
          <p:spPr bwMode="auto">
            <a:xfrm>
              <a:off x="8295153" y="2427220"/>
              <a:ext cx="23380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defTabSz="1216025" eaLnBrk="1" hangingPunct="1">
                <a:spcBef>
                  <a:spcPct val="20000"/>
                </a:spcBef>
              </a:pPr>
              <a:r>
                <a:rPr lang="zh-CN" altLang="en-US" sz="2000" b="1">
                  <a:solidFill>
                    <a:schemeClr val="bg1"/>
                  </a:solidFill>
                  <a:sym typeface="Arial" pitchFamily="34" charset="0"/>
                </a:rPr>
                <a:t>单击编辑标题</a:t>
              </a:r>
              <a:endParaRPr lang="en-US" sz="2000" b="1">
                <a:solidFill>
                  <a:schemeClr val="bg1"/>
                </a:solidFill>
                <a:sym typeface="Arial" pitchFamily="34" charset="0"/>
              </a:endParaRPr>
            </a:p>
          </p:txBody>
        </p:sp>
        <p:sp>
          <p:nvSpPr>
            <p:cNvPr id="46098" name="TextBox 13"/>
            <p:cNvSpPr txBox="1">
              <a:spLocks noChangeArrowheads="1"/>
            </p:cNvSpPr>
            <p:nvPr/>
          </p:nvSpPr>
          <p:spPr bwMode="auto">
            <a:xfrm>
              <a:off x="8746077" y="2858603"/>
              <a:ext cx="172170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defTabSz="1216025" eaLnBrk="1" hangingPunct="1">
                <a:spcBef>
                  <a:spcPct val="20000"/>
                </a:spcBef>
              </a:pPr>
              <a:r>
                <a:rPr lang="zh-CN" altLang="en-US" sz="1400">
                  <a:solidFill>
                    <a:schemeClr val="bg1"/>
                  </a:solidFill>
                  <a:sym typeface="Arial" pitchFamily="34" charset="0"/>
                </a:rPr>
                <a:t>单击此处可编辑内容，根据您的需要自由拉伸文本框大小</a:t>
              </a:r>
              <a:endParaRPr lang="en-US" altLang="zh-CN" sz="1400">
                <a:solidFill>
                  <a:schemeClr val="bg1"/>
                </a:solidFill>
                <a:sym typeface="Arial" pitchFamily="34" charset="0"/>
              </a:endParaRPr>
            </a:p>
          </p:txBody>
        </p:sp>
      </p:grpSp>
      <p:grpSp>
        <p:nvGrpSpPr>
          <p:cNvPr id="46091" name="组合 39"/>
          <p:cNvGrpSpPr>
            <a:grpSpLocks/>
          </p:cNvGrpSpPr>
          <p:nvPr/>
        </p:nvGrpSpPr>
        <p:grpSpPr bwMode="auto">
          <a:xfrm>
            <a:off x="284163" y="55563"/>
            <a:ext cx="2952750" cy="857250"/>
            <a:chOff x="312964" y="12700"/>
            <a:chExt cx="2952751" cy="856370"/>
          </a:xfrm>
        </p:grpSpPr>
        <p:sp>
          <p:nvSpPr>
            <p:cNvPr id="41" name="圆角矩形 40"/>
            <p:cNvSpPr/>
            <p:nvPr/>
          </p:nvSpPr>
          <p:spPr>
            <a:xfrm>
              <a:off x="368526" y="282298"/>
              <a:ext cx="2897189" cy="38060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rgbClr val="3F7B33"/>
                </a:solidFill>
              </a:endParaRPr>
            </a:p>
          </p:txBody>
        </p:sp>
        <p:pic>
          <p:nvPicPr>
            <p:cNvPr id="46093" name="图片 41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2055465">
              <a:off x="312964" y="12700"/>
              <a:ext cx="498555" cy="856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094" name="文本框 42"/>
            <p:cNvSpPr txBox="1">
              <a:spLocks noChangeArrowheads="1"/>
            </p:cNvSpPr>
            <p:nvPr/>
          </p:nvSpPr>
          <p:spPr bwMode="auto">
            <a:xfrm>
              <a:off x="846342" y="282152"/>
              <a:ext cx="20313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3C7832"/>
                  </a:solidFill>
                  <a:latin typeface="微软雅黑" pitchFamily="34" charset="-122"/>
                </a:rPr>
                <a:t>单击此处添加标题</a:t>
              </a:r>
            </a:p>
          </p:txBody>
        </p:sp>
        <p:sp>
          <p:nvSpPr>
            <p:cNvPr id="46095" name="文本框 43"/>
            <p:cNvSpPr txBox="1">
              <a:spLocks noChangeArrowheads="1"/>
            </p:cNvSpPr>
            <p:nvPr/>
          </p:nvSpPr>
          <p:spPr bwMode="auto">
            <a:xfrm>
              <a:off x="405443" y="287157"/>
              <a:ext cx="3465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chemeClr val="bg1"/>
                  </a:solidFill>
                  <a:latin typeface="微软雅黑" pitchFamily="34" charset="-122"/>
                </a:rPr>
                <a:t>X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1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138363" y="3830638"/>
            <a:ext cx="1966912" cy="1577975"/>
            <a:chOff x="2138622" y="3830000"/>
            <a:chExt cx="1966954" cy="1578038"/>
          </a:xfrm>
        </p:grpSpPr>
        <p:sp>
          <p:nvSpPr>
            <p:cNvPr id="43" name="矩形 42"/>
            <p:cNvSpPr/>
            <p:nvPr/>
          </p:nvSpPr>
          <p:spPr>
            <a:xfrm>
              <a:off x="2160847" y="3830000"/>
              <a:ext cx="1944729" cy="792194"/>
            </a:xfrm>
            <a:prstGeom prst="rect">
              <a:avLst/>
            </a:prstGeom>
            <a:solidFill>
              <a:srgbClr val="315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TextBox 13"/>
            <p:cNvSpPr txBox="1"/>
            <p:nvPr/>
          </p:nvSpPr>
          <p:spPr>
            <a:xfrm>
              <a:off x="2138622" y="4776188"/>
              <a:ext cx="1952667" cy="30798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ctr" defTabSz="1216817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b="1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单击编辑标题</a:t>
              </a:r>
              <a:endParaRPr lang="en-US" sz="2000" b="1" dirty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TextBox 13"/>
            <p:cNvSpPr txBox="1"/>
            <p:nvPr/>
          </p:nvSpPr>
          <p:spPr>
            <a:xfrm>
              <a:off x="2143384" y="5192129"/>
              <a:ext cx="1947905" cy="215909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ctr" defTabSz="1216817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40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单击此处可编辑内容</a:t>
              </a:r>
              <a:endParaRPr lang="en-US" altLang="zh-CN" sz="140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TextBox 13"/>
            <p:cNvSpPr txBox="1"/>
            <p:nvPr/>
          </p:nvSpPr>
          <p:spPr>
            <a:xfrm>
              <a:off x="2405328" y="4114173"/>
              <a:ext cx="1373216" cy="246073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ctr" defTabSz="1216817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600" b="1">
                  <a:solidFill>
                    <a:schemeClr val="bg1"/>
                  </a:solidFill>
                  <a:cs typeface="+mn-ea"/>
                  <a:sym typeface="Arial" panose="020B0604020202020204" pitchFamily="34" charset="0"/>
                </a:rPr>
                <a:t>关键词</a:t>
              </a:r>
              <a:endParaRPr lang="en-US" sz="1600" b="1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4044950" y="3325813"/>
            <a:ext cx="1990725" cy="2082800"/>
            <a:chOff x="4044941" y="3325944"/>
            <a:chExt cx="1990892" cy="2082094"/>
          </a:xfrm>
        </p:grpSpPr>
        <p:sp>
          <p:nvSpPr>
            <p:cNvPr id="44" name="矩形 43"/>
            <p:cNvSpPr/>
            <p:nvPr/>
          </p:nvSpPr>
          <p:spPr>
            <a:xfrm>
              <a:off x="4090983" y="3325944"/>
              <a:ext cx="1944850" cy="1291787"/>
            </a:xfrm>
            <a:prstGeom prst="rect">
              <a:avLst/>
            </a:prstGeom>
            <a:solidFill>
              <a:srgbClr val="5AA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TextBox 13"/>
            <p:cNvSpPr txBox="1"/>
            <p:nvPr/>
          </p:nvSpPr>
          <p:spPr>
            <a:xfrm>
              <a:off x="4044941" y="4776427"/>
              <a:ext cx="1952789" cy="307871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ctr" defTabSz="1216817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b="1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单击编辑标题</a:t>
              </a:r>
              <a:endParaRPr lang="en-US" sz="2000" b="1" dirty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TextBox 13"/>
            <p:cNvSpPr txBox="1"/>
            <p:nvPr/>
          </p:nvSpPr>
          <p:spPr>
            <a:xfrm>
              <a:off x="4049704" y="5192211"/>
              <a:ext cx="1948025" cy="21582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ctr" defTabSz="1216817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40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单击此处可编辑内容</a:t>
              </a:r>
              <a:endParaRPr lang="en-US" altLang="zh-CN" sz="140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TextBox 13"/>
            <p:cNvSpPr txBox="1"/>
            <p:nvPr/>
          </p:nvSpPr>
          <p:spPr>
            <a:xfrm>
              <a:off x="4362468" y="3881381"/>
              <a:ext cx="1371715" cy="245979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ctr" defTabSz="1216817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600" b="1">
                  <a:solidFill>
                    <a:schemeClr val="bg1"/>
                  </a:solidFill>
                  <a:cs typeface="+mn-ea"/>
                  <a:sym typeface="Arial" panose="020B0604020202020204" pitchFamily="34" charset="0"/>
                </a:rPr>
                <a:t>关键词</a:t>
              </a:r>
              <a:endParaRPr lang="en-US" sz="1600" b="1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6018213" y="2822575"/>
            <a:ext cx="1962150" cy="2586038"/>
            <a:chOff x="6017513" y="2821889"/>
            <a:chExt cx="1962536" cy="2586149"/>
          </a:xfrm>
        </p:grpSpPr>
        <p:sp>
          <p:nvSpPr>
            <p:cNvPr id="45" name="矩形 44"/>
            <p:cNvSpPr/>
            <p:nvPr/>
          </p:nvSpPr>
          <p:spPr>
            <a:xfrm>
              <a:off x="6036567" y="2821889"/>
              <a:ext cx="1943482" cy="1790777"/>
            </a:xfrm>
            <a:prstGeom prst="rect">
              <a:avLst/>
            </a:prstGeom>
            <a:solidFill>
              <a:srgbClr val="315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TextBox 13"/>
            <p:cNvSpPr txBox="1"/>
            <p:nvPr/>
          </p:nvSpPr>
          <p:spPr>
            <a:xfrm>
              <a:off x="6017513" y="4776186"/>
              <a:ext cx="1953009" cy="307988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ctr" defTabSz="1216817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单击编辑标题</a:t>
              </a:r>
              <a:endParaRPr lang="en-US" sz="2000" b="1" dirty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TextBox 13"/>
            <p:cNvSpPr txBox="1"/>
            <p:nvPr/>
          </p:nvSpPr>
          <p:spPr>
            <a:xfrm>
              <a:off x="6022276" y="5192129"/>
              <a:ext cx="1948246" cy="215909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ctr" defTabSz="1216817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40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单击此处可编辑内容</a:t>
              </a:r>
              <a:endParaRPr lang="en-US" altLang="zh-CN" sz="140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TextBox 13"/>
            <p:cNvSpPr txBox="1"/>
            <p:nvPr/>
          </p:nvSpPr>
          <p:spPr>
            <a:xfrm>
              <a:off x="6304907" y="3585510"/>
              <a:ext cx="1373458" cy="246073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ctr" defTabSz="1216817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600" b="1">
                  <a:solidFill>
                    <a:schemeClr val="bg1"/>
                  </a:solidFill>
                  <a:cs typeface="+mn-ea"/>
                  <a:sym typeface="Arial" panose="020B0604020202020204" pitchFamily="34" charset="0"/>
                </a:rPr>
                <a:t>关键词</a:t>
              </a:r>
              <a:endParaRPr lang="en-US" sz="1600" b="1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7980363" y="2030413"/>
            <a:ext cx="1971675" cy="3378200"/>
            <a:chOff x="7980049" y="2029800"/>
            <a:chExt cx="1972265" cy="3378238"/>
          </a:xfrm>
        </p:grpSpPr>
        <p:sp>
          <p:nvSpPr>
            <p:cNvPr id="46" name="矩形 45"/>
            <p:cNvSpPr/>
            <p:nvPr/>
          </p:nvSpPr>
          <p:spPr>
            <a:xfrm>
              <a:off x="7980049" y="2029800"/>
              <a:ext cx="1943681" cy="2592416"/>
            </a:xfrm>
            <a:prstGeom prst="rect">
              <a:avLst/>
            </a:prstGeom>
            <a:solidFill>
              <a:srgbClr val="5AA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TextBox 13"/>
            <p:cNvSpPr txBox="1"/>
            <p:nvPr/>
          </p:nvSpPr>
          <p:spPr>
            <a:xfrm>
              <a:off x="7999105" y="4776206"/>
              <a:ext cx="1953209" cy="307978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ctr" defTabSz="1216817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b="1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单击编辑标题</a:t>
              </a:r>
              <a:endParaRPr lang="en-US" sz="2000" b="1" dirty="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TextBox 13"/>
            <p:cNvSpPr txBox="1"/>
            <p:nvPr/>
          </p:nvSpPr>
          <p:spPr>
            <a:xfrm>
              <a:off x="8003868" y="5192136"/>
              <a:ext cx="1948446" cy="215902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ctr" defTabSz="1216817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400">
                  <a:solidFill>
                    <a:srgbClr val="445469"/>
                  </a:solidFill>
                  <a:cs typeface="+mn-ea"/>
                  <a:sym typeface="Arial" panose="020B0604020202020204" pitchFamily="34" charset="0"/>
                </a:rPr>
                <a:t>单击此处可编辑内容</a:t>
              </a:r>
              <a:endParaRPr lang="en-US" altLang="zh-CN" sz="1400">
                <a:solidFill>
                  <a:srgbClr val="445469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TextBox 13"/>
            <p:cNvSpPr txBox="1"/>
            <p:nvPr/>
          </p:nvSpPr>
          <p:spPr>
            <a:xfrm>
              <a:off x="8261120" y="3268064"/>
              <a:ext cx="1373599" cy="246065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ctr" defTabSz="1216817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600" b="1">
                  <a:solidFill>
                    <a:schemeClr val="bg1"/>
                  </a:solidFill>
                  <a:cs typeface="+mn-ea"/>
                  <a:sym typeface="Arial" panose="020B0604020202020204" pitchFamily="34" charset="0"/>
                </a:rPr>
                <a:t>关键词</a:t>
              </a:r>
              <a:endParaRPr lang="en-US" sz="1600" b="1" dirty="0">
                <a:solidFill>
                  <a:schemeClr val="bg1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7110" name="组合 26"/>
          <p:cNvGrpSpPr>
            <a:grpSpLocks/>
          </p:cNvGrpSpPr>
          <p:nvPr/>
        </p:nvGrpSpPr>
        <p:grpSpPr bwMode="auto">
          <a:xfrm>
            <a:off x="284163" y="55563"/>
            <a:ext cx="2952750" cy="857250"/>
            <a:chOff x="312964" y="12700"/>
            <a:chExt cx="2952751" cy="856370"/>
          </a:xfrm>
        </p:grpSpPr>
        <p:sp>
          <p:nvSpPr>
            <p:cNvPr id="28" name="圆角矩形 27"/>
            <p:cNvSpPr/>
            <p:nvPr/>
          </p:nvSpPr>
          <p:spPr>
            <a:xfrm>
              <a:off x="368526" y="282298"/>
              <a:ext cx="2897189" cy="38060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rgbClr val="3F7B33"/>
                </a:solidFill>
              </a:endParaRPr>
            </a:p>
          </p:txBody>
        </p:sp>
        <p:pic>
          <p:nvPicPr>
            <p:cNvPr id="47112" name="图片 28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2055465">
              <a:off x="312964" y="12700"/>
              <a:ext cx="498555" cy="856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113" name="文本框 29"/>
            <p:cNvSpPr txBox="1">
              <a:spLocks noChangeArrowheads="1"/>
            </p:cNvSpPr>
            <p:nvPr/>
          </p:nvSpPr>
          <p:spPr bwMode="auto">
            <a:xfrm>
              <a:off x="846342" y="282152"/>
              <a:ext cx="20313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3C7832"/>
                  </a:solidFill>
                  <a:latin typeface="微软雅黑" pitchFamily="34" charset="-122"/>
                </a:rPr>
                <a:t>单击此处添加标题</a:t>
              </a:r>
            </a:p>
          </p:txBody>
        </p:sp>
        <p:sp>
          <p:nvSpPr>
            <p:cNvPr id="47114" name="文本框 30"/>
            <p:cNvSpPr txBox="1">
              <a:spLocks noChangeArrowheads="1"/>
            </p:cNvSpPr>
            <p:nvPr/>
          </p:nvSpPr>
          <p:spPr bwMode="auto">
            <a:xfrm>
              <a:off x="405443" y="287157"/>
              <a:ext cx="3465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chemeClr val="bg1"/>
                  </a:solidFill>
                  <a:latin typeface="微软雅黑" pitchFamily="34" charset="-122"/>
                </a:rPr>
                <a:t>X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219200" y="1460500"/>
            <a:ext cx="3114675" cy="2247900"/>
            <a:chOff x="1219198" y="1460500"/>
            <a:chExt cx="3114752" cy="2247971"/>
          </a:xfrm>
        </p:grpSpPr>
        <p:pic>
          <p:nvPicPr>
            <p:cNvPr id="48151" name="图片 6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1219198" y="1460500"/>
              <a:ext cx="3114752" cy="1878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4"/>
            <p:cNvSpPr/>
            <p:nvPr/>
          </p:nvSpPr>
          <p:spPr>
            <a:xfrm>
              <a:off x="1219198" y="3338572"/>
              <a:ext cx="3114752" cy="369899"/>
            </a:xfrm>
            <a:prstGeom prst="rect">
              <a:avLst/>
            </a:prstGeom>
            <a:solidFill>
              <a:srgbClr val="315B2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0" dirty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</a:rPr>
                <a:t>单击编辑标题</a:t>
              </a:r>
              <a:endParaRPr lang="en-US" b="1" kern="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219198" y="1460500"/>
              <a:ext cx="3114752" cy="1906648"/>
            </a:xfrm>
            <a:prstGeom prst="rect">
              <a:avLst/>
            </a:prstGeom>
            <a:pattFill prst="lgCheck">
              <a:fgClr>
                <a:srgbClr val="DBDBD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>
                  <a:solidFill>
                    <a:schemeClr val="tx1"/>
                  </a:solidFill>
                  <a:latin typeface="微软雅黑" panose="020B0503020204020204" pitchFamily="34" charset="-122"/>
                </a:rPr>
                <a:t>请插入图片</a:t>
              </a:r>
              <a:endParaRPr lang="en-US" altLang="zh-CN" sz="140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>
                  <a:solidFill>
                    <a:schemeClr val="tx1"/>
                  </a:solidFill>
                  <a:latin typeface="微软雅黑" panose="020B0503020204020204" pitchFamily="34" charset="-122"/>
                </a:rPr>
                <a:t>（见教程）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" name="组合 3"/>
          <p:cNvGrpSpPr>
            <a:grpSpLocks/>
          </p:cNvGrpSpPr>
          <p:nvPr/>
        </p:nvGrpSpPr>
        <p:grpSpPr bwMode="auto">
          <a:xfrm>
            <a:off x="4538663" y="1460500"/>
            <a:ext cx="3114675" cy="2247900"/>
            <a:chOff x="4538624" y="1460501"/>
            <a:chExt cx="3114751" cy="2247970"/>
          </a:xfrm>
        </p:grpSpPr>
        <p:sp>
          <p:nvSpPr>
            <p:cNvPr id="9" name="Rectangle 7"/>
            <p:cNvSpPr/>
            <p:nvPr/>
          </p:nvSpPr>
          <p:spPr>
            <a:xfrm>
              <a:off x="4538624" y="3338572"/>
              <a:ext cx="3114751" cy="369899"/>
            </a:xfrm>
            <a:prstGeom prst="rect">
              <a:avLst/>
            </a:prstGeom>
            <a:solidFill>
              <a:srgbClr val="5AAB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0" dirty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</a:rPr>
                <a:t>单击编辑标题</a:t>
              </a:r>
              <a:endParaRPr lang="en-US" altLang="zh-CN" b="1" kern="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538624" y="1460501"/>
              <a:ext cx="3114751" cy="1906647"/>
            </a:xfrm>
            <a:prstGeom prst="rect">
              <a:avLst/>
            </a:prstGeom>
            <a:pattFill prst="lgCheck">
              <a:fgClr>
                <a:srgbClr val="DBDBD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>
                  <a:solidFill>
                    <a:schemeClr val="tx1"/>
                  </a:solidFill>
                  <a:latin typeface="微软雅黑" panose="020B0503020204020204" pitchFamily="34" charset="-122"/>
                </a:rPr>
                <a:t>请插入图片</a:t>
              </a:r>
              <a:endParaRPr lang="en-US" altLang="zh-CN" sz="140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>
                  <a:solidFill>
                    <a:schemeClr val="tx1"/>
                  </a:solidFill>
                  <a:latin typeface="微软雅黑" panose="020B0503020204020204" pitchFamily="34" charset="-122"/>
                </a:rPr>
                <a:t>（见教程）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" name="组合 4"/>
          <p:cNvGrpSpPr>
            <a:grpSpLocks/>
          </p:cNvGrpSpPr>
          <p:nvPr/>
        </p:nvGrpSpPr>
        <p:grpSpPr bwMode="auto">
          <a:xfrm>
            <a:off x="7858125" y="1460500"/>
            <a:ext cx="3114675" cy="2247900"/>
            <a:chOff x="7858047" y="1460501"/>
            <a:chExt cx="3114753" cy="2247970"/>
          </a:xfrm>
        </p:grpSpPr>
        <p:sp>
          <p:nvSpPr>
            <p:cNvPr id="10" name="Rectangle 10"/>
            <p:cNvSpPr/>
            <p:nvPr/>
          </p:nvSpPr>
          <p:spPr>
            <a:xfrm>
              <a:off x="7858047" y="3338572"/>
              <a:ext cx="3114753" cy="369899"/>
            </a:xfrm>
            <a:prstGeom prst="rect">
              <a:avLst/>
            </a:prstGeom>
            <a:solidFill>
              <a:srgbClr val="5AAB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0" dirty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</a:rPr>
                <a:t>单击编辑标题</a:t>
              </a:r>
              <a:endParaRPr lang="en-US" altLang="zh-CN" b="1" kern="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858047" y="1460501"/>
              <a:ext cx="3114753" cy="1906647"/>
            </a:xfrm>
            <a:prstGeom prst="rect">
              <a:avLst/>
            </a:prstGeom>
            <a:pattFill prst="lgCheck">
              <a:fgClr>
                <a:srgbClr val="DBDBD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>
                  <a:solidFill>
                    <a:schemeClr val="tx1"/>
                  </a:solidFill>
                  <a:latin typeface="微软雅黑" panose="020B0503020204020204" pitchFamily="34" charset="-122"/>
                </a:rPr>
                <a:t>请插入图片</a:t>
              </a:r>
              <a:endParaRPr lang="en-US" altLang="zh-CN" sz="140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>
                  <a:solidFill>
                    <a:schemeClr val="tx1"/>
                  </a:solidFill>
                  <a:latin typeface="微软雅黑" panose="020B0503020204020204" pitchFamily="34" charset="-122"/>
                </a:rPr>
                <a:t>（见教程）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1219200" y="3887788"/>
            <a:ext cx="3114675" cy="2268537"/>
            <a:chOff x="1219198" y="3888199"/>
            <a:chExt cx="3114753" cy="2268125"/>
          </a:xfrm>
        </p:grpSpPr>
        <p:sp>
          <p:nvSpPr>
            <p:cNvPr id="13" name="Rectangle 19"/>
            <p:cNvSpPr/>
            <p:nvPr/>
          </p:nvSpPr>
          <p:spPr>
            <a:xfrm>
              <a:off x="1219198" y="5796027"/>
              <a:ext cx="3114753" cy="360297"/>
            </a:xfrm>
            <a:prstGeom prst="rect">
              <a:avLst/>
            </a:prstGeom>
            <a:solidFill>
              <a:srgbClr val="5AAB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0" dirty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</a:rPr>
                <a:t>单击编辑标题</a:t>
              </a:r>
              <a:endParaRPr lang="en-US" altLang="zh-CN" b="1" kern="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219198" y="3888199"/>
              <a:ext cx="3114753" cy="1907828"/>
            </a:xfrm>
            <a:prstGeom prst="rect">
              <a:avLst/>
            </a:prstGeom>
            <a:pattFill prst="lgCheck">
              <a:fgClr>
                <a:srgbClr val="DBDBD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>
                  <a:solidFill>
                    <a:schemeClr val="tx1"/>
                  </a:solidFill>
                  <a:latin typeface="微软雅黑" panose="020B0503020204020204" pitchFamily="34" charset="-122"/>
                </a:rPr>
                <a:t>请插入图片</a:t>
              </a:r>
              <a:endParaRPr lang="en-US" altLang="zh-CN" sz="140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>
                  <a:solidFill>
                    <a:schemeClr val="tx1"/>
                  </a:solidFill>
                  <a:latin typeface="微软雅黑" panose="020B0503020204020204" pitchFamily="34" charset="-122"/>
                </a:rPr>
                <a:t>（见教程）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4538663" y="3887788"/>
            <a:ext cx="3114675" cy="2268537"/>
            <a:chOff x="4538624" y="3888199"/>
            <a:chExt cx="3114751" cy="2268125"/>
          </a:xfrm>
        </p:grpSpPr>
        <p:sp>
          <p:nvSpPr>
            <p:cNvPr id="12" name="Rectangle 16"/>
            <p:cNvSpPr/>
            <p:nvPr/>
          </p:nvSpPr>
          <p:spPr>
            <a:xfrm>
              <a:off x="4538624" y="5796027"/>
              <a:ext cx="3114751" cy="360297"/>
            </a:xfrm>
            <a:prstGeom prst="rect">
              <a:avLst/>
            </a:prstGeom>
            <a:solidFill>
              <a:srgbClr val="5AAB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0" dirty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</a:rPr>
                <a:t>单击编辑标题</a:t>
              </a:r>
              <a:endParaRPr lang="en-US" altLang="zh-CN" b="1" kern="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538624" y="3888199"/>
              <a:ext cx="3114751" cy="1907828"/>
            </a:xfrm>
            <a:prstGeom prst="rect">
              <a:avLst/>
            </a:prstGeom>
            <a:pattFill prst="lgCheck">
              <a:fgClr>
                <a:srgbClr val="DBDBD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>
                  <a:solidFill>
                    <a:schemeClr val="tx1"/>
                  </a:solidFill>
                  <a:latin typeface="微软雅黑" panose="020B0503020204020204" pitchFamily="34" charset="-122"/>
                </a:rPr>
                <a:t>请插入图片</a:t>
              </a:r>
              <a:endParaRPr lang="en-US" altLang="zh-CN" sz="140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>
                  <a:solidFill>
                    <a:schemeClr val="tx1"/>
                  </a:solidFill>
                  <a:latin typeface="微软雅黑" panose="020B0503020204020204" pitchFamily="34" charset="-122"/>
                </a:rPr>
                <a:t>（见教程）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7" name="组合 19"/>
          <p:cNvGrpSpPr>
            <a:grpSpLocks/>
          </p:cNvGrpSpPr>
          <p:nvPr/>
        </p:nvGrpSpPr>
        <p:grpSpPr bwMode="auto">
          <a:xfrm>
            <a:off x="7858125" y="3887788"/>
            <a:ext cx="3114675" cy="2268537"/>
            <a:chOff x="7858047" y="3888199"/>
            <a:chExt cx="3114753" cy="2268125"/>
          </a:xfrm>
        </p:grpSpPr>
        <p:sp>
          <p:nvSpPr>
            <p:cNvPr id="11" name="Rectangle 13"/>
            <p:cNvSpPr/>
            <p:nvPr/>
          </p:nvSpPr>
          <p:spPr>
            <a:xfrm>
              <a:off x="7858047" y="5796027"/>
              <a:ext cx="3114753" cy="360297"/>
            </a:xfrm>
            <a:prstGeom prst="rect">
              <a:avLst/>
            </a:prstGeom>
            <a:solidFill>
              <a:srgbClr val="5AAB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0" dirty="0">
                  <a:solidFill>
                    <a:prstClr val="white">
                      <a:lumMod val="95000"/>
                    </a:prstClr>
                  </a:solidFill>
                  <a:latin typeface="微软雅黑" panose="020B0503020204020204" pitchFamily="34" charset="-122"/>
                </a:rPr>
                <a:t>单击编辑标题</a:t>
              </a:r>
              <a:endParaRPr lang="en-US" altLang="zh-CN" b="1" kern="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858047" y="3888199"/>
              <a:ext cx="3114753" cy="1907828"/>
            </a:xfrm>
            <a:prstGeom prst="rect">
              <a:avLst/>
            </a:prstGeom>
            <a:pattFill prst="lgCheck">
              <a:fgClr>
                <a:srgbClr val="DBDBD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>
                  <a:solidFill>
                    <a:schemeClr val="tx1"/>
                  </a:solidFill>
                  <a:latin typeface="微软雅黑" panose="020B0503020204020204" pitchFamily="34" charset="-122"/>
                </a:rPr>
                <a:t>请插入图片</a:t>
              </a:r>
              <a:endParaRPr lang="en-US" altLang="zh-CN" sz="140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>
                  <a:solidFill>
                    <a:schemeClr val="tx1"/>
                  </a:solidFill>
                  <a:latin typeface="微软雅黑" panose="020B0503020204020204" pitchFamily="34" charset="-122"/>
                </a:rPr>
                <a:t>（见教程）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8136" name="组合 25"/>
          <p:cNvGrpSpPr>
            <a:grpSpLocks/>
          </p:cNvGrpSpPr>
          <p:nvPr/>
        </p:nvGrpSpPr>
        <p:grpSpPr bwMode="auto">
          <a:xfrm>
            <a:off x="284163" y="55563"/>
            <a:ext cx="2952750" cy="857250"/>
            <a:chOff x="312964" y="12700"/>
            <a:chExt cx="2952751" cy="856370"/>
          </a:xfrm>
        </p:grpSpPr>
        <p:sp>
          <p:nvSpPr>
            <p:cNvPr id="27" name="圆角矩形 26"/>
            <p:cNvSpPr/>
            <p:nvPr/>
          </p:nvSpPr>
          <p:spPr>
            <a:xfrm>
              <a:off x="368526" y="282298"/>
              <a:ext cx="2897189" cy="38060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rgbClr val="3F7B33"/>
                </a:solidFill>
              </a:endParaRPr>
            </a:p>
          </p:txBody>
        </p:sp>
        <p:pic>
          <p:nvPicPr>
            <p:cNvPr id="48138" name="图片 27"/>
            <p:cNvPicPr>
              <a:picLocks noChangeAspect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 rot="2055465">
              <a:off x="312964" y="12700"/>
              <a:ext cx="498555" cy="856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139" name="文本框 28"/>
            <p:cNvSpPr txBox="1">
              <a:spLocks noChangeArrowheads="1"/>
            </p:cNvSpPr>
            <p:nvPr/>
          </p:nvSpPr>
          <p:spPr bwMode="auto">
            <a:xfrm>
              <a:off x="846342" y="282152"/>
              <a:ext cx="20313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3C7832"/>
                  </a:solidFill>
                  <a:latin typeface="微软雅黑" pitchFamily="34" charset="-122"/>
                </a:rPr>
                <a:t>单击此处添加标题</a:t>
              </a:r>
            </a:p>
          </p:txBody>
        </p:sp>
        <p:sp>
          <p:nvSpPr>
            <p:cNvPr id="48140" name="文本框 29"/>
            <p:cNvSpPr txBox="1">
              <a:spLocks noChangeArrowheads="1"/>
            </p:cNvSpPr>
            <p:nvPr/>
          </p:nvSpPr>
          <p:spPr bwMode="auto">
            <a:xfrm>
              <a:off x="405443" y="287157"/>
              <a:ext cx="3465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chemeClr val="bg1"/>
                  </a:solidFill>
                  <a:latin typeface="微软雅黑" pitchFamily="34" charset="-122"/>
                </a:rPr>
                <a:t>X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8"/>
          <p:cNvGrpSpPr>
            <a:grpSpLocks/>
          </p:cNvGrpSpPr>
          <p:nvPr/>
        </p:nvGrpSpPr>
        <p:grpSpPr bwMode="auto">
          <a:xfrm>
            <a:off x="6816725" y="1970088"/>
            <a:ext cx="1835150" cy="2368550"/>
            <a:chOff x="6816180" y="1969980"/>
            <a:chExt cx="1835901" cy="2368769"/>
          </a:xfrm>
        </p:grpSpPr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6832061" y="1969980"/>
              <a:ext cx="1786669" cy="2062353"/>
            </a:xfrm>
            <a:custGeom>
              <a:avLst/>
              <a:gdLst>
                <a:gd name="T0" fmla="*/ 413 w 858"/>
                <a:gd name="T1" fmla="*/ 0 h 991"/>
                <a:gd name="T2" fmla="*/ 0 w 858"/>
                <a:gd name="T3" fmla="*/ 991 h 991"/>
                <a:gd name="T4" fmla="*/ 858 w 858"/>
                <a:gd name="T5" fmla="*/ 991 h 991"/>
                <a:gd name="T6" fmla="*/ 413 w 858"/>
                <a:gd name="T7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8" h="991">
                  <a:moveTo>
                    <a:pt x="413" y="0"/>
                  </a:moveTo>
                  <a:lnTo>
                    <a:pt x="0" y="991"/>
                  </a:lnTo>
                  <a:lnTo>
                    <a:pt x="858" y="991"/>
                  </a:lnTo>
                  <a:lnTo>
                    <a:pt x="413" y="0"/>
                  </a:lnTo>
                  <a:close/>
                </a:path>
              </a:pathLst>
            </a:custGeom>
            <a:noFill/>
            <a:ln w="4" cap="flat">
              <a:solidFill>
                <a:srgbClr val="C1C7D0"/>
              </a:solidFill>
              <a:prstDash val="solid"/>
              <a:miter lim="800000"/>
              <a:headEnd/>
              <a:tailEnd/>
            </a:ln>
            <a:extLst/>
          </p:spPr>
          <p:txBody>
            <a:bodyPr lIns="121920" tIns="60960" rIns="121920" bIns="60960"/>
            <a:lstStyle/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prstClr val="black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6816180" y="4038683"/>
              <a:ext cx="1835901" cy="300066"/>
            </a:xfrm>
            <a:custGeom>
              <a:avLst/>
              <a:gdLst>
                <a:gd name="T0" fmla="*/ 0 w 972"/>
                <a:gd name="T1" fmla="*/ 4 h 159"/>
                <a:gd name="T2" fmla="*/ 26 w 972"/>
                <a:gd name="T3" fmla="*/ 60 h 159"/>
                <a:gd name="T4" fmla="*/ 150 w 972"/>
                <a:gd name="T5" fmla="*/ 116 h 159"/>
                <a:gd name="T6" fmla="*/ 155 w 972"/>
                <a:gd name="T7" fmla="*/ 159 h 159"/>
                <a:gd name="T8" fmla="*/ 821 w 972"/>
                <a:gd name="T9" fmla="*/ 151 h 159"/>
                <a:gd name="T10" fmla="*/ 821 w 972"/>
                <a:gd name="T11" fmla="*/ 112 h 159"/>
                <a:gd name="T12" fmla="*/ 946 w 972"/>
                <a:gd name="T13" fmla="*/ 69 h 159"/>
                <a:gd name="T14" fmla="*/ 972 w 972"/>
                <a:gd name="T15" fmla="*/ 0 h 159"/>
                <a:gd name="T16" fmla="*/ 0 w 972"/>
                <a:gd name="T17" fmla="*/ 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2" h="159">
                  <a:moveTo>
                    <a:pt x="0" y="4"/>
                  </a:moveTo>
                  <a:cubicBezTo>
                    <a:pt x="0" y="4"/>
                    <a:pt x="3" y="42"/>
                    <a:pt x="26" y="60"/>
                  </a:cubicBezTo>
                  <a:cubicBezTo>
                    <a:pt x="49" y="79"/>
                    <a:pt x="150" y="116"/>
                    <a:pt x="150" y="116"/>
                  </a:cubicBezTo>
                  <a:cubicBezTo>
                    <a:pt x="155" y="159"/>
                    <a:pt x="155" y="159"/>
                    <a:pt x="155" y="159"/>
                  </a:cubicBezTo>
                  <a:cubicBezTo>
                    <a:pt x="821" y="151"/>
                    <a:pt x="821" y="151"/>
                    <a:pt x="821" y="151"/>
                  </a:cubicBezTo>
                  <a:cubicBezTo>
                    <a:pt x="821" y="112"/>
                    <a:pt x="821" y="112"/>
                    <a:pt x="821" y="112"/>
                  </a:cubicBezTo>
                  <a:cubicBezTo>
                    <a:pt x="821" y="112"/>
                    <a:pt x="923" y="88"/>
                    <a:pt x="946" y="69"/>
                  </a:cubicBezTo>
                  <a:cubicBezTo>
                    <a:pt x="969" y="50"/>
                    <a:pt x="972" y="0"/>
                    <a:pt x="972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5AAB31"/>
            </a:solidFill>
            <a:ln w="4" cap="flat">
              <a:noFill/>
              <a:prstDash val="solid"/>
              <a:miter lim="800000"/>
              <a:headEnd/>
              <a:tailEnd/>
            </a:ln>
          </p:spPr>
          <p:txBody>
            <a:bodyPr lIns="121920" tIns="60960" rIns="121920" bIns="60960"/>
            <a:lstStyle/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prstClr val="black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7"/>
          <p:cNvGrpSpPr>
            <a:grpSpLocks/>
          </p:cNvGrpSpPr>
          <p:nvPr/>
        </p:nvGrpSpPr>
        <p:grpSpPr bwMode="auto">
          <a:xfrm>
            <a:off x="3205163" y="2919413"/>
            <a:ext cx="1835150" cy="2368550"/>
            <a:chOff x="3204743" y="2919152"/>
            <a:chExt cx="1835901" cy="2368771"/>
          </a:xfrm>
        </p:grpSpPr>
        <p:sp>
          <p:nvSpPr>
            <p:cNvPr id="4" name="Freeform 7"/>
            <p:cNvSpPr>
              <a:spLocks/>
            </p:cNvSpPr>
            <p:nvPr/>
          </p:nvSpPr>
          <p:spPr bwMode="auto">
            <a:xfrm>
              <a:off x="3219036" y="2919152"/>
              <a:ext cx="1786669" cy="2060767"/>
            </a:xfrm>
            <a:custGeom>
              <a:avLst/>
              <a:gdLst>
                <a:gd name="T0" fmla="*/ 415 w 858"/>
                <a:gd name="T1" fmla="*/ 0 h 990"/>
                <a:gd name="T2" fmla="*/ 0 w 858"/>
                <a:gd name="T3" fmla="*/ 990 h 990"/>
                <a:gd name="T4" fmla="*/ 858 w 858"/>
                <a:gd name="T5" fmla="*/ 990 h 990"/>
                <a:gd name="T6" fmla="*/ 415 w 858"/>
                <a:gd name="T7" fmla="*/ 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8" h="990">
                  <a:moveTo>
                    <a:pt x="415" y="0"/>
                  </a:moveTo>
                  <a:lnTo>
                    <a:pt x="0" y="990"/>
                  </a:lnTo>
                  <a:lnTo>
                    <a:pt x="858" y="990"/>
                  </a:lnTo>
                  <a:lnTo>
                    <a:pt x="415" y="0"/>
                  </a:lnTo>
                  <a:close/>
                </a:path>
              </a:pathLst>
            </a:custGeom>
            <a:noFill/>
            <a:ln w="4" cap="flat">
              <a:solidFill>
                <a:srgbClr val="C1C7D0"/>
              </a:solidFill>
              <a:prstDash val="solid"/>
              <a:miter lim="800000"/>
              <a:headEnd/>
              <a:tailEnd/>
            </a:ln>
            <a:extLst/>
          </p:spPr>
          <p:txBody>
            <a:bodyPr lIns="121920" tIns="60960" rIns="121920" bIns="60960"/>
            <a:lstStyle/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prstClr val="black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3204743" y="4987857"/>
              <a:ext cx="1835901" cy="300066"/>
            </a:xfrm>
            <a:custGeom>
              <a:avLst/>
              <a:gdLst>
                <a:gd name="T0" fmla="*/ 0 w 972"/>
                <a:gd name="T1" fmla="*/ 4 h 159"/>
                <a:gd name="T2" fmla="*/ 26 w 972"/>
                <a:gd name="T3" fmla="*/ 60 h 159"/>
                <a:gd name="T4" fmla="*/ 151 w 972"/>
                <a:gd name="T5" fmla="*/ 116 h 159"/>
                <a:gd name="T6" fmla="*/ 155 w 972"/>
                <a:gd name="T7" fmla="*/ 159 h 159"/>
                <a:gd name="T8" fmla="*/ 822 w 972"/>
                <a:gd name="T9" fmla="*/ 150 h 159"/>
                <a:gd name="T10" fmla="*/ 822 w 972"/>
                <a:gd name="T11" fmla="*/ 112 h 159"/>
                <a:gd name="T12" fmla="*/ 947 w 972"/>
                <a:gd name="T13" fmla="*/ 69 h 159"/>
                <a:gd name="T14" fmla="*/ 972 w 972"/>
                <a:gd name="T15" fmla="*/ 0 h 159"/>
                <a:gd name="T16" fmla="*/ 0 w 972"/>
                <a:gd name="T17" fmla="*/ 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2" h="159">
                  <a:moveTo>
                    <a:pt x="0" y="4"/>
                  </a:moveTo>
                  <a:cubicBezTo>
                    <a:pt x="0" y="4"/>
                    <a:pt x="3" y="41"/>
                    <a:pt x="26" y="60"/>
                  </a:cubicBezTo>
                  <a:cubicBezTo>
                    <a:pt x="49" y="79"/>
                    <a:pt x="151" y="116"/>
                    <a:pt x="151" y="116"/>
                  </a:cubicBezTo>
                  <a:cubicBezTo>
                    <a:pt x="155" y="159"/>
                    <a:pt x="155" y="159"/>
                    <a:pt x="155" y="159"/>
                  </a:cubicBezTo>
                  <a:cubicBezTo>
                    <a:pt x="822" y="150"/>
                    <a:pt x="822" y="150"/>
                    <a:pt x="822" y="150"/>
                  </a:cubicBezTo>
                  <a:cubicBezTo>
                    <a:pt x="822" y="112"/>
                    <a:pt x="822" y="112"/>
                    <a:pt x="822" y="112"/>
                  </a:cubicBezTo>
                  <a:cubicBezTo>
                    <a:pt x="822" y="112"/>
                    <a:pt x="924" y="87"/>
                    <a:pt x="947" y="69"/>
                  </a:cubicBezTo>
                  <a:cubicBezTo>
                    <a:pt x="970" y="50"/>
                    <a:pt x="972" y="0"/>
                    <a:pt x="972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315B2F"/>
            </a:solidFill>
            <a:ln w="4" cap="flat">
              <a:noFill/>
              <a:prstDash val="solid"/>
              <a:miter lim="800000"/>
              <a:headEnd/>
              <a:tailEnd/>
            </a:ln>
          </p:spPr>
          <p:txBody>
            <a:bodyPr lIns="121920" tIns="60960" rIns="121920" bIns="60960"/>
            <a:lstStyle/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prstClr val="black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5" name="组合 16"/>
          <p:cNvGrpSpPr>
            <a:grpSpLocks/>
          </p:cNvGrpSpPr>
          <p:nvPr/>
        </p:nvGrpSpPr>
        <p:grpSpPr bwMode="auto">
          <a:xfrm>
            <a:off x="3935413" y="1728788"/>
            <a:ext cx="3894137" cy="4214812"/>
            <a:chOff x="3935356" y="1728523"/>
            <a:chExt cx="3894525" cy="4215078"/>
          </a:xfrm>
        </p:grpSpPr>
        <p:sp>
          <p:nvSpPr>
            <p:cNvPr id="2" name="Freeform 5"/>
            <p:cNvSpPr>
              <a:spLocks/>
            </p:cNvSpPr>
            <p:nvPr/>
          </p:nvSpPr>
          <p:spPr bwMode="auto">
            <a:xfrm>
              <a:off x="3976635" y="1920622"/>
              <a:ext cx="3578582" cy="947798"/>
            </a:xfrm>
            <a:custGeom>
              <a:avLst/>
              <a:gdLst>
                <a:gd name="T0" fmla="*/ 0 w 1719"/>
                <a:gd name="T1" fmla="*/ 456 h 456"/>
                <a:gd name="T2" fmla="*/ 1719 w 1719"/>
                <a:gd name="T3" fmla="*/ 0 h 456"/>
                <a:gd name="T4" fmla="*/ 0 w 1719"/>
                <a:gd name="T5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9" h="456">
                  <a:moveTo>
                    <a:pt x="0" y="456"/>
                  </a:moveTo>
                  <a:lnTo>
                    <a:pt x="1719" y="0"/>
                  </a:lnTo>
                  <a:lnTo>
                    <a:pt x="0" y="456"/>
                  </a:lnTo>
                  <a:close/>
                </a:path>
              </a:pathLst>
            </a:custGeom>
            <a:solidFill>
              <a:srgbClr val="40A7D2"/>
            </a:solidFill>
            <a:ln>
              <a:noFill/>
            </a:ln>
            <a:extLst/>
          </p:spPr>
          <p:txBody>
            <a:bodyPr lIns="121920" tIns="60960" rIns="121920" bIns="60960"/>
            <a:lstStyle/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prstClr val="black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" name="Line 6"/>
            <p:cNvSpPr>
              <a:spLocks noChangeShapeType="1"/>
            </p:cNvSpPr>
            <p:nvPr/>
          </p:nvSpPr>
          <p:spPr bwMode="auto">
            <a:xfrm flipV="1">
              <a:off x="3976635" y="1920622"/>
              <a:ext cx="3578582" cy="947798"/>
            </a:xfrm>
            <a:prstGeom prst="line">
              <a:avLst/>
            </a:prstGeom>
            <a:noFill/>
            <a:ln w="57150" cap="rnd">
              <a:solidFill>
                <a:srgbClr val="C1C7D0"/>
              </a:solidFill>
              <a:prstDash val="solid"/>
              <a:round/>
              <a:headEnd/>
              <a:tailEnd/>
            </a:ln>
            <a:extLst/>
          </p:spPr>
          <p:txBody>
            <a:bodyPr lIns="121920" tIns="60960" rIns="121920" bIns="60960"/>
            <a:lstStyle/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prstClr val="black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7536165" y="1728523"/>
              <a:ext cx="293716" cy="292118"/>
            </a:xfrm>
            <a:prstGeom prst="ellipse">
              <a:avLst/>
            </a:prstGeom>
            <a:solidFill>
              <a:srgbClr val="C1C7D0"/>
            </a:solidFill>
            <a:ln w="4" cap="flat">
              <a:noFill/>
              <a:prstDash val="solid"/>
              <a:miter lim="800000"/>
              <a:headEnd/>
              <a:tailEnd/>
            </a:ln>
          </p:spPr>
          <p:txBody>
            <a:bodyPr lIns="121920" tIns="60960" rIns="121920" bIns="60960"/>
            <a:lstStyle/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prstClr val="black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3935356" y="2719186"/>
              <a:ext cx="303242" cy="304819"/>
            </a:xfrm>
            <a:prstGeom prst="ellipse">
              <a:avLst/>
            </a:prstGeom>
            <a:solidFill>
              <a:srgbClr val="C1C7D0"/>
            </a:solidFill>
            <a:ln w="4" cap="flat">
              <a:noFill/>
              <a:prstDash val="solid"/>
              <a:miter lim="800000"/>
              <a:headEnd/>
              <a:tailEnd/>
            </a:ln>
          </p:spPr>
          <p:txBody>
            <a:bodyPr lIns="121920" tIns="60960" rIns="121920" bIns="60960"/>
            <a:lstStyle/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prstClr val="black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4813330" y="1876169"/>
              <a:ext cx="2171916" cy="4067432"/>
            </a:xfrm>
            <a:custGeom>
              <a:avLst/>
              <a:gdLst>
                <a:gd name="T0" fmla="*/ 1130 w 1150"/>
                <a:gd name="T1" fmla="*/ 1860 h 2153"/>
                <a:gd name="T2" fmla="*/ 1081 w 1150"/>
                <a:gd name="T3" fmla="*/ 1835 h 2153"/>
                <a:gd name="T4" fmla="*/ 737 w 1150"/>
                <a:gd name="T5" fmla="*/ 1763 h 2153"/>
                <a:gd name="T6" fmla="*/ 737 w 1150"/>
                <a:gd name="T7" fmla="*/ 1459 h 2153"/>
                <a:gd name="T8" fmla="*/ 685 w 1150"/>
                <a:gd name="T9" fmla="*/ 1459 h 2153"/>
                <a:gd name="T10" fmla="*/ 685 w 1150"/>
                <a:gd name="T11" fmla="*/ 1433 h 2153"/>
                <a:gd name="T12" fmla="*/ 657 w 1150"/>
                <a:gd name="T13" fmla="*/ 1433 h 2153"/>
                <a:gd name="T14" fmla="*/ 657 w 1150"/>
                <a:gd name="T15" fmla="*/ 1215 h 2153"/>
                <a:gd name="T16" fmla="*/ 634 w 1150"/>
                <a:gd name="T17" fmla="*/ 1215 h 2153"/>
                <a:gd name="T18" fmla="*/ 634 w 1150"/>
                <a:gd name="T19" fmla="*/ 484 h 2153"/>
                <a:gd name="T20" fmla="*/ 672 w 1150"/>
                <a:gd name="T21" fmla="*/ 484 h 2153"/>
                <a:gd name="T22" fmla="*/ 728 w 1150"/>
                <a:gd name="T23" fmla="*/ 441 h 2153"/>
                <a:gd name="T24" fmla="*/ 672 w 1150"/>
                <a:gd name="T25" fmla="*/ 398 h 2153"/>
                <a:gd name="T26" fmla="*/ 634 w 1150"/>
                <a:gd name="T27" fmla="*/ 398 h 2153"/>
                <a:gd name="T28" fmla="*/ 634 w 1150"/>
                <a:gd name="T29" fmla="*/ 125 h 2153"/>
                <a:gd name="T30" fmla="*/ 654 w 1150"/>
                <a:gd name="T31" fmla="*/ 74 h 2153"/>
                <a:gd name="T32" fmla="*/ 579 w 1150"/>
                <a:gd name="T33" fmla="*/ 0 h 2153"/>
                <a:gd name="T34" fmla="*/ 505 w 1150"/>
                <a:gd name="T35" fmla="*/ 74 h 2153"/>
                <a:gd name="T36" fmla="*/ 527 w 1150"/>
                <a:gd name="T37" fmla="*/ 128 h 2153"/>
                <a:gd name="T38" fmla="*/ 525 w 1150"/>
                <a:gd name="T39" fmla="*/ 128 h 2153"/>
                <a:gd name="T40" fmla="*/ 525 w 1150"/>
                <a:gd name="T41" fmla="*/ 398 h 2153"/>
                <a:gd name="T42" fmla="*/ 492 w 1150"/>
                <a:gd name="T43" fmla="*/ 398 h 2153"/>
                <a:gd name="T44" fmla="*/ 436 w 1150"/>
                <a:gd name="T45" fmla="*/ 441 h 2153"/>
                <a:gd name="T46" fmla="*/ 492 w 1150"/>
                <a:gd name="T47" fmla="*/ 484 h 2153"/>
                <a:gd name="T48" fmla="*/ 525 w 1150"/>
                <a:gd name="T49" fmla="*/ 484 h 2153"/>
                <a:gd name="T50" fmla="*/ 525 w 1150"/>
                <a:gd name="T51" fmla="*/ 1218 h 2153"/>
                <a:gd name="T52" fmla="*/ 502 w 1150"/>
                <a:gd name="T53" fmla="*/ 1218 h 2153"/>
                <a:gd name="T54" fmla="*/ 502 w 1150"/>
                <a:gd name="T55" fmla="*/ 1439 h 2153"/>
                <a:gd name="T56" fmla="*/ 470 w 1150"/>
                <a:gd name="T57" fmla="*/ 1439 h 2153"/>
                <a:gd name="T58" fmla="*/ 470 w 1150"/>
                <a:gd name="T59" fmla="*/ 1465 h 2153"/>
                <a:gd name="T60" fmla="*/ 424 w 1150"/>
                <a:gd name="T61" fmla="*/ 1465 h 2153"/>
                <a:gd name="T62" fmla="*/ 424 w 1150"/>
                <a:gd name="T63" fmla="*/ 1749 h 2153"/>
                <a:gd name="T64" fmla="*/ 83 w 1150"/>
                <a:gd name="T65" fmla="*/ 1823 h 2153"/>
                <a:gd name="T66" fmla="*/ 37 w 1150"/>
                <a:gd name="T67" fmla="*/ 1843 h 2153"/>
                <a:gd name="T68" fmla="*/ 0 w 1150"/>
                <a:gd name="T69" fmla="*/ 1886 h 2153"/>
                <a:gd name="T70" fmla="*/ 0 w 1150"/>
                <a:gd name="T71" fmla="*/ 2153 h 2153"/>
                <a:gd name="T72" fmla="*/ 1150 w 1150"/>
                <a:gd name="T73" fmla="*/ 2153 h 2153"/>
                <a:gd name="T74" fmla="*/ 1150 w 1150"/>
                <a:gd name="T75" fmla="*/ 1881 h 2153"/>
                <a:gd name="T76" fmla="*/ 1130 w 1150"/>
                <a:gd name="T77" fmla="*/ 1860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50" h="2153">
                  <a:moveTo>
                    <a:pt x="1130" y="1860"/>
                  </a:moveTo>
                  <a:cubicBezTo>
                    <a:pt x="1112" y="1840"/>
                    <a:pt x="1081" y="1835"/>
                    <a:pt x="1081" y="1835"/>
                  </a:cubicBezTo>
                  <a:cubicBezTo>
                    <a:pt x="737" y="1763"/>
                    <a:pt x="737" y="1763"/>
                    <a:pt x="737" y="1763"/>
                  </a:cubicBezTo>
                  <a:cubicBezTo>
                    <a:pt x="737" y="1459"/>
                    <a:pt x="737" y="1459"/>
                    <a:pt x="737" y="1459"/>
                  </a:cubicBezTo>
                  <a:cubicBezTo>
                    <a:pt x="685" y="1459"/>
                    <a:pt x="685" y="1459"/>
                    <a:pt x="685" y="1459"/>
                  </a:cubicBezTo>
                  <a:cubicBezTo>
                    <a:pt x="685" y="1433"/>
                    <a:pt x="685" y="1433"/>
                    <a:pt x="685" y="1433"/>
                  </a:cubicBezTo>
                  <a:cubicBezTo>
                    <a:pt x="657" y="1433"/>
                    <a:pt x="657" y="1433"/>
                    <a:pt x="657" y="1433"/>
                  </a:cubicBezTo>
                  <a:cubicBezTo>
                    <a:pt x="657" y="1215"/>
                    <a:pt x="657" y="1215"/>
                    <a:pt x="657" y="1215"/>
                  </a:cubicBezTo>
                  <a:cubicBezTo>
                    <a:pt x="634" y="1215"/>
                    <a:pt x="634" y="1215"/>
                    <a:pt x="634" y="1215"/>
                  </a:cubicBezTo>
                  <a:cubicBezTo>
                    <a:pt x="634" y="484"/>
                    <a:pt x="634" y="484"/>
                    <a:pt x="634" y="484"/>
                  </a:cubicBezTo>
                  <a:cubicBezTo>
                    <a:pt x="672" y="484"/>
                    <a:pt x="672" y="484"/>
                    <a:pt x="672" y="484"/>
                  </a:cubicBezTo>
                  <a:cubicBezTo>
                    <a:pt x="703" y="484"/>
                    <a:pt x="728" y="465"/>
                    <a:pt x="728" y="441"/>
                  </a:cubicBezTo>
                  <a:cubicBezTo>
                    <a:pt x="728" y="417"/>
                    <a:pt x="703" y="398"/>
                    <a:pt x="672" y="398"/>
                  </a:cubicBezTo>
                  <a:cubicBezTo>
                    <a:pt x="634" y="398"/>
                    <a:pt x="634" y="398"/>
                    <a:pt x="634" y="398"/>
                  </a:cubicBezTo>
                  <a:cubicBezTo>
                    <a:pt x="634" y="125"/>
                    <a:pt x="634" y="125"/>
                    <a:pt x="634" y="125"/>
                  </a:cubicBezTo>
                  <a:cubicBezTo>
                    <a:pt x="646" y="112"/>
                    <a:pt x="654" y="94"/>
                    <a:pt x="654" y="74"/>
                  </a:cubicBezTo>
                  <a:cubicBezTo>
                    <a:pt x="654" y="33"/>
                    <a:pt x="620" y="0"/>
                    <a:pt x="579" y="0"/>
                  </a:cubicBezTo>
                  <a:cubicBezTo>
                    <a:pt x="538" y="0"/>
                    <a:pt x="505" y="33"/>
                    <a:pt x="505" y="74"/>
                  </a:cubicBezTo>
                  <a:cubicBezTo>
                    <a:pt x="505" y="95"/>
                    <a:pt x="513" y="114"/>
                    <a:pt x="527" y="128"/>
                  </a:cubicBezTo>
                  <a:cubicBezTo>
                    <a:pt x="525" y="128"/>
                    <a:pt x="525" y="128"/>
                    <a:pt x="525" y="128"/>
                  </a:cubicBezTo>
                  <a:cubicBezTo>
                    <a:pt x="525" y="398"/>
                    <a:pt x="525" y="398"/>
                    <a:pt x="525" y="398"/>
                  </a:cubicBezTo>
                  <a:cubicBezTo>
                    <a:pt x="492" y="398"/>
                    <a:pt x="492" y="398"/>
                    <a:pt x="492" y="398"/>
                  </a:cubicBezTo>
                  <a:cubicBezTo>
                    <a:pt x="461" y="398"/>
                    <a:pt x="436" y="417"/>
                    <a:pt x="436" y="441"/>
                  </a:cubicBezTo>
                  <a:cubicBezTo>
                    <a:pt x="436" y="465"/>
                    <a:pt x="461" y="484"/>
                    <a:pt x="492" y="484"/>
                  </a:cubicBezTo>
                  <a:cubicBezTo>
                    <a:pt x="525" y="484"/>
                    <a:pt x="525" y="484"/>
                    <a:pt x="525" y="484"/>
                  </a:cubicBezTo>
                  <a:cubicBezTo>
                    <a:pt x="525" y="1218"/>
                    <a:pt x="525" y="1218"/>
                    <a:pt x="525" y="1218"/>
                  </a:cubicBezTo>
                  <a:cubicBezTo>
                    <a:pt x="502" y="1218"/>
                    <a:pt x="502" y="1218"/>
                    <a:pt x="502" y="1218"/>
                  </a:cubicBezTo>
                  <a:cubicBezTo>
                    <a:pt x="502" y="1439"/>
                    <a:pt x="502" y="1439"/>
                    <a:pt x="502" y="1439"/>
                  </a:cubicBezTo>
                  <a:cubicBezTo>
                    <a:pt x="470" y="1439"/>
                    <a:pt x="470" y="1439"/>
                    <a:pt x="470" y="1439"/>
                  </a:cubicBezTo>
                  <a:cubicBezTo>
                    <a:pt x="470" y="1465"/>
                    <a:pt x="470" y="1465"/>
                    <a:pt x="470" y="1465"/>
                  </a:cubicBezTo>
                  <a:cubicBezTo>
                    <a:pt x="424" y="1465"/>
                    <a:pt x="424" y="1465"/>
                    <a:pt x="424" y="1465"/>
                  </a:cubicBezTo>
                  <a:cubicBezTo>
                    <a:pt x="424" y="1749"/>
                    <a:pt x="424" y="1749"/>
                    <a:pt x="424" y="1749"/>
                  </a:cubicBezTo>
                  <a:cubicBezTo>
                    <a:pt x="83" y="1823"/>
                    <a:pt x="83" y="1823"/>
                    <a:pt x="83" y="1823"/>
                  </a:cubicBezTo>
                  <a:cubicBezTo>
                    <a:pt x="83" y="1823"/>
                    <a:pt x="54" y="1832"/>
                    <a:pt x="37" y="1843"/>
                  </a:cubicBezTo>
                  <a:cubicBezTo>
                    <a:pt x="20" y="1855"/>
                    <a:pt x="0" y="1886"/>
                    <a:pt x="0" y="1886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1150" y="2153"/>
                    <a:pt x="1150" y="2153"/>
                    <a:pt x="1150" y="2153"/>
                  </a:cubicBezTo>
                  <a:cubicBezTo>
                    <a:pt x="1150" y="1881"/>
                    <a:pt x="1150" y="1881"/>
                    <a:pt x="1150" y="1881"/>
                  </a:cubicBezTo>
                  <a:cubicBezTo>
                    <a:pt x="1150" y="1881"/>
                    <a:pt x="1147" y="1881"/>
                    <a:pt x="1130" y="1860"/>
                  </a:cubicBezTo>
                  <a:close/>
                </a:path>
              </a:pathLst>
            </a:custGeom>
            <a:solidFill>
              <a:srgbClr val="C1C7D0"/>
            </a:solidFill>
            <a:ln w="4" cap="flat">
              <a:noFill/>
              <a:prstDash val="solid"/>
              <a:miter lim="800000"/>
              <a:headEnd/>
              <a:tailEnd/>
            </a:ln>
          </p:spPr>
          <p:txBody>
            <a:bodyPr lIns="121920" tIns="60960" rIns="121920" bIns="60960"/>
            <a:lstStyle/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prstClr val="black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9"/>
          <p:cNvGrpSpPr>
            <a:grpSpLocks/>
          </p:cNvGrpSpPr>
          <p:nvPr/>
        </p:nvGrpSpPr>
        <p:grpSpPr bwMode="auto">
          <a:xfrm>
            <a:off x="760413" y="3330575"/>
            <a:ext cx="2465387" cy="1831975"/>
            <a:chOff x="761030" y="3331336"/>
            <a:chExt cx="2464775" cy="1830669"/>
          </a:xfrm>
        </p:grpSpPr>
        <p:sp>
          <p:nvSpPr>
            <p:cNvPr id="11" name="TextBox 71"/>
            <p:cNvSpPr txBox="1"/>
            <p:nvPr/>
          </p:nvSpPr>
          <p:spPr>
            <a:xfrm>
              <a:off x="761030" y="4238739"/>
              <a:ext cx="1569647" cy="9232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5400" b="1" kern="0" dirty="0">
                  <a:solidFill>
                    <a:srgbClr val="445469"/>
                  </a:solidFill>
                  <a:sym typeface="Arial" panose="020B0604020202020204" pitchFamily="34" charset="0"/>
                </a:rPr>
                <a:t>70%</a:t>
              </a:r>
            </a:p>
          </p:txBody>
        </p:sp>
        <p:sp>
          <p:nvSpPr>
            <p:cNvPr id="49168" name="TextBox 13"/>
            <p:cNvSpPr txBox="1">
              <a:spLocks noChangeArrowheads="1"/>
            </p:cNvSpPr>
            <p:nvPr/>
          </p:nvSpPr>
          <p:spPr bwMode="auto">
            <a:xfrm>
              <a:off x="891806" y="3331336"/>
              <a:ext cx="195299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1216025" eaLnBrk="1" hangingPunct="1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445469"/>
                  </a:solidFill>
                  <a:sym typeface="Arial" pitchFamily="34" charset="0"/>
                </a:rPr>
                <a:t>单击编辑标题</a:t>
              </a:r>
              <a:endParaRPr lang="en-US" sz="2000" b="1">
                <a:solidFill>
                  <a:srgbClr val="445469"/>
                </a:solidFill>
                <a:sym typeface="Arial" pitchFamily="34" charset="0"/>
              </a:endParaRPr>
            </a:p>
          </p:txBody>
        </p:sp>
        <p:sp>
          <p:nvSpPr>
            <p:cNvPr id="49169" name="TextBox 13"/>
            <p:cNvSpPr txBox="1">
              <a:spLocks noChangeArrowheads="1"/>
            </p:cNvSpPr>
            <p:nvPr/>
          </p:nvSpPr>
          <p:spPr bwMode="auto">
            <a:xfrm>
              <a:off x="891806" y="3718026"/>
              <a:ext cx="2333999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1216025" eaLnBrk="1" hangingPunct="1">
                <a:spcBef>
                  <a:spcPct val="20000"/>
                </a:spcBef>
              </a:pPr>
              <a:r>
                <a:rPr lang="zh-CN" altLang="en-US" sz="1400">
                  <a:solidFill>
                    <a:srgbClr val="445469"/>
                  </a:solidFill>
                  <a:sym typeface="Arial" pitchFamily="34" charset="0"/>
                </a:rPr>
                <a:t>单击此处可编辑内容，根据您的需要自由拉伸文本框大小</a:t>
              </a:r>
              <a:endParaRPr lang="en-US" altLang="zh-CN" sz="1400">
                <a:solidFill>
                  <a:srgbClr val="445469"/>
                </a:solidFill>
                <a:sym typeface="Arial" pitchFamily="34" charset="0"/>
              </a:endParaRPr>
            </a:p>
          </p:txBody>
        </p:sp>
      </p:grpSp>
      <p:grpSp>
        <p:nvGrpSpPr>
          <p:cNvPr id="17" name="组合 21"/>
          <p:cNvGrpSpPr>
            <a:grpSpLocks/>
          </p:cNvGrpSpPr>
          <p:nvPr/>
        </p:nvGrpSpPr>
        <p:grpSpPr bwMode="auto">
          <a:xfrm>
            <a:off x="9012238" y="2166938"/>
            <a:ext cx="2354262" cy="1773237"/>
            <a:chOff x="9011985" y="2166722"/>
            <a:chExt cx="2355099" cy="1773408"/>
          </a:xfrm>
        </p:grpSpPr>
        <p:sp>
          <p:nvSpPr>
            <p:cNvPr id="12" name="TextBox 74"/>
            <p:cNvSpPr txBox="1"/>
            <p:nvPr/>
          </p:nvSpPr>
          <p:spPr>
            <a:xfrm>
              <a:off x="9011985" y="3016116"/>
              <a:ext cx="1569008" cy="9240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5400" b="1" kern="0" dirty="0">
                  <a:solidFill>
                    <a:srgbClr val="445469"/>
                  </a:solidFill>
                  <a:sym typeface="Arial" panose="020B0604020202020204" pitchFamily="34" charset="0"/>
                </a:rPr>
                <a:t>30%</a:t>
              </a:r>
            </a:p>
          </p:txBody>
        </p:sp>
        <p:sp>
          <p:nvSpPr>
            <p:cNvPr id="49165" name="TextBox 13"/>
            <p:cNvSpPr txBox="1">
              <a:spLocks noChangeArrowheads="1"/>
            </p:cNvSpPr>
            <p:nvPr/>
          </p:nvSpPr>
          <p:spPr bwMode="auto">
            <a:xfrm>
              <a:off x="9033085" y="2166722"/>
              <a:ext cx="195299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1216025" eaLnBrk="1" hangingPunct="1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445469"/>
                  </a:solidFill>
                  <a:sym typeface="Arial" pitchFamily="34" charset="0"/>
                </a:rPr>
                <a:t>单击编辑标题</a:t>
              </a:r>
              <a:endParaRPr lang="en-US" sz="2000" b="1">
                <a:solidFill>
                  <a:srgbClr val="445469"/>
                </a:solidFill>
                <a:sym typeface="Arial" pitchFamily="34" charset="0"/>
              </a:endParaRPr>
            </a:p>
          </p:txBody>
        </p:sp>
        <p:sp>
          <p:nvSpPr>
            <p:cNvPr id="49166" name="TextBox 13"/>
            <p:cNvSpPr txBox="1">
              <a:spLocks noChangeArrowheads="1"/>
            </p:cNvSpPr>
            <p:nvPr/>
          </p:nvSpPr>
          <p:spPr bwMode="auto">
            <a:xfrm>
              <a:off x="9033085" y="2555926"/>
              <a:ext cx="2333999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1216025" eaLnBrk="1" hangingPunct="1">
                <a:spcBef>
                  <a:spcPct val="20000"/>
                </a:spcBef>
              </a:pPr>
              <a:r>
                <a:rPr lang="zh-CN" altLang="en-US" sz="1400">
                  <a:solidFill>
                    <a:srgbClr val="445469"/>
                  </a:solidFill>
                  <a:sym typeface="Arial" pitchFamily="34" charset="0"/>
                </a:rPr>
                <a:t>单击此处可编辑内容，根据您的需要自由拉伸文本框大小</a:t>
              </a:r>
              <a:endParaRPr lang="en-US" altLang="zh-CN" sz="1400">
                <a:solidFill>
                  <a:srgbClr val="445469"/>
                </a:solidFill>
                <a:sym typeface="Arial" pitchFamily="34" charset="0"/>
              </a:endParaRPr>
            </a:p>
          </p:txBody>
        </p:sp>
      </p:grpSp>
      <p:grpSp>
        <p:nvGrpSpPr>
          <p:cNvPr id="49159" name="组合 27"/>
          <p:cNvGrpSpPr>
            <a:grpSpLocks/>
          </p:cNvGrpSpPr>
          <p:nvPr/>
        </p:nvGrpSpPr>
        <p:grpSpPr bwMode="auto">
          <a:xfrm>
            <a:off x="284163" y="55563"/>
            <a:ext cx="2952750" cy="857250"/>
            <a:chOff x="312964" y="12700"/>
            <a:chExt cx="2952751" cy="856370"/>
          </a:xfrm>
        </p:grpSpPr>
        <p:sp>
          <p:nvSpPr>
            <p:cNvPr id="29" name="圆角矩形 28"/>
            <p:cNvSpPr/>
            <p:nvPr/>
          </p:nvSpPr>
          <p:spPr>
            <a:xfrm>
              <a:off x="368526" y="282298"/>
              <a:ext cx="2897189" cy="38060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rgbClr val="3F7B33"/>
                </a:solidFill>
              </a:endParaRPr>
            </a:p>
          </p:txBody>
        </p:sp>
        <p:pic>
          <p:nvPicPr>
            <p:cNvPr id="49161" name="图片 29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2055465">
              <a:off x="312964" y="12700"/>
              <a:ext cx="498555" cy="856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162" name="文本框 30"/>
            <p:cNvSpPr txBox="1">
              <a:spLocks noChangeArrowheads="1"/>
            </p:cNvSpPr>
            <p:nvPr/>
          </p:nvSpPr>
          <p:spPr bwMode="auto">
            <a:xfrm>
              <a:off x="846342" y="282152"/>
              <a:ext cx="20313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3C7832"/>
                  </a:solidFill>
                  <a:latin typeface="微软雅黑" pitchFamily="34" charset="-122"/>
                </a:rPr>
                <a:t>单击此处添加标题</a:t>
              </a:r>
            </a:p>
          </p:txBody>
        </p:sp>
        <p:sp>
          <p:nvSpPr>
            <p:cNvPr id="49163" name="文本框 31"/>
            <p:cNvSpPr txBox="1">
              <a:spLocks noChangeArrowheads="1"/>
            </p:cNvSpPr>
            <p:nvPr/>
          </p:nvSpPr>
          <p:spPr bwMode="auto">
            <a:xfrm>
              <a:off x="405443" y="287157"/>
              <a:ext cx="3465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chemeClr val="bg1"/>
                  </a:solidFill>
                  <a:latin typeface="微软雅黑" pitchFamily="34" charset="-122"/>
                </a:rPr>
                <a:t>X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>
            <a:grpSpLocks/>
          </p:cNvGrpSpPr>
          <p:nvPr/>
        </p:nvGrpSpPr>
        <p:grpSpPr bwMode="auto">
          <a:xfrm>
            <a:off x="733425" y="3990975"/>
            <a:ext cx="2924175" cy="1738313"/>
            <a:chOff x="733193" y="3991305"/>
            <a:chExt cx="2924673" cy="1738698"/>
          </a:xfrm>
        </p:grpSpPr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733193" y="3991305"/>
              <a:ext cx="2924673" cy="1738698"/>
            </a:xfrm>
            <a:prstGeom prst="ellipse">
              <a:avLst/>
            </a:prstGeom>
            <a:solidFill>
              <a:srgbClr val="5AAB31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1">
                <a:latin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1" name="Oval 8"/>
            <p:cNvSpPr>
              <a:spLocks noChangeArrowheads="1"/>
            </p:cNvSpPr>
            <p:nvPr/>
          </p:nvSpPr>
          <p:spPr bwMode="auto">
            <a:xfrm>
              <a:off x="1119022" y="3991305"/>
              <a:ext cx="2308618" cy="131474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1">
                <a:latin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325432" y="4750298"/>
              <a:ext cx="1924378" cy="30645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添加标题内容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792236" y="4316815"/>
              <a:ext cx="1009822" cy="4620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标题</a:t>
              </a:r>
              <a:r>
                <a:rPr lang="en-US" altLang="zh-CN" sz="2400" b="1" dirty="0">
                  <a:latin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B</a:t>
              </a:r>
              <a:endParaRPr lang="zh-CN" altLang="en-US" sz="2400" b="1" dirty="0">
                <a:latin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" name="组合 1"/>
          <p:cNvGrpSpPr>
            <a:grpSpLocks/>
          </p:cNvGrpSpPr>
          <p:nvPr/>
        </p:nvGrpSpPr>
        <p:grpSpPr bwMode="auto">
          <a:xfrm>
            <a:off x="2300288" y="1768475"/>
            <a:ext cx="3154362" cy="2505075"/>
            <a:chOff x="2299755" y="1767795"/>
            <a:chExt cx="3155238" cy="2506188"/>
          </a:xfrm>
        </p:grpSpPr>
        <p:sp>
          <p:nvSpPr>
            <p:cNvPr id="44" name="Oval 21"/>
            <p:cNvSpPr>
              <a:spLocks noChangeArrowheads="1"/>
            </p:cNvSpPr>
            <p:nvPr/>
          </p:nvSpPr>
          <p:spPr bwMode="auto">
            <a:xfrm>
              <a:off x="2418850" y="1767795"/>
              <a:ext cx="2923400" cy="1740673"/>
            </a:xfrm>
            <a:prstGeom prst="ellipse">
              <a:avLst/>
            </a:prstGeom>
            <a:solidFill>
              <a:srgbClr val="315B2F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1">
                <a:latin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5" name="任意多边形 44"/>
            <p:cNvSpPr>
              <a:spLocks/>
            </p:cNvSpPr>
            <p:nvPr/>
          </p:nvSpPr>
          <p:spPr bwMode="auto">
            <a:xfrm>
              <a:off x="3821002" y="2511075"/>
              <a:ext cx="1633991" cy="1762908"/>
            </a:xfrm>
            <a:custGeom>
              <a:avLst/>
              <a:gdLst>
                <a:gd name="connsiteX0" fmla="*/ 515938 w 1643063"/>
                <a:gd name="connsiteY0" fmla="*/ 0 h 1771650"/>
                <a:gd name="connsiteX1" fmla="*/ 1396892 w 1643063"/>
                <a:gd name="connsiteY1" fmla="*/ 1393578 h 1771650"/>
                <a:gd name="connsiteX2" fmla="*/ 1546225 w 1643063"/>
                <a:gd name="connsiteY2" fmla="*/ 1143000 h 1771650"/>
                <a:gd name="connsiteX3" fmla="*/ 1643063 w 1643063"/>
                <a:gd name="connsiteY3" fmla="*/ 1771650 h 1771650"/>
                <a:gd name="connsiteX4" fmla="*/ 1030288 w 1643063"/>
                <a:gd name="connsiteY4" fmla="*/ 1606550 h 1771650"/>
                <a:gd name="connsiteX5" fmla="*/ 1292341 w 1643063"/>
                <a:gd name="connsiteY5" fmla="*/ 1487550 h 1771650"/>
                <a:gd name="connsiteX6" fmla="*/ 0 w 1643063"/>
                <a:gd name="connsiteY6" fmla="*/ 46355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3063" h="1771650">
                  <a:moveTo>
                    <a:pt x="515938" y="0"/>
                  </a:moveTo>
                  <a:lnTo>
                    <a:pt x="1396892" y="1393578"/>
                  </a:lnTo>
                  <a:lnTo>
                    <a:pt x="1546225" y="1143000"/>
                  </a:lnTo>
                  <a:lnTo>
                    <a:pt x="1643063" y="1771650"/>
                  </a:lnTo>
                  <a:lnTo>
                    <a:pt x="1030288" y="1606550"/>
                  </a:lnTo>
                  <a:lnTo>
                    <a:pt x="1292341" y="1487550"/>
                  </a:lnTo>
                  <a:lnTo>
                    <a:pt x="0" y="463550"/>
                  </a:lnTo>
                  <a:close/>
                </a:path>
              </a:pathLst>
            </a:custGeom>
            <a:solidFill>
              <a:srgbClr val="315B2F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1">
                <a:latin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6" name="任意多边形 45"/>
            <p:cNvSpPr>
              <a:spLocks/>
            </p:cNvSpPr>
            <p:nvPr/>
          </p:nvSpPr>
          <p:spPr bwMode="auto">
            <a:xfrm>
              <a:off x="2299755" y="2511075"/>
              <a:ext cx="1640342" cy="1762908"/>
            </a:xfrm>
            <a:custGeom>
              <a:avLst/>
              <a:gdLst>
                <a:gd name="connsiteX0" fmla="*/ 1127126 w 1649413"/>
                <a:gd name="connsiteY0" fmla="*/ 0 h 1771650"/>
                <a:gd name="connsiteX1" fmla="*/ 1649413 w 1649413"/>
                <a:gd name="connsiteY1" fmla="*/ 463550 h 1771650"/>
                <a:gd name="connsiteX2" fmla="*/ 351553 w 1649413"/>
                <a:gd name="connsiteY2" fmla="*/ 1487910 h 1771650"/>
                <a:gd name="connsiteX3" fmla="*/ 619125 w 1649413"/>
                <a:gd name="connsiteY3" fmla="*/ 1606550 h 1771650"/>
                <a:gd name="connsiteX4" fmla="*/ 0 w 1649413"/>
                <a:gd name="connsiteY4" fmla="*/ 1771650 h 1771650"/>
                <a:gd name="connsiteX5" fmla="*/ 103188 w 1649413"/>
                <a:gd name="connsiteY5" fmla="*/ 1143000 h 1771650"/>
                <a:gd name="connsiteX6" fmla="*/ 246184 w 1649413"/>
                <a:gd name="connsiteY6" fmla="*/ 1393559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9413" h="1771650">
                  <a:moveTo>
                    <a:pt x="1127126" y="0"/>
                  </a:moveTo>
                  <a:lnTo>
                    <a:pt x="1649413" y="463550"/>
                  </a:lnTo>
                  <a:lnTo>
                    <a:pt x="351553" y="1487910"/>
                  </a:lnTo>
                  <a:lnTo>
                    <a:pt x="619125" y="1606550"/>
                  </a:lnTo>
                  <a:lnTo>
                    <a:pt x="0" y="1771650"/>
                  </a:lnTo>
                  <a:lnTo>
                    <a:pt x="103188" y="1143000"/>
                  </a:lnTo>
                  <a:lnTo>
                    <a:pt x="246184" y="1393559"/>
                  </a:lnTo>
                  <a:close/>
                </a:path>
              </a:pathLst>
            </a:custGeom>
            <a:solidFill>
              <a:srgbClr val="315B2F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1">
                <a:latin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7" name="Oval 26"/>
            <p:cNvSpPr>
              <a:spLocks noChangeArrowheads="1"/>
            </p:cNvSpPr>
            <p:nvPr/>
          </p:nvSpPr>
          <p:spPr bwMode="auto">
            <a:xfrm>
              <a:off x="2723735" y="1767795"/>
              <a:ext cx="2307279" cy="13150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1">
                <a:latin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914288" y="2449136"/>
              <a:ext cx="1926173" cy="3081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添加标题内容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427193" y="2025084"/>
              <a:ext cx="890834" cy="40022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latin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标题</a:t>
              </a:r>
              <a:r>
                <a:rPr lang="en-US" altLang="zh-CN" sz="2000" b="1" dirty="0">
                  <a:latin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A</a:t>
              </a:r>
              <a:endParaRPr lang="zh-CN" altLang="en-US" sz="2000" b="1" dirty="0">
                <a:latin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4103688" y="3990975"/>
            <a:ext cx="2925762" cy="1738313"/>
            <a:chOff x="4103199" y="3991305"/>
            <a:chExt cx="2926253" cy="1738698"/>
          </a:xfrm>
        </p:grpSpPr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4103199" y="3991305"/>
              <a:ext cx="2926253" cy="1738698"/>
            </a:xfrm>
            <a:prstGeom prst="ellipse">
              <a:avLst/>
            </a:prstGeom>
            <a:solidFill>
              <a:srgbClr val="5AAB31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1">
                <a:latin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3" name="Oval 16"/>
            <p:cNvSpPr>
              <a:spLocks noChangeArrowheads="1"/>
            </p:cNvSpPr>
            <p:nvPr/>
          </p:nvSpPr>
          <p:spPr bwMode="auto">
            <a:xfrm>
              <a:off x="4325486" y="3991305"/>
              <a:ext cx="2308612" cy="131474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1">
                <a:latin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638276" y="4807461"/>
              <a:ext cx="1924373" cy="3080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添加标题内容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125721" y="4348572"/>
              <a:ext cx="1006644" cy="4620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标题</a:t>
              </a:r>
              <a:r>
                <a:rPr lang="en-US" altLang="zh-CN" sz="2400" b="1" dirty="0">
                  <a:latin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C</a:t>
              </a:r>
              <a:endParaRPr lang="zh-CN" altLang="en-US" sz="2400" b="1" dirty="0">
                <a:latin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7299325" y="2536825"/>
            <a:ext cx="4078288" cy="2066925"/>
            <a:chOff x="7299429" y="2536999"/>
            <a:chExt cx="4078423" cy="2066736"/>
          </a:xfrm>
        </p:grpSpPr>
        <p:sp>
          <p:nvSpPr>
            <p:cNvPr id="50187" name="文本框 53"/>
            <p:cNvSpPr txBox="1">
              <a:spLocks noChangeArrowheads="1"/>
            </p:cNvSpPr>
            <p:nvPr/>
          </p:nvSpPr>
          <p:spPr bwMode="auto">
            <a:xfrm>
              <a:off x="7299429" y="2536999"/>
              <a:ext cx="373971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1216025" eaLnBrk="1" hangingPunct="1">
                <a:spcBef>
                  <a:spcPct val="20000"/>
                </a:spcBef>
              </a:pPr>
              <a:r>
                <a:rPr lang="zh-CN" altLang="en-US" sz="2000" b="1">
                  <a:sym typeface="Arial" pitchFamily="34" charset="0"/>
                </a:rPr>
                <a:t>单击输入标题</a:t>
              </a:r>
              <a:endParaRPr lang="en-US" altLang="zh-CN" sz="2000" b="1">
                <a:sym typeface="Arial" pitchFamily="34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7312129" y="2960823"/>
              <a:ext cx="4065723" cy="1642912"/>
            </a:xfrm>
            <a:prstGeom prst="rect">
              <a:avLst/>
            </a:prstGeom>
            <a:noFill/>
          </p:spPr>
          <p:txBody>
            <a:bodyPr lIns="7200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400" spc="1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/>
                  </a:solidFill>
                  <a:sym typeface="微软雅黑" panose="020B0503020204020204" pitchFamily="34" charset="-122"/>
                </a:rPr>
                <a:t>感谢您购买小状元的作品：</a:t>
              </a:r>
              <a:r>
                <a:rPr lang="zh-CN" altLang="en-US" dirty="0">
                  <a:solidFill>
                    <a:schemeClr val="tx1"/>
                  </a:solidFill>
                  <a:sym typeface="微软雅黑" panose="020B0503020204020204" pitchFamily="34" charset="-122"/>
                </a:rPr>
                <a:t>作品内所有图片和文字仅供参考使用，所有带网格的形状是为了给图片占位的，具体替换的方法请参考</a:t>
              </a:r>
              <a:r>
                <a:rPr lang="zh-CN" altLang="en-US" b="1" dirty="0">
                  <a:solidFill>
                    <a:schemeClr val="tx1"/>
                  </a:solidFill>
                  <a:sym typeface="微软雅黑" panose="020B0503020204020204" pitchFamily="34" charset="-122"/>
                </a:rPr>
                <a:t>文档底部的教程</a:t>
              </a:r>
              <a:r>
                <a:rPr lang="zh-CN" altLang="en-US" dirty="0">
                  <a:solidFill>
                    <a:schemeClr val="tx1"/>
                  </a:solidFill>
                  <a:sym typeface="微软雅黑" panose="020B0503020204020204" pitchFamily="34" charset="-122"/>
                </a:rPr>
                <a:t>，文档不能解决您的所有问题，遇到不明白的问题，不要忘记有百度搜索哦，相信你一定能找到解决方法的。</a:t>
              </a:r>
              <a:endParaRPr lang="en-US" altLang="zh-CN" dirty="0">
                <a:solidFill>
                  <a:schemeClr val="tx1"/>
                </a:solidFill>
                <a:sym typeface="微软雅黑" panose="020B0503020204020204" pitchFamily="34" charset="-122"/>
              </a:endParaRPr>
            </a:p>
          </p:txBody>
        </p:sp>
      </p:grpSp>
      <p:grpSp>
        <p:nvGrpSpPr>
          <p:cNvPr id="50182" name="组合 26"/>
          <p:cNvGrpSpPr>
            <a:grpSpLocks/>
          </p:cNvGrpSpPr>
          <p:nvPr/>
        </p:nvGrpSpPr>
        <p:grpSpPr bwMode="auto">
          <a:xfrm>
            <a:off x="284163" y="55563"/>
            <a:ext cx="2952750" cy="857250"/>
            <a:chOff x="312964" y="12700"/>
            <a:chExt cx="2952751" cy="856370"/>
          </a:xfrm>
        </p:grpSpPr>
        <p:sp>
          <p:nvSpPr>
            <p:cNvPr id="28" name="圆角矩形 27"/>
            <p:cNvSpPr/>
            <p:nvPr/>
          </p:nvSpPr>
          <p:spPr>
            <a:xfrm>
              <a:off x="368526" y="282298"/>
              <a:ext cx="2897189" cy="38060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rgbClr val="3F7B33"/>
                </a:solidFill>
              </a:endParaRPr>
            </a:p>
          </p:txBody>
        </p:sp>
        <p:pic>
          <p:nvPicPr>
            <p:cNvPr id="50184" name="图片 28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2055465">
              <a:off x="312964" y="12700"/>
              <a:ext cx="498555" cy="856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185" name="文本框 29"/>
            <p:cNvSpPr txBox="1">
              <a:spLocks noChangeArrowheads="1"/>
            </p:cNvSpPr>
            <p:nvPr/>
          </p:nvSpPr>
          <p:spPr bwMode="auto">
            <a:xfrm>
              <a:off x="846342" y="282152"/>
              <a:ext cx="20313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3C7832"/>
                  </a:solidFill>
                  <a:latin typeface="微软雅黑" pitchFamily="34" charset="-122"/>
                </a:rPr>
                <a:t>单击此处添加标题</a:t>
              </a:r>
            </a:p>
          </p:txBody>
        </p:sp>
        <p:sp>
          <p:nvSpPr>
            <p:cNvPr id="50186" name="文本框 30"/>
            <p:cNvSpPr txBox="1">
              <a:spLocks noChangeArrowheads="1"/>
            </p:cNvSpPr>
            <p:nvPr/>
          </p:nvSpPr>
          <p:spPr bwMode="auto">
            <a:xfrm>
              <a:off x="405443" y="287157"/>
              <a:ext cx="3465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chemeClr val="bg1"/>
                  </a:solidFill>
                  <a:latin typeface="微软雅黑" pitchFamily="34" charset="-122"/>
                </a:rPr>
                <a:t>X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6115050"/>
            <a:ext cx="12192000" cy="771525"/>
          </a:xfrm>
          <a:custGeom>
            <a:avLst/>
            <a:gdLst>
              <a:gd name="connsiteX0" fmla="*/ 0 w 12192000"/>
              <a:gd name="connsiteY0" fmla="*/ 0 h 663915"/>
              <a:gd name="connsiteX1" fmla="*/ 12192000 w 12192000"/>
              <a:gd name="connsiteY1" fmla="*/ 0 h 663915"/>
              <a:gd name="connsiteX2" fmla="*/ 12192000 w 12192000"/>
              <a:gd name="connsiteY2" fmla="*/ 663915 h 663915"/>
              <a:gd name="connsiteX3" fmla="*/ 0 w 12192000"/>
              <a:gd name="connsiteY3" fmla="*/ 663915 h 663915"/>
              <a:gd name="connsiteX4" fmla="*/ 0 w 12192000"/>
              <a:gd name="connsiteY4" fmla="*/ 0 h 663915"/>
              <a:gd name="connsiteX0" fmla="*/ 0 w 12192000"/>
              <a:gd name="connsiteY0" fmla="*/ 220133 h 884048"/>
              <a:gd name="connsiteX1" fmla="*/ 12192000 w 12192000"/>
              <a:gd name="connsiteY1" fmla="*/ 220133 h 884048"/>
              <a:gd name="connsiteX2" fmla="*/ 12192000 w 12192000"/>
              <a:gd name="connsiteY2" fmla="*/ 884048 h 884048"/>
              <a:gd name="connsiteX3" fmla="*/ 0 w 12192000"/>
              <a:gd name="connsiteY3" fmla="*/ 884048 h 884048"/>
              <a:gd name="connsiteX4" fmla="*/ 0 w 12192000"/>
              <a:gd name="connsiteY4" fmla="*/ 220133 h 884048"/>
              <a:gd name="connsiteX0" fmla="*/ 0 w 12192000"/>
              <a:gd name="connsiteY0" fmla="*/ 186551 h 850466"/>
              <a:gd name="connsiteX1" fmla="*/ 12192000 w 12192000"/>
              <a:gd name="connsiteY1" fmla="*/ 338951 h 850466"/>
              <a:gd name="connsiteX2" fmla="*/ 12192000 w 12192000"/>
              <a:gd name="connsiteY2" fmla="*/ 850466 h 850466"/>
              <a:gd name="connsiteX3" fmla="*/ 0 w 12192000"/>
              <a:gd name="connsiteY3" fmla="*/ 850466 h 850466"/>
              <a:gd name="connsiteX4" fmla="*/ 0 w 12192000"/>
              <a:gd name="connsiteY4" fmla="*/ 186551 h 850466"/>
              <a:gd name="connsiteX0" fmla="*/ 0 w 12192000"/>
              <a:gd name="connsiteY0" fmla="*/ 108198 h 772113"/>
              <a:gd name="connsiteX1" fmla="*/ 12192000 w 12192000"/>
              <a:gd name="connsiteY1" fmla="*/ 260598 h 772113"/>
              <a:gd name="connsiteX2" fmla="*/ 12192000 w 12192000"/>
              <a:gd name="connsiteY2" fmla="*/ 772113 h 772113"/>
              <a:gd name="connsiteX3" fmla="*/ 0 w 12192000"/>
              <a:gd name="connsiteY3" fmla="*/ 772113 h 772113"/>
              <a:gd name="connsiteX4" fmla="*/ 0 w 12192000"/>
              <a:gd name="connsiteY4" fmla="*/ 108198 h 77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772113">
                <a:moveTo>
                  <a:pt x="0" y="108198"/>
                </a:moveTo>
                <a:cubicBezTo>
                  <a:pt x="1435100" y="-387102"/>
                  <a:pt x="7759700" y="1022598"/>
                  <a:pt x="12192000" y="260598"/>
                </a:cubicBezTo>
                <a:lnTo>
                  <a:pt x="12192000" y="772113"/>
                </a:lnTo>
                <a:lnTo>
                  <a:pt x="0" y="772113"/>
                </a:lnTo>
                <a:lnTo>
                  <a:pt x="0" y="108198"/>
                </a:lnTo>
                <a:close/>
              </a:path>
            </a:pathLst>
          </a:custGeom>
          <a:solidFill>
            <a:srgbClr val="428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203" name="文本框 5"/>
          <p:cNvSpPr txBox="1">
            <a:spLocks noChangeArrowheads="1"/>
          </p:cNvSpPr>
          <p:nvPr/>
        </p:nvSpPr>
        <p:spPr bwMode="auto">
          <a:xfrm>
            <a:off x="2517775" y="4262438"/>
            <a:ext cx="7156450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8800" b="1">
                <a:solidFill>
                  <a:srgbClr val="4B8E37"/>
                </a:solidFill>
                <a:latin typeface="微软雅黑" pitchFamily="34" charset="-122"/>
              </a:rPr>
              <a:t>THANKS</a:t>
            </a:r>
            <a:endParaRPr lang="zh-CN" altLang="en-US" sz="8800" b="1">
              <a:solidFill>
                <a:srgbClr val="4B8E37"/>
              </a:solidFill>
              <a:latin typeface="微软雅黑" pitchFamily="34" charset="-122"/>
            </a:endParaRPr>
          </a:p>
        </p:txBody>
      </p:sp>
      <p:sp>
        <p:nvSpPr>
          <p:cNvPr id="51204" name="文本框 9"/>
          <p:cNvSpPr txBox="1">
            <a:spLocks noChangeArrowheads="1"/>
          </p:cNvSpPr>
          <p:nvPr/>
        </p:nvSpPr>
        <p:spPr bwMode="auto">
          <a:xfrm>
            <a:off x="3227388" y="5522913"/>
            <a:ext cx="6037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 eaLnBrk="1" hangingPunct="1"/>
            <a:r>
              <a:rPr lang="zh-CN" altLang="en-US" b="1">
                <a:solidFill>
                  <a:srgbClr val="4B8E37"/>
                </a:solidFill>
                <a:latin typeface="微软雅黑" pitchFamily="34" charset="-122"/>
              </a:rPr>
              <a:t>环境保护 </a:t>
            </a:r>
            <a:r>
              <a:rPr lang="en-US" altLang="zh-CN" b="1">
                <a:solidFill>
                  <a:srgbClr val="4B8E37"/>
                </a:solidFill>
                <a:latin typeface="微软雅黑" pitchFamily="34" charset="-122"/>
              </a:rPr>
              <a:t>/ </a:t>
            </a:r>
            <a:r>
              <a:rPr lang="zh-CN" altLang="en-US" b="1">
                <a:solidFill>
                  <a:srgbClr val="4B8E37"/>
                </a:solidFill>
                <a:latin typeface="微软雅黑" pitchFamily="34" charset="-122"/>
              </a:rPr>
              <a:t>能源 </a:t>
            </a:r>
            <a:r>
              <a:rPr lang="en-US" altLang="zh-CN" b="1">
                <a:solidFill>
                  <a:srgbClr val="4B8E37"/>
                </a:solidFill>
                <a:latin typeface="微软雅黑" pitchFamily="34" charset="-122"/>
              </a:rPr>
              <a:t>/ </a:t>
            </a:r>
            <a:r>
              <a:rPr lang="zh-CN" altLang="en-US" b="1">
                <a:solidFill>
                  <a:srgbClr val="4B8E37"/>
                </a:solidFill>
                <a:latin typeface="微软雅黑" pitchFamily="34" charset="-122"/>
              </a:rPr>
              <a:t>绿色城市 </a:t>
            </a:r>
            <a:r>
              <a:rPr lang="en-US" altLang="zh-CN" b="1">
                <a:solidFill>
                  <a:srgbClr val="4B8E37"/>
                </a:solidFill>
                <a:latin typeface="微软雅黑" pitchFamily="34" charset="-122"/>
              </a:rPr>
              <a:t>/ </a:t>
            </a:r>
            <a:r>
              <a:rPr lang="zh-CN" altLang="en-US" b="1">
                <a:solidFill>
                  <a:srgbClr val="4B8E37"/>
                </a:solidFill>
                <a:latin typeface="微软雅黑" pitchFamily="34" charset="-122"/>
              </a:rPr>
              <a:t>生态环境 </a:t>
            </a:r>
            <a:r>
              <a:rPr lang="en-US" altLang="zh-CN" b="1">
                <a:solidFill>
                  <a:srgbClr val="4B8E37"/>
                </a:solidFill>
                <a:latin typeface="微软雅黑" pitchFamily="34" charset="-122"/>
              </a:rPr>
              <a:t>/ </a:t>
            </a:r>
            <a:r>
              <a:rPr lang="zh-CN" altLang="en-US" b="1">
                <a:solidFill>
                  <a:srgbClr val="4B8E37"/>
                </a:solidFill>
                <a:latin typeface="微软雅黑" pitchFamily="34" charset="-122"/>
              </a:rPr>
              <a:t>林业局</a:t>
            </a:r>
            <a:r>
              <a:rPr lang="en-US" altLang="zh-CN" b="1">
                <a:solidFill>
                  <a:srgbClr val="4B8E37"/>
                </a:solidFill>
                <a:latin typeface="微软雅黑" pitchFamily="34" charset="-122"/>
              </a:rPr>
              <a:t> </a:t>
            </a:r>
            <a:endParaRPr lang="zh-CN" altLang="en-US" b="1">
              <a:solidFill>
                <a:srgbClr val="4B8E37"/>
              </a:solidFill>
              <a:latin typeface="微软雅黑" pitchFamily="34" charset="-122"/>
            </a:endParaRPr>
          </a:p>
        </p:txBody>
      </p:sp>
      <p:pic>
        <p:nvPicPr>
          <p:cNvPr id="51205" name="图片 3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035050" y="198438"/>
            <a:ext cx="10423525" cy="458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4"/>
          <p:cNvSpPr/>
          <p:nvPr/>
        </p:nvSpPr>
        <p:spPr>
          <a:xfrm flipH="1">
            <a:off x="0" y="6115050"/>
            <a:ext cx="12192000" cy="771525"/>
          </a:xfrm>
          <a:custGeom>
            <a:avLst/>
            <a:gdLst>
              <a:gd name="connsiteX0" fmla="*/ 0 w 12192000"/>
              <a:gd name="connsiteY0" fmla="*/ 0 h 663915"/>
              <a:gd name="connsiteX1" fmla="*/ 12192000 w 12192000"/>
              <a:gd name="connsiteY1" fmla="*/ 0 h 663915"/>
              <a:gd name="connsiteX2" fmla="*/ 12192000 w 12192000"/>
              <a:gd name="connsiteY2" fmla="*/ 663915 h 663915"/>
              <a:gd name="connsiteX3" fmla="*/ 0 w 12192000"/>
              <a:gd name="connsiteY3" fmla="*/ 663915 h 663915"/>
              <a:gd name="connsiteX4" fmla="*/ 0 w 12192000"/>
              <a:gd name="connsiteY4" fmla="*/ 0 h 663915"/>
              <a:gd name="connsiteX0" fmla="*/ 0 w 12192000"/>
              <a:gd name="connsiteY0" fmla="*/ 220133 h 884048"/>
              <a:gd name="connsiteX1" fmla="*/ 12192000 w 12192000"/>
              <a:gd name="connsiteY1" fmla="*/ 220133 h 884048"/>
              <a:gd name="connsiteX2" fmla="*/ 12192000 w 12192000"/>
              <a:gd name="connsiteY2" fmla="*/ 884048 h 884048"/>
              <a:gd name="connsiteX3" fmla="*/ 0 w 12192000"/>
              <a:gd name="connsiteY3" fmla="*/ 884048 h 884048"/>
              <a:gd name="connsiteX4" fmla="*/ 0 w 12192000"/>
              <a:gd name="connsiteY4" fmla="*/ 220133 h 884048"/>
              <a:gd name="connsiteX0" fmla="*/ 0 w 12192000"/>
              <a:gd name="connsiteY0" fmla="*/ 186551 h 850466"/>
              <a:gd name="connsiteX1" fmla="*/ 12192000 w 12192000"/>
              <a:gd name="connsiteY1" fmla="*/ 338951 h 850466"/>
              <a:gd name="connsiteX2" fmla="*/ 12192000 w 12192000"/>
              <a:gd name="connsiteY2" fmla="*/ 850466 h 850466"/>
              <a:gd name="connsiteX3" fmla="*/ 0 w 12192000"/>
              <a:gd name="connsiteY3" fmla="*/ 850466 h 850466"/>
              <a:gd name="connsiteX4" fmla="*/ 0 w 12192000"/>
              <a:gd name="connsiteY4" fmla="*/ 186551 h 850466"/>
              <a:gd name="connsiteX0" fmla="*/ 0 w 12192000"/>
              <a:gd name="connsiteY0" fmla="*/ 108198 h 772113"/>
              <a:gd name="connsiteX1" fmla="*/ 12192000 w 12192000"/>
              <a:gd name="connsiteY1" fmla="*/ 260598 h 772113"/>
              <a:gd name="connsiteX2" fmla="*/ 12192000 w 12192000"/>
              <a:gd name="connsiteY2" fmla="*/ 772113 h 772113"/>
              <a:gd name="connsiteX3" fmla="*/ 0 w 12192000"/>
              <a:gd name="connsiteY3" fmla="*/ 772113 h 772113"/>
              <a:gd name="connsiteX4" fmla="*/ 0 w 12192000"/>
              <a:gd name="connsiteY4" fmla="*/ 108198 h 77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772113">
                <a:moveTo>
                  <a:pt x="0" y="108198"/>
                </a:moveTo>
                <a:cubicBezTo>
                  <a:pt x="1435100" y="-387102"/>
                  <a:pt x="7759700" y="1022598"/>
                  <a:pt x="12192000" y="260598"/>
                </a:cubicBezTo>
                <a:lnTo>
                  <a:pt x="12192000" y="772113"/>
                </a:lnTo>
                <a:lnTo>
                  <a:pt x="0" y="772113"/>
                </a:lnTo>
                <a:lnTo>
                  <a:pt x="0" y="108198"/>
                </a:lnTo>
                <a:close/>
              </a:path>
            </a:pathLst>
          </a:custGeom>
          <a:solidFill>
            <a:srgbClr val="55A033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71"/>
          <p:cNvGrpSpPr/>
          <p:nvPr/>
        </p:nvGrpSpPr>
        <p:grpSpPr>
          <a:xfrm>
            <a:off x="1103312" y="2434991"/>
            <a:ext cx="1422496" cy="1816387"/>
            <a:chOff x="-1588" y="6351"/>
            <a:chExt cx="1209676" cy="1544637"/>
          </a:xfrm>
          <a:solidFill>
            <a:srgbClr val="5AAB31"/>
          </a:solidFill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131763" y="868363"/>
              <a:ext cx="709613" cy="682625"/>
            </a:xfrm>
            <a:custGeom>
              <a:avLst/>
              <a:gdLst>
                <a:gd name="T0" fmla="*/ 0 w 166"/>
                <a:gd name="T1" fmla="*/ 82 h 160"/>
                <a:gd name="T2" fmla="*/ 0 w 166"/>
                <a:gd name="T3" fmla="*/ 148 h 160"/>
                <a:gd name="T4" fmla="*/ 12 w 166"/>
                <a:gd name="T5" fmla="*/ 160 h 160"/>
                <a:gd name="T6" fmla="*/ 64 w 166"/>
                <a:gd name="T7" fmla="*/ 160 h 160"/>
                <a:gd name="T8" fmla="*/ 64 w 166"/>
                <a:gd name="T9" fmla="*/ 108 h 160"/>
                <a:gd name="T10" fmla="*/ 68 w 166"/>
                <a:gd name="T11" fmla="*/ 103 h 160"/>
                <a:gd name="T12" fmla="*/ 97 w 166"/>
                <a:gd name="T13" fmla="*/ 103 h 160"/>
                <a:gd name="T14" fmla="*/ 102 w 166"/>
                <a:gd name="T15" fmla="*/ 108 h 160"/>
                <a:gd name="T16" fmla="*/ 102 w 166"/>
                <a:gd name="T17" fmla="*/ 160 h 160"/>
                <a:gd name="T18" fmla="*/ 154 w 166"/>
                <a:gd name="T19" fmla="*/ 160 h 160"/>
                <a:gd name="T20" fmla="*/ 166 w 166"/>
                <a:gd name="T21" fmla="*/ 148 h 160"/>
                <a:gd name="T22" fmla="*/ 166 w 166"/>
                <a:gd name="T23" fmla="*/ 83 h 160"/>
                <a:gd name="T24" fmla="*/ 83 w 166"/>
                <a:gd name="T25" fmla="*/ 0 h 160"/>
                <a:gd name="T26" fmla="*/ 0 w 166"/>
                <a:gd name="T27" fmla="*/ 8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60">
                  <a:moveTo>
                    <a:pt x="0" y="82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0" y="155"/>
                    <a:pt x="5" y="160"/>
                    <a:pt x="12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6"/>
                    <a:pt x="66" y="103"/>
                    <a:pt x="68" y="103"/>
                  </a:cubicBezTo>
                  <a:cubicBezTo>
                    <a:pt x="97" y="103"/>
                    <a:pt x="97" y="103"/>
                    <a:pt x="97" y="103"/>
                  </a:cubicBezTo>
                  <a:cubicBezTo>
                    <a:pt x="100" y="103"/>
                    <a:pt x="102" y="106"/>
                    <a:pt x="102" y="108"/>
                  </a:cubicBezTo>
                  <a:cubicBezTo>
                    <a:pt x="102" y="160"/>
                    <a:pt x="102" y="160"/>
                    <a:pt x="102" y="160"/>
                  </a:cubicBezTo>
                  <a:cubicBezTo>
                    <a:pt x="154" y="160"/>
                    <a:pt x="154" y="160"/>
                    <a:pt x="154" y="160"/>
                  </a:cubicBezTo>
                  <a:cubicBezTo>
                    <a:pt x="161" y="160"/>
                    <a:pt x="166" y="155"/>
                    <a:pt x="166" y="148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0" y="8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-1588" y="6351"/>
              <a:ext cx="1209676" cy="1177925"/>
            </a:xfrm>
            <a:custGeom>
              <a:avLst/>
              <a:gdLst>
                <a:gd name="T0" fmla="*/ 212 w 283"/>
                <a:gd name="T1" fmla="*/ 0 h 276"/>
                <a:gd name="T2" fmla="*/ 156 w 283"/>
                <a:gd name="T3" fmla="*/ 109 h 276"/>
                <a:gd name="T4" fmla="*/ 189 w 283"/>
                <a:gd name="T5" fmla="*/ 168 h 276"/>
                <a:gd name="T6" fmla="*/ 164 w 283"/>
                <a:gd name="T7" fmla="*/ 196 h 276"/>
                <a:gd name="T8" fmla="*/ 122 w 283"/>
                <a:gd name="T9" fmla="*/ 154 h 276"/>
                <a:gd name="T10" fmla="*/ 105 w 283"/>
                <a:gd name="T11" fmla="*/ 154 h 276"/>
                <a:gd name="T12" fmla="*/ 5 w 283"/>
                <a:gd name="T13" fmla="*/ 254 h 276"/>
                <a:gd name="T14" fmla="*/ 5 w 283"/>
                <a:gd name="T15" fmla="*/ 272 h 276"/>
                <a:gd name="T16" fmla="*/ 13 w 283"/>
                <a:gd name="T17" fmla="*/ 275 h 276"/>
                <a:gd name="T18" fmla="*/ 22 w 283"/>
                <a:gd name="T19" fmla="*/ 272 h 276"/>
                <a:gd name="T20" fmla="*/ 114 w 283"/>
                <a:gd name="T21" fmla="*/ 180 h 276"/>
                <a:gd name="T22" fmla="*/ 205 w 283"/>
                <a:gd name="T23" fmla="*/ 272 h 276"/>
                <a:gd name="T24" fmla="*/ 222 w 283"/>
                <a:gd name="T25" fmla="*/ 272 h 276"/>
                <a:gd name="T26" fmla="*/ 222 w 283"/>
                <a:gd name="T27" fmla="*/ 254 h 276"/>
                <a:gd name="T28" fmla="*/ 175 w 283"/>
                <a:gd name="T29" fmla="*/ 207 h 276"/>
                <a:gd name="T30" fmla="*/ 197 w 283"/>
                <a:gd name="T31" fmla="*/ 171 h 276"/>
                <a:gd name="T32" fmla="*/ 197 w 283"/>
                <a:gd name="T33" fmla="*/ 171 h 276"/>
                <a:gd name="T34" fmla="*/ 209 w 283"/>
                <a:gd name="T35" fmla="*/ 148 h 276"/>
                <a:gd name="T36" fmla="*/ 209 w 283"/>
                <a:gd name="T37" fmla="*/ 148 h 276"/>
                <a:gd name="T38" fmla="*/ 229 w 283"/>
                <a:gd name="T39" fmla="*/ 80 h 276"/>
                <a:gd name="T40" fmla="*/ 224 w 283"/>
                <a:gd name="T41" fmla="*/ 33 h 276"/>
                <a:gd name="T42" fmla="*/ 227 w 283"/>
                <a:gd name="T43" fmla="*/ 29 h 276"/>
                <a:gd name="T44" fmla="*/ 238 w 283"/>
                <a:gd name="T45" fmla="*/ 117 h 276"/>
                <a:gd name="T46" fmla="*/ 218 w 283"/>
                <a:gd name="T47" fmla="*/ 172 h 276"/>
                <a:gd name="T48" fmla="*/ 269 w 283"/>
                <a:gd name="T49" fmla="*/ 127 h 276"/>
                <a:gd name="T50" fmla="*/ 212 w 283"/>
                <a:gd name="T51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3" h="276">
                  <a:moveTo>
                    <a:pt x="212" y="0"/>
                  </a:moveTo>
                  <a:cubicBezTo>
                    <a:pt x="209" y="56"/>
                    <a:pt x="169" y="61"/>
                    <a:pt x="156" y="109"/>
                  </a:cubicBezTo>
                  <a:cubicBezTo>
                    <a:pt x="147" y="141"/>
                    <a:pt x="174" y="162"/>
                    <a:pt x="189" y="168"/>
                  </a:cubicBezTo>
                  <a:cubicBezTo>
                    <a:pt x="184" y="179"/>
                    <a:pt x="170" y="191"/>
                    <a:pt x="164" y="196"/>
                  </a:cubicBezTo>
                  <a:cubicBezTo>
                    <a:pt x="122" y="154"/>
                    <a:pt x="122" y="154"/>
                    <a:pt x="122" y="154"/>
                  </a:cubicBezTo>
                  <a:cubicBezTo>
                    <a:pt x="118" y="149"/>
                    <a:pt x="110" y="149"/>
                    <a:pt x="105" y="154"/>
                  </a:cubicBezTo>
                  <a:cubicBezTo>
                    <a:pt x="5" y="254"/>
                    <a:pt x="5" y="254"/>
                    <a:pt x="5" y="254"/>
                  </a:cubicBezTo>
                  <a:cubicBezTo>
                    <a:pt x="0" y="259"/>
                    <a:pt x="0" y="267"/>
                    <a:pt x="5" y="272"/>
                  </a:cubicBezTo>
                  <a:cubicBezTo>
                    <a:pt x="7" y="274"/>
                    <a:pt x="10" y="275"/>
                    <a:pt x="13" y="275"/>
                  </a:cubicBezTo>
                  <a:cubicBezTo>
                    <a:pt x="17" y="275"/>
                    <a:pt x="20" y="274"/>
                    <a:pt x="22" y="272"/>
                  </a:cubicBezTo>
                  <a:cubicBezTo>
                    <a:pt x="114" y="180"/>
                    <a:pt x="114" y="180"/>
                    <a:pt x="114" y="180"/>
                  </a:cubicBezTo>
                  <a:cubicBezTo>
                    <a:pt x="205" y="272"/>
                    <a:pt x="205" y="272"/>
                    <a:pt x="205" y="272"/>
                  </a:cubicBezTo>
                  <a:cubicBezTo>
                    <a:pt x="210" y="276"/>
                    <a:pt x="218" y="276"/>
                    <a:pt x="222" y="272"/>
                  </a:cubicBezTo>
                  <a:cubicBezTo>
                    <a:pt x="227" y="267"/>
                    <a:pt x="227" y="259"/>
                    <a:pt x="222" y="254"/>
                  </a:cubicBezTo>
                  <a:cubicBezTo>
                    <a:pt x="175" y="207"/>
                    <a:pt x="175" y="207"/>
                    <a:pt x="175" y="207"/>
                  </a:cubicBezTo>
                  <a:cubicBezTo>
                    <a:pt x="183" y="195"/>
                    <a:pt x="195" y="174"/>
                    <a:pt x="197" y="171"/>
                  </a:cubicBezTo>
                  <a:cubicBezTo>
                    <a:pt x="197" y="171"/>
                    <a:pt x="197" y="171"/>
                    <a:pt x="197" y="171"/>
                  </a:cubicBezTo>
                  <a:cubicBezTo>
                    <a:pt x="201" y="165"/>
                    <a:pt x="207" y="155"/>
                    <a:pt x="209" y="148"/>
                  </a:cubicBezTo>
                  <a:cubicBezTo>
                    <a:pt x="209" y="148"/>
                    <a:pt x="209" y="148"/>
                    <a:pt x="209" y="148"/>
                  </a:cubicBezTo>
                  <a:cubicBezTo>
                    <a:pt x="209" y="148"/>
                    <a:pt x="223" y="119"/>
                    <a:pt x="229" y="80"/>
                  </a:cubicBezTo>
                  <a:cubicBezTo>
                    <a:pt x="230" y="73"/>
                    <a:pt x="231" y="57"/>
                    <a:pt x="224" y="33"/>
                  </a:cubicBezTo>
                  <a:cubicBezTo>
                    <a:pt x="224" y="33"/>
                    <a:pt x="223" y="25"/>
                    <a:pt x="227" y="29"/>
                  </a:cubicBezTo>
                  <a:cubicBezTo>
                    <a:pt x="227" y="29"/>
                    <a:pt x="251" y="71"/>
                    <a:pt x="238" y="117"/>
                  </a:cubicBezTo>
                  <a:cubicBezTo>
                    <a:pt x="232" y="138"/>
                    <a:pt x="218" y="172"/>
                    <a:pt x="218" y="172"/>
                  </a:cubicBezTo>
                  <a:cubicBezTo>
                    <a:pt x="262" y="171"/>
                    <a:pt x="269" y="127"/>
                    <a:pt x="269" y="127"/>
                  </a:cubicBezTo>
                  <a:cubicBezTo>
                    <a:pt x="283" y="42"/>
                    <a:pt x="212" y="0"/>
                    <a:pt x="212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3" name="组合 187"/>
          <p:cNvGrpSpPr/>
          <p:nvPr/>
        </p:nvGrpSpPr>
        <p:grpSpPr>
          <a:xfrm>
            <a:off x="3110045" y="2598504"/>
            <a:ext cx="1420680" cy="1652588"/>
            <a:chOff x="6284913" y="1055688"/>
            <a:chExt cx="2314575" cy="2692400"/>
          </a:xfrm>
          <a:solidFill>
            <a:srgbClr val="5AAB31"/>
          </a:solidFill>
        </p:grpSpPr>
        <p:sp>
          <p:nvSpPr>
            <p:cNvPr id="184" name="Freeform 10"/>
            <p:cNvSpPr>
              <a:spLocks/>
            </p:cNvSpPr>
            <p:nvPr/>
          </p:nvSpPr>
          <p:spPr bwMode="auto">
            <a:xfrm>
              <a:off x="7815263" y="1055688"/>
              <a:ext cx="784225" cy="782638"/>
            </a:xfrm>
            <a:custGeom>
              <a:avLst/>
              <a:gdLst>
                <a:gd name="T0" fmla="*/ 134 w 184"/>
                <a:gd name="T1" fmla="*/ 124 h 184"/>
                <a:gd name="T2" fmla="*/ 59 w 184"/>
                <a:gd name="T3" fmla="*/ 41 h 184"/>
                <a:gd name="T4" fmla="*/ 0 w 184"/>
                <a:gd name="T5" fmla="*/ 8 h 184"/>
                <a:gd name="T6" fmla="*/ 29 w 184"/>
                <a:gd name="T7" fmla="*/ 79 h 184"/>
                <a:gd name="T8" fmla="*/ 29 w 184"/>
                <a:gd name="T9" fmla="*/ 115 h 184"/>
                <a:gd name="T10" fmla="*/ 73 w 184"/>
                <a:gd name="T11" fmla="*/ 158 h 184"/>
                <a:gd name="T12" fmla="*/ 100 w 184"/>
                <a:gd name="T13" fmla="*/ 158 h 184"/>
                <a:gd name="T14" fmla="*/ 179 w 184"/>
                <a:gd name="T15" fmla="*/ 184 h 184"/>
                <a:gd name="T16" fmla="*/ 134 w 184"/>
                <a:gd name="T17" fmla="*/ 12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184">
                  <a:moveTo>
                    <a:pt x="134" y="124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42" y="23"/>
                    <a:pt x="0" y="0"/>
                    <a:pt x="0" y="8"/>
                  </a:cubicBezTo>
                  <a:cubicBezTo>
                    <a:pt x="0" y="15"/>
                    <a:pt x="30" y="34"/>
                    <a:pt x="29" y="79"/>
                  </a:cubicBezTo>
                  <a:cubicBezTo>
                    <a:pt x="29" y="115"/>
                    <a:pt x="29" y="115"/>
                    <a:pt x="29" y="115"/>
                  </a:cubicBezTo>
                  <a:cubicBezTo>
                    <a:pt x="29" y="139"/>
                    <a:pt x="49" y="159"/>
                    <a:pt x="73" y="158"/>
                  </a:cubicBezTo>
                  <a:cubicBezTo>
                    <a:pt x="100" y="158"/>
                    <a:pt x="100" y="158"/>
                    <a:pt x="100" y="158"/>
                  </a:cubicBezTo>
                  <a:cubicBezTo>
                    <a:pt x="147" y="156"/>
                    <a:pt x="173" y="184"/>
                    <a:pt x="179" y="184"/>
                  </a:cubicBezTo>
                  <a:cubicBezTo>
                    <a:pt x="184" y="184"/>
                    <a:pt x="151" y="142"/>
                    <a:pt x="134" y="12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5" name="Freeform 11"/>
            <p:cNvSpPr>
              <a:spLocks noEditPoints="1"/>
            </p:cNvSpPr>
            <p:nvPr/>
          </p:nvSpPr>
          <p:spPr bwMode="auto">
            <a:xfrm>
              <a:off x="6284913" y="1068388"/>
              <a:ext cx="2284413" cy="2679700"/>
            </a:xfrm>
            <a:custGeom>
              <a:avLst/>
              <a:gdLst>
                <a:gd name="T0" fmla="*/ 400 w 537"/>
                <a:gd name="T1" fmla="*/ 189 h 630"/>
                <a:gd name="T2" fmla="*/ 351 w 537"/>
                <a:gd name="T3" fmla="*/ 44 h 630"/>
                <a:gd name="T4" fmla="*/ 44 w 537"/>
                <a:gd name="T5" fmla="*/ 0 h 630"/>
                <a:gd name="T6" fmla="*/ 0 w 537"/>
                <a:gd name="T7" fmla="*/ 586 h 630"/>
                <a:gd name="T8" fmla="*/ 493 w 537"/>
                <a:gd name="T9" fmla="*/ 630 h 630"/>
                <a:gd name="T10" fmla="*/ 537 w 537"/>
                <a:gd name="T11" fmla="*/ 231 h 630"/>
                <a:gd name="T12" fmla="*/ 91 w 537"/>
                <a:gd name="T13" fmla="*/ 324 h 630"/>
                <a:gd name="T14" fmla="*/ 216 w 537"/>
                <a:gd name="T15" fmla="*/ 398 h 630"/>
                <a:gd name="T16" fmla="*/ 161 w 537"/>
                <a:gd name="T17" fmla="*/ 439 h 630"/>
                <a:gd name="T18" fmla="*/ 96 w 537"/>
                <a:gd name="T19" fmla="*/ 380 h 630"/>
                <a:gd name="T20" fmla="*/ 91 w 537"/>
                <a:gd name="T21" fmla="*/ 324 h 630"/>
                <a:gd name="T22" fmla="*/ 181 w 537"/>
                <a:gd name="T23" fmla="*/ 533 h 630"/>
                <a:gd name="T24" fmla="*/ 94 w 537"/>
                <a:gd name="T25" fmla="*/ 427 h 630"/>
                <a:gd name="T26" fmla="*/ 94 w 537"/>
                <a:gd name="T27" fmla="*/ 427 h 630"/>
                <a:gd name="T28" fmla="*/ 248 w 537"/>
                <a:gd name="T29" fmla="*/ 446 h 630"/>
                <a:gd name="T30" fmla="*/ 224 w 537"/>
                <a:gd name="T31" fmla="*/ 328 h 630"/>
                <a:gd name="T32" fmla="*/ 181 w 537"/>
                <a:gd name="T33" fmla="*/ 227 h 630"/>
                <a:gd name="T34" fmla="*/ 316 w 537"/>
                <a:gd name="T35" fmla="*/ 203 h 630"/>
                <a:gd name="T36" fmla="*/ 316 w 537"/>
                <a:gd name="T37" fmla="*/ 203 h 630"/>
                <a:gd name="T38" fmla="*/ 224 w 537"/>
                <a:gd name="T39" fmla="*/ 328 h 630"/>
                <a:gd name="T40" fmla="*/ 354 w 537"/>
                <a:gd name="T41" fmla="*/ 227 h 630"/>
                <a:gd name="T42" fmla="*/ 406 w 537"/>
                <a:gd name="T43" fmla="*/ 250 h 630"/>
                <a:gd name="T44" fmla="*/ 280 w 537"/>
                <a:gd name="T45" fmla="*/ 324 h 630"/>
                <a:gd name="T46" fmla="*/ 272 w 537"/>
                <a:gd name="T47" fmla="*/ 256 h 630"/>
                <a:gd name="T48" fmla="*/ 395 w 537"/>
                <a:gd name="T49" fmla="*/ 506 h 630"/>
                <a:gd name="T50" fmla="*/ 318 w 537"/>
                <a:gd name="T51" fmla="*/ 531 h 630"/>
                <a:gd name="T52" fmla="*/ 272 w 537"/>
                <a:gd name="T53" fmla="*/ 488 h 630"/>
                <a:gd name="T54" fmla="*/ 317 w 537"/>
                <a:gd name="T55" fmla="*/ 441 h 630"/>
                <a:gd name="T56" fmla="*/ 395 w 537"/>
                <a:gd name="T57" fmla="*/ 506 h 630"/>
                <a:gd name="T58" fmla="*/ 402 w 537"/>
                <a:gd name="T59" fmla="*/ 507 h 630"/>
                <a:gd name="T60" fmla="*/ 402 w 537"/>
                <a:gd name="T61" fmla="*/ 507 h 630"/>
                <a:gd name="T62" fmla="*/ 340 w 537"/>
                <a:gd name="T63" fmla="*/ 364 h 630"/>
                <a:gd name="T64" fmla="*/ 449 w 537"/>
                <a:gd name="T65" fmla="*/ 37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7" h="630">
                  <a:moveTo>
                    <a:pt x="493" y="188"/>
                  </a:moveTo>
                  <a:cubicBezTo>
                    <a:pt x="400" y="189"/>
                    <a:pt x="400" y="189"/>
                    <a:pt x="400" y="189"/>
                  </a:cubicBezTo>
                  <a:cubicBezTo>
                    <a:pt x="375" y="189"/>
                    <a:pt x="355" y="170"/>
                    <a:pt x="354" y="145"/>
                  </a:cubicBezTo>
                  <a:cubicBezTo>
                    <a:pt x="351" y="44"/>
                    <a:pt x="351" y="44"/>
                    <a:pt x="351" y="44"/>
                  </a:cubicBezTo>
                  <a:cubicBezTo>
                    <a:pt x="351" y="20"/>
                    <a:pt x="330" y="0"/>
                    <a:pt x="30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20"/>
                    <a:pt x="0" y="44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0" y="610"/>
                    <a:pt x="20" y="630"/>
                    <a:pt x="44" y="630"/>
                  </a:cubicBezTo>
                  <a:cubicBezTo>
                    <a:pt x="493" y="630"/>
                    <a:pt x="493" y="630"/>
                    <a:pt x="493" y="630"/>
                  </a:cubicBezTo>
                  <a:cubicBezTo>
                    <a:pt x="517" y="630"/>
                    <a:pt x="537" y="610"/>
                    <a:pt x="537" y="586"/>
                  </a:cubicBezTo>
                  <a:cubicBezTo>
                    <a:pt x="537" y="231"/>
                    <a:pt x="537" y="231"/>
                    <a:pt x="537" y="231"/>
                  </a:cubicBezTo>
                  <a:cubicBezTo>
                    <a:pt x="537" y="207"/>
                    <a:pt x="517" y="187"/>
                    <a:pt x="493" y="188"/>
                  </a:cubicBezTo>
                  <a:close/>
                  <a:moveTo>
                    <a:pt x="91" y="324"/>
                  </a:moveTo>
                  <a:cubicBezTo>
                    <a:pt x="175" y="324"/>
                    <a:pt x="175" y="324"/>
                    <a:pt x="175" y="324"/>
                  </a:cubicBezTo>
                  <a:cubicBezTo>
                    <a:pt x="216" y="398"/>
                    <a:pt x="216" y="398"/>
                    <a:pt x="216" y="398"/>
                  </a:cubicBezTo>
                  <a:cubicBezTo>
                    <a:pt x="193" y="387"/>
                    <a:pt x="193" y="387"/>
                    <a:pt x="193" y="387"/>
                  </a:cubicBezTo>
                  <a:cubicBezTo>
                    <a:pt x="161" y="439"/>
                    <a:pt x="161" y="439"/>
                    <a:pt x="161" y="439"/>
                  </a:cubicBezTo>
                  <a:cubicBezTo>
                    <a:pt x="161" y="439"/>
                    <a:pt x="122" y="442"/>
                    <a:pt x="97" y="421"/>
                  </a:cubicBezTo>
                  <a:cubicBezTo>
                    <a:pt x="97" y="421"/>
                    <a:pt x="82" y="406"/>
                    <a:pt x="96" y="380"/>
                  </a:cubicBezTo>
                  <a:cubicBezTo>
                    <a:pt x="115" y="341"/>
                    <a:pt x="115" y="341"/>
                    <a:pt x="115" y="341"/>
                  </a:cubicBezTo>
                  <a:lnTo>
                    <a:pt x="91" y="324"/>
                  </a:lnTo>
                  <a:close/>
                  <a:moveTo>
                    <a:pt x="248" y="533"/>
                  </a:moveTo>
                  <a:cubicBezTo>
                    <a:pt x="181" y="533"/>
                    <a:pt x="181" y="533"/>
                    <a:pt x="181" y="533"/>
                  </a:cubicBezTo>
                  <a:cubicBezTo>
                    <a:pt x="181" y="533"/>
                    <a:pt x="155" y="536"/>
                    <a:pt x="140" y="510"/>
                  </a:cubicBezTo>
                  <a:cubicBezTo>
                    <a:pt x="94" y="427"/>
                    <a:pt x="94" y="427"/>
                    <a:pt x="94" y="427"/>
                  </a:cubicBezTo>
                  <a:cubicBezTo>
                    <a:pt x="94" y="426"/>
                    <a:pt x="93" y="425"/>
                    <a:pt x="93" y="425"/>
                  </a:cubicBezTo>
                  <a:cubicBezTo>
                    <a:pt x="94" y="427"/>
                    <a:pt x="94" y="427"/>
                    <a:pt x="94" y="427"/>
                  </a:cubicBezTo>
                  <a:cubicBezTo>
                    <a:pt x="97" y="432"/>
                    <a:pt x="111" y="448"/>
                    <a:pt x="162" y="446"/>
                  </a:cubicBezTo>
                  <a:cubicBezTo>
                    <a:pt x="248" y="446"/>
                    <a:pt x="248" y="446"/>
                    <a:pt x="248" y="446"/>
                  </a:cubicBezTo>
                  <a:lnTo>
                    <a:pt x="248" y="533"/>
                  </a:lnTo>
                  <a:close/>
                  <a:moveTo>
                    <a:pt x="224" y="328"/>
                  </a:moveTo>
                  <a:cubicBezTo>
                    <a:pt x="148" y="286"/>
                    <a:pt x="148" y="286"/>
                    <a:pt x="148" y="286"/>
                  </a:cubicBezTo>
                  <a:cubicBezTo>
                    <a:pt x="181" y="227"/>
                    <a:pt x="181" y="227"/>
                    <a:pt x="181" y="227"/>
                  </a:cubicBezTo>
                  <a:cubicBezTo>
                    <a:pt x="181" y="227"/>
                    <a:pt x="190" y="204"/>
                    <a:pt x="220" y="203"/>
                  </a:cubicBezTo>
                  <a:cubicBezTo>
                    <a:pt x="316" y="203"/>
                    <a:pt x="316" y="203"/>
                    <a:pt x="316" y="203"/>
                  </a:cubicBezTo>
                  <a:cubicBezTo>
                    <a:pt x="317" y="203"/>
                    <a:pt x="317" y="203"/>
                    <a:pt x="317" y="203"/>
                  </a:cubicBezTo>
                  <a:cubicBezTo>
                    <a:pt x="316" y="203"/>
                    <a:pt x="316" y="203"/>
                    <a:pt x="316" y="203"/>
                  </a:cubicBezTo>
                  <a:cubicBezTo>
                    <a:pt x="310" y="203"/>
                    <a:pt x="289" y="208"/>
                    <a:pt x="266" y="253"/>
                  </a:cubicBezTo>
                  <a:lnTo>
                    <a:pt x="224" y="328"/>
                  </a:lnTo>
                  <a:close/>
                  <a:moveTo>
                    <a:pt x="318" y="209"/>
                  </a:moveTo>
                  <a:cubicBezTo>
                    <a:pt x="318" y="209"/>
                    <a:pt x="339" y="202"/>
                    <a:pt x="354" y="227"/>
                  </a:cubicBezTo>
                  <a:cubicBezTo>
                    <a:pt x="379" y="263"/>
                    <a:pt x="379" y="263"/>
                    <a:pt x="379" y="263"/>
                  </a:cubicBezTo>
                  <a:cubicBezTo>
                    <a:pt x="406" y="250"/>
                    <a:pt x="406" y="250"/>
                    <a:pt x="406" y="250"/>
                  </a:cubicBezTo>
                  <a:cubicBezTo>
                    <a:pt x="365" y="324"/>
                    <a:pt x="365" y="324"/>
                    <a:pt x="365" y="324"/>
                  </a:cubicBezTo>
                  <a:cubicBezTo>
                    <a:pt x="280" y="324"/>
                    <a:pt x="280" y="324"/>
                    <a:pt x="280" y="324"/>
                  </a:cubicBezTo>
                  <a:cubicBezTo>
                    <a:pt x="302" y="309"/>
                    <a:pt x="302" y="309"/>
                    <a:pt x="302" y="309"/>
                  </a:cubicBezTo>
                  <a:cubicBezTo>
                    <a:pt x="272" y="256"/>
                    <a:pt x="272" y="256"/>
                    <a:pt x="272" y="256"/>
                  </a:cubicBezTo>
                  <a:cubicBezTo>
                    <a:pt x="272" y="256"/>
                    <a:pt x="288" y="220"/>
                    <a:pt x="318" y="209"/>
                  </a:cubicBezTo>
                  <a:close/>
                  <a:moveTo>
                    <a:pt x="395" y="506"/>
                  </a:moveTo>
                  <a:cubicBezTo>
                    <a:pt x="395" y="506"/>
                    <a:pt x="390" y="527"/>
                    <a:pt x="361" y="528"/>
                  </a:cubicBezTo>
                  <a:cubicBezTo>
                    <a:pt x="318" y="531"/>
                    <a:pt x="318" y="531"/>
                    <a:pt x="318" y="531"/>
                  </a:cubicBezTo>
                  <a:cubicBezTo>
                    <a:pt x="315" y="560"/>
                    <a:pt x="315" y="560"/>
                    <a:pt x="315" y="560"/>
                  </a:cubicBezTo>
                  <a:cubicBezTo>
                    <a:pt x="272" y="488"/>
                    <a:pt x="272" y="488"/>
                    <a:pt x="272" y="488"/>
                  </a:cubicBezTo>
                  <a:cubicBezTo>
                    <a:pt x="315" y="415"/>
                    <a:pt x="315" y="415"/>
                    <a:pt x="315" y="415"/>
                  </a:cubicBezTo>
                  <a:cubicBezTo>
                    <a:pt x="317" y="441"/>
                    <a:pt x="317" y="441"/>
                    <a:pt x="317" y="441"/>
                  </a:cubicBezTo>
                  <a:cubicBezTo>
                    <a:pt x="378" y="441"/>
                    <a:pt x="378" y="441"/>
                    <a:pt x="378" y="441"/>
                  </a:cubicBezTo>
                  <a:cubicBezTo>
                    <a:pt x="378" y="441"/>
                    <a:pt x="400" y="474"/>
                    <a:pt x="395" y="506"/>
                  </a:cubicBezTo>
                  <a:close/>
                  <a:moveTo>
                    <a:pt x="450" y="424"/>
                  </a:moveTo>
                  <a:cubicBezTo>
                    <a:pt x="402" y="507"/>
                    <a:pt x="402" y="507"/>
                    <a:pt x="402" y="507"/>
                  </a:cubicBezTo>
                  <a:cubicBezTo>
                    <a:pt x="401" y="508"/>
                    <a:pt x="401" y="508"/>
                    <a:pt x="401" y="508"/>
                  </a:cubicBezTo>
                  <a:cubicBezTo>
                    <a:pt x="401" y="508"/>
                    <a:pt x="401" y="508"/>
                    <a:pt x="402" y="507"/>
                  </a:cubicBezTo>
                  <a:cubicBezTo>
                    <a:pt x="404" y="501"/>
                    <a:pt x="411" y="481"/>
                    <a:pt x="384" y="439"/>
                  </a:cubicBezTo>
                  <a:cubicBezTo>
                    <a:pt x="340" y="364"/>
                    <a:pt x="340" y="364"/>
                    <a:pt x="340" y="364"/>
                  </a:cubicBezTo>
                  <a:cubicBezTo>
                    <a:pt x="415" y="320"/>
                    <a:pt x="415" y="320"/>
                    <a:pt x="415" y="320"/>
                  </a:cubicBezTo>
                  <a:cubicBezTo>
                    <a:pt x="449" y="378"/>
                    <a:pt x="449" y="378"/>
                    <a:pt x="449" y="378"/>
                  </a:cubicBezTo>
                  <a:cubicBezTo>
                    <a:pt x="449" y="378"/>
                    <a:pt x="464" y="398"/>
                    <a:pt x="450" y="42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56324" name="Freeform 13"/>
          <p:cNvSpPr>
            <a:spLocks/>
          </p:cNvSpPr>
          <p:nvPr/>
        </p:nvSpPr>
        <p:spPr bwMode="auto">
          <a:xfrm>
            <a:off x="7616825" y="2435225"/>
            <a:ext cx="3175" cy="0"/>
          </a:xfrm>
          <a:custGeom>
            <a:avLst/>
            <a:gdLst>
              <a:gd name="T0" fmla="*/ 0 w 1"/>
              <a:gd name="T1" fmla="*/ 10080623 w 1"/>
              <a:gd name="T2" fmla="*/ 0 w 1"/>
              <a:gd name="T3" fmla="*/ 0 60000 65536"/>
              <a:gd name="T4" fmla="*/ 0 60000 65536"/>
              <a:gd name="T5" fmla="*/ 0 60000 65536"/>
              <a:gd name="T6" fmla="*/ 0 w 1"/>
              <a:gd name="T7" fmla="*/ 1 w 1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1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CD4B0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组合 197"/>
          <p:cNvGrpSpPr/>
          <p:nvPr/>
        </p:nvGrpSpPr>
        <p:grpSpPr>
          <a:xfrm>
            <a:off x="5309038" y="2479443"/>
            <a:ext cx="1316038" cy="1816100"/>
            <a:chOff x="8570913" y="1890713"/>
            <a:chExt cx="1316038" cy="1816100"/>
          </a:xfrm>
          <a:solidFill>
            <a:srgbClr val="5AAB31"/>
          </a:solidFill>
        </p:grpSpPr>
        <p:sp>
          <p:nvSpPr>
            <p:cNvPr id="192" name="Freeform 17"/>
            <p:cNvSpPr>
              <a:spLocks/>
            </p:cNvSpPr>
            <p:nvPr/>
          </p:nvSpPr>
          <p:spPr bwMode="auto">
            <a:xfrm>
              <a:off x="8570913" y="2103438"/>
              <a:ext cx="1316038" cy="204788"/>
            </a:xfrm>
            <a:custGeom>
              <a:avLst/>
              <a:gdLst>
                <a:gd name="T0" fmla="*/ 251 w 308"/>
                <a:gd name="T1" fmla="*/ 0 h 48"/>
                <a:gd name="T2" fmla="*/ 57 w 308"/>
                <a:gd name="T3" fmla="*/ 0 h 48"/>
                <a:gd name="T4" fmla="*/ 0 w 308"/>
                <a:gd name="T5" fmla="*/ 43 h 48"/>
                <a:gd name="T6" fmla="*/ 0 w 308"/>
                <a:gd name="T7" fmla="*/ 48 h 48"/>
                <a:gd name="T8" fmla="*/ 308 w 308"/>
                <a:gd name="T9" fmla="*/ 48 h 48"/>
                <a:gd name="T10" fmla="*/ 308 w 308"/>
                <a:gd name="T11" fmla="*/ 43 h 48"/>
                <a:gd name="T12" fmla="*/ 251 w 30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8" h="48">
                  <a:moveTo>
                    <a:pt x="251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19"/>
                    <a:pt x="0" y="4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308" y="48"/>
                    <a:pt x="308" y="48"/>
                    <a:pt x="308" y="48"/>
                  </a:cubicBezTo>
                  <a:cubicBezTo>
                    <a:pt x="308" y="43"/>
                    <a:pt x="308" y="43"/>
                    <a:pt x="308" y="43"/>
                  </a:cubicBezTo>
                  <a:cubicBezTo>
                    <a:pt x="308" y="19"/>
                    <a:pt x="282" y="0"/>
                    <a:pt x="251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3" name="Freeform 18"/>
            <p:cNvSpPr>
              <a:spLocks/>
            </p:cNvSpPr>
            <p:nvPr/>
          </p:nvSpPr>
          <p:spPr bwMode="auto">
            <a:xfrm>
              <a:off x="9002713" y="1890713"/>
              <a:ext cx="452438" cy="111125"/>
            </a:xfrm>
            <a:custGeom>
              <a:avLst/>
              <a:gdLst>
                <a:gd name="T0" fmla="*/ 86 w 106"/>
                <a:gd name="T1" fmla="*/ 0 h 26"/>
                <a:gd name="T2" fmla="*/ 20 w 106"/>
                <a:gd name="T3" fmla="*/ 0 h 26"/>
                <a:gd name="T4" fmla="*/ 0 w 106"/>
                <a:gd name="T5" fmla="*/ 19 h 26"/>
                <a:gd name="T6" fmla="*/ 0 w 106"/>
                <a:gd name="T7" fmla="*/ 26 h 26"/>
                <a:gd name="T8" fmla="*/ 106 w 106"/>
                <a:gd name="T9" fmla="*/ 26 h 26"/>
                <a:gd name="T10" fmla="*/ 106 w 106"/>
                <a:gd name="T11" fmla="*/ 19 h 26"/>
                <a:gd name="T12" fmla="*/ 86 w 10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26">
                  <a:moveTo>
                    <a:pt x="86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9"/>
                    <a:pt x="9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4" name="Freeform 19"/>
            <p:cNvSpPr>
              <a:spLocks noEditPoints="1"/>
            </p:cNvSpPr>
            <p:nvPr/>
          </p:nvSpPr>
          <p:spPr bwMode="auto">
            <a:xfrm>
              <a:off x="8672513" y="2432050"/>
              <a:ext cx="1111250" cy="1274763"/>
            </a:xfrm>
            <a:custGeom>
              <a:avLst/>
              <a:gdLst>
                <a:gd name="T0" fmla="*/ 0 w 260"/>
                <a:gd name="T1" fmla="*/ 0 h 299"/>
                <a:gd name="T2" fmla="*/ 0 w 260"/>
                <a:gd name="T3" fmla="*/ 242 h 299"/>
                <a:gd name="T4" fmla="*/ 48 w 260"/>
                <a:gd name="T5" fmla="*/ 299 h 299"/>
                <a:gd name="T6" fmla="*/ 212 w 260"/>
                <a:gd name="T7" fmla="*/ 299 h 299"/>
                <a:gd name="T8" fmla="*/ 260 w 260"/>
                <a:gd name="T9" fmla="*/ 242 h 299"/>
                <a:gd name="T10" fmla="*/ 260 w 260"/>
                <a:gd name="T11" fmla="*/ 0 h 299"/>
                <a:gd name="T12" fmla="*/ 0 w 260"/>
                <a:gd name="T13" fmla="*/ 0 h 299"/>
                <a:gd name="T14" fmla="*/ 32 w 260"/>
                <a:gd name="T15" fmla="*/ 121 h 299"/>
                <a:gd name="T16" fmla="*/ 79 w 260"/>
                <a:gd name="T17" fmla="*/ 121 h 299"/>
                <a:gd name="T18" fmla="*/ 102 w 260"/>
                <a:gd name="T19" fmla="*/ 162 h 299"/>
                <a:gd name="T20" fmla="*/ 88 w 260"/>
                <a:gd name="T21" fmla="*/ 156 h 299"/>
                <a:gd name="T22" fmla="*/ 71 w 260"/>
                <a:gd name="T23" fmla="*/ 185 h 299"/>
                <a:gd name="T24" fmla="*/ 35 w 260"/>
                <a:gd name="T25" fmla="*/ 175 h 299"/>
                <a:gd name="T26" fmla="*/ 34 w 260"/>
                <a:gd name="T27" fmla="*/ 152 h 299"/>
                <a:gd name="T28" fmla="*/ 45 w 260"/>
                <a:gd name="T29" fmla="*/ 130 h 299"/>
                <a:gd name="T30" fmla="*/ 32 w 260"/>
                <a:gd name="T31" fmla="*/ 121 h 299"/>
                <a:gd name="T32" fmla="*/ 119 w 260"/>
                <a:gd name="T33" fmla="*/ 237 h 299"/>
                <a:gd name="T34" fmla="*/ 82 w 260"/>
                <a:gd name="T35" fmla="*/ 237 h 299"/>
                <a:gd name="T36" fmla="*/ 59 w 260"/>
                <a:gd name="T37" fmla="*/ 225 h 299"/>
                <a:gd name="T38" fmla="*/ 33 w 260"/>
                <a:gd name="T39" fmla="*/ 178 h 299"/>
                <a:gd name="T40" fmla="*/ 33 w 260"/>
                <a:gd name="T41" fmla="*/ 177 h 299"/>
                <a:gd name="T42" fmla="*/ 33 w 260"/>
                <a:gd name="T43" fmla="*/ 178 h 299"/>
                <a:gd name="T44" fmla="*/ 71 w 260"/>
                <a:gd name="T45" fmla="*/ 189 h 299"/>
                <a:gd name="T46" fmla="*/ 119 w 260"/>
                <a:gd name="T47" fmla="*/ 189 h 299"/>
                <a:gd name="T48" fmla="*/ 119 w 260"/>
                <a:gd name="T49" fmla="*/ 237 h 299"/>
                <a:gd name="T50" fmla="*/ 106 w 260"/>
                <a:gd name="T51" fmla="*/ 123 h 299"/>
                <a:gd name="T52" fmla="*/ 63 w 260"/>
                <a:gd name="T53" fmla="*/ 99 h 299"/>
                <a:gd name="T54" fmla="*/ 82 w 260"/>
                <a:gd name="T55" fmla="*/ 67 h 299"/>
                <a:gd name="T56" fmla="*/ 104 w 260"/>
                <a:gd name="T57" fmla="*/ 53 h 299"/>
                <a:gd name="T58" fmla="*/ 157 w 260"/>
                <a:gd name="T59" fmla="*/ 53 h 299"/>
                <a:gd name="T60" fmla="*/ 158 w 260"/>
                <a:gd name="T61" fmla="*/ 53 h 299"/>
                <a:gd name="T62" fmla="*/ 157 w 260"/>
                <a:gd name="T63" fmla="*/ 53 h 299"/>
                <a:gd name="T64" fmla="*/ 129 w 260"/>
                <a:gd name="T65" fmla="*/ 81 h 299"/>
                <a:gd name="T66" fmla="*/ 106 w 260"/>
                <a:gd name="T67" fmla="*/ 123 h 299"/>
                <a:gd name="T68" fmla="*/ 158 w 260"/>
                <a:gd name="T69" fmla="*/ 57 h 299"/>
                <a:gd name="T70" fmla="*/ 179 w 260"/>
                <a:gd name="T71" fmla="*/ 67 h 299"/>
                <a:gd name="T72" fmla="*/ 192 w 260"/>
                <a:gd name="T73" fmla="*/ 87 h 299"/>
                <a:gd name="T74" fmla="*/ 207 w 260"/>
                <a:gd name="T75" fmla="*/ 80 h 299"/>
                <a:gd name="T76" fmla="*/ 184 w 260"/>
                <a:gd name="T77" fmla="*/ 121 h 299"/>
                <a:gd name="T78" fmla="*/ 137 w 260"/>
                <a:gd name="T79" fmla="*/ 121 h 299"/>
                <a:gd name="T80" fmla="*/ 149 w 260"/>
                <a:gd name="T81" fmla="*/ 112 h 299"/>
                <a:gd name="T82" fmla="*/ 132 w 260"/>
                <a:gd name="T83" fmla="*/ 83 h 299"/>
                <a:gd name="T84" fmla="*/ 158 w 260"/>
                <a:gd name="T85" fmla="*/ 57 h 299"/>
                <a:gd name="T86" fmla="*/ 201 w 260"/>
                <a:gd name="T87" fmla="*/ 222 h 299"/>
                <a:gd name="T88" fmla="*/ 182 w 260"/>
                <a:gd name="T89" fmla="*/ 234 h 299"/>
                <a:gd name="T90" fmla="*/ 158 w 260"/>
                <a:gd name="T91" fmla="*/ 236 h 299"/>
                <a:gd name="T92" fmla="*/ 157 w 260"/>
                <a:gd name="T93" fmla="*/ 252 h 299"/>
                <a:gd name="T94" fmla="*/ 133 w 260"/>
                <a:gd name="T95" fmla="*/ 212 h 299"/>
                <a:gd name="T96" fmla="*/ 156 w 260"/>
                <a:gd name="T97" fmla="*/ 171 h 299"/>
                <a:gd name="T98" fmla="*/ 158 w 260"/>
                <a:gd name="T99" fmla="*/ 186 h 299"/>
                <a:gd name="T100" fmla="*/ 191 w 260"/>
                <a:gd name="T101" fmla="*/ 186 h 299"/>
                <a:gd name="T102" fmla="*/ 201 w 260"/>
                <a:gd name="T103" fmla="*/ 222 h 299"/>
                <a:gd name="T104" fmla="*/ 232 w 260"/>
                <a:gd name="T105" fmla="*/ 177 h 299"/>
                <a:gd name="T106" fmla="*/ 205 w 260"/>
                <a:gd name="T107" fmla="*/ 222 h 299"/>
                <a:gd name="T108" fmla="*/ 204 w 260"/>
                <a:gd name="T109" fmla="*/ 223 h 299"/>
                <a:gd name="T110" fmla="*/ 205 w 260"/>
                <a:gd name="T111" fmla="*/ 222 h 299"/>
                <a:gd name="T112" fmla="*/ 195 w 260"/>
                <a:gd name="T113" fmla="*/ 185 h 299"/>
                <a:gd name="T114" fmla="*/ 171 w 260"/>
                <a:gd name="T115" fmla="*/ 143 h 299"/>
                <a:gd name="T116" fmla="*/ 212 w 260"/>
                <a:gd name="T117" fmla="*/ 119 h 299"/>
                <a:gd name="T118" fmla="*/ 231 w 260"/>
                <a:gd name="T119" fmla="*/ 151 h 299"/>
                <a:gd name="T120" fmla="*/ 232 w 260"/>
                <a:gd name="T121" fmla="*/ 177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299">
                  <a:moveTo>
                    <a:pt x="0" y="0"/>
                  </a:moveTo>
                  <a:cubicBezTo>
                    <a:pt x="0" y="242"/>
                    <a:pt x="0" y="242"/>
                    <a:pt x="0" y="242"/>
                  </a:cubicBezTo>
                  <a:cubicBezTo>
                    <a:pt x="0" y="273"/>
                    <a:pt x="21" y="299"/>
                    <a:pt x="48" y="299"/>
                  </a:cubicBezTo>
                  <a:cubicBezTo>
                    <a:pt x="212" y="299"/>
                    <a:pt x="212" y="299"/>
                    <a:pt x="212" y="299"/>
                  </a:cubicBezTo>
                  <a:cubicBezTo>
                    <a:pt x="238" y="299"/>
                    <a:pt x="260" y="273"/>
                    <a:pt x="260" y="242"/>
                  </a:cubicBezTo>
                  <a:cubicBezTo>
                    <a:pt x="260" y="0"/>
                    <a:pt x="260" y="0"/>
                    <a:pt x="260" y="0"/>
                  </a:cubicBezTo>
                  <a:lnTo>
                    <a:pt x="0" y="0"/>
                  </a:lnTo>
                  <a:close/>
                  <a:moveTo>
                    <a:pt x="32" y="121"/>
                  </a:moveTo>
                  <a:cubicBezTo>
                    <a:pt x="79" y="121"/>
                    <a:pt x="79" y="121"/>
                    <a:pt x="79" y="121"/>
                  </a:cubicBezTo>
                  <a:cubicBezTo>
                    <a:pt x="102" y="162"/>
                    <a:pt x="102" y="162"/>
                    <a:pt x="102" y="162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71" y="185"/>
                    <a:pt x="71" y="185"/>
                    <a:pt x="71" y="185"/>
                  </a:cubicBezTo>
                  <a:cubicBezTo>
                    <a:pt x="71" y="185"/>
                    <a:pt x="49" y="186"/>
                    <a:pt x="35" y="175"/>
                  </a:cubicBezTo>
                  <a:cubicBezTo>
                    <a:pt x="35" y="175"/>
                    <a:pt x="26" y="167"/>
                    <a:pt x="34" y="152"/>
                  </a:cubicBezTo>
                  <a:cubicBezTo>
                    <a:pt x="45" y="130"/>
                    <a:pt x="45" y="130"/>
                    <a:pt x="45" y="130"/>
                  </a:cubicBezTo>
                  <a:lnTo>
                    <a:pt x="32" y="121"/>
                  </a:lnTo>
                  <a:close/>
                  <a:moveTo>
                    <a:pt x="119" y="237"/>
                  </a:moveTo>
                  <a:cubicBezTo>
                    <a:pt x="82" y="237"/>
                    <a:pt x="82" y="237"/>
                    <a:pt x="82" y="237"/>
                  </a:cubicBezTo>
                  <a:cubicBezTo>
                    <a:pt x="82" y="237"/>
                    <a:pt x="68" y="239"/>
                    <a:pt x="59" y="225"/>
                  </a:cubicBezTo>
                  <a:cubicBezTo>
                    <a:pt x="33" y="178"/>
                    <a:pt x="33" y="178"/>
                    <a:pt x="33" y="178"/>
                  </a:cubicBezTo>
                  <a:cubicBezTo>
                    <a:pt x="33" y="178"/>
                    <a:pt x="33" y="177"/>
                    <a:pt x="33" y="177"/>
                  </a:cubicBezTo>
                  <a:cubicBezTo>
                    <a:pt x="33" y="178"/>
                    <a:pt x="33" y="178"/>
                    <a:pt x="33" y="178"/>
                  </a:cubicBezTo>
                  <a:cubicBezTo>
                    <a:pt x="35" y="181"/>
                    <a:pt x="43" y="190"/>
                    <a:pt x="71" y="189"/>
                  </a:cubicBezTo>
                  <a:cubicBezTo>
                    <a:pt x="119" y="189"/>
                    <a:pt x="119" y="189"/>
                    <a:pt x="119" y="189"/>
                  </a:cubicBezTo>
                  <a:lnTo>
                    <a:pt x="119" y="237"/>
                  </a:lnTo>
                  <a:close/>
                  <a:moveTo>
                    <a:pt x="106" y="123"/>
                  </a:moveTo>
                  <a:cubicBezTo>
                    <a:pt x="63" y="99"/>
                    <a:pt x="63" y="99"/>
                    <a:pt x="63" y="99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82" y="67"/>
                    <a:pt x="87" y="54"/>
                    <a:pt x="104" y="53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7" y="53"/>
                    <a:pt x="158" y="53"/>
                    <a:pt x="158" y="53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4" y="53"/>
                    <a:pt x="142" y="56"/>
                    <a:pt x="129" y="81"/>
                  </a:cubicBezTo>
                  <a:lnTo>
                    <a:pt x="106" y="123"/>
                  </a:lnTo>
                  <a:close/>
                  <a:moveTo>
                    <a:pt x="158" y="57"/>
                  </a:moveTo>
                  <a:cubicBezTo>
                    <a:pt x="158" y="57"/>
                    <a:pt x="170" y="53"/>
                    <a:pt x="179" y="67"/>
                  </a:cubicBezTo>
                  <a:cubicBezTo>
                    <a:pt x="192" y="87"/>
                    <a:pt x="192" y="87"/>
                    <a:pt x="192" y="87"/>
                  </a:cubicBezTo>
                  <a:cubicBezTo>
                    <a:pt x="207" y="80"/>
                    <a:pt x="207" y="80"/>
                    <a:pt x="207" y="80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137" y="121"/>
                    <a:pt x="137" y="121"/>
                    <a:pt x="137" y="121"/>
                  </a:cubicBezTo>
                  <a:cubicBezTo>
                    <a:pt x="149" y="112"/>
                    <a:pt x="149" y="112"/>
                    <a:pt x="149" y="112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83"/>
                    <a:pt x="142" y="63"/>
                    <a:pt x="158" y="57"/>
                  </a:cubicBezTo>
                  <a:close/>
                  <a:moveTo>
                    <a:pt x="201" y="222"/>
                  </a:moveTo>
                  <a:cubicBezTo>
                    <a:pt x="201" y="222"/>
                    <a:pt x="199" y="234"/>
                    <a:pt x="182" y="234"/>
                  </a:cubicBezTo>
                  <a:cubicBezTo>
                    <a:pt x="158" y="236"/>
                    <a:pt x="158" y="236"/>
                    <a:pt x="158" y="236"/>
                  </a:cubicBezTo>
                  <a:cubicBezTo>
                    <a:pt x="157" y="252"/>
                    <a:pt x="157" y="252"/>
                    <a:pt x="157" y="252"/>
                  </a:cubicBezTo>
                  <a:cubicBezTo>
                    <a:pt x="133" y="212"/>
                    <a:pt x="133" y="212"/>
                    <a:pt x="133" y="212"/>
                  </a:cubicBezTo>
                  <a:cubicBezTo>
                    <a:pt x="156" y="171"/>
                    <a:pt x="156" y="171"/>
                    <a:pt x="156" y="171"/>
                  </a:cubicBezTo>
                  <a:cubicBezTo>
                    <a:pt x="158" y="186"/>
                    <a:pt x="158" y="186"/>
                    <a:pt x="158" y="186"/>
                  </a:cubicBezTo>
                  <a:cubicBezTo>
                    <a:pt x="191" y="186"/>
                    <a:pt x="191" y="186"/>
                    <a:pt x="191" y="186"/>
                  </a:cubicBezTo>
                  <a:cubicBezTo>
                    <a:pt x="191" y="186"/>
                    <a:pt x="204" y="204"/>
                    <a:pt x="201" y="222"/>
                  </a:cubicBezTo>
                  <a:close/>
                  <a:moveTo>
                    <a:pt x="232" y="177"/>
                  </a:moveTo>
                  <a:cubicBezTo>
                    <a:pt x="205" y="222"/>
                    <a:pt x="205" y="222"/>
                    <a:pt x="205" y="222"/>
                  </a:cubicBezTo>
                  <a:cubicBezTo>
                    <a:pt x="205" y="223"/>
                    <a:pt x="204" y="223"/>
                    <a:pt x="204" y="223"/>
                  </a:cubicBezTo>
                  <a:cubicBezTo>
                    <a:pt x="205" y="222"/>
                    <a:pt x="205" y="222"/>
                    <a:pt x="205" y="222"/>
                  </a:cubicBezTo>
                  <a:cubicBezTo>
                    <a:pt x="206" y="220"/>
                    <a:pt x="210" y="208"/>
                    <a:pt x="195" y="185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212" y="119"/>
                    <a:pt x="212" y="119"/>
                    <a:pt x="212" y="119"/>
                  </a:cubicBezTo>
                  <a:cubicBezTo>
                    <a:pt x="231" y="151"/>
                    <a:pt x="231" y="151"/>
                    <a:pt x="231" y="151"/>
                  </a:cubicBezTo>
                  <a:cubicBezTo>
                    <a:pt x="231" y="151"/>
                    <a:pt x="240" y="162"/>
                    <a:pt x="232" y="17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5" name="Freeform 20"/>
            <p:cNvSpPr>
              <a:spLocks/>
            </p:cNvSpPr>
            <p:nvPr/>
          </p:nvSpPr>
          <p:spPr bwMode="auto">
            <a:xfrm>
              <a:off x="8813800" y="3186113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6" name="Freeform 21"/>
            <p:cNvSpPr>
              <a:spLocks/>
            </p:cNvSpPr>
            <p:nvPr/>
          </p:nvSpPr>
          <p:spPr bwMode="auto">
            <a:xfrm>
              <a:off x="9545638" y="3378200"/>
              <a:ext cx="3175" cy="4763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7" name="Freeform 22"/>
            <p:cNvSpPr>
              <a:spLocks/>
            </p:cNvSpPr>
            <p:nvPr/>
          </p:nvSpPr>
          <p:spPr bwMode="auto">
            <a:xfrm>
              <a:off x="9344025" y="2657475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56326" name="Freeform 26"/>
          <p:cNvSpPr>
            <a:spLocks noEditPoints="1"/>
          </p:cNvSpPr>
          <p:nvPr/>
        </p:nvSpPr>
        <p:spPr bwMode="auto">
          <a:xfrm>
            <a:off x="7505700" y="2546350"/>
            <a:ext cx="1635125" cy="1736725"/>
          </a:xfrm>
          <a:custGeom>
            <a:avLst/>
            <a:gdLst>
              <a:gd name="T0" fmla="*/ 2147483647 w 569"/>
              <a:gd name="T1" fmla="*/ 1713082601 h 605"/>
              <a:gd name="T2" fmla="*/ 2147483647 w 569"/>
              <a:gd name="T3" fmla="*/ 0 h 605"/>
              <a:gd name="T4" fmla="*/ 2147483647 w 569"/>
              <a:gd name="T5" fmla="*/ 0 h 605"/>
              <a:gd name="T6" fmla="*/ 1205676072 w 569"/>
              <a:gd name="T7" fmla="*/ 1713082601 h 605"/>
              <a:gd name="T8" fmla="*/ 2147483647 w 569"/>
              <a:gd name="T9" fmla="*/ 2147483647 h 605"/>
              <a:gd name="T10" fmla="*/ 2147483647 w 569"/>
              <a:gd name="T11" fmla="*/ 2147483647 h 605"/>
              <a:gd name="T12" fmla="*/ 2147483647 w 569"/>
              <a:gd name="T13" fmla="*/ 1713082601 h 605"/>
              <a:gd name="T14" fmla="*/ 2147483647 w 569"/>
              <a:gd name="T15" fmla="*/ 2147483647 h 605"/>
              <a:gd name="T16" fmla="*/ 2147483647 w 569"/>
              <a:gd name="T17" fmla="*/ 2147483647 h 605"/>
              <a:gd name="T18" fmla="*/ 2147483647 w 569"/>
              <a:gd name="T19" fmla="*/ 2147483647 h 605"/>
              <a:gd name="T20" fmla="*/ 1123095110 w 569"/>
              <a:gd name="T21" fmla="*/ 2147483647 h 605"/>
              <a:gd name="T22" fmla="*/ 1346061120 w 569"/>
              <a:gd name="T23" fmla="*/ 2147483647 h 605"/>
              <a:gd name="T24" fmla="*/ 1535997402 w 569"/>
              <a:gd name="T25" fmla="*/ 2147483647 h 605"/>
              <a:gd name="T26" fmla="*/ 2147483647 w 569"/>
              <a:gd name="T27" fmla="*/ 2147483647 h 605"/>
              <a:gd name="T28" fmla="*/ 2147483647 w 569"/>
              <a:gd name="T29" fmla="*/ 2147483647 h 6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605"/>
              <a:gd name="T47" fmla="*/ 569 w 569"/>
              <a:gd name="T48" fmla="*/ 605 h 6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605">
                <a:moveTo>
                  <a:pt x="422" y="208"/>
                </a:moveTo>
                <a:cubicBezTo>
                  <a:pt x="297" y="60"/>
                  <a:pt x="285" y="7"/>
                  <a:pt x="284" y="0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7"/>
                  <a:pt x="271" y="60"/>
                  <a:pt x="146" y="208"/>
                </a:cubicBezTo>
                <a:cubicBezTo>
                  <a:pt x="0" y="380"/>
                  <a:pt x="84" y="595"/>
                  <a:pt x="283" y="605"/>
                </a:cubicBezTo>
                <a:cubicBezTo>
                  <a:pt x="285" y="605"/>
                  <a:pt x="285" y="605"/>
                  <a:pt x="285" y="605"/>
                </a:cubicBezTo>
                <a:cubicBezTo>
                  <a:pt x="484" y="595"/>
                  <a:pt x="569" y="380"/>
                  <a:pt x="422" y="208"/>
                </a:cubicBezTo>
                <a:close/>
                <a:moveTo>
                  <a:pt x="309" y="529"/>
                </a:moveTo>
                <a:cubicBezTo>
                  <a:pt x="306" y="540"/>
                  <a:pt x="296" y="548"/>
                  <a:pt x="285" y="548"/>
                </a:cubicBezTo>
                <a:cubicBezTo>
                  <a:pt x="283" y="548"/>
                  <a:pt x="281" y="548"/>
                  <a:pt x="279" y="547"/>
                </a:cubicBezTo>
                <a:cubicBezTo>
                  <a:pt x="155" y="519"/>
                  <a:pt x="131" y="408"/>
                  <a:pt x="136" y="354"/>
                </a:cubicBezTo>
                <a:cubicBezTo>
                  <a:pt x="138" y="340"/>
                  <a:pt x="150" y="330"/>
                  <a:pt x="163" y="331"/>
                </a:cubicBezTo>
                <a:cubicBezTo>
                  <a:pt x="177" y="333"/>
                  <a:pt x="187" y="345"/>
                  <a:pt x="186" y="358"/>
                </a:cubicBezTo>
                <a:cubicBezTo>
                  <a:pt x="185" y="363"/>
                  <a:pt x="178" y="474"/>
                  <a:pt x="290" y="499"/>
                </a:cubicBezTo>
                <a:cubicBezTo>
                  <a:pt x="304" y="502"/>
                  <a:pt x="312" y="515"/>
                  <a:pt x="309" y="529"/>
                </a:cubicBezTo>
                <a:close/>
              </a:path>
            </a:pathLst>
          </a:custGeom>
          <a:solidFill>
            <a:srgbClr val="5AAB3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27" name="Freeform 30"/>
          <p:cNvSpPr>
            <a:spLocks/>
          </p:cNvSpPr>
          <p:nvPr/>
        </p:nvSpPr>
        <p:spPr bwMode="auto">
          <a:xfrm>
            <a:off x="9799638" y="2838450"/>
            <a:ext cx="1701800" cy="1236663"/>
          </a:xfrm>
          <a:custGeom>
            <a:avLst/>
            <a:gdLst>
              <a:gd name="T0" fmla="*/ 1055968914 w 928"/>
              <a:gd name="T1" fmla="*/ 348646941 h 672"/>
              <a:gd name="T2" fmla="*/ 453999157 w 928"/>
              <a:gd name="T3" fmla="*/ 1374280365 h 672"/>
              <a:gd name="T4" fmla="*/ 457362412 w 928"/>
              <a:gd name="T5" fmla="*/ 1387821084 h 672"/>
              <a:gd name="T6" fmla="*/ 800383333 w 928"/>
              <a:gd name="T7" fmla="*/ 1171186145 h 672"/>
              <a:gd name="T8" fmla="*/ 918086245 w 928"/>
              <a:gd name="T9" fmla="*/ 602518051 h 672"/>
              <a:gd name="T10" fmla="*/ 955078379 w 928"/>
              <a:gd name="T11" fmla="*/ 595747692 h 672"/>
              <a:gd name="T12" fmla="*/ 965168372 w 928"/>
              <a:gd name="T13" fmla="*/ 1083176994 h 672"/>
              <a:gd name="T14" fmla="*/ 1133316438 w 928"/>
              <a:gd name="T15" fmla="*/ 1012094661 h 672"/>
              <a:gd name="T16" fmla="*/ 1298101248 w 928"/>
              <a:gd name="T17" fmla="*/ 467119949 h 672"/>
              <a:gd name="T18" fmla="*/ 1341819892 w 928"/>
              <a:gd name="T19" fmla="*/ 450194971 h 672"/>
              <a:gd name="T20" fmla="*/ 1321642197 w 928"/>
              <a:gd name="T21" fmla="*/ 937625998 h 672"/>
              <a:gd name="T22" fmla="*/ 1516692633 w 928"/>
              <a:gd name="T23" fmla="*/ 869926085 h 672"/>
              <a:gd name="T24" fmla="*/ 1789092425 w 928"/>
              <a:gd name="T25" fmla="*/ 443426452 h 672"/>
              <a:gd name="T26" fmla="*/ 1826084559 w 928"/>
              <a:gd name="T27" fmla="*/ 467119949 h 672"/>
              <a:gd name="T28" fmla="*/ 1694928628 w 928"/>
              <a:gd name="T29" fmla="*/ 815768730 h 672"/>
              <a:gd name="T30" fmla="*/ 2147483647 w 928"/>
              <a:gd name="T31" fmla="*/ 849616847 h 672"/>
              <a:gd name="T32" fmla="*/ 2147483647 w 928"/>
              <a:gd name="T33" fmla="*/ 897005682 h 672"/>
              <a:gd name="T34" fmla="*/ 1758824966 w 928"/>
              <a:gd name="T35" fmla="*/ 934239898 h 672"/>
              <a:gd name="T36" fmla="*/ 2147483647 w 928"/>
              <a:gd name="T37" fmla="*/ 1259193457 h 672"/>
              <a:gd name="T38" fmla="*/ 2147483647 w 928"/>
              <a:gd name="T39" fmla="*/ 1313352651 h 672"/>
              <a:gd name="T40" fmla="*/ 1580588971 w 928"/>
              <a:gd name="T41" fmla="*/ 1012094661 h 672"/>
              <a:gd name="T42" fmla="*/ 1382175281 w 928"/>
              <a:gd name="T43" fmla="*/ 1066252015 h 672"/>
              <a:gd name="T44" fmla="*/ 1953877694 w 928"/>
              <a:gd name="T45" fmla="*/ 1550296828 h 672"/>
              <a:gd name="T46" fmla="*/ 1923610235 w 928"/>
              <a:gd name="T47" fmla="*/ 1611226382 h 672"/>
              <a:gd name="T48" fmla="*/ 1190486266 w 928"/>
              <a:gd name="T49" fmla="*/ 1140720448 h 672"/>
              <a:gd name="T50" fmla="*/ 1035791220 w 928"/>
              <a:gd name="T51" fmla="*/ 1211804621 h 672"/>
              <a:gd name="T52" fmla="*/ 1600766665 w 928"/>
              <a:gd name="T53" fmla="*/ 1787242845 h 672"/>
              <a:gd name="T54" fmla="*/ 1577225716 w 928"/>
              <a:gd name="T55" fmla="*/ 1841402040 h 672"/>
              <a:gd name="T56" fmla="*/ 844101976 w 928"/>
              <a:gd name="T57" fmla="*/ 1320123011 h 672"/>
              <a:gd name="T58" fmla="*/ 494354661 w 928"/>
              <a:gd name="T59" fmla="*/ 1540142209 h 672"/>
              <a:gd name="T60" fmla="*/ 494354661 w 928"/>
              <a:gd name="T61" fmla="*/ 1540142209 h 672"/>
              <a:gd name="T62" fmla="*/ 494354661 w 928"/>
              <a:gd name="T63" fmla="*/ 1543528309 h 672"/>
              <a:gd name="T64" fmla="*/ 0 w 928"/>
              <a:gd name="T65" fmla="*/ 2000493984 h 672"/>
              <a:gd name="T66" fmla="*/ 121066224 w 928"/>
              <a:gd name="T67" fmla="*/ 2147483647 h 672"/>
              <a:gd name="T68" fmla="*/ 551524490 w 928"/>
              <a:gd name="T69" fmla="*/ 1665385577 h 672"/>
              <a:gd name="T70" fmla="*/ 1513329378 w 928"/>
              <a:gd name="T71" fmla="*/ 2091885555 h 672"/>
              <a:gd name="T72" fmla="*/ 2147483647 w 928"/>
              <a:gd name="T73" fmla="*/ 1042558518 h 672"/>
              <a:gd name="T74" fmla="*/ 1055968914 w 928"/>
              <a:gd name="T75" fmla="*/ 348646941 h 67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928"/>
              <a:gd name="T115" fmla="*/ 0 h 672"/>
              <a:gd name="T116" fmla="*/ 928 w 928"/>
              <a:gd name="T117" fmla="*/ 672 h 672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928" h="672">
                <a:moveTo>
                  <a:pt x="314" y="103"/>
                </a:moveTo>
                <a:cubicBezTo>
                  <a:pt x="314" y="103"/>
                  <a:pt x="119" y="152"/>
                  <a:pt x="135" y="406"/>
                </a:cubicBezTo>
                <a:cubicBezTo>
                  <a:pt x="136" y="410"/>
                  <a:pt x="136" y="410"/>
                  <a:pt x="136" y="410"/>
                </a:cubicBezTo>
                <a:cubicBezTo>
                  <a:pt x="182" y="377"/>
                  <a:pt x="238" y="346"/>
                  <a:pt x="238" y="346"/>
                </a:cubicBezTo>
                <a:cubicBezTo>
                  <a:pt x="230" y="267"/>
                  <a:pt x="273" y="178"/>
                  <a:pt x="273" y="178"/>
                </a:cubicBezTo>
                <a:cubicBezTo>
                  <a:pt x="283" y="156"/>
                  <a:pt x="284" y="176"/>
                  <a:pt x="284" y="176"/>
                </a:cubicBezTo>
                <a:cubicBezTo>
                  <a:pt x="261" y="268"/>
                  <a:pt x="287" y="320"/>
                  <a:pt x="287" y="320"/>
                </a:cubicBezTo>
                <a:cubicBezTo>
                  <a:pt x="312" y="309"/>
                  <a:pt x="337" y="299"/>
                  <a:pt x="337" y="299"/>
                </a:cubicBezTo>
                <a:cubicBezTo>
                  <a:pt x="338" y="235"/>
                  <a:pt x="386" y="138"/>
                  <a:pt x="386" y="138"/>
                </a:cubicBezTo>
                <a:cubicBezTo>
                  <a:pt x="393" y="123"/>
                  <a:pt x="399" y="133"/>
                  <a:pt x="399" y="133"/>
                </a:cubicBezTo>
                <a:cubicBezTo>
                  <a:pt x="369" y="235"/>
                  <a:pt x="393" y="277"/>
                  <a:pt x="393" y="277"/>
                </a:cubicBezTo>
                <a:cubicBezTo>
                  <a:pt x="403" y="271"/>
                  <a:pt x="451" y="257"/>
                  <a:pt x="451" y="257"/>
                </a:cubicBezTo>
                <a:cubicBezTo>
                  <a:pt x="466" y="190"/>
                  <a:pt x="532" y="131"/>
                  <a:pt x="532" y="131"/>
                </a:cubicBezTo>
                <a:cubicBezTo>
                  <a:pt x="544" y="124"/>
                  <a:pt x="543" y="138"/>
                  <a:pt x="543" y="138"/>
                </a:cubicBezTo>
                <a:cubicBezTo>
                  <a:pt x="490" y="212"/>
                  <a:pt x="504" y="241"/>
                  <a:pt x="504" y="241"/>
                </a:cubicBezTo>
                <a:cubicBezTo>
                  <a:pt x="696" y="206"/>
                  <a:pt x="784" y="251"/>
                  <a:pt x="784" y="251"/>
                </a:cubicBezTo>
                <a:cubicBezTo>
                  <a:pt x="808" y="267"/>
                  <a:pt x="772" y="265"/>
                  <a:pt x="772" y="265"/>
                </a:cubicBezTo>
                <a:cubicBezTo>
                  <a:pt x="600" y="234"/>
                  <a:pt x="523" y="276"/>
                  <a:pt x="523" y="276"/>
                </a:cubicBezTo>
                <a:cubicBezTo>
                  <a:pt x="606" y="356"/>
                  <a:pt x="673" y="372"/>
                  <a:pt x="673" y="372"/>
                </a:cubicBezTo>
                <a:cubicBezTo>
                  <a:pt x="699" y="384"/>
                  <a:pt x="667" y="388"/>
                  <a:pt x="667" y="388"/>
                </a:cubicBezTo>
                <a:cubicBezTo>
                  <a:pt x="504" y="332"/>
                  <a:pt x="470" y="299"/>
                  <a:pt x="470" y="299"/>
                </a:cubicBezTo>
                <a:cubicBezTo>
                  <a:pt x="455" y="303"/>
                  <a:pt x="411" y="315"/>
                  <a:pt x="411" y="315"/>
                </a:cubicBezTo>
                <a:cubicBezTo>
                  <a:pt x="480" y="429"/>
                  <a:pt x="581" y="458"/>
                  <a:pt x="581" y="458"/>
                </a:cubicBezTo>
                <a:cubicBezTo>
                  <a:pt x="598" y="473"/>
                  <a:pt x="572" y="476"/>
                  <a:pt x="572" y="476"/>
                </a:cubicBezTo>
                <a:cubicBezTo>
                  <a:pt x="395" y="394"/>
                  <a:pt x="354" y="337"/>
                  <a:pt x="354" y="337"/>
                </a:cubicBezTo>
                <a:cubicBezTo>
                  <a:pt x="345" y="339"/>
                  <a:pt x="308" y="358"/>
                  <a:pt x="308" y="358"/>
                </a:cubicBezTo>
                <a:cubicBezTo>
                  <a:pt x="366" y="464"/>
                  <a:pt x="476" y="528"/>
                  <a:pt x="476" y="528"/>
                </a:cubicBezTo>
                <a:cubicBezTo>
                  <a:pt x="492" y="540"/>
                  <a:pt x="469" y="544"/>
                  <a:pt x="469" y="544"/>
                </a:cubicBezTo>
                <a:cubicBezTo>
                  <a:pt x="277" y="458"/>
                  <a:pt x="251" y="390"/>
                  <a:pt x="251" y="390"/>
                </a:cubicBezTo>
                <a:cubicBezTo>
                  <a:pt x="224" y="398"/>
                  <a:pt x="173" y="436"/>
                  <a:pt x="147" y="455"/>
                </a:cubicBezTo>
                <a:cubicBezTo>
                  <a:pt x="147" y="455"/>
                  <a:pt x="147" y="455"/>
                  <a:pt x="147" y="455"/>
                </a:cubicBezTo>
                <a:cubicBezTo>
                  <a:pt x="147" y="456"/>
                  <a:pt x="147" y="456"/>
                  <a:pt x="147" y="456"/>
                </a:cubicBezTo>
                <a:cubicBezTo>
                  <a:pt x="125" y="473"/>
                  <a:pt x="14" y="559"/>
                  <a:pt x="0" y="591"/>
                </a:cubicBezTo>
                <a:cubicBezTo>
                  <a:pt x="36" y="636"/>
                  <a:pt x="36" y="636"/>
                  <a:pt x="36" y="636"/>
                </a:cubicBezTo>
                <a:cubicBezTo>
                  <a:pt x="36" y="636"/>
                  <a:pt x="102" y="532"/>
                  <a:pt x="164" y="492"/>
                </a:cubicBezTo>
                <a:cubicBezTo>
                  <a:pt x="200" y="557"/>
                  <a:pt x="309" y="672"/>
                  <a:pt x="450" y="618"/>
                </a:cubicBezTo>
                <a:cubicBezTo>
                  <a:pt x="668" y="534"/>
                  <a:pt x="668" y="346"/>
                  <a:pt x="928" y="308"/>
                </a:cubicBezTo>
                <a:cubicBezTo>
                  <a:pt x="928" y="308"/>
                  <a:pt x="702" y="0"/>
                  <a:pt x="314" y="103"/>
                </a:cubicBezTo>
                <a:close/>
              </a:path>
            </a:pathLst>
          </a:custGeom>
          <a:solidFill>
            <a:srgbClr val="5AAB3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6328" name="组合 211"/>
          <p:cNvGrpSpPr>
            <a:grpSpLocks/>
          </p:cNvGrpSpPr>
          <p:nvPr/>
        </p:nvGrpSpPr>
        <p:grpSpPr bwMode="auto">
          <a:xfrm>
            <a:off x="1071563" y="4833938"/>
            <a:ext cx="1454150" cy="1377950"/>
            <a:chOff x="1" y="-125412"/>
            <a:chExt cx="3436937" cy="3255963"/>
          </a:xfrm>
        </p:grpSpPr>
        <p:sp>
          <p:nvSpPr>
            <p:cNvPr id="56338" name="Freeform 34"/>
            <p:cNvSpPr>
              <a:spLocks/>
            </p:cNvSpPr>
            <p:nvPr/>
          </p:nvSpPr>
          <p:spPr bwMode="auto">
            <a:xfrm>
              <a:off x="658813" y="-125412"/>
              <a:ext cx="2778125" cy="2197100"/>
            </a:xfrm>
            <a:custGeom>
              <a:avLst/>
              <a:gdLst>
                <a:gd name="T0" fmla="*/ 2147483647 w 654"/>
                <a:gd name="T1" fmla="*/ 2147483647 h 517"/>
                <a:gd name="T2" fmla="*/ 2147483647 w 654"/>
                <a:gd name="T3" fmla="*/ 2147483647 h 517"/>
                <a:gd name="T4" fmla="*/ 2147483647 w 654"/>
                <a:gd name="T5" fmla="*/ 2147483647 h 517"/>
                <a:gd name="T6" fmla="*/ 2147483647 w 654"/>
                <a:gd name="T7" fmla="*/ 2147483647 h 517"/>
                <a:gd name="T8" fmla="*/ 2147483647 w 654"/>
                <a:gd name="T9" fmla="*/ 2147483647 h 517"/>
                <a:gd name="T10" fmla="*/ 2147483647 w 654"/>
                <a:gd name="T11" fmla="*/ 595979296 h 517"/>
                <a:gd name="T12" fmla="*/ 0 w 654"/>
                <a:gd name="T13" fmla="*/ 2147483647 h 517"/>
                <a:gd name="T14" fmla="*/ 2147483647 w 654"/>
                <a:gd name="T15" fmla="*/ 2147483647 h 5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54"/>
                <a:gd name="T25" fmla="*/ 0 h 517"/>
                <a:gd name="T26" fmla="*/ 654 w 654"/>
                <a:gd name="T27" fmla="*/ 517 h 5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54" h="517">
                  <a:moveTo>
                    <a:pt x="425" y="368"/>
                  </a:moveTo>
                  <a:cubicBezTo>
                    <a:pt x="341" y="368"/>
                    <a:pt x="341" y="368"/>
                    <a:pt x="341" y="368"/>
                  </a:cubicBezTo>
                  <a:cubicBezTo>
                    <a:pt x="498" y="517"/>
                    <a:pt x="498" y="517"/>
                    <a:pt x="498" y="517"/>
                  </a:cubicBezTo>
                  <a:cubicBezTo>
                    <a:pt x="654" y="368"/>
                    <a:pt x="654" y="368"/>
                    <a:pt x="654" y="368"/>
                  </a:cubicBezTo>
                  <a:cubicBezTo>
                    <a:pt x="582" y="368"/>
                    <a:pt x="582" y="368"/>
                    <a:pt x="582" y="368"/>
                  </a:cubicBezTo>
                  <a:cubicBezTo>
                    <a:pt x="582" y="368"/>
                    <a:pt x="602" y="77"/>
                    <a:pt x="311" y="33"/>
                  </a:cubicBezTo>
                  <a:cubicBezTo>
                    <a:pt x="311" y="33"/>
                    <a:pt x="133" y="8"/>
                    <a:pt x="0" y="136"/>
                  </a:cubicBezTo>
                  <a:cubicBezTo>
                    <a:pt x="0" y="136"/>
                    <a:pt x="379" y="0"/>
                    <a:pt x="425" y="368"/>
                  </a:cubicBezTo>
                  <a:close/>
                </a:path>
              </a:pathLst>
            </a:custGeom>
            <a:solidFill>
              <a:srgbClr val="65A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9" name="Freeform 35"/>
            <p:cNvSpPr>
              <a:spLocks/>
            </p:cNvSpPr>
            <p:nvPr/>
          </p:nvSpPr>
          <p:spPr bwMode="auto">
            <a:xfrm>
              <a:off x="1" y="933451"/>
              <a:ext cx="2786062" cy="2197100"/>
            </a:xfrm>
            <a:custGeom>
              <a:avLst/>
              <a:gdLst>
                <a:gd name="T0" fmla="*/ 2147483647 w 656"/>
                <a:gd name="T1" fmla="*/ 2147483647 h 517"/>
                <a:gd name="T2" fmla="*/ 2147483647 w 656"/>
                <a:gd name="T3" fmla="*/ 2147483647 h 517"/>
                <a:gd name="T4" fmla="*/ 2147483647 w 656"/>
                <a:gd name="T5" fmla="*/ 0 h 517"/>
                <a:gd name="T6" fmla="*/ 0 w 656"/>
                <a:gd name="T7" fmla="*/ 2147483647 h 517"/>
                <a:gd name="T8" fmla="*/ 1316728617 w 656"/>
                <a:gd name="T9" fmla="*/ 2147483647 h 517"/>
                <a:gd name="T10" fmla="*/ 2147483647 w 656"/>
                <a:gd name="T11" fmla="*/ 2147483647 h 517"/>
                <a:gd name="T12" fmla="*/ 2147483647 w 656"/>
                <a:gd name="T13" fmla="*/ 2147483647 h 517"/>
                <a:gd name="T14" fmla="*/ 2147483647 w 656"/>
                <a:gd name="T15" fmla="*/ 2147483647 h 5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56"/>
                <a:gd name="T25" fmla="*/ 0 h 517"/>
                <a:gd name="T26" fmla="*/ 656 w 656"/>
                <a:gd name="T27" fmla="*/ 517 h 5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56" h="517">
                  <a:moveTo>
                    <a:pt x="230" y="149"/>
                  </a:moveTo>
                  <a:cubicBezTo>
                    <a:pt x="314" y="148"/>
                    <a:pt x="314" y="148"/>
                    <a:pt x="314" y="148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50"/>
                    <a:pt x="56" y="434"/>
                    <a:pt x="345" y="484"/>
                  </a:cubicBezTo>
                  <a:cubicBezTo>
                    <a:pt x="345" y="484"/>
                    <a:pt x="524" y="507"/>
                    <a:pt x="656" y="380"/>
                  </a:cubicBezTo>
                  <a:cubicBezTo>
                    <a:pt x="656" y="380"/>
                    <a:pt x="278" y="517"/>
                    <a:pt x="230" y="149"/>
                  </a:cubicBezTo>
                  <a:close/>
                </a:path>
              </a:pathLst>
            </a:custGeom>
            <a:solidFill>
              <a:srgbClr val="65AA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218"/>
          <p:cNvGrpSpPr/>
          <p:nvPr/>
        </p:nvGrpSpPr>
        <p:grpSpPr>
          <a:xfrm>
            <a:off x="2998532" y="5136884"/>
            <a:ext cx="1850495" cy="1047864"/>
            <a:chOff x="-173037" y="-150812"/>
            <a:chExt cx="5091112" cy="2882901"/>
          </a:xfrm>
          <a:solidFill>
            <a:srgbClr val="5AAB31"/>
          </a:solidFill>
        </p:grpSpPr>
        <p:sp>
          <p:nvSpPr>
            <p:cNvPr id="216" name="Oval 39"/>
            <p:cNvSpPr>
              <a:spLocks noChangeArrowheads="1"/>
            </p:cNvSpPr>
            <p:nvPr/>
          </p:nvSpPr>
          <p:spPr bwMode="auto">
            <a:xfrm>
              <a:off x="3487738" y="1822451"/>
              <a:ext cx="908050" cy="909638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7" name="Freeform 40"/>
            <p:cNvSpPr>
              <a:spLocks noEditPoints="1"/>
            </p:cNvSpPr>
            <p:nvPr/>
          </p:nvSpPr>
          <p:spPr bwMode="auto">
            <a:xfrm>
              <a:off x="-173037" y="-150812"/>
              <a:ext cx="5091112" cy="2449513"/>
            </a:xfrm>
            <a:custGeom>
              <a:avLst/>
              <a:gdLst>
                <a:gd name="T0" fmla="*/ 1184 w 1200"/>
                <a:gd name="T1" fmla="*/ 423 h 576"/>
                <a:gd name="T2" fmla="*/ 878 w 1200"/>
                <a:gd name="T3" fmla="*/ 226 h 576"/>
                <a:gd name="T4" fmla="*/ 732 w 1200"/>
                <a:gd name="T5" fmla="*/ 58 h 576"/>
                <a:gd name="T6" fmla="*/ 309 w 1200"/>
                <a:gd name="T7" fmla="*/ 68 h 576"/>
                <a:gd name="T8" fmla="*/ 66 w 1200"/>
                <a:gd name="T9" fmla="*/ 267 h 576"/>
                <a:gd name="T10" fmla="*/ 63 w 1200"/>
                <a:gd name="T11" fmla="*/ 386 h 576"/>
                <a:gd name="T12" fmla="*/ 114 w 1200"/>
                <a:gd name="T13" fmla="*/ 575 h 576"/>
                <a:gd name="T14" fmla="*/ 114 w 1200"/>
                <a:gd name="T15" fmla="*/ 571 h 576"/>
                <a:gd name="T16" fmla="*/ 296 w 1200"/>
                <a:gd name="T17" fmla="*/ 388 h 576"/>
                <a:gd name="T18" fmla="*/ 479 w 1200"/>
                <a:gd name="T19" fmla="*/ 571 h 576"/>
                <a:gd name="T20" fmla="*/ 479 w 1200"/>
                <a:gd name="T21" fmla="*/ 576 h 576"/>
                <a:gd name="T22" fmla="*/ 784 w 1200"/>
                <a:gd name="T23" fmla="*/ 576 h 576"/>
                <a:gd name="T24" fmla="*/ 783 w 1200"/>
                <a:gd name="T25" fmla="*/ 571 h 576"/>
                <a:gd name="T26" fmla="*/ 966 w 1200"/>
                <a:gd name="T27" fmla="*/ 388 h 576"/>
                <a:gd name="T28" fmla="*/ 1147 w 1200"/>
                <a:gd name="T29" fmla="*/ 549 h 576"/>
                <a:gd name="T30" fmla="*/ 1184 w 1200"/>
                <a:gd name="T31" fmla="*/ 423 h 576"/>
                <a:gd name="T32" fmla="*/ 428 w 1200"/>
                <a:gd name="T33" fmla="*/ 243 h 576"/>
                <a:gd name="T34" fmla="*/ 166 w 1200"/>
                <a:gd name="T35" fmla="*/ 243 h 576"/>
                <a:gd name="T36" fmla="*/ 167 w 1200"/>
                <a:gd name="T37" fmla="*/ 185 h 576"/>
                <a:gd name="T38" fmla="*/ 428 w 1200"/>
                <a:gd name="T39" fmla="*/ 83 h 576"/>
                <a:gd name="T40" fmla="*/ 428 w 1200"/>
                <a:gd name="T41" fmla="*/ 243 h 576"/>
                <a:gd name="T42" fmla="*/ 466 w 1200"/>
                <a:gd name="T43" fmla="*/ 243 h 576"/>
                <a:gd name="T44" fmla="*/ 466 w 1200"/>
                <a:gd name="T45" fmla="*/ 80 h 576"/>
                <a:gd name="T46" fmla="*/ 708 w 1200"/>
                <a:gd name="T47" fmla="*/ 99 h 576"/>
                <a:gd name="T48" fmla="*/ 824 w 1200"/>
                <a:gd name="T49" fmla="*/ 243 h 576"/>
                <a:gd name="T50" fmla="*/ 466 w 1200"/>
                <a:gd name="T51" fmla="*/ 243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0" h="576">
                  <a:moveTo>
                    <a:pt x="1184" y="423"/>
                  </a:moveTo>
                  <a:cubicBezTo>
                    <a:pt x="1184" y="301"/>
                    <a:pt x="878" y="226"/>
                    <a:pt x="878" y="226"/>
                  </a:cubicBezTo>
                  <a:cubicBezTo>
                    <a:pt x="732" y="58"/>
                    <a:pt x="732" y="58"/>
                    <a:pt x="732" y="58"/>
                  </a:cubicBezTo>
                  <a:cubicBezTo>
                    <a:pt x="545" y="0"/>
                    <a:pt x="309" y="68"/>
                    <a:pt x="309" y="68"/>
                  </a:cubicBezTo>
                  <a:cubicBezTo>
                    <a:pt x="90" y="119"/>
                    <a:pt x="66" y="267"/>
                    <a:pt x="66" y="267"/>
                  </a:cubicBezTo>
                  <a:cubicBezTo>
                    <a:pt x="63" y="386"/>
                    <a:pt x="63" y="386"/>
                    <a:pt x="63" y="386"/>
                  </a:cubicBezTo>
                  <a:cubicBezTo>
                    <a:pt x="0" y="525"/>
                    <a:pt x="95" y="568"/>
                    <a:pt x="114" y="575"/>
                  </a:cubicBezTo>
                  <a:cubicBezTo>
                    <a:pt x="114" y="574"/>
                    <a:pt x="114" y="572"/>
                    <a:pt x="114" y="571"/>
                  </a:cubicBezTo>
                  <a:cubicBezTo>
                    <a:pt x="114" y="470"/>
                    <a:pt x="196" y="388"/>
                    <a:pt x="296" y="388"/>
                  </a:cubicBezTo>
                  <a:cubicBezTo>
                    <a:pt x="397" y="388"/>
                    <a:pt x="479" y="470"/>
                    <a:pt x="479" y="571"/>
                  </a:cubicBezTo>
                  <a:cubicBezTo>
                    <a:pt x="479" y="573"/>
                    <a:pt x="479" y="574"/>
                    <a:pt x="479" y="576"/>
                  </a:cubicBezTo>
                  <a:cubicBezTo>
                    <a:pt x="784" y="576"/>
                    <a:pt x="784" y="576"/>
                    <a:pt x="784" y="576"/>
                  </a:cubicBezTo>
                  <a:cubicBezTo>
                    <a:pt x="784" y="574"/>
                    <a:pt x="783" y="573"/>
                    <a:pt x="783" y="571"/>
                  </a:cubicBezTo>
                  <a:cubicBezTo>
                    <a:pt x="783" y="470"/>
                    <a:pt x="865" y="388"/>
                    <a:pt x="966" y="388"/>
                  </a:cubicBezTo>
                  <a:cubicBezTo>
                    <a:pt x="1059" y="388"/>
                    <a:pt x="1137" y="459"/>
                    <a:pt x="1147" y="549"/>
                  </a:cubicBezTo>
                  <a:cubicBezTo>
                    <a:pt x="1200" y="505"/>
                    <a:pt x="1184" y="423"/>
                    <a:pt x="1184" y="423"/>
                  </a:cubicBezTo>
                  <a:close/>
                  <a:moveTo>
                    <a:pt x="428" y="243"/>
                  </a:moveTo>
                  <a:cubicBezTo>
                    <a:pt x="166" y="243"/>
                    <a:pt x="166" y="243"/>
                    <a:pt x="166" y="243"/>
                  </a:cubicBezTo>
                  <a:cubicBezTo>
                    <a:pt x="167" y="185"/>
                    <a:pt x="167" y="185"/>
                    <a:pt x="167" y="185"/>
                  </a:cubicBezTo>
                  <a:cubicBezTo>
                    <a:pt x="167" y="185"/>
                    <a:pt x="255" y="105"/>
                    <a:pt x="428" y="83"/>
                  </a:cubicBezTo>
                  <a:lnTo>
                    <a:pt x="428" y="243"/>
                  </a:lnTo>
                  <a:close/>
                  <a:moveTo>
                    <a:pt x="466" y="243"/>
                  </a:moveTo>
                  <a:cubicBezTo>
                    <a:pt x="466" y="80"/>
                    <a:pt x="466" y="80"/>
                    <a:pt x="466" y="80"/>
                  </a:cubicBezTo>
                  <a:cubicBezTo>
                    <a:pt x="535" y="75"/>
                    <a:pt x="615" y="79"/>
                    <a:pt x="708" y="99"/>
                  </a:cubicBezTo>
                  <a:cubicBezTo>
                    <a:pt x="824" y="243"/>
                    <a:pt x="824" y="243"/>
                    <a:pt x="824" y="243"/>
                  </a:cubicBezTo>
                  <a:lnTo>
                    <a:pt x="466" y="24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8" name="Oval 41"/>
            <p:cNvSpPr>
              <a:spLocks noChangeArrowheads="1"/>
            </p:cNvSpPr>
            <p:nvPr/>
          </p:nvSpPr>
          <p:spPr bwMode="auto">
            <a:xfrm>
              <a:off x="611188" y="1822451"/>
              <a:ext cx="912812" cy="909638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56330" name="组合 219"/>
          <p:cNvGrpSpPr>
            <a:grpSpLocks/>
          </p:cNvGrpSpPr>
          <p:nvPr/>
        </p:nvGrpSpPr>
        <p:grpSpPr bwMode="auto">
          <a:xfrm>
            <a:off x="0" y="0"/>
            <a:ext cx="8440738" cy="2255838"/>
            <a:chOff x="-1" y="0"/>
            <a:chExt cx="8441130" cy="2255056"/>
          </a:xfrm>
        </p:grpSpPr>
        <p:sp>
          <p:nvSpPr>
            <p:cNvPr id="221" name="矩形 312"/>
            <p:cNvSpPr/>
            <p:nvPr/>
          </p:nvSpPr>
          <p:spPr>
            <a:xfrm>
              <a:off x="-1" y="0"/>
              <a:ext cx="2684588" cy="2255056"/>
            </a:xfrm>
            <a:custGeom>
              <a:avLst/>
              <a:gdLst>
                <a:gd name="connsiteX0" fmla="*/ 0 w 2357398"/>
                <a:gd name="connsiteY0" fmla="*/ 0 h 1980773"/>
                <a:gd name="connsiteX1" fmla="*/ 2357398 w 2357398"/>
                <a:gd name="connsiteY1" fmla="*/ 0 h 1980773"/>
                <a:gd name="connsiteX2" fmla="*/ 2357398 w 2357398"/>
                <a:gd name="connsiteY2" fmla="*/ 1980773 h 1980773"/>
                <a:gd name="connsiteX3" fmla="*/ 0 w 2357398"/>
                <a:gd name="connsiteY3" fmla="*/ 1980773 h 1980773"/>
                <a:gd name="connsiteX4" fmla="*/ 0 w 2357398"/>
                <a:gd name="connsiteY4" fmla="*/ 0 h 1980773"/>
                <a:gd name="connsiteX0" fmla="*/ 0 w 2357398"/>
                <a:gd name="connsiteY0" fmla="*/ 0 h 1980773"/>
                <a:gd name="connsiteX1" fmla="*/ 2357398 w 2357398"/>
                <a:gd name="connsiteY1" fmla="*/ 0 h 1980773"/>
                <a:gd name="connsiteX2" fmla="*/ 0 w 2357398"/>
                <a:gd name="connsiteY2" fmla="*/ 1980773 h 1980773"/>
                <a:gd name="connsiteX3" fmla="*/ 0 w 2357398"/>
                <a:gd name="connsiteY3" fmla="*/ 0 h 198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7398" h="1980773">
                  <a:moveTo>
                    <a:pt x="0" y="0"/>
                  </a:moveTo>
                  <a:lnTo>
                    <a:pt x="2357398" y="0"/>
                  </a:lnTo>
                  <a:lnTo>
                    <a:pt x="0" y="19807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A3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335" name="文本框 221"/>
            <p:cNvSpPr txBox="1">
              <a:spLocks noChangeArrowheads="1"/>
            </p:cNvSpPr>
            <p:nvPr/>
          </p:nvSpPr>
          <p:spPr bwMode="auto">
            <a:xfrm>
              <a:off x="233919" y="110861"/>
              <a:ext cx="1107996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7200" b="1">
                  <a:solidFill>
                    <a:srgbClr val="FFFFFF"/>
                  </a:solidFill>
                  <a:latin typeface="微软雅黑" pitchFamily="34" charset="-122"/>
                </a:rPr>
                <a:t>附</a:t>
              </a:r>
            </a:p>
          </p:txBody>
        </p:sp>
        <p:sp>
          <p:nvSpPr>
            <p:cNvPr id="56336" name="文本框 222"/>
            <p:cNvSpPr txBox="1">
              <a:spLocks noChangeArrowheads="1"/>
            </p:cNvSpPr>
            <p:nvPr/>
          </p:nvSpPr>
          <p:spPr bwMode="auto">
            <a:xfrm>
              <a:off x="3408982" y="273245"/>
              <a:ext cx="5032147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5400" b="1">
                  <a:solidFill>
                    <a:srgbClr val="006A32"/>
                  </a:solidFill>
                  <a:latin typeface="微软雅黑" pitchFamily="34" charset="-122"/>
                </a:rPr>
                <a:t>可编辑矢量图标</a:t>
              </a:r>
            </a:p>
          </p:txBody>
        </p:sp>
        <p:sp>
          <p:nvSpPr>
            <p:cNvPr id="56337" name="文本框 223"/>
            <p:cNvSpPr txBox="1">
              <a:spLocks noChangeArrowheads="1"/>
            </p:cNvSpPr>
            <p:nvPr/>
          </p:nvSpPr>
          <p:spPr bwMode="auto">
            <a:xfrm>
              <a:off x="3788305" y="1154063"/>
              <a:ext cx="428835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solidFill>
                    <a:srgbClr val="006A32"/>
                  </a:solidFill>
                  <a:latin typeface="微软雅黑" pitchFamily="34" charset="-122"/>
                </a:rPr>
                <a:t>可以取消组合，编辑顶点，修改颜色</a:t>
              </a:r>
            </a:p>
          </p:txBody>
        </p:sp>
      </p:grpSp>
      <p:grpSp>
        <p:nvGrpSpPr>
          <p:cNvPr id="10" name="组合 246"/>
          <p:cNvGrpSpPr/>
          <p:nvPr/>
        </p:nvGrpSpPr>
        <p:grpSpPr>
          <a:xfrm>
            <a:off x="5222193" y="4861343"/>
            <a:ext cx="1623107" cy="1614934"/>
            <a:chOff x="5687460" y="4765023"/>
            <a:chExt cx="1719914" cy="1711254"/>
          </a:xfrm>
          <a:solidFill>
            <a:srgbClr val="5AAB31"/>
          </a:solidFill>
        </p:grpSpPr>
        <p:sp>
          <p:nvSpPr>
            <p:cNvPr id="228" name="Freeform 45"/>
            <p:cNvSpPr>
              <a:spLocks/>
            </p:cNvSpPr>
            <p:nvPr/>
          </p:nvSpPr>
          <p:spPr bwMode="auto">
            <a:xfrm>
              <a:off x="5687460" y="5500273"/>
              <a:ext cx="287518" cy="150687"/>
            </a:xfrm>
            <a:custGeom>
              <a:avLst/>
              <a:gdLst>
                <a:gd name="T0" fmla="*/ 124 w 124"/>
                <a:gd name="T1" fmla="*/ 0 h 65"/>
                <a:gd name="T2" fmla="*/ 0 w 124"/>
                <a:gd name="T3" fmla="*/ 21 h 65"/>
                <a:gd name="T4" fmla="*/ 119 w 124"/>
                <a:gd name="T5" fmla="*/ 65 h 65"/>
                <a:gd name="T6" fmla="*/ 119 w 124"/>
                <a:gd name="T7" fmla="*/ 52 h 65"/>
                <a:gd name="T8" fmla="*/ 124 w 124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5">
                  <a:moveTo>
                    <a:pt x="124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119" y="65"/>
                    <a:pt x="119" y="65"/>
                    <a:pt x="119" y="65"/>
                  </a:cubicBezTo>
                  <a:cubicBezTo>
                    <a:pt x="119" y="61"/>
                    <a:pt x="119" y="57"/>
                    <a:pt x="119" y="52"/>
                  </a:cubicBezTo>
                  <a:cubicBezTo>
                    <a:pt x="119" y="34"/>
                    <a:pt x="121" y="17"/>
                    <a:pt x="124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9" name="Freeform 46"/>
            <p:cNvSpPr>
              <a:spLocks/>
            </p:cNvSpPr>
            <p:nvPr/>
          </p:nvSpPr>
          <p:spPr bwMode="auto">
            <a:xfrm>
              <a:off x="7036718" y="5243066"/>
              <a:ext cx="282322" cy="194855"/>
            </a:xfrm>
            <a:custGeom>
              <a:avLst/>
              <a:gdLst>
                <a:gd name="T0" fmla="*/ 122 w 122"/>
                <a:gd name="T1" fmla="*/ 0 h 84"/>
                <a:gd name="T2" fmla="*/ 0 w 122"/>
                <a:gd name="T3" fmla="*/ 25 h 84"/>
                <a:gd name="T4" fmla="*/ 28 w 122"/>
                <a:gd name="T5" fmla="*/ 84 h 84"/>
                <a:gd name="T6" fmla="*/ 122 w 122"/>
                <a:gd name="T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84">
                  <a:moveTo>
                    <a:pt x="122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2" y="43"/>
                    <a:pt x="22" y="63"/>
                    <a:pt x="28" y="84"/>
                  </a:cubicBezTo>
                  <a:lnTo>
                    <a:pt x="122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0" name="Freeform 47"/>
            <p:cNvSpPr>
              <a:spLocks/>
            </p:cNvSpPr>
            <p:nvPr/>
          </p:nvSpPr>
          <p:spPr bwMode="auto">
            <a:xfrm>
              <a:off x="6691176" y="4823046"/>
              <a:ext cx="168874" cy="285786"/>
            </a:xfrm>
            <a:custGeom>
              <a:avLst/>
              <a:gdLst>
                <a:gd name="T0" fmla="*/ 73 w 73"/>
                <a:gd name="T1" fmla="*/ 0 h 123"/>
                <a:gd name="T2" fmla="*/ 0 w 73"/>
                <a:gd name="T3" fmla="*/ 100 h 123"/>
                <a:gd name="T4" fmla="*/ 59 w 73"/>
                <a:gd name="T5" fmla="*/ 123 h 123"/>
                <a:gd name="T6" fmla="*/ 73 w 73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123">
                  <a:moveTo>
                    <a:pt x="73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21" y="105"/>
                    <a:pt x="41" y="113"/>
                    <a:pt x="59" y="12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1" name="Freeform 48"/>
            <p:cNvSpPr>
              <a:spLocks/>
            </p:cNvSpPr>
            <p:nvPr/>
          </p:nvSpPr>
          <p:spPr bwMode="auto">
            <a:xfrm>
              <a:off x="7080885" y="5713314"/>
              <a:ext cx="296178" cy="150687"/>
            </a:xfrm>
            <a:custGeom>
              <a:avLst/>
              <a:gdLst>
                <a:gd name="T0" fmla="*/ 128 w 128"/>
                <a:gd name="T1" fmla="*/ 65 h 65"/>
                <a:gd name="T2" fmla="*/ 19 w 128"/>
                <a:gd name="T3" fmla="*/ 0 h 65"/>
                <a:gd name="T4" fmla="*/ 0 w 128"/>
                <a:gd name="T5" fmla="*/ 63 h 65"/>
                <a:gd name="T6" fmla="*/ 128 w 128"/>
                <a:gd name="T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65">
                  <a:moveTo>
                    <a:pt x="128" y="6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6" y="22"/>
                    <a:pt x="9" y="43"/>
                    <a:pt x="0" y="63"/>
                  </a:cubicBezTo>
                  <a:lnTo>
                    <a:pt x="128" y="6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2" name="Freeform 49"/>
            <p:cNvSpPr>
              <a:spLocks/>
            </p:cNvSpPr>
            <p:nvPr/>
          </p:nvSpPr>
          <p:spPr bwMode="auto">
            <a:xfrm>
              <a:off x="6887763" y="4990188"/>
              <a:ext cx="241620" cy="257208"/>
            </a:xfrm>
            <a:custGeom>
              <a:avLst/>
              <a:gdLst>
                <a:gd name="T0" fmla="*/ 47 w 104"/>
                <a:gd name="T1" fmla="*/ 111 h 111"/>
                <a:gd name="T2" fmla="*/ 104 w 104"/>
                <a:gd name="T3" fmla="*/ 0 h 111"/>
                <a:gd name="T4" fmla="*/ 0 w 104"/>
                <a:gd name="T5" fmla="*/ 67 h 111"/>
                <a:gd name="T6" fmla="*/ 47 w 104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11">
                  <a:moveTo>
                    <a:pt x="47" y="111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7" y="79"/>
                    <a:pt x="33" y="94"/>
                    <a:pt x="47" y="11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3" name="Freeform 50"/>
            <p:cNvSpPr>
              <a:spLocks/>
            </p:cNvSpPr>
            <p:nvPr/>
          </p:nvSpPr>
          <p:spPr bwMode="auto">
            <a:xfrm>
              <a:off x="5965452" y="4990188"/>
              <a:ext cx="243352" cy="257208"/>
            </a:xfrm>
            <a:custGeom>
              <a:avLst/>
              <a:gdLst>
                <a:gd name="T0" fmla="*/ 105 w 105"/>
                <a:gd name="T1" fmla="*/ 67 h 111"/>
                <a:gd name="T2" fmla="*/ 0 w 105"/>
                <a:gd name="T3" fmla="*/ 0 h 111"/>
                <a:gd name="T4" fmla="*/ 57 w 105"/>
                <a:gd name="T5" fmla="*/ 111 h 111"/>
                <a:gd name="T6" fmla="*/ 105 w 105"/>
                <a:gd name="T7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" h="111">
                  <a:moveTo>
                    <a:pt x="105" y="6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71" y="94"/>
                    <a:pt x="87" y="79"/>
                    <a:pt x="105" y="6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4" name="Freeform 51"/>
            <p:cNvSpPr>
              <a:spLocks/>
            </p:cNvSpPr>
            <p:nvPr/>
          </p:nvSpPr>
          <p:spPr bwMode="auto">
            <a:xfrm>
              <a:off x="5858932" y="5915097"/>
              <a:ext cx="277992" cy="234691"/>
            </a:xfrm>
            <a:custGeom>
              <a:avLst/>
              <a:gdLst>
                <a:gd name="T0" fmla="*/ 79 w 120"/>
                <a:gd name="T1" fmla="*/ 0 h 101"/>
                <a:gd name="T2" fmla="*/ 0 w 120"/>
                <a:gd name="T3" fmla="*/ 101 h 101"/>
                <a:gd name="T4" fmla="*/ 120 w 120"/>
                <a:gd name="T5" fmla="*/ 52 h 101"/>
                <a:gd name="T6" fmla="*/ 79 w 120"/>
                <a:gd name="T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01">
                  <a:moveTo>
                    <a:pt x="79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04" y="37"/>
                    <a:pt x="90" y="19"/>
                    <a:pt x="79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5" name="Freeform 52"/>
            <p:cNvSpPr>
              <a:spLocks/>
            </p:cNvSpPr>
            <p:nvPr/>
          </p:nvSpPr>
          <p:spPr bwMode="auto">
            <a:xfrm>
              <a:off x="7119856" y="5500273"/>
              <a:ext cx="287518" cy="150687"/>
            </a:xfrm>
            <a:custGeom>
              <a:avLst/>
              <a:gdLst>
                <a:gd name="T0" fmla="*/ 5 w 124"/>
                <a:gd name="T1" fmla="*/ 65 h 65"/>
                <a:gd name="T2" fmla="*/ 124 w 124"/>
                <a:gd name="T3" fmla="*/ 21 h 65"/>
                <a:gd name="T4" fmla="*/ 0 w 124"/>
                <a:gd name="T5" fmla="*/ 0 h 65"/>
                <a:gd name="T6" fmla="*/ 5 w 124"/>
                <a:gd name="T7" fmla="*/ 52 h 65"/>
                <a:gd name="T8" fmla="*/ 5 w 124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5">
                  <a:moveTo>
                    <a:pt x="5" y="65"/>
                  </a:moveTo>
                  <a:cubicBezTo>
                    <a:pt x="124" y="21"/>
                    <a:pt x="124" y="21"/>
                    <a:pt x="124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17"/>
                    <a:pt x="5" y="34"/>
                    <a:pt x="5" y="52"/>
                  </a:cubicBezTo>
                  <a:cubicBezTo>
                    <a:pt x="5" y="57"/>
                    <a:pt x="5" y="61"/>
                    <a:pt x="5" y="6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6" name="Freeform 53"/>
            <p:cNvSpPr>
              <a:spLocks/>
            </p:cNvSpPr>
            <p:nvPr/>
          </p:nvSpPr>
          <p:spPr bwMode="auto">
            <a:xfrm>
              <a:off x="6472939" y="4765023"/>
              <a:ext cx="148955" cy="276260"/>
            </a:xfrm>
            <a:custGeom>
              <a:avLst/>
              <a:gdLst>
                <a:gd name="T0" fmla="*/ 64 w 64"/>
                <a:gd name="T1" fmla="*/ 119 h 119"/>
                <a:gd name="T2" fmla="*/ 32 w 64"/>
                <a:gd name="T3" fmla="*/ 0 h 119"/>
                <a:gd name="T4" fmla="*/ 0 w 64"/>
                <a:gd name="T5" fmla="*/ 119 h 119"/>
                <a:gd name="T6" fmla="*/ 32 w 64"/>
                <a:gd name="T7" fmla="*/ 117 h 119"/>
                <a:gd name="T8" fmla="*/ 64 w 64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19">
                  <a:moveTo>
                    <a:pt x="64" y="119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11" y="118"/>
                    <a:pt x="21" y="117"/>
                    <a:pt x="32" y="117"/>
                  </a:cubicBezTo>
                  <a:cubicBezTo>
                    <a:pt x="43" y="117"/>
                    <a:pt x="54" y="118"/>
                    <a:pt x="64" y="11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7" name="Oval 54"/>
            <p:cNvSpPr>
              <a:spLocks noChangeArrowheads="1"/>
            </p:cNvSpPr>
            <p:nvPr/>
          </p:nvSpPr>
          <p:spPr bwMode="auto">
            <a:xfrm>
              <a:off x="6074571" y="5147804"/>
              <a:ext cx="945693" cy="946559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8" name="Freeform 55"/>
            <p:cNvSpPr>
              <a:spLocks/>
            </p:cNvSpPr>
            <p:nvPr/>
          </p:nvSpPr>
          <p:spPr bwMode="auto">
            <a:xfrm>
              <a:off x="6959642" y="5915097"/>
              <a:ext cx="276260" cy="234691"/>
            </a:xfrm>
            <a:custGeom>
              <a:avLst/>
              <a:gdLst>
                <a:gd name="T0" fmla="*/ 0 w 119"/>
                <a:gd name="T1" fmla="*/ 52 h 101"/>
                <a:gd name="T2" fmla="*/ 119 w 119"/>
                <a:gd name="T3" fmla="*/ 101 h 101"/>
                <a:gd name="T4" fmla="*/ 40 w 119"/>
                <a:gd name="T5" fmla="*/ 0 h 101"/>
                <a:gd name="T6" fmla="*/ 0 w 119"/>
                <a:gd name="T7" fmla="*/ 5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01">
                  <a:moveTo>
                    <a:pt x="0" y="52"/>
                  </a:moveTo>
                  <a:cubicBezTo>
                    <a:pt x="119" y="101"/>
                    <a:pt x="119" y="101"/>
                    <a:pt x="119" y="101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9" y="19"/>
                    <a:pt x="15" y="37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9" name="Freeform 56"/>
            <p:cNvSpPr>
              <a:spLocks/>
            </p:cNvSpPr>
            <p:nvPr/>
          </p:nvSpPr>
          <p:spPr bwMode="auto">
            <a:xfrm>
              <a:off x="6575130" y="6177500"/>
              <a:ext cx="155018" cy="298777"/>
            </a:xfrm>
            <a:custGeom>
              <a:avLst/>
              <a:gdLst>
                <a:gd name="T0" fmla="*/ 56 w 67"/>
                <a:gd name="T1" fmla="*/ 129 h 129"/>
                <a:gd name="T2" fmla="*/ 67 w 67"/>
                <a:gd name="T3" fmla="*/ 0 h 129"/>
                <a:gd name="T4" fmla="*/ 0 w 67"/>
                <a:gd name="T5" fmla="*/ 12 h 129"/>
                <a:gd name="T6" fmla="*/ 56 w 67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129">
                  <a:moveTo>
                    <a:pt x="56" y="129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46" y="7"/>
                    <a:pt x="23" y="11"/>
                    <a:pt x="0" y="12"/>
                  </a:cubicBezTo>
                  <a:lnTo>
                    <a:pt x="56" y="1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0" name="Freeform 57"/>
            <p:cNvSpPr>
              <a:spLocks/>
            </p:cNvSpPr>
            <p:nvPr/>
          </p:nvSpPr>
          <p:spPr bwMode="auto">
            <a:xfrm>
              <a:off x="6783840" y="6075310"/>
              <a:ext cx="218237" cy="287518"/>
            </a:xfrm>
            <a:custGeom>
              <a:avLst/>
              <a:gdLst>
                <a:gd name="T0" fmla="*/ 94 w 94"/>
                <a:gd name="T1" fmla="*/ 124 h 124"/>
                <a:gd name="T2" fmla="*/ 57 w 94"/>
                <a:gd name="T3" fmla="*/ 0 h 124"/>
                <a:gd name="T4" fmla="*/ 0 w 94"/>
                <a:gd name="T5" fmla="*/ 35 h 124"/>
                <a:gd name="T6" fmla="*/ 94 w 94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24">
                  <a:moveTo>
                    <a:pt x="94" y="124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40" y="14"/>
                    <a:pt x="20" y="26"/>
                    <a:pt x="0" y="35"/>
                  </a:cubicBezTo>
                  <a:lnTo>
                    <a:pt x="94" y="12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1" name="Freeform 58"/>
            <p:cNvSpPr>
              <a:spLocks/>
            </p:cNvSpPr>
            <p:nvPr/>
          </p:nvSpPr>
          <p:spPr bwMode="auto">
            <a:xfrm>
              <a:off x="6236516" y="4823046"/>
              <a:ext cx="167142" cy="285786"/>
            </a:xfrm>
            <a:custGeom>
              <a:avLst/>
              <a:gdLst>
                <a:gd name="T0" fmla="*/ 0 w 72"/>
                <a:gd name="T1" fmla="*/ 0 h 123"/>
                <a:gd name="T2" fmla="*/ 13 w 72"/>
                <a:gd name="T3" fmla="*/ 123 h 123"/>
                <a:gd name="T4" fmla="*/ 72 w 72"/>
                <a:gd name="T5" fmla="*/ 100 h 123"/>
                <a:gd name="T6" fmla="*/ 0 w 72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123">
                  <a:moveTo>
                    <a:pt x="0" y="0"/>
                  </a:moveTo>
                  <a:cubicBezTo>
                    <a:pt x="13" y="123"/>
                    <a:pt x="13" y="123"/>
                    <a:pt x="13" y="123"/>
                  </a:cubicBezTo>
                  <a:cubicBezTo>
                    <a:pt x="31" y="113"/>
                    <a:pt x="51" y="105"/>
                    <a:pt x="72" y="10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2" name="Freeform 59"/>
            <p:cNvSpPr>
              <a:spLocks/>
            </p:cNvSpPr>
            <p:nvPr/>
          </p:nvSpPr>
          <p:spPr bwMode="auto">
            <a:xfrm>
              <a:off x="5717771" y="5713314"/>
              <a:ext cx="297045" cy="150687"/>
            </a:xfrm>
            <a:custGeom>
              <a:avLst/>
              <a:gdLst>
                <a:gd name="T0" fmla="*/ 0 w 128"/>
                <a:gd name="T1" fmla="*/ 65 h 65"/>
                <a:gd name="T2" fmla="*/ 128 w 128"/>
                <a:gd name="T3" fmla="*/ 63 h 65"/>
                <a:gd name="T4" fmla="*/ 109 w 128"/>
                <a:gd name="T5" fmla="*/ 0 h 65"/>
                <a:gd name="T6" fmla="*/ 0 w 128"/>
                <a:gd name="T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65">
                  <a:moveTo>
                    <a:pt x="0" y="65"/>
                  </a:moveTo>
                  <a:cubicBezTo>
                    <a:pt x="128" y="63"/>
                    <a:pt x="128" y="63"/>
                    <a:pt x="128" y="63"/>
                  </a:cubicBezTo>
                  <a:cubicBezTo>
                    <a:pt x="119" y="43"/>
                    <a:pt x="112" y="22"/>
                    <a:pt x="109" y="0"/>
                  </a:cubicBezTo>
                  <a:lnTo>
                    <a:pt x="0" y="6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3" name="Freeform 60"/>
            <p:cNvSpPr>
              <a:spLocks/>
            </p:cNvSpPr>
            <p:nvPr/>
          </p:nvSpPr>
          <p:spPr bwMode="auto">
            <a:xfrm>
              <a:off x="5775794" y="5243066"/>
              <a:ext cx="282322" cy="194855"/>
            </a:xfrm>
            <a:custGeom>
              <a:avLst/>
              <a:gdLst>
                <a:gd name="T0" fmla="*/ 0 w 122"/>
                <a:gd name="T1" fmla="*/ 0 h 84"/>
                <a:gd name="T2" fmla="*/ 94 w 122"/>
                <a:gd name="T3" fmla="*/ 84 h 84"/>
                <a:gd name="T4" fmla="*/ 122 w 122"/>
                <a:gd name="T5" fmla="*/ 25 h 84"/>
                <a:gd name="T6" fmla="*/ 0 w 122"/>
                <a:gd name="T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84">
                  <a:moveTo>
                    <a:pt x="0" y="0"/>
                  </a:moveTo>
                  <a:cubicBezTo>
                    <a:pt x="94" y="84"/>
                    <a:pt x="94" y="84"/>
                    <a:pt x="94" y="84"/>
                  </a:cubicBezTo>
                  <a:cubicBezTo>
                    <a:pt x="101" y="63"/>
                    <a:pt x="110" y="43"/>
                    <a:pt x="122" y="2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4" name="Freeform 61"/>
            <p:cNvSpPr>
              <a:spLocks/>
            </p:cNvSpPr>
            <p:nvPr/>
          </p:nvSpPr>
          <p:spPr bwMode="auto">
            <a:xfrm>
              <a:off x="6093623" y="6075310"/>
              <a:ext cx="219969" cy="287518"/>
            </a:xfrm>
            <a:custGeom>
              <a:avLst/>
              <a:gdLst>
                <a:gd name="T0" fmla="*/ 0 w 95"/>
                <a:gd name="T1" fmla="*/ 124 h 124"/>
                <a:gd name="T2" fmla="*/ 95 w 95"/>
                <a:gd name="T3" fmla="*/ 35 h 124"/>
                <a:gd name="T4" fmla="*/ 37 w 95"/>
                <a:gd name="T5" fmla="*/ 0 h 124"/>
                <a:gd name="T6" fmla="*/ 0 w 95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124">
                  <a:moveTo>
                    <a:pt x="0" y="124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74" y="26"/>
                    <a:pt x="55" y="14"/>
                    <a:pt x="37" y="0"/>
                  </a:cubicBezTo>
                  <a:lnTo>
                    <a:pt x="0" y="12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5" name="Freeform 62"/>
            <p:cNvSpPr>
              <a:spLocks/>
            </p:cNvSpPr>
            <p:nvPr/>
          </p:nvSpPr>
          <p:spPr bwMode="auto">
            <a:xfrm>
              <a:off x="6366419" y="6177500"/>
              <a:ext cx="153286" cy="298777"/>
            </a:xfrm>
            <a:custGeom>
              <a:avLst/>
              <a:gdLst>
                <a:gd name="T0" fmla="*/ 10 w 66"/>
                <a:gd name="T1" fmla="*/ 129 h 129"/>
                <a:gd name="T2" fmla="*/ 66 w 66"/>
                <a:gd name="T3" fmla="*/ 12 h 129"/>
                <a:gd name="T4" fmla="*/ 0 w 66"/>
                <a:gd name="T5" fmla="*/ 0 h 129"/>
                <a:gd name="T6" fmla="*/ 10 w 66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129">
                  <a:moveTo>
                    <a:pt x="10" y="129"/>
                  </a:moveTo>
                  <a:cubicBezTo>
                    <a:pt x="66" y="12"/>
                    <a:pt x="66" y="12"/>
                    <a:pt x="66" y="12"/>
                  </a:cubicBezTo>
                  <a:cubicBezTo>
                    <a:pt x="43" y="11"/>
                    <a:pt x="21" y="7"/>
                    <a:pt x="0" y="0"/>
                  </a:cubicBezTo>
                  <a:lnTo>
                    <a:pt x="10" y="1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56332" name="Freeform 66"/>
          <p:cNvSpPr>
            <a:spLocks/>
          </p:cNvSpPr>
          <p:nvPr/>
        </p:nvSpPr>
        <p:spPr bwMode="auto">
          <a:xfrm>
            <a:off x="7754938" y="4692650"/>
            <a:ext cx="1550987" cy="1573213"/>
          </a:xfrm>
          <a:custGeom>
            <a:avLst/>
            <a:gdLst>
              <a:gd name="T0" fmla="*/ 2147483647 w 608"/>
              <a:gd name="T1" fmla="*/ 1942281998 h 616"/>
              <a:gd name="T2" fmla="*/ 2074766339 w 608"/>
              <a:gd name="T3" fmla="*/ 2147483647 h 616"/>
              <a:gd name="T4" fmla="*/ 2147483647 w 608"/>
              <a:gd name="T5" fmla="*/ 2147483647 h 616"/>
              <a:gd name="T6" fmla="*/ 2147483647 w 608"/>
              <a:gd name="T7" fmla="*/ 2147483647 h 616"/>
              <a:gd name="T8" fmla="*/ 2147483647 w 608"/>
              <a:gd name="T9" fmla="*/ 2147483647 h 616"/>
              <a:gd name="T10" fmla="*/ 2147483647 w 608"/>
              <a:gd name="T11" fmla="*/ 2147483647 h 616"/>
              <a:gd name="T12" fmla="*/ 2147483647 w 608"/>
              <a:gd name="T13" fmla="*/ 2147483647 h 616"/>
              <a:gd name="T14" fmla="*/ 2147483647 w 608"/>
              <a:gd name="T15" fmla="*/ 2147483647 h 616"/>
              <a:gd name="T16" fmla="*/ 2107286033 w 608"/>
              <a:gd name="T17" fmla="*/ 2147483647 h 616"/>
              <a:gd name="T18" fmla="*/ 2107286033 w 608"/>
              <a:gd name="T19" fmla="*/ 2147483647 h 616"/>
              <a:gd name="T20" fmla="*/ 2107286033 w 608"/>
              <a:gd name="T21" fmla="*/ 2147483647 h 616"/>
              <a:gd name="T22" fmla="*/ 1834118558 w 608"/>
              <a:gd name="T23" fmla="*/ 2147483647 h 616"/>
              <a:gd name="T24" fmla="*/ 2147483647 w 608"/>
              <a:gd name="T25" fmla="*/ 612666778 h 616"/>
              <a:gd name="T26" fmla="*/ 2147483647 w 608"/>
              <a:gd name="T27" fmla="*/ 554005876 h 616"/>
              <a:gd name="T28" fmla="*/ 1918670274 w 608"/>
              <a:gd name="T29" fmla="*/ 1042835812 h 616"/>
              <a:gd name="T30" fmla="*/ 1795093904 w 608"/>
              <a:gd name="T31" fmla="*/ 938551752 h 616"/>
              <a:gd name="T32" fmla="*/ 1918670274 w 608"/>
              <a:gd name="T33" fmla="*/ 567041065 h 616"/>
              <a:gd name="T34" fmla="*/ 1482904325 w 608"/>
              <a:gd name="T35" fmla="*/ 0 h 616"/>
              <a:gd name="T36" fmla="*/ 1294288247 w 608"/>
              <a:gd name="T37" fmla="*/ 788644533 h 616"/>
              <a:gd name="T38" fmla="*/ 1658512717 w 608"/>
              <a:gd name="T39" fmla="*/ 984177464 h 616"/>
              <a:gd name="T40" fmla="*/ 1560951082 w 608"/>
              <a:gd name="T41" fmla="*/ 866858216 h 616"/>
              <a:gd name="T42" fmla="*/ 1430872304 w 608"/>
              <a:gd name="T43" fmla="*/ 540970688 h 616"/>
              <a:gd name="T44" fmla="*/ 1430872304 w 608"/>
              <a:gd name="T45" fmla="*/ 189012864 h 616"/>
              <a:gd name="T46" fmla="*/ 1443879671 w 608"/>
              <a:gd name="T47" fmla="*/ 202050606 h 616"/>
              <a:gd name="T48" fmla="*/ 1489409284 w 608"/>
              <a:gd name="T49" fmla="*/ 508382718 h 616"/>
              <a:gd name="T50" fmla="*/ 1736559474 w 608"/>
              <a:gd name="T51" fmla="*/ 951586940 h 616"/>
              <a:gd name="T52" fmla="*/ 1749566841 w 608"/>
              <a:gd name="T53" fmla="*/ 964622128 h 616"/>
              <a:gd name="T54" fmla="*/ 1749566841 w 608"/>
              <a:gd name="T55" fmla="*/ 964622128 h 616"/>
              <a:gd name="T56" fmla="*/ 1749566841 w 608"/>
              <a:gd name="T57" fmla="*/ 964622128 h 616"/>
              <a:gd name="T58" fmla="*/ 1886150579 w 608"/>
              <a:gd name="T59" fmla="*/ 1094976565 h 616"/>
              <a:gd name="T60" fmla="*/ 1489409284 w 608"/>
              <a:gd name="T61" fmla="*/ 2147483647 h 616"/>
              <a:gd name="T62" fmla="*/ 1242258776 w 608"/>
              <a:gd name="T63" fmla="*/ 2111742000 h 616"/>
              <a:gd name="T64" fmla="*/ 1209736531 w 608"/>
              <a:gd name="T65" fmla="*/ 1544701095 h 616"/>
              <a:gd name="T66" fmla="*/ 312189658 w 608"/>
              <a:gd name="T67" fmla="*/ 1029800623 h 616"/>
              <a:gd name="T68" fmla="*/ 494300538 w 608"/>
              <a:gd name="T69" fmla="*/ 2147483647 h 616"/>
              <a:gd name="T70" fmla="*/ 1060145425 w 608"/>
              <a:gd name="T71" fmla="*/ 2147483647 h 616"/>
              <a:gd name="T72" fmla="*/ 565844887 w 608"/>
              <a:gd name="T73" fmla="*/ 1851033127 h 616"/>
              <a:gd name="T74" fmla="*/ 338207024 w 608"/>
              <a:gd name="T75" fmla="*/ 1310062279 h 616"/>
              <a:gd name="T76" fmla="*/ 370726719 w 608"/>
              <a:gd name="T77" fmla="*/ 1316579873 h 616"/>
              <a:gd name="T78" fmla="*/ 1196729163 w 608"/>
              <a:gd name="T79" fmla="*/ 2147483647 h 616"/>
              <a:gd name="T80" fmla="*/ 1196729163 w 608"/>
              <a:gd name="T81" fmla="*/ 2147483647 h 616"/>
              <a:gd name="T82" fmla="*/ 1203234122 w 608"/>
              <a:gd name="T83" fmla="*/ 2147483647 h 616"/>
              <a:gd name="T84" fmla="*/ 1482904325 w 608"/>
              <a:gd name="T85" fmla="*/ 2147483647 h 616"/>
              <a:gd name="T86" fmla="*/ 1717047147 w 608"/>
              <a:gd name="T87" fmla="*/ 2147483647 h 616"/>
              <a:gd name="T88" fmla="*/ 2139805728 w 608"/>
              <a:gd name="T89" fmla="*/ 2147483647 h 616"/>
              <a:gd name="T90" fmla="*/ 1866638252 w 608"/>
              <a:gd name="T91" fmla="*/ 2147483647 h 616"/>
              <a:gd name="T92" fmla="*/ 2146308136 w 608"/>
              <a:gd name="T93" fmla="*/ 2147483647 h 616"/>
              <a:gd name="T94" fmla="*/ 2147483647 w 608"/>
              <a:gd name="T95" fmla="*/ 2147483647 h 616"/>
              <a:gd name="T96" fmla="*/ 2147483647 w 608"/>
              <a:gd name="T97" fmla="*/ 2147483647 h 616"/>
              <a:gd name="T98" fmla="*/ 2147483647 w 608"/>
              <a:gd name="T99" fmla="*/ 1942281998 h 61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608"/>
              <a:gd name="T151" fmla="*/ 0 h 616"/>
              <a:gd name="T152" fmla="*/ 608 w 608"/>
              <a:gd name="T153" fmla="*/ 616 h 61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608" h="616">
                <a:moveTo>
                  <a:pt x="385" y="298"/>
                </a:moveTo>
                <a:cubicBezTo>
                  <a:pt x="385" y="298"/>
                  <a:pt x="313" y="318"/>
                  <a:pt x="319" y="392"/>
                </a:cubicBezTo>
                <a:cubicBezTo>
                  <a:pt x="319" y="392"/>
                  <a:pt x="373" y="363"/>
                  <a:pt x="407" y="350"/>
                </a:cubicBezTo>
                <a:cubicBezTo>
                  <a:pt x="482" y="320"/>
                  <a:pt x="556" y="352"/>
                  <a:pt x="556" y="352"/>
                </a:cubicBezTo>
                <a:cubicBezTo>
                  <a:pt x="565" y="358"/>
                  <a:pt x="551" y="357"/>
                  <a:pt x="551" y="357"/>
                </a:cubicBezTo>
                <a:cubicBezTo>
                  <a:pt x="509" y="350"/>
                  <a:pt x="483" y="354"/>
                  <a:pt x="470" y="358"/>
                </a:cubicBezTo>
                <a:cubicBezTo>
                  <a:pt x="406" y="374"/>
                  <a:pt x="360" y="403"/>
                  <a:pt x="360" y="403"/>
                </a:cubicBezTo>
                <a:cubicBezTo>
                  <a:pt x="360" y="403"/>
                  <a:pt x="360" y="403"/>
                  <a:pt x="360" y="403"/>
                </a:cubicBezTo>
                <a:cubicBezTo>
                  <a:pt x="350" y="407"/>
                  <a:pt x="333" y="419"/>
                  <a:pt x="324" y="426"/>
                </a:cubicBezTo>
                <a:cubicBezTo>
                  <a:pt x="324" y="426"/>
                  <a:pt x="324" y="426"/>
                  <a:pt x="324" y="426"/>
                </a:cubicBezTo>
                <a:cubicBezTo>
                  <a:pt x="324" y="426"/>
                  <a:pt x="324" y="426"/>
                  <a:pt x="324" y="426"/>
                </a:cubicBezTo>
                <a:cubicBezTo>
                  <a:pt x="318" y="431"/>
                  <a:pt x="296" y="449"/>
                  <a:pt x="282" y="462"/>
                </a:cubicBezTo>
                <a:cubicBezTo>
                  <a:pt x="262" y="352"/>
                  <a:pt x="265" y="205"/>
                  <a:pt x="373" y="94"/>
                </a:cubicBezTo>
                <a:cubicBezTo>
                  <a:pt x="373" y="94"/>
                  <a:pt x="382" y="85"/>
                  <a:pt x="370" y="85"/>
                </a:cubicBezTo>
                <a:cubicBezTo>
                  <a:pt x="370" y="85"/>
                  <a:pt x="332" y="108"/>
                  <a:pt x="295" y="160"/>
                </a:cubicBezTo>
                <a:cubicBezTo>
                  <a:pt x="289" y="156"/>
                  <a:pt x="280" y="150"/>
                  <a:pt x="276" y="144"/>
                </a:cubicBezTo>
                <a:cubicBezTo>
                  <a:pt x="287" y="136"/>
                  <a:pt x="308" y="113"/>
                  <a:pt x="295" y="87"/>
                </a:cubicBezTo>
                <a:cubicBezTo>
                  <a:pt x="275" y="46"/>
                  <a:pt x="240" y="49"/>
                  <a:pt x="228" y="0"/>
                </a:cubicBezTo>
                <a:cubicBezTo>
                  <a:pt x="228" y="0"/>
                  <a:pt x="173" y="48"/>
                  <a:pt x="199" y="121"/>
                </a:cubicBezTo>
                <a:cubicBezTo>
                  <a:pt x="199" y="121"/>
                  <a:pt x="206" y="159"/>
                  <a:pt x="255" y="151"/>
                </a:cubicBezTo>
                <a:cubicBezTo>
                  <a:pt x="250" y="146"/>
                  <a:pt x="240" y="133"/>
                  <a:pt x="240" y="133"/>
                </a:cubicBezTo>
                <a:cubicBezTo>
                  <a:pt x="240" y="133"/>
                  <a:pt x="229" y="118"/>
                  <a:pt x="220" y="83"/>
                </a:cubicBezTo>
                <a:cubicBezTo>
                  <a:pt x="210" y="48"/>
                  <a:pt x="220" y="29"/>
                  <a:pt x="220" y="29"/>
                </a:cubicBezTo>
                <a:cubicBezTo>
                  <a:pt x="222" y="24"/>
                  <a:pt x="222" y="31"/>
                  <a:pt x="222" y="31"/>
                </a:cubicBezTo>
                <a:cubicBezTo>
                  <a:pt x="224" y="59"/>
                  <a:pt x="228" y="75"/>
                  <a:pt x="229" y="78"/>
                </a:cubicBezTo>
                <a:cubicBezTo>
                  <a:pt x="235" y="91"/>
                  <a:pt x="249" y="128"/>
                  <a:pt x="267" y="146"/>
                </a:cubicBezTo>
                <a:cubicBezTo>
                  <a:pt x="268" y="146"/>
                  <a:pt x="268" y="147"/>
                  <a:pt x="269" y="148"/>
                </a:cubicBezTo>
                <a:cubicBezTo>
                  <a:pt x="269" y="148"/>
                  <a:pt x="269" y="148"/>
                  <a:pt x="269" y="148"/>
                </a:cubicBezTo>
                <a:cubicBezTo>
                  <a:pt x="269" y="148"/>
                  <a:pt x="269" y="148"/>
                  <a:pt x="269" y="148"/>
                </a:cubicBezTo>
                <a:cubicBezTo>
                  <a:pt x="272" y="150"/>
                  <a:pt x="282" y="162"/>
                  <a:pt x="290" y="168"/>
                </a:cubicBezTo>
                <a:cubicBezTo>
                  <a:pt x="263" y="208"/>
                  <a:pt x="239" y="263"/>
                  <a:pt x="229" y="335"/>
                </a:cubicBezTo>
                <a:cubicBezTo>
                  <a:pt x="218" y="333"/>
                  <a:pt x="202" y="330"/>
                  <a:pt x="191" y="324"/>
                </a:cubicBezTo>
                <a:cubicBezTo>
                  <a:pt x="203" y="307"/>
                  <a:pt x="218" y="265"/>
                  <a:pt x="186" y="237"/>
                </a:cubicBezTo>
                <a:cubicBezTo>
                  <a:pt x="137" y="193"/>
                  <a:pt x="90" y="217"/>
                  <a:pt x="48" y="158"/>
                </a:cubicBezTo>
                <a:cubicBezTo>
                  <a:pt x="48" y="158"/>
                  <a:pt x="0" y="253"/>
                  <a:pt x="76" y="336"/>
                </a:cubicBezTo>
                <a:cubicBezTo>
                  <a:pt x="76" y="336"/>
                  <a:pt x="108" y="381"/>
                  <a:pt x="163" y="348"/>
                </a:cubicBezTo>
                <a:cubicBezTo>
                  <a:pt x="163" y="348"/>
                  <a:pt x="137" y="338"/>
                  <a:pt x="87" y="284"/>
                </a:cubicBezTo>
                <a:cubicBezTo>
                  <a:pt x="48" y="245"/>
                  <a:pt x="52" y="201"/>
                  <a:pt x="52" y="201"/>
                </a:cubicBezTo>
                <a:cubicBezTo>
                  <a:pt x="53" y="193"/>
                  <a:pt x="57" y="202"/>
                  <a:pt x="57" y="202"/>
                </a:cubicBezTo>
                <a:cubicBezTo>
                  <a:pt x="83" y="283"/>
                  <a:pt x="176" y="329"/>
                  <a:pt x="184" y="333"/>
                </a:cubicBezTo>
                <a:cubicBezTo>
                  <a:pt x="184" y="333"/>
                  <a:pt x="184" y="333"/>
                  <a:pt x="184" y="333"/>
                </a:cubicBezTo>
                <a:cubicBezTo>
                  <a:pt x="184" y="333"/>
                  <a:pt x="185" y="333"/>
                  <a:pt x="185" y="333"/>
                </a:cubicBezTo>
                <a:cubicBezTo>
                  <a:pt x="190" y="335"/>
                  <a:pt x="213" y="346"/>
                  <a:pt x="228" y="350"/>
                </a:cubicBezTo>
                <a:cubicBezTo>
                  <a:pt x="221" y="421"/>
                  <a:pt x="229" y="509"/>
                  <a:pt x="264" y="615"/>
                </a:cubicBezTo>
                <a:cubicBezTo>
                  <a:pt x="329" y="616"/>
                  <a:pt x="329" y="616"/>
                  <a:pt x="329" y="616"/>
                </a:cubicBezTo>
                <a:cubicBezTo>
                  <a:pt x="329" y="616"/>
                  <a:pt x="304" y="563"/>
                  <a:pt x="287" y="487"/>
                </a:cubicBezTo>
                <a:cubicBezTo>
                  <a:pt x="294" y="477"/>
                  <a:pt x="313" y="451"/>
                  <a:pt x="330" y="439"/>
                </a:cubicBezTo>
                <a:cubicBezTo>
                  <a:pt x="344" y="463"/>
                  <a:pt x="383" y="505"/>
                  <a:pt x="434" y="485"/>
                </a:cubicBezTo>
                <a:cubicBezTo>
                  <a:pt x="514" y="455"/>
                  <a:pt x="514" y="386"/>
                  <a:pt x="608" y="373"/>
                </a:cubicBezTo>
                <a:cubicBezTo>
                  <a:pt x="608" y="373"/>
                  <a:pt x="526" y="261"/>
                  <a:pt x="385" y="298"/>
                </a:cubicBezTo>
                <a:close/>
              </a:path>
            </a:pathLst>
          </a:custGeom>
          <a:solidFill>
            <a:srgbClr val="5AAB3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257"/>
          <p:cNvGrpSpPr/>
          <p:nvPr/>
        </p:nvGrpSpPr>
        <p:grpSpPr>
          <a:xfrm>
            <a:off x="9642208" y="4376997"/>
            <a:ext cx="2237484" cy="1791168"/>
            <a:chOff x="10703816" y="4624388"/>
            <a:chExt cx="3008313" cy="2408238"/>
          </a:xfrm>
          <a:solidFill>
            <a:srgbClr val="5AAB31"/>
          </a:solidFill>
        </p:grpSpPr>
        <p:sp>
          <p:nvSpPr>
            <p:cNvPr id="255" name="Oval 70"/>
            <p:cNvSpPr>
              <a:spLocks noChangeArrowheads="1"/>
            </p:cNvSpPr>
            <p:nvPr/>
          </p:nvSpPr>
          <p:spPr bwMode="auto">
            <a:xfrm>
              <a:off x="13070779" y="6624638"/>
              <a:ext cx="407988" cy="407988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6" name="Oval 71"/>
            <p:cNvSpPr>
              <a:spLocks noChangeArrowheads="1"/>
            </p:cNvSpPr>
            <p:nvPr/>
          </p:nvSpPr>
          <p:spPr bwMode="auto">
            <a:xfrm>
              <a:off x="11783316" y="6624638"/>
              <a:ext cx="407988" cy="407988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7" name="Freeform 72"/>
            <p:cNvSpPr>
              <a:spLocks noEditPoints="1"/>
            </p:cNvSpPr>
            <p:nvPr/>
          </p:nvSpPr>
          <p:spPr bwMode="auto">
            <a:xfrm>
              <a:off x="10703816" y="4624388"/>
              <a:ext cx="3008313" cy="2212975"/>
            </a:xfrm>
            <a:custGeom>
              <a:avLst/>
              <a:gdLst>
                <a:gd name="T0" fmla="*/ 701 w 708"/>
                <a:gd name="T1" fmla="*/ 452 h 520"/>
                <a:gd name="T2" fmla="*/ 564 w 708"/>
                <a:gd name="T3" fmla="*/ 364 h 520"/>
                <a:gd name="T4" fmla="*/ 499 w 708"/>
                <a:gd name="T5" fmla="*/ 289 h 520"/>
                <a:gd name="T6" fmla="*/ 310 w 708"/>
                <a:gd name="T7" fmla="*/ 293 h 520"/>
                <a:gd name="T8" fmla="*/ 201 w 708"/>
                <a:gd name="T9" fmla="*/ 382 h 520"/>
                <a:gd name="T10" fmla="*/ 200 w 708"/>
                <a:gd name="T11" fmla="*/ 426 h 520"/>
                <a:gd name="T12" fmla="*/ 54 w 708"/>
                <a:gd name="T13" fmla="*/ 190 h 520"/>
                <a:gd name="T14" fmla="*/ 284 w 708"/>
                <a:gd name="T15" fmla="*/ 109 h 520"/>
                <a:gd name="T16" fmla="*/ 294 w 708"/>
                <a:gd name="T17" fmla="*/ 131 h 520"/>
                <a:gd name="T18" fmla="*/ 375 w 708"/>
                <a:gd name="T19" fmla="*/ 132 h 520"/>
                <a:gd name="T20" fmla="*/ 447 w 708"/>
                <a:gd name="T21" fmla="*/ 189 h 520"/>
                <a:gd name="T22" fmla="*/ 497 w 708"/>
                <a:gd name="T23" fmla="*/ 189 h 520"/>
                <a:gd name="T24" fmla="*/ 497 w 708"/>
                <a:gd name="T25" fmla="*/ 160 h 520"/>
                <a:gd name="T26" fmla="*/ 570 w 708"/>
                <a:gd name="T27" fmla="*/ 160 h 520"/>
                <a:gd name="T28" fmla="*/ 585 w 708"/>
                <a:gd name="T29" fmla="*/ 145 h 520"/>
                <a:gd name="T30" fmla="*/ 585 w 708"/>
                <a:gd name="T31" fmla="*/ 143 h 520"/>
                <a:gd name="T32" fmla="*/ 570 w 708"/>
                <a:gd name="T33" fmla="*/ 129 h 520"/>
                <a:gd name="T34" fmla="*/ 497 w 708"/>
                <a:gd name="T35" fmla="*/ 129 h 520"/>
                <a:gd name="T36" fmla="*/ 497 w 708"/>
                <a:gd name="T37" fmla="*/ 61 h 520"/>
                <a:gd name="T38" fmla="*/ 570 w 708"/>
                <a:gd name="T39" fmla="*/ 61 h 520"/>
                <a:gd name="T40" fmla="*/ 585 w 708"/>
                <a:gd name="T41" fmla="*/ 46 h 520"/>
                <a:gd name="T42" fmla="*/ 585 w 708"/>
                <a:gd name="T43" fmla="*/ 44 h 520"/>
                <a:gd name="T44" fmla="*/ 570 w 708"/>
                <a:gd name="T45" fmla="*/ 30 h 520"/>
                <a:gd name="T46" fmla="*/ 497 w 708"/>
                <a:gd name="T47" fmla="*/ 30 h 520"/>
                <a:gd name="T48" fmla="*/ 498 w 708"/>
                <a:gd name="T49" fmla="*/ 0 h 520"/>
                <a:gd name="T50" fmla="*/ 449 w 708"/>
                <a:gd name="T51" fmla="*/ 0 h 520"/>
                <a:gd name="T52" fmla="*/ 376 w 708"/>
                <a:gd name="T53" fmla="*/ 56 h 520"/>
                <a:gd name="T54" fmla="*/ 295 w 708"/>
                <a:gd name="T55" fmla="*/ 56 h 520"/>
                <a:gd name="T56" fmla="*/ 282 w 708"/>
                <a:gd name="T57" fmla="*/ 79 h 520"/>
                <a:gd name="T58" fmla="*/ 27 w 708"/>
                <a:gd name="T59" fmla="*/ 179 h 520"/>
                <a:gd name="T60" fmla="*/ 192 w 708"/>
                <a:gd name="T61" fmla="*/ 458 h 520"/>
                <a:gd name="T62" fmla="*/ 222 w 708"/>
                <a:gd name="T63" fmla="*/ 520 h 520"/>
                <a:gd name="T64" fmla="*/ 222 w 708"/>
                <a:gd name="T65" fmla="*/ 518 h 520"/>
                <a:gd name="T66" fmla="*/ 304 w 708"/>
                <a:gd name="T67" fmla="*/ 436 h 520"/>
                <a:gd name="T68" fmla="*/ 386 w 708"/>
                <a:gd name="T69" fmla="*/ 518 h 520"/>
                <a:gd name="T70" fmla="*/ 386 w 708"/>
                <a:gd name="T71" fmla="*/ 520 h 520"/>
                <a:gd name="T72" fmla="*/ 522 w 708"/>
                <a:gd name="T73" fmla="*/ 520 h 520"/>
                <a:gd name="T74" fmla="*/ 522 w 708"/>
                <a:gd name="T75" fmla="*/ 518 h 520"/>
                <a:gd name="T76" fmla="*/ 603 w 708"/>
                <a:gd name="T77" fmla="*/ 436 h 520"/>
                <a:gd name="T78" fmla="*/ 684 w 708"/>
                <a:gd name="T79" fmla="*/ 508 h 520"/>
                <a:gd name="T80" fmla="*/ 701 w 708"/>
                <a:gd name="T81" fmla="*/ 452 h 520"/>
                <a:gd name="T82" fmla="*/ 363 w 708"/>
                <a:gd name="T83" fmla="*/ 371 h 520"/>
                <a:gd name="T84" fmla="*/ 246 w 708"/>
                <a:gd name="T85" fmla="*/ 371 h 520"/>
                <a:gd name="T86" fmla="*/ 246 w 708"/>
                <a:gd name="T87" fmla="*/ 345 h 520"/>
                <a:gd name="T88" fmla="*/ 363 w 708"/>
                <a:gd name="T89" fmla="*/ 300 h 520"/>
                <a:gd name="T90" fmla="*/ 363 w 708"/>
                <a:gd name="T91" fmla="*/ 371 h 520"/>
                <a:gd name="T92" fmla="*/ 380 w 708"/>
                <a:gd name="T93" fmla="*/ 371 h 520"/>
                <a:gd name="T94" fmla="*/ 380 w 708"/>
                <a:gd name="T95" fmla="*/ 298 h 520"/>
                <a:gd name="T96" fmla="*/ 488 w 708"/>
                <a:gd name="T97" fmla="*/ 307 h 520"/>
                <a:gd name="T98" fmla="*/ 540 w 708"/>
                <a:gd name="T99" fmla="*/ 371 h 520"/>
                <a:gd name="T100" fmla="*/ 380 w 708"/>
                <a:gd name="T101" fmla="*/ 371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08" h="520">
                  <a:moveTo>
                    <a:pt x="701" y="452"/>
                  </a:moveTo>
                  <a:cubicBezTo>
                    <a:pt x="701" y="397"/>
                    <a:pt x="564" y="364"/>
                    <a:pt x="564" y="364"/>
                  </a:cubicBezTo>
                  <a:cubicBezTo>
                    <a:pt x="499" y="289"/>
                    <a:pt x="499" y="289"/>
                    <a:pt x="499" y="289"/>
                  </a:cubicBezTo>
                  <a:cubicBezTo>
                    <a:pt x="415" y="263"/>
                    <a:pt x="310" y="293"/>
                    <a:pt x="310" y="293"/>
                  </a:cubicBezTo>
                  <a:cubicBezTo>
                    <a:pt x="212" y="316"/>
                    <a:pt x="201" y="382"/>
                    <a:pt x="201" y="382"/>
                  </a:cubicBezTo>
                  <a:cubicBezTo>
                    <a:pt x="200" y="426"/>
                    <a:pt x="200" y="426"/>
                    <a:pt x="200" y="426"/>
                  </a:cubicBezTo>
                  <a:cubicBezTo>
                    <a:pt x="55" y="297"/>
                    <a:pt x="40" y="226"/>
                    <a:pt x="54" y="190"/>
                  </a:cubicBezTo>
                  <a:cubicBezTo>
                    <a:pt x="80" y="122"/>
                    <a:pt x="223" y="108"/>
                    <a:pt x="284" y="109"/>
                  </a:cubicBezTo>
                  <a:cubicBezTo>
                    <a:pt x="286" y="116"/>
                    <a:pt x="289" y="123"/>
                    <a:pt x="294" y="131"/>
                  </a:cubicBezTo>
                  <a:cubicBezTo>
                    <a:pt x="375" y="132"/>
                    <a:pt x="375" y="132"/>
                    <a:pt x="375" y="132"/>
                  </a:cubicBezTo>
                  <a:cubicBezTo>
                    <a:pt x="447" y="189"/>
                    <a:pt x="447" y="189"/>
                    <a:pt x="447" y="189"/>
                  </a:cubicBezTo>
                  <a:cubicBezTo>
                    <a:pt x="497" y="189"/>
                    <a:pt x="497" y="189"/>
                    <a:pt x="497" y="189"/>
                  </a:cubicBezTo>
                  <a:cubicBezTo>
                    <a:pt x="497" y="160"/>
                    <a:pt x="497" y="160"/>
                    <a:pt x="497" y="160"/>
                  </a:cubicBezTo>
                  <a:cubicBezTo>
                    <a:pt x="570" y="160"/>
                    <a:pt x="570" y="160"/>
                    <a:pt x="570" y="160"/>
                  </a:cubicBezTo>
                  <a:cubicBezTo>
                    <a:pt x="578" y="160"/>
                    <a:pt x="585" y="153"/>
                    <a:pt x="585" y="145"/>
                  </a:cubicBezTo>
                  <a:cubicBezTo>
                    <a:pt x="585" y="143"/>
                    <a:pt x="585" y="143"/>
                    <a:pt x="585" y="143"/>
                  </a:cubicBezTo>
                  <a:cubicBezTo>
                    <a:pt x="585" y="135"/>
                    <a:pt x="578" y="129"/>
                    <a:pt x="570" y="129"/>
                  </a:cubicBezTo>
                  <a:cubicBezTo>
                    <a:pt x="497" y="129"/>
                    <a:pt x="497" y="129"/>
                    <a:pt x="497" y="129"/>
                  </a:cubicBezTo>
                  <a:cubicBezTo>
                    <a:pt x="497" y="61"/>
                    <a:pt x="497" y="61"/>
                    <a:pt x="497" y="61"/>
                  </a:cubicBezTo>
                  <a:cubicBezTo>
                    <a:pt x="570" y="61"/>
                    <a:pt x="570" y="61"/>
                    <a:pt x="570" y="61"/>
                  </a:cubicBezTo>
                  <a:cubicBezTo>
                    <a:pt x="578" y="61"/>
                    <a:pt x="585" y="54"/>
                    <a:pt x="585" y="46"/>
                  </a:cubicBezTo>
                  <a:cubicBezTo>
                    <a:pt x="585" y="44"/>
                    <a:pt x="585" y="44"/>
                    <a:pt x="585" y="44"/>
                  </a:cubicBezTo>
                  <a:cubicBezTo>
                    <a:pt x="585" y="36"/>
                    <a:pt x="578" y="30"/>
                    <a:pt x="570" y="30"/>
                  </a:cubicBezTo>
                  <a:cubicBezTo>
                    <a:pt x="497" y="30"/>
                    <a:pt x="497" y="30"/>
                    <a:pt x="497" y="30"/>
                  </a:cubicBezTo>
                  <a:cubicBezTo>
                    <a:pt x="498" y="0"/>
                    <a:pt x="498" y="0"/>
                    <a:pt x="498" y="0"/>
                  </a:cubicBezTo>
                  <a:cubicBezTo>
                    <a:pt x="449" y="0"/>
                    <a:pt x="449" y="0"/>
                    <a:pt x="449" y="0"/>
                  </a:cubicBezTo>
                  <a:cubicBezTo>
                    <a:pt x="376" y="56"/>
                    <a:pt x="376" y="56"/>
                    <a:pt x="376" y="56"/>
                  </a:cubicBezTo>
                  <a:cubicBezTo>
                    <a:pt x="295" y="56"/>
                    <a:pt x="295" y="56"/>
                    <a:pt x="295" y="56"/>
                  </a:cubicBezTo>
                  <a:cubicBezTo>
                    <a:pt x="295" y="56"/>
                    <a:pt x="285" y="64"/>
                    <a:pt x="282" y="79"/>
                  </a:cubicBezTo>
                  <a:cubicBezTo>
                    <a:pt x="240" y="79"/>
                    <a:pt x="63" y="86"/>
                    <a:pt x="27" y="179"/>
                  </a:cubicBezTo>
                  <a:cubicBezTo>
                    <a:pt x="0" y="248"/>
                    <a:pt x="55" y="339"/>
                    <a:pt x="192" y="458"/>
                  </a:cubicBezTo>
                  <a:cubicBezTo>
                    <a:pt x="183" y="502"/>
                    <a:pt x="215" y="517"/>
                    <a:pt x="222" y="520"/>
                  </a:cubicBezTo>
                  <a:cubicBezTo>
                    <a:pt x="222" y="519"/>
                    <a:pt x="222" y="519"/>
                    <a:pt x="222" y="518"/>
                  </a:cubicBezTo>
                  <a:cubicBezTo>
                    <a:pt x="222" y="473"/>
                    <a:pt x="259" y="436"/>
                    <a:pt x="304" y="436"/>
                  </a:cubicBezTo>
                  <a:cubicBezTo>
                    <a:pt x="349" y="436"/>
                    <a:pt x="386" y="473"/>
                    <a:pt x="386" y="518"/>
                  </a:cubicBezTo>
                  <a:cubicBezTo>
                    <a:pt x="386" y="519"/>
                    <a:pt x="386" y="519"/>
                    <a:pt x="386" y="520"/>
                  </a:cubicBezTo>
                  <a:cubicBezTo>
                    <a:pt x="522" y="520"/>
                    <a:pt x="522" y="520"/>
                    <a:pt x="522" y="520"/>
                  </a:cubicBezTo>
                  <a:cubicBezTo>
                    <a:pt x="522" y="519"/>
                    <a:pt x="522" y="519"/>
                    <a:pt x="522" y="518"/>
                  </a:cubicBezTo>
                  <a:cubicBezTo>
                    <a:pt x="522" y="473"/>
                    <a:pt x="558" y="436"/>
                    <a:pt x="603" y="436"/>
                  </a:cubicBezTo>
                  <a:cubicBezTo>
                    <a:pt x="645" y="436"/>
                    <a:pt x="680" y="468"/>
                    <a:pt x="684" y="508"/>
                  </a:cubicBezTo>
                  <a:cubicBezTo>
                    <a:pt x="708" y="489"/>
                    <a:pt x="701" y="452"/>
                    <a:pt x="701" y="452"/>
                  </a:cubicBezTo>
                  <a:close/>
                  <a:moveTo>
                    <a:pt x="363" y="371"/>
                  </a:moveTo>
                  <a:cubicBezTo>
                    <a:pt x="246" y="371"/>
                    <a:pt x="246" y="371"/>
                    <a:pt x="246" y="371"/>
                  </a:cubicBezTo>
                  <a:cubicBezTo>
                    <a:pt x="246" y="345"/>
                    <a:pt x="246" y="345"/>
                    <a:pt x="246" y="345"/>
                  </a:cubicBezTo>
                  <a:cubicBezTo>
                    <a:pt x="246" y="345"/>
                    <a:pt x="286" y="310"/>
                    <a:pt x="363" y="300"/>
                  </a:cubicBezTo>
                  <a:lnTo>
                    <a:pt x="363" y="371"/>
                  </a:lnTo>
                  <a:close/>
                  <a:moveTo>
                    <a:pt x="380" y="371"/>
                  </a:moveTo>
                  <a:cubicBezTo>
                    <a:pt x="380" y="298"/>
                    <a:pt x="380" y="298"/>
                    <a:pt x="380" y="298"/>
                  </a:cubicBezTo>
                  <a:cubicBezTo>
                    <a:pt x="411" y="296"/>
                    <a:pt x="447" y="298"/>
                    <a:pt x="488" y="307"/>
                  </a:cubicBezTo>
                  <a:cubicBezTo>
                    <a:pt x="540" y="371"/>
                    <a:pt x="540" y="371"/>
                    <a:pt x="540" y="371"/>
                  </a:cubicBezTo>
                  <a:lnTo>
                    <a:pt x="380" y="37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5"/>
          <p:cNvGrpSpPr>
            <a:grpSpLocks/>
          </p:cNvGrpSpPr>
          <p:nvPr/>
        </p:nvGrpSpPr>
        <p:grpSpPr bwMode="auto">
          <a:xfrm>
            <a:off x="1081088" y="1630363"/>
            <a:ext cx="5348287" cy="4308475"/>
            <a:chOff x="1080382" y="1630359"/>
            <a:chExt cx="5348726" cy="4307842"/>
          </a:xfrm>
        </p:grpSpPr>
        <p:grpSp>
          <p:nvGrpSpPr>
            <p:cNvPr id="16405" name="组合 24"/>
            <p:cNvGrpSpPr>
              <a:grpSpLocks/>
            </p:cNvGrpSpPr>
            <p:nvPr/>
          </p:nvGrpSpPr>
          <p:grpSpPr bwMode="auto">
            <a:xfrm>
              <a:off x="1080382" y="1630359"/>
              <a:ext cx="5348726" cy="4307842"/>
              <a:chOff x="3506082" y="1630359"/>
              <a:chExt cx="5348726" cy="4307842"/>
            </a:xfrm>
          </p:grpSpPr>
          <p:sp>
            <p:nvSpPr>
              <p:cNvPr id="3" name="Freeform 5@|5FFC:3484194|FBC:16777215|LFC:0|LBC:16777215"/>
              <p:cNvSpPr>
                <a:spLocks/>
              </p:cNvSpPr>
              <p:nvPr/>
            </p:nvSpPr>
            <p:spPr bwMode="auto">
              <a:xfrm>
                <a:off x="3506082" y="1630359"/>
                <a:ext cx="5348726" cy="3233262"/>
              </a:xfrm>
              <a:custGeom>
                <a:avLst/>
                <a:gdLst>
                  <a:gd name="T0" fmla="*/ 2537 w 2537"/>
                  <a:gd name="T1" fmla="*/ 1533 h 1533"/>
                  <a:gd name="T2" fmla="*/ 2537 w 2537"/>
                  <a:gd name="T3" fmla="*/ 71 h 1533"/>
                  <a:gd name="T4" fmla="*/ 2467 w 2537"/>
                  <a:gd name="T5" fmla="*/ 0 h 1533"/>
                  <a:gd name="T6" fmla="*/ 71 w 2537"/>
                  <a:gd name="T7" fmla="*/ 0 h 1533"/>
                  <a:gd name="T8" fmla="*/ 0 w 2537"/>
                  <a:gd name="T9" fmla="*/ 71 h 1533"/>
                  <a:gd name="T10" fmla="*/ 0 w 2537"/>
                  <a:gd name="T11" fmla="*/ 1533 h 1533"/>
                  <a:gd name="T12" fmla="*/ 2537 w 2537"/>
                  <a:gd name="T13" fmla="*/ 1533 h 1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37" h="1533">
                    <a:moveTo>
                      <a:pt x="2537" y="1533"/>
                    </a:moveTo>
                    <a:cubicBezTo>
                      <a:pt x="2537" y="71"/>
                      <a:pt x="2537" y="71"/>
                      <a:pt x="2537" y="71"/>
                    </a:cubicBezTo>
                    <a:cubicBezTo>
                      <a:pt x="2537" y="32"/>
                      <a:pt x="2506" y="0"/>
                      <a:pt x="2467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533"/>
                      <a:pt x="0" y="1533"/>
                      <a:pt x="0" y="1533"/>
                    </a:cubicBezTo>
                    <a:lnTo>
                      <a:pt x="2537" y="1533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  <a:ea typeface="+mn-ea"/>
                </a:endParaRPr>
              </a:p>
            </p:txBody>
          </p:sp>
          <p:sp>
            <p:nvSpPr>
              <p:cNvPr id="16408" name="Freeform 6@|5FFC:1117452|FBC:16777215|LFC:0|LBC:16777215"/>
              <p:cNvSpPr>
                <a:spLocks noEditPoints="1"/>
              </p:cNvSpPr>
              <p:nvPr/>
            </p:nvSpPr>
            <p:spPr bwMode="auto">
              <a:xfrm>
                <a:off x="3714259" y="1850365"/>
                <a:ext cx="4932372" cy="2791462"/>
              </a:xfrm>
              <a:custGeom>
                <a:avLst/>
                <a:gdLst>
                  <a:gd name="T0" fmla="*/ 2147483647 w 2085"/>
                  <a:gd name="T1" fmla="*/ 55961711 h 1180"/>
                  <a:gd name="T2" fmla="*/ 2147483647 w 2085"/>
                  <a:gd name="T3" fmla="*/ 2147483647 h 1180"/>
                  <a:gd name="T4" fmla="*/ 55961715 w 2085"/>
                  <a:gd name="T5" fmla="*/ 2147483647 h 1180"/>
                  <a:gd name="T6" fmla="*/ 55961715 w 2085"/>
                  <a:gd name="T7" fmla="*/ 55961711 h 1180"/>
                  <a:gd name="T8" fmla="*/ 2147483647 w 2085"/>
                  <a:gd name="T9" fmla="*/ 55961711 h 1180"/>
                  <a:gd name="T10" fmla="*/ 2147483647 w 2085"/>
                  <a:gd name="T11" fmla="*/ 0 h 1180"/>
                  <a:gd name="T12" fmla="*/ 2147483647 w 2085"/>
                  <a:gd name="T13" fmla="*/ 0 h 1180"/>
                  <a:gd name="T14" fmla="*/ 55961715 w 2085"/>
                  <a:gd name="T15" fmla="*/ 0 h 1180"/>
                  <a:gd name="T16" fmla="*/ 0 w 2085"/>
                  <a:gd name="T17" fmla="*/ 0 h 1180"/>
                  <a:gd name="T18" fmla="*/ 0 w 2085"/>
                  <a:gd name="T19" fmla="*/ 55961711 h 1180"/>
                  <a:gd name="T20" fmla="*/ 0 w 2085"/>
                  <a:gd name="T21" fmla="*/ 2147483647 h 1180"/>
                  <a:gd name="T22" fmla="*/ 0 w 2085"/>
                  <a:gd name="T23" fmla="*/ 2147483647 h 1180"/>
                  <a:gd name="T24" fmla="*/ 55961715 w 2085"/>
                  <a:gd name="T25" fmla="*/ 2147483647 h 1180"/>
                  <a:gd name="T26" fmla="*/ 2147483647 w 2085"/>
                  <a:gd name="T27" fmla="*/ 2147483647 h 1180"/>
                  <a:gd name="T28" fmla="*/ 2147483647 w 2085"/>
                  <a:gd name="T29" fmla="*/ 2147483647 h 1180"/>
                  <a:gd name="T30" fmla="*/ 2147483647 w 2085"/>
                  <a:gd name="T31" fmla="*/ 2147483647 h 1180"/>
                  <a:gd name="T32" fmla="*/ 2147483647 w 2085"/>
                  <a:gd name="T33" fmla="*/ 55961711 h 1180"/>
                  <a:gd name="T34" fmla="*/ 2147483647 w 2085"/>
                  <a:gd name="T35" fmla="*/ 0 h 1180"/>
                  <a:gd name="T36" fmla="*/ 2147483647 w 2085"/>
                  <a:gd name="T37" fmla="*/ 0 h 118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085"/>
                  <a:gd name="T58" fmla="*/ 0 h 1180"/>
                  <a:gd name="T59" fmla="*/ 2085 w 2085"/>
                  <a:gd name="T60" fmla="*/ 1180 h 118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085" h="1180">
                    <a:moveTo>
                      <a:pt x="2075" y="10"/>
                    </a:moveTo>
                    <a:lnTo>
                      <a:pt x="2075" y="1170"/>
                    </a:lnTo>
                    <a:lnTo>
                      <a:pt x="10" y="1170"/>
                    </a:lnTo>
                    <a:lnTo>
                      <a:pt x="10" y="10"/>
                    </a:lnTo>
                    <a:lnTo>
                      <a:pt x="2075" y="10"/>
                    </a:lnTo>
                    <a:close/>
                    <a:moveTo>
                      <a:pt x="2085" y="0"/>
                    </a:moveTo>
                    <a:lnTo>
                      <a:pt x="2075" y="0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0" y="1170"/>
                    </a:lnTo>
                    <a:lnTo>
                      <a:pt x="0" y="1180"/>
                    </a:lnTo>
                    <a:lnTo>
                      <a:pt x="10" y="1180"/>
                    </a:lnTo>
                    <a:lnTo>
                      <a:pt x="2075" y="1180"/>
                    </a:lnTo>
                    <a:lnTo>
                      <a:pt x="2085" y="1180"/>
                    </a:lnTo>
                    <a:lnTo>
                      <a:pt x="2085" y="1170"/>
                    </a:lnTo>
                    <a:lnTo>
                      <a:pt x="2085" y="10"/>
                    </a:lnTo>
                    <a:lnTo>
                      <a:pt x="2085" y="0"/>
                    </a:lnTo>
                    <a:close/>
                  </a:path>
                </a:pathLst>
              </a:custGeom>
              <a:solidFill>
                <a:srgbClr val="0C0D1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9" name="Freeform 7@|5FFC:16777215|FBC:16777215|LFC:0|LBC:16777215"/>
              <p:cNvSpPr>
                <a:spLocks noEditPoints="1"/>
              </p:cNvSpPr>
              <p:nvPr/>
            </p:nvSpPr>
            <p:spPr bwMode="auto">
              <a:xfrm>
                <a:off x="3714259" y="1850365"/>
                <a:ext cx="4932372" cy="2791462"/>
              </a:xfrm>
              <a:custGeom>
                <a:avLst/>
                <a:gdLst>
                  <a:gd name="T0" fmla="*/ 2147483647 w 2085"/>
                  <a:gd name="T1" fmla="*/ 55961711 h 1180"/>
                  <a:gd name="T2" fmla="*/ 2147483647 w 2085"/>
                  <a:gd name="T3" fmla="*/ 2147483647 h 1180"/>
                  <a:gd name="T4" fmla="*/ 55961715 w 2085"/>
                  <a:gd name="T5" fmla="*/ 2147483647 h 1180"/>
                  <a:gd name="T6" fmla="*/ 55961715 w 2085"/>
                  <a:gd name="T7" fmla="*/ 55961711 h 1180"/>
                  <a:gd name="T8" fmla="*/ 2147483647 w 2085"/>
                  <a:gd name="T9" fmla="*/ 55961711 h 1180"/>
                  <a:gd name="T10" fmla="*/ 2147483647 w 2085"/>
                  <a:gd name="T11" fmla="*/ 0 h 1180"/>
                  <a:gd name="T12" fmla="*/ 2147483647 w 2085"/>
                  <a:gd name="T13" fmla="*/ 0 h 1180"/>
                  <a:gd name="T14" fmla="*/ 55961715 w 2085"/>
                  <a:gd name="T15" fmla="*/ 0 h 1180"/>
                  <a:gd name="T16" fmla="*/ 0 w 2085"/>
                  <a:gd name="T17" fmla="*/ 0 h 1180"/>
                  <a:gd name="T18" fmla="*/ 0 w 2085"/>
                  <a:gd name="T19" fmla="*/ 55961711 h 1180"/>
                  <a:gd name="T20" fmla="*/ 0 w 2085"/>
                  <a:gd name="T21" fmla="*/ 2147483647 h 1180"/>
                  <a:gd name="T22" fmla="*/ 0 w 2085"/>
                  <a:gd name="T23" fmla="*/ 2147483647 h 1180"/>
                  <a:gd name="T24" fmla="*/ 55961715 w 2085"/>
                  <a:gd name="T25" fmla="*/ 2147483647 h 1180"/>
                  <a:gd name="T26" fmla="*/ 2147483647 w 2085"/>
                  <a:gd name="T27" fmla="*/ 2147483647 h 1180"/>
                  <a:gd name="T28" fmla="*/ 2147483647 w 2085"/>
                  <a:gd name="T29" fmla="*/ 2147483647 h 1180"/>
                  <a:gd name="T30" fmla="*/ 2147483647 w 2085"/>
                  <a:gd name="T31" fmla="*/ 2147483647 h 1180"/>
                  <a:gd name="T32" fmla="*/ 2147483647 w 2085"/>
                  <a:gd name="T33" fmla="*/ 55961711 h 1180"/>
                  <a:gd name="T34" fmla="*/ 2147483647 w 2085"/>
                  <a:gd name="T35" fmla="*/ 0 h 1180"/>
                  <a:gd name="T36" fmla="*/ 2147483647 w 2085"/>
                  <a:gd name="T37" fmla="*/ 0 h 118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085"/>
                  <a:gd name="T58" fmla="*/ 0 h 1180"/>
                  <a:gd name="T59" fmla="*/ 2085 w 2085"/>
                  <a:gd name="T60" fmla="*/ 1180 h 118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085" h="1180">
                    <a:moveTo>
                      <a:pt x="2075" y="10"/>
                    </a:moveTo>
                    <a:lnTo>
                      <a:pt x="2075" y="1170"/>
                    </a:lnTo>
                    <a:lnTo>
                      <a:pt x="10" y="1170"/>
                    </a:lnTo>
                    <a:lnTo>
                      <a:pt x="10" y="10"/>
                    </a:lnTo>
                    <a:lnTo>
                      <a:pt x="2075" y="10"/>
                    </a:lnTo>
                    <a:moveTo>
                      <a:pt x="2085" y="0"/>
                    </a:moveTo>
                    <a:lnTo>
                      <a:pt x="2075" y="0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0" y="1170"/>
                    </a:lnTo>
                    <a:lnTo>
                      <a:pt x="0" y="1180"/>
                    </a:lnTo>
                    <a:lnTo>
                      <a:pt x="10" y="1180"/>
                    </a:lnTo>
                    <a:lnTo>
                      <a:pt x="2075" y="1180"/>
                    </a:lnTo>
                    <a:lnTo>
                      <a:pt x="2085" y="1180"/>
                    </a:lnTo>
                    <a:lnTo>
                      <a:pt x="2085" y="1170"/>
                    </a:lnTo>
                    <a:lnTo>
                      <a:pt x="2085" y="10"/>
                    </a:lnTo>
                    <a:lnTo>
                      <a:pt x="208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0" name="Freeform 9@|5FFC:1579032|FBC:16777215|LFC:0|LBC:16777215"/>
              <p:cNvSpPr>
                <a:spLocks/>
              </p:cNvSpPr>
              <p:nvPr/>
            </p:nvSpPr>
            <p:spPr bwMode="auto">
              <a:xfrm>
                <a:off x="5270854" y="5864865"/>
                <a:ext cx="1800257" cy="73336"/>
              </a:xfrm>
              <a:custGeom>
                <a:avLst/>
                <a:gdLst>
                  <a:gd name="T0" fmla="*/ 2147483647 w 854"/>
                  <a:gd name="T1" fmla="*/ 105369152 h 35"/>
                  <a:gd name="T2" fmla="*/ 2124130321 w 854"/>
                  <a:gd name="T3" fmla="*/ 21952606 h 35"/>
                  <a:gd name="T4" fmla="*/ 2124130321 w 854"/>
                  <a:gd name="T5" fmla="*/ 0 h 35"/>
                  <a:gd name="T6" fmla="*/ 1897498267 w 854"/>
                  <a:gd name="T7" fmla="*/ 13171144 h 35"/>
                  <a:gd name="T8" fmla="*/ 1666420380 w 854"/>
                  <a:gd name="T9" fmla="*/ 0 h 35"/>
                  <a:gd name="T10" fmla="*/ 1666420380 w 854"/>
                  <a:gd name="T11" fmla="*/ 21952606 h 35"/>
                  <a:gd name="T12" fmla="*/ 4443726 w 854"/>
                  <a:gd name="T13" fmla="*/ 105369152 h 35"/>
                  <a:gd name="T14" fmla="*/ 106651528 w 854"/>
                  <a:gd name="T15" fmla="*/ 153661967 h 35"/>
                  <a:gd name="T16" fmla="*/ 1666420380 w 854"/>
                  <a:gd name="T17" fmla="*/ 153661967 h 35"/>
                  <a:gd name="T18" fmla="*/ 2124130321 w 854"/>
                  <a:gd name="T19" fmla="*/ 153661967 h 35"/>
                  <a:gd name="T20" fmla="*/ 2147483647 w 854"/>
                  <a:gd name="T21" fmla="*/ 153661967 h 35"/>
                  <a:gd name="T22" fmla="*/ 2147483647 w 854"/>
                  <a:gd name="T23" fmla="*/ 105369152 h 3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54"/>
                  <a:gd name="T37" fmla="*/ 0 h 35"/>
                  <a:gd name="T38" fmla="*/ 854 w 854"/>
                  <a:gd name="T39" fmla="*/ 35 h 3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54" h="35">
                    <a:moveTo>
                      <a:pt x="852" y="24"/>
                    </a:moveTo>
                    <a:cubicBezTo>
                      <a:pt x="478" y="5"/>
                      <a:pt x="478" y="5"/>
                      <a:pt x="478" y="5"/>
                    </a:cubicBezTo>
                    <a:cubicBezTo>
                      <a:pt x="478" y="0"/>
                      <a:pt x="478" y="0"/>
                      <a:pt x="478" y="0"/>
                    </a:cubicBezTo>
                    <a:cubicBezTo>
                      <a:pt x="427" y="3"/>
                      <a:pt x="427" y="3"/>
                      <a:pt x="427" y="3"/>
                    </a:cubicBez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5"/>
                      <a:pt x="375" y="5"/>
                      <a:pt x="375" y="5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0" y="35"/>
                      <a:pt x="24" y="35"/>
                    </a:cubicBezTo>
                    <a:cubicBezTo>
                      <a:pt x="41" y="35"/>
                      <a:pt x="247" y="35"/>
                      <a:pt x="375" y="35"/>
                    </a:cubicBezTo>
                    <a:cubicBezTo>
                      <a:pt x="435" y="35"/>
                      <a:pt x="478" y="35"/>
                      <a:pt x="478" y="35"/>
                    </a:cubicBezTo>
                    <a:cubicBezTo>
                      <a:pt x="606" y="35"/>
                      <a:pt x="812" y="35"/>
                      <a:pt x="829" y="35"/>
                    </a:cubicBezTo>
                    <a:cubicBezTo>
                      <a:pt x="854" y="35"/>
                      <a:pt x="852" y="24"/>
                      <a:pt x="852" y="24"/>
                    </a:cubicBezTo>
                    <a:close/>
                  </a:path>
                </a:pathLst>
              </a:custGeom>
              <a:solidFill>
                <a:srgbClr val="18181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1" name="Freeform 10@|5FFC:14013394|FBC:16777215|LFC:0|LBC:16777215"/>
              <p:cNvSpPr>
                <a:spLocks/>
              </p:cNvSpPr>
              <p:nvPr/>
            </p:nvSpPr>
            <p:spPr bwMode="auto">
              <a:xfrm>
                <a:off x="5261391" y="5299477"/>
                <a:ext cx="1816816" cy="622166"/>
              </a:xfrm>
              <a:custGeom>
                <a:avLst/>
                <a:gdLst>
                  <a:gd name="T0" fmla="*/ 2147483647 w 861"/>
                  <a:gd name="T1" fmla="*/ 1218762055 h 295"/>
                  <a:gd name="T2" fmla="*/ 2147483647 w 861"/>
                  <a:gd name="T3" fmla="*/ 996359683 h 295"/>
                  <a:gd name="T4" fmla="*/ 2147483647 w 861"/>
                  <a:gd name="T5" fmla="*/ 0 h 295"/>
                  <a:gd name="T6" fmla="*/ 1919078880 w 861"/>
                  <a:gd name="T7" fmla="*/ 17791839 h 295"/>
                  <a:gd name="T8" fmla="*/ 654534946 w 861"/>
                  <a:gd name="T9" fmla="*/ 0 h 295"/>
                  <a:gd name="T10" fmla="*/ 552124238 w 861"/>
                  <a:gd name="T11" fmla="*/ 996359683 h 295"/>
                  <a:gd name="T12" fmla="*/ 320588935 w 861"/>
                  <a:gd name="T13" fmla="*/ 1218762055 h 295"/>
                  <a:gd name="T14" fmla="*/ 0 w 861"/>
                  <a:gd name="T15" fmla="*/ 1294379446 h 295"/>
                  <a:gd name="T16" fmla="*/ 0 w 861"/>
                  <a:gd name="T17" fmla="*/ 1312171278 h 295"/>
                  <a:gd name="T18" fmla="*/ 1687543577 w 861"/>
                  <a:gd name="T19" fmla="*/ 1312171278 h 295"/>
                  <a:gd name="T20" fmla="*/ 2146161824 w 861"/>
                  <a:gd name="T21" fmla="*/ 1312171278 h 295"/>
                  <a:gd name="T22" fmla="*/ 2147483647 w 861"/>
                  <a:gd name="T23" fmla="*/ 1312171278 h 295"/>
                  <a:gd name="T24" fmla="*/ 2147483647 w 861"/>
                  <a:gd name="T25" fmla="*/ 1294379446 h 295"/>
                  <a:gd name="T26" fmla="*/ 2147483647 w 861"/>
                  <a:gd name="T27" fmla="*/ 1218762055 h 29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861"/>
                  <a:gd name="T43" fmla="*/ 0 h 295"/>
                  <a:gd name="T44" fmla="*/ 861 w 861"/>
                  <a:gd name="T45" fmla="*/ 295 h 29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861" h="295">
                    <a:moveTo>
                      <a:pt x="790" y="274"/>
                    </a:moveTo>
                    <a:cubicBezTo>
                      <a:pt x="760" y="268"/>
                      <a:pt x="744" y="271"/>
                      <a:pt x="738" y="224"/>
                    </a:cubicBezTo>
                    <a:cubicBezTo>
                      <a:pt x="731" y="177"/>
                      <a:pt x="714" y="0"/>
                      <a:pt x="714" y="0"/>
                    </a:cubicBezTo>
                    <a:cubicBezTo>
                      <a:pt x="431" y="4"/>
                      <a:pt x="431" y="4"/>
                      <a:pt x="431" y="4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47" y="0"/>
                      <a:pt x="130" y="177"/>
                      <a:pt x="124" y="224"/>
                    </a:cubicBezTo>
                    <a:cubicBezTo>
                      <a:pt x="117" y="271"/>
                      <a:pt x="102" y="268"/>
                      <a:pt x="72" y="274"/>
                    </a:cubicBezTo>
                    <a:cubicBezTo>
                      <a:pt x="42" y="280"/>
                      <a:pt x="0" y="287"/>
                      <a:pt x="0" y="291"/>
                    </a:cubicBezTo>
                    <a:cubicBezTo>
                      <a:pt x="0" y="295"/>
                      <a:pt x="0" y="295"/>
                      <a:pt x="0" y="295"/>
                    </a:cubicBezTo>
                    <a:cubicBezTo>
                      <a:pt x="379" y="295"/>
                      <a:pt x="379" y="295"/>
                      <a:pt x="379" y="295"/>
                    </a:cubicBezTo>
                    <a:cubicBezTo>
                      <a:pt x="482" y="295"/>
                      <a:pt x="482" y="295"/>
                      <a:pt x="482" y="295"/>
                    </a:cubicBezTo>
                    <a:cubicBezTo>
                      <a:pt x="861" y="295"/>
                      <a:pt x="861" y="295"/>
                      <a:pt x="861" y="295"/>
                    </a:cubicBezTo>
                    <a:cubicBezTo>
                      <a:pt x="861" y="295"/>
                      <a:pt x="861" y="295"/>
                      <a:pt x="861" y="291"/>
                    </a:cubicBezTo>
                    <a:cubicBezTo>
                      <a:pt x="861" y="287"/>
                      <a:pt x="820" y="280"/>
                      <a:pt x="790" y="274"/>
                    </a:cubicBezTo>
                    <a:close/>
                  </a:path>
                </a:pathLst>
              </a:custGeom>
              <a:solidFill>
                <a:srgbClr val="D2D3D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2" name="Oval 11@|1FFC:2894892|FBC:16777215|LFC:0|LBC:16777215"/>
              <p:cNvSpPr>
                <a:spLocks noChangeArrowheads="1"/>
              </p:cNvSpPr>
              <p:nvPr/>
            </p:nvSpPr>
            <p:spPr bwMode="auto">
              <a:xfrm>
                <a:off x="6143778" y="1720254"/>
                <a:ext cx="73336" cy="73336"/>
              </a:xfrm>
              <a:prstGeom prst="ellipse">
                <a:avLst/>
              </a:prstGeom>
              <a:solidFill>
                <a:srgbClr val="2C2C2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d-ID" altLang="zh-CN"/>
              </a:p>
            </p:txBody>
          </p:sp>
          <p:sp>
            <p:nvSpPr>
              <p:cNvPr id="16413" name="Oval 12@|1FFC:657930|FBC:16777215|LFC:0|LBC:16777215"/>
              <p:cNvSpPr>
                <a:spLocks noChangeArrowheads="1"/>
              </p:cNvSpPr>
              <p:nvPr/>
            </p:nvSpPr>
            <p:spPr bwMode="auto">
              <a:xfrm>
                <a:off x="6143778" y="1715522"/>
                <a:ext cx="73336" cy="73336"/>
              </a:xfrm>
              <a:prstGeom prst="ellipse">
                <a:avLst/>
              </a:prstGeom>
              <a:solidFill>
                <a:srgbClr val="0A0A0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d-ID" altLang="zh-CN"/>
              </a:p>
            </p:txBody>
          </p:sp>
          <p:sp>
            <p:nvSpPr>
              <p:cNvPr id="16414" name="Oval 13@|1FFC:0|FBC:16777215|LFC:0|LBC:16777215"/>
              <p:cNvSpPr>
                <a:spLocks noChangeArrowheads="1"/>
              </p:cNvSpPr>
              <p:nvPr/>
            </p:nvSpPr>
            <p:spPr bwMode="auto">
              <a:xfrm>
                <a:off x="6155605" y="1727351"/>
                <a:ext cx="49679" cy="47313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d-ID" altLang="zh-CN"/>
              </a:p>
            </p:txBody>
          </p:sp>
          <p:sp>
            <p:nvSpPr>
              <p:cNvPr id="16415" name="Oval 14@|1FFC:11835692|FBC:16777215|LFC:0|LBC:16777215"/>
              <p:cNvSpPr>
                <a:spLocks noChangeArrowheads="1"/>
              </p:cNvSpPr>
              <p:nvPr/>
            </p:nvSpPr>
            <p:spPr bwMode="auto">
              <a:xfrm>
                <a:off x="6169799" y="1736814"/>
                <a:ext cx="23656" cy="28388"/>
              </a:xfrm>
              <a:prstGeom prst="ellipse">
                <a:avLst/>
              </a:prstGeom>
              <a:solidFill>
                <a:srgbClr val="2C99B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d-ID" altLang="zh-CN"/>
              </a:p>
            </p:txBody>
          </p:sp>
          <p:sp>
            <p:nvSpPr>
              <p:cNvPr id="16416" name="Oval 15@|1FFC:16777215|FBC:16777215|LFC:0|LBC:16777215"/>
              <p:cNvSpPr>
                <a:spLocks noChangeArrowheads="1"/>
              </p:cNvSpPr>
              <p:nvPr/>
            </p:nvSpPr>
            <p:spPr bwMode="auto">
              <a:xfrm>
                <a:off x="6176897" y="1748641"/>
                <a:ext cx="7098" cy="709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d-ID" altLang="zh-CN"/>
              </a:p>
            </p:txBody>
          </p:sp>
          <p:sp>
            <p:nvSpPr>
              <p:cNvPr id="16417" name="Freeform 16@|5FFC:11184552|FBC:16777215|LFC:0|LBC:16777215"/>
              <p:cNvSpPr>
                <a:spLocks/>
              </p:cNvSpPr>
              <p:nvPr/>
            </p:nvSpPr>
            <p:spPr bwMode="auto">
              <a:xfrm>
                <a:off x="5261391" y="5299477"/>
                <a:ext cx="1469067" cy="622166"/>
              </a:xfrm>
              <a:custGeom>
                <a:avLst/>
                <a:gdLst>
                  <a:gd name="T0" fmla="*/ 2147483647 w 696"/>
                  <a:gd name="T1" fmla="*/ 44479594 h 295"/>
                  <a:gd name="T2" fmla="*/ 2147483647 w 696"/>
                  <a:gd name="T3" fmla="*/ 8895920 h 295"/>
                  <a:gd name="T4" fmla="*/ 1920180181 w 696"/>
                  <a:gd name="T5" fmla="*/ 17791839 h 295"/>
                  <a:gd name="T6" fmla="*/ 654910525 w 696"/>
                  <a:gd name="T7" fmla="*/ 0 h 295"/>
                  <a:gd name="T8" fmla="*/ 552440895 w 696"/>
                  <a:gd name="T9" fmla="*/ 996359683 h 295"/>
                  <a:gd name="T10" fmla="*/ 320771643 w 696"/>
                  <a:gd name="T11" fmla="*/ 1218762055 h 295"/>
                  <a:gd name="T12" fmla="*/ 0 w 696"/>
                  <a:gd name="T13" fmla="*/ 1294379446 h 295"/>
                  <a:gd name="T14" fmla="*/ 0 w 696"/>
                  <a:gd name="T15" fmla="*/ 1312171278 h 295"/>
                  <a:gd name="T16" fmla="*/ 1688510929 w 696"/>
                  <a:gd name="T17" fmla="*/ 1312171278 h 295"/>
                  <a:gd name="T18" fmla="*/ 1924635927 w 696"/>
                  <a:gd name="T19" fmla="*/ 1312171278 h 295"/>
                  <a:gd name="T20" fmla="*/ 2147483647 w 696"/>
                  <a:gd name="T21" fmla="*/ 44479594 h 29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96"/>
                  <a:gd name="T34" fmla="*/ 0 h 295"/>
                  <a:gd name="T35" fmla="*/ 696 w 696"/>
                  <a:gd name="T36" fmla="*/ 295 h 29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96" h="295">
                    <a:moveTo>
                      <a:pt x="696" y="10"/>
                    </a:moveTo>
                    <a:cubicBezTo>
                      <a:pt x="573" y="2"/>
                      <a:pt x="573" y="2"/>
                      <a:pt x="573" y="2"/>
                    </a:cubicBezTo>
                    <a:cubicBezTo>
                      <a:pt x="431" y="4"/>
                      <a:pt x="431" y="4"/>
                      <a:pt x="431" y="4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47" y="0"/>
                      <a:pt x="130" y="177"/>
                      <a:pt x="124" y="224"/>
                    </a:cubicBezTo>
                    <a:cubicBezTo>
                      <a:pt x="117" y="271"/>
                      <a:pt x="102" y="268"/>
                      <a:pt x="72" y="274"/>
                    </a:cubicBezTo>
                    <a:cubicBezTo>
                      <a:pt x="42" y="280"/>
                      <a:pt x="0" y="287"/>
                      <a:pt x="0" y="291"/>
                    </a:cubicBezTo>
                    <a:cubicBezTo>
                      <a:pt x="0" y="295"/>
                      <a:pt x="0" y="295"/>
                      <a:pt x="0" y="295"/>
                    </a:cubicBezTo>
                    <a:cubicBezTo>
                      <a:pt x="379" y="295"/>
                      <a:pt x="379" y="295"/>
                      <a:pt x="379" y="295"/>
                    </a:cubicBezTo>
                    <a:cubicBezTo>
                      <a:pt x="432" y="295"/>
                      <a:pt x="432" y="295"/>
                      <a:pt x="432" y="295"/>
                    </a:cubicBezTo>
                    <a:lnTo>
                      <a:pt x="696" y="10"/>
                    </a:lnTo>
                    <a:close/>
                  </a:path>
                </a:pathLst>
              </a:custGeom>
              <a:solidFill>
                <a:srgbClr val="A8A9A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8" name="Freeform 17@|5FFC:14013394|FBC:16777215|LFC:0|LBC:16777215"/>
              <p:cNvSpPr>
                <a:spLocks/>
              </p:cNvSpPr>
              <p:nvPr/>
            </p:nvSpPr>
            <p:spPr bwMode="auto">
              <a:xfrm>
                <a:off x="3506082" y="4864198"/>
                <a:ext cx="5348726" cy="508615"/>
              </a:xfrm>
              <a:custGeom>
                <a:avLst/>
                <a:gdLst>
                  <a:gd name="T0" fmla="*/ 0 w 2537"/>
                  <a:gd name="T1" fmla="*/ 0 h 241"/>
                  <a:gd name="T2" fmla="*/ 0 w 2537"/>
                  <a:gd name="T3" fmla="*/ 757169524 h 241"/>
                  <a:gd name="T4" fmla="*/ 315585386 w 2537"/>
                  <a:gd name="T5" fmla="*/ 1073399238 h 241"/>
                  <a:gd name="T6" fmla="*/ 2147483647 w 2537"/>
                  <a:gd name="T7" fmla="*/ 1073399238 h 241"/>
                  <a:gd name="T8" fmla="*/ 2147483647 w 2537"/>
                  <a:gd name="T9" fmla="*/ 757169524 h 241"/>
                  <a:gd name="T10" fmla="*/ 2147483647 w 2537"/>
                  <a:gd name="T11" fmla="*/ 0 h 241"/>
                  <a:gd name="T12" fmla="*/ 0 w 2537"/>
                  <a:gd name="T13" fmla="*/ 0 h 2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37"/>
                  <a:gd name="T22" fmla="*/ 0 h 241"/>
                  <a:gd name="T23" fmla="*/ 2537 w 2537"/>
                  <a:gd name="T24" fmla="*/ 241 h 24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37" h="241">
                    <a:moveTo>
                      <a:pt x="0" y="0"/>
                    </a:moveTo>
                    <a:cubicBezTo>
                      <a:pt x="0" y="170"/>
                      <a:pt x="0" y="170"/>
                      <a:pt x="0" y="170"/>
                    </a:cubicBezTo>
                    <a:cubicBezTo>
                      <a:pt x="0" y="209"/>
                      <a:pt x="32" y="241"/>
                      <a:pt x="71" y="241"/>
                    </a:cubicBezTo>
                    <a:cubicBezTo>
                      <a:pt x="2467" y="241"/>
                      <a:pt x="2467" y="241"/>
                      <a:pt x="2467" y="241"/>
                    </a:cubicBezTo>
                    <a:cubicBezTo>
                      <a:pt x="2506" y="241"/>
                      <a:pt x="2537" y="209"/>
                      <a:pt x="2537" y="170"/>
                    </a:cubicBezTo>
                    <a:cubicBezTo>
                      <a:pt x="2537" y="0"/>
                      <a:pt x="2537" y="0"/>
                      <a:pt x="253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2D3D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Rectangle 8@|1FFC:5460819|FBC:3684408|LFC:16777215|LBC:16777215"/>
            <p:cNvSpPr>
              <a:spLocks noChangeArrowheads="1"/>
            </p:cNvSpPr>
            <p:nvPr/>
          </p:nvSpPr>
          <p:spPr bwMode="auto">
            <a:xfrm>
              <a:off x="1312176" y="1874798"/>
              <a:ext cx="4885138" cy="2742797"/>
            </a:xfrm>
            <a:prstGeom prst="rect">
              <a:avLst/>
            </a:prstGeom>
            <a:pattFill prst="lgCheck">
              <a:fgClr>
                <a:srgbClr val="535353"/>
              </a:fgClr>
              <a:bgClr>
                <a:srgbClr val="383838"/>
              </a:bgClr>
            </a:patt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prstClr val="white"/>
                  </a:solidFill>
                </a:rPr>
                <a:t>请插入图片</a:t>
              </a:r>
              <a:endParaRPr lang="en-US" altLang="zh-CN" sz="1400" dirty="0">
                <a:solidFill>
                  <a:prstClr val="white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prstClr val="white"/>
                  </a:solidFill>
                </a:rPr>
                <a:t>（见教程）</a:t>
              </a:r>
            </a:p>
          </p:txBody>
        </p:sp>
      </p:grpSp>
      <p:grpSp>
        <p:nvGrpSpPr>
          <p:cNvPr id="5" name="组合 26"/>
          <p:cNvGrpSpPr>
            <a:grpSpLocks/>
          </p:cNvGrpSpPr>
          <p:nvPr/>
        </p:nvGrpSpPr>
        <p:grpSpPr bwMode="auto">
          <a:xfrm>
            <a:off x="7319963" y="1765300"/>
            <a:ext cx="4546600" cy="858838"/>
            <a:chOff x="7320530" y="1765202"/>
            <a:chExt cx="4546733" cy="858478"/>
          </a:xfrm>
        </p:grpSpPr>
        <p:sp>
          <p:nvSpPr>
            <p:cNvPr id="16" name="Oval 29@|1FFC:192|FBC:16777215|LFC:16777215|LBC:16777215"/>
            <p:cNvSpPr>
              <a:spLocks noChangeAspect="1"/>
            </p:cNvSpPr>
            <p:nvPr/>
          </p:nvSpPr>
          <p:spPr>
            <a:xfrm>
              <a:off x="7320530" y="1804873"/>
              <a:ext cx="660419" cy="660123"/>
            </a:xfrm>
            <a:prstGeom prst="ellipse">
              <a:avLst/>
            </a:prstGeom>
            <a:solidFill>
              <a:srgbClr val="315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FFFFFF"/>
                  </a:solidFill>
                  <a:latin typeface="微软雅黑" pitchFamily="34" charset="-122"/>
                </a:rPr>
                <a:t>1</a:t>
              </a:r>
            </a:p>
          </p:txBody>
        </p:sp>
        <p:sp>
          <p:nvSpPr>
            <p:cNvPr id="19" name="TextBox 16@|17FFC:16777215|FBC:16777215|LFC:16777215|LBC:16777215"/>
            <p:cNvSpPr txBox="1"/>
            <p:nvPr/>
          </p:nvSpPr>
          <p:spPr>
            <a:xfrm>
              <a:off x="8127004" y="2100025"/>
              <a:ext cx="3130642" cy="52365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1216817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400" dirty="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TextBox 19@|17FFC:16777215|FBC:16777215|LFC:16777215|LBC:16777215"/>
            <p:cNvSpPr txBox="1"/>
            <p:nvPr/>
          </p:nvSpPr>
          <p:spPr>
            <a:xfrm>
              <a:off x="8127004" y="1765202"/>
              <a:ext cx="3740259" cy="39988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latin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单击输入标题</a:t>
              </a:r>
            </a:p>
          </p:txBody>
        </p:sp>
      </p:grpSp>
      <p:grpSp>
        <p:nvGrpSpPr>
          <p:cNvPr id="7" name="组合 27"/>
          <p:cNvGrpSpPr>
            <a:grpSpLocks/>
          </p:cNvGrpSpPr>
          <p:nvPr/>
        </p:nvGrpSpPr>
        <p:grpSpPr bwMode="auto">
          <a:xfrm>
            <a:off x="7319963" y="3017838"/>
            <a:ext cx="4546600" cy="858837"/>
            <a:chOff x="7320530" y="3017415"/>
            <a:chExt cx="4546733" cy="858478"/>
          </a:xfrm>
        </p:grpSpPr>
        <p:sp>
          <p:nvSpPr>
            <p:cNvPr id="17" name="Oval 30@|1FFC:681197|FBC:16777215|LFC:16777215|LBC:16777215"/>
            <p:cNvSpPr>
              <a:spLocks noChangeAspect="1"/>
            </p:cNvSpPr>
            <p:nvPr/>
          </p:nvSpPr>
          <p:spPr>
            <a:xfrm>
              <a:off x="7320530" y="3099930"/>
              <a:ext cx="660419" cy="660124"/>
            </a:xfrm>
            <a:prstGeom prst="ellipse">
              <a:avLst/>
            </a:prstGeom>
            <a:solidFill>
              <a:srgbClr val="5AA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b="1">
                  <a:solidFill>
                    <a:srgbClr val="FFFFFF"/>
                  </a:solidFill>
                  <a:latin typeface="微软雅黑" pitchFamily="34" charset="-122"/>
                </a:rPr>
                <a:t>2</a:t>
              </a:r>
            </a:p>
          </p:txBody>
        </p:sp>
        <p:sp>
          <p:nvSpPr>
            <p:cNvPr id="21" name="TextBox 16@|17FFC:16777215|FBC:16777215|LFC:16777215|LBC:16777215"/>
            <p:cNvSpPr txBox="1"/>
            <p:nvPr/>
          </p:nvSpPr>
          <p:spPr>
            <a:xfrm>
              <a:off x="8127004" y="3352237"/>
              <a:ext cx="3130642" cy="52365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1216817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400" dirty="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TextBox 21@|17FFC:16777215|FBC:16777215|LFC:16777215|LBC:16777215"/>
            <p:cNvSpPr txBox="1"/>
            <p:nvPr/>
          </p:nvSpPr>
          <p:spPr>
            <a:xfrm>
              <a:off x="8127004" y="3017415"/>
              <a:ext cx="3740259" cy="3998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latin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单击输入标题</a:t>
              </a:r>
            </a:p>
          </p:txBody>
        </p:sp>
      </p:grpSp>
      <p:grpSp>
        <p:nvGrpSpPr>
          <p:cNvPr id="8" name="组合 28"/>
          <p:cNvGrpSpPr>
            <a:grpSpLocks/>
          </p:cNvGrpSpPr>
          <p:nvPr/>
        </p:nvGrpSpPr>
        <p:grpSpPr bwMode="auto">
          <a:xfrm>
            <a:off x="7319963" y="4337050"/>
            <a:ext cx="4546600" cy="858838"/>
            <a:chOff x="7320530" y="4337408"/>
            <a:chExt cx="4546733" cy="858478"/>
          </a:xfrm>
        </p:grpSpPr>
        <p:sp>
          <p:nvSpPr>
            <p:cNvPr id="18" name="Oval 38@|1FFC:192|FBC:16777215|LFC:16777215|LBC:16777215"/>
            <p:cNvSpPr>
              <a:spLocks noChangeAspect="1"/>
            </p:cNvSpPr>
            <p:nvPr/>
          </p:nvSpPr>
          <p:spPr>
            <a:xfrm>
              <a:off x="7320530" y="4394534"/>
              <a:ext cx="660419" cy="660123"/>
            </a:xfrm>
            <a:prstGeom prst="ellipse">
              <a:avLst/>
            </a:prstGeom>
            <a:solidFill>
              <a:srgbClr val="5AA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prstClr val="white"/>
                  </a:solidFill>
                  <a:latin typeface="微软雅黑" panose="020B0503020204020204" pitchFamily="34" charset="-122"/>
                </a:rPr>
                <a:t>3</a:t>
              </a:r>
              <a:endParaRPr lang="en-AU" b="1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3" name="TextBox 16@|17FFC:16777215|FBC:16777215|LFC:16777215|LBC:16777215"/>
            <p:cNvSpPr txBox="1"/>
            <p:nvPr/>
          </p:nvSpPr>
          <p:spPr>
            <a:xfrm>
              <a:off x="8127004" y="4672231"/>
              <a:ext cx="3130642" cy="52365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1216817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400" dirty="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TextBox 23@|17FFC:16777215|FBC:16777215|LFC:16777215|LBC:16777215"/>
            <p:cNvSpPr txBox="1"/>
            <p:nvPr/>
          </p:nvSpPr>
          <p:spPr>
            <a:xfrm>
              <a:off x="8127004" y="4337408"/>
              <a:ext cx="3740259" cy="39988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latin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单击输入标题</a:t>
              </a:r>
            </a:p>
          </p:txBody>
        </p:sp>
      </p:grpSp>
      <p:grpSp>
        <p:nvGrpSpPr>
          <p:cNvPr id="16390" name="组合 34"/>
          <p:cNvGrpSpPr>
            <a:grpSpLocks/>
          </p:cNvGrpSpPr>
          <p:nvPr/>
        </p:nvGrpSpPr>
        <p:grpSpPr bwMode="auto">
          <a:xfrm>
            <a:off x="284163" y="55563"/>
            <a:ext cx="2952750" cy="857250"/>
            <a:chOff x="312964" y="12700"/>
            <a:chExt cx="2952751" cy="856370"/>
          </a:xfrm>
        </p:grpSpPr>
        <p:sp>
          <p:nvSpPr>
            <p:cNvPr id="36" name="圆角矩形 35"/>
            <p:cNvSpPr/>
            <p:nvPr/>
          </p:nvSpPr>
          <p:spPr>
            <a:xfrm>
              <a:off x="368526" y="282298"/>
              <a:ext cx="2897189" cy="38060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rgbClr val="3F7B33"/>
                </a:solidFill>
              </a:endParaRPr>
            </a:p>
          </p:txBody>
        </p:sp>
        <p:pic>
          <p:nvPicPr>
            <p:cNvPr id="16393" name="图片 36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2055465">
              <a:off x="312964" y="12700"/>
              <a:ext cx="498555" cy="856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4" name="文本框 37"/>
            <p:cNvSpPr txBox="1">
              <a:spLocks noChangeArrowheads="1"/>
            </p:cNvSpPr>
            <p:nvPr/>
          </p:nvSpPr>
          <p:spPr bwMode="auto">
            <a:xfrm>
              <a:off x="846342" y="282152"/>
              <a:ext cx="20313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3C7832"/>
                  </a:solidFill>
                  <a:latin typeface="微软雅黑" pitchFamily="34" charset="-122"/>
                </a:rPr>
                <a:t>单击此处添加标题</a:t>
              </a:r>
            </a:p>
          </p:txBody>
        </p:sp>
        <p:sp>
          <p:nvSpPr>
            <p:cNvPr id="16395" name="文本框 38"/>
            <p:cNvSpPr txBox="1">
              <a:spLocks noChangeArrowheads="1"/>
            </p:cNvSpPr>
            <p:nvPr/>
          </p:nvSpPr>
          <p:spPr bwMode="auto">
            <a:xfrm>
              <a:off x="405443" y="287157"/>
              <a:ext cx="3465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chemeClr val="bg1"/>
                  </a:solidFill>
                  <a:latin typeface="微软雅黑" pitchFamily="34" charset="-122"/>
                </a:rPr>
                <a:t>X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  <p:pic>
        <p:nvPicPr>
          <p:cNvPr id="16391" name="图片 3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1275" y="1890713"/>
            <a:ext cx="4886325" cy="275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图片 6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395413" y="1028700"/>
            <a:ext cx="954405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977900"/>
          </a:xfrm>
          <a:prstGeom prst="rect">
            <a:avLst/>
          </a:prstGeom>
          <a:solidFill>
            <a:srgbClr val="FF3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8372" name="文本框 8"/>
          <p:cNvSpPr txBox="1">
            <a:spLocks noChangeArrowheads="1"/>
          </p:cNvSpPr>
          <p:nvPr/>
        </p:nvSpPr>
        <p:spPr bwMode="auto">
          <a:xfrm>
            <a:off x="268288" y="223838"/>
            <a:ext cx="48514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>
                <a:solidFill>
                  <a:srgbClr val="FFFFFF"/>
                </a:solidFill>
              </a:rPr>
              <a:t>以圆形为例（适合任意模版）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图片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0750" y="2266950"/>
            <a:ext cx="5048250" cy="324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1" name="图片 3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6692900" y="1092200"/>
            <a:ext cx="4292600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0" y="0"/>
            <a:ext cx="12192000" cy="977900"/>
          </a:xfrm>
          <a:prstGeom prst="rect">
            <a:avLst/>
          </a:prstGeom>
          <a:solidFill>
            <a:srgbClr val="FF3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3493" name="文本框 6"/>
          <p:cNvSpPr txBox="1">
            <a:spLocks noChangeArrowheads="1"/>
          </p:cNvSpPr>
          <p:nvPr/>
        </p:nvSpPr>
        <p:spPr bwMode="auto">
          <a:xfrm>
            <a:off x="268288" y="223838"/>
            <a:ext cx="16605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>
                <a:solidFill>
                  <a:srgbClr val="FFFFFF"/>
                </a:solidFill>
              </a:rPr>
              <a:t>第 </a:t>
            </a:r>
            <a:r>
              <a:rPr lang="en-US" altLang="zh-CN" sz="2800" b="1">
                <a:solidFill>
                  <a:srgbClr val="FFFFFF"/>
                </a:solidFill>
              </a:rPr>
              <a:t>4 </a:t>
            </a:r>
            <a:r>
              <a:rPr lang="zh-CN" altLang="en-US" sz="2800" b="1">
                <a:solidFill>
                  <a:srgbClr val="FFFFFF"/>
                </a:solidFill>
              </a:rPr>
              <a:t>步：</a:t>
            </a:r>
            <a:endParaRPr lang="zh-CN" altLang="en-US" sz="2800">
              <a:solidFill>
                <a:srgbClr val="FFFFFF"/>
              </a:solidFill>
            </a:endParaRPr>
          </a:p>
        </p:txBody>
      </p:sp>
      <p:sp>
        <p:nvSpPr>
          <p:cNvPr id="63494" name="文本框 7"/>
          <p:cNvSpPr txBox="1">
            <a:spLocks noChangeArrowheads="1"/>
          </p:cNvSpPr>
          <p:nvPr/>
        </p:nvSpPr>
        <p:spPr bwMode="auto">
          <a:xfrm>
            <a:off x="1928813" y="223838"/>
            <a:ext cx="162083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FFFF"/>
                </a:solidFill>
              </a:rPr>
              <a:t>填充图片</a:t>
            </a:r>
          </a:p>
        </p:txBody>
      </p:sp>
      <p:sp>
        <p:nvSpPr>
          <p:cNvPr id="63495" name="文本框 8"/>
          <p:cNvSpPr txBox="1">
            <a:spLocks noChangeArrowheads="1"/>
          </p:cNvSpPr>
          <p:nvPr/>
        </p:nvSpPr>
        <p:spPr bwMode="auto">
          <a:xfrm>
            <a:off x="920750" y="5689600"/>
            <a:ext cx="37560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 eaLnBrk="1" hangingPunct="1">
              <a:buClr>
                <a:srgbClr val="FF3C00"/>
              </a:buClr>
              <a:buFont typeface="Wingdings" pitchFamily="2" charset="2"/>
              <a:buChar char="l"/>
            </a:pPr>
            <a:r>
              <a:rPr lang="zh-CN" altLang="en-US" sz="1600" b="1">
                <a:solidFill>
                  <a:srgbClr val="000000"/>
                </a:solidFill>
              </a:rPr>
              <a:t>选择形状（案例中的圆形），</a:t>
            </a:r>
            <a:endParaRPr lang="en-US" altLang="zh-CN" sz="1600" b="1">
              <a:solidFill>
                <a:srgbClr val="000000"/>
              </a:solidFill>
            </a:endParaRPr>
          </a:p>
          <a:p>
            <a:pPr marL="285750" indent="-285750" eaLnBrk="1" hangingPunct="1">
              <a:buClr>
                <a:srgbClr val="FF3C00"/>
              </a:buClr>
              <a:buFont typeface="Wingdings" pitchFamily="2" charset="2"/>
              <a:buChar char="l"/>
            </a:pPr>
            <a:r>
              <a:rPr lang="zh-CN" altLang="en-US" sz="1600" b="1">
                <a:solidFill>
                  <a:srgbClr val="000000"/>
                </a:solidFill>
              </a:rPr>
              <a:t>单击</a:t>
            </a:r>
            <a:r>
              <a:rPr lang="en-US" altLang="zh-CN" sz="1600" b="1">
                <a:solidFill>
                  <a:srgbClr val="000000"/>
                </a:solidFill>
              </a:rPr>
              <a:t>【</a:t>
            </a:r>
            <a:r>
              <a:rPr lang="zh-CN" altLang="en-US" sz="1600" b="1">
                <a:solidFill>
                  <a:srgbClr val="000000"/>
                </a:solidFill>
              </a:rPr>
              <a:t>绘图工具</a:t>
            </a:r>
            <a:r>
              <a:rPr lang="en-US" altLang="zh-CN" sz="1600" b="1">
                <a:solidFill>
                  <a:srgbClr val="000000"/>
                </a:solidFill>
              </a:rPr>
              <a:t>】【</a:t>
            </a:r>
            <a:r>
              <a:rPr lang="zh-CN" altLang="en-US" sz="1600" b="1">
                <a:solidFill>
                  <a:srgbClr val="000000"/>
                </a:solidFill>
              </a:rPr>
              <a:t>填充</a:t>
            </a:r>
            <a:r>
              <a:rPr lang="en-US" altLang="zh-CN" sz="1600" b="1">
                <a:solidFill>
                  <a:srgbClr val="000000"/>
                </a:solidFill>
              </a:rPr>
              <a:t>】【</a:t>
            </a:r>
            <a:r>
              <a:rPr lang="zh-CN" altLang="en-US" sz="1600" b="1">
                <a:solidFill>
                  <a:srgbClr val="000000"/>
                </a:solidFill>
              </a:rPr>
              <a:t>图片</a:t>
            </a:r>
            <a:r>
              <a:rPr lang="en-US" altLang="zh-CN" sz="1600" b="1">
                <a:solidFill>
                  <a:srgbClr val="000000"/>
                </a:solidFill>
              </a:rPr>
              <a:t>】</a:t>
            </a:r>
            <a:endParaRPr lang="zh-CN" altLang="en-US" sz="1600" b="1">
              <a:solidFill>
                <a:srgbClr val="000000"/>
              </a:solidFill>
            </a:endParaRPr>
          </a:p>
        </p:txBody>
      </p:sp>
      <p:sp>
        <p:nvSpPr>
          <p:cNvPr id="63496" name="文本框 9"/>
          <p:cNvSpPr txBox="1">
            <a:spLocks noChangeArrowheads="1"/>
          </p:cNvSpPr>
          <p:nvPr/>
        </p:nvSpPr>
        <p:spPr bwMode="auto">
          <a:xfrm>
            <a:off x="6881813" y="5803900"/>
            <a:ext cx="37560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 eaLnBrk="1" hangingPunct="1">
              <a:buClr>
                <a:srgbClr val="FF3C00"/>
              </a:buClr>
              <a:buFont typeface="Wingdings" pitchFamily="2" charset="2"/>
              <a:buChar char="l"/>
            </a:pPr>
            <a:r>
              <a:rPr lang="zh-CN" altLang="en-US" sz="1600" b="1">
                <a:solidFill>
                  <a:srgbClr val="000000"/>
                </a:solidFill>
              </a:rPr>
              <a:t>选择形状（案例中的圆形），</a:t>
            </a:r>
            <a:endParaRPr lang="en-US" altLang="zh-CN" sz="1600" b="1">
              <a:solidFill>
                <a:srgbClr val="000000"/>
              </a:solidFill>
            </a:endParaRPr>
          </a:p>
          <a:p>
            <a:pPr marL="285750" indent="-285750" eaLnBrk="1" hangingPunct="1">
              <a:buClr>
                <a:srgbClr val="FF3C00"/>
              </a:buClr>
              <a:buFont typeface="Wingdings" pitchFamily="2" charset="2"/>
              <a:buChar char="l"/>
            </a:pPr>
            <a:r>
              <a:rPr lang="zh-CN" altLang="en-US" sz="1600" b="1">
                <a:solidFill>
                  <a:srgbClr val="000000"/>
                </a:solidFill>
              </a:rPr>
              <a:t>单击</a:t>
            </a:r>
            <a:r>
              <a:rPr lang="en-US" altLang="zh-CN" sz="1600" b="1">
                <a:solidFill>
                  <a:srgbClr val="000000"/>
                </a:solidFill>
              </a:rPr>
              <a:t>【</a:t>
            </a:r>
            <a:r>
              <a:rPr lang="zh-CN" altLang="en-US" sz="1600" b="1">
                <a:solidFill>
                  <a:srgbClr val="000000"/>
                </a:solidFill>
              </a:rPr>
              <a:t>绘图工具</a:t>
            </a:r>
            <a:r>
              <a:rPr lang="en-US" altLang="zh-CN" sz="1600" b="1">
                <a:solidFill>
                  <a:srgbClr val="000000"/>
                </a:solidFill>
              </a:rPr>
              <a:t>】【</a:t>
            </a:r>
            <a:r>
              <a:rPr lang="zh-CN" altLang="en-US" sz="1600" b="1">
                <a:solidFill>
                  <a:srgbClr val="000000"/>
                </a:solidFill>
              </a:rPr>
              <a:t>填充</a:t>
            </a:r>
            <a:r>
              <a:rPr lang="en-US" altLang="zh-CN" sz="1600" b="1">
                <a:solidFill>
                  <a:srgbClr val="000000"/>
                </a:solidFill>
              </a:rPr>
              <a:t>】【</a:t>
            </a:r>
            <a:r>
              <a:rPr lang="zh-CN" altLang="en-US" sz="1600" b="1">
                <a:solidFill>
                  <a:srgbClr val="000000"/>
                </a:solidFill>
              </a:rPr>
              <a:t>图片</a:t>
            </a:r>
            <a:r>
              <a:rPr lang="en-US" altLang="zh-CN" sz="1600" b="1">
                <a:solidFill>
                  <a:srgbClr val="000000"/>
                </a:solidFill>
              </a:rPr>
              <a:t>】</a:t>
            </a:r>
            <a:endParaRPr lang="zh-CN" altLang="en-US" sz="16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图片 1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828800" y="1673225"/>
            <a:ext cx="36830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5" name="图片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93000" y="2763838"/>
            <a:ext cx="230505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0" y="0"/>
            <a:ext cx="12192000" cy="977900"/>
          </a:xfrm>
          <a:prstGeom prst="rect">
            <a:avLst/>
          </a:prstGeom>
          <a:solidFill>
            <a:srgbClr val="FF3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517" name="文本框 7"/>
          <p:cNvSpPr txBox="1">
            <a:spLocks noChangeArrowheads="1"/>
          </p:cNvSpPr>
          <p:nvPr/>
        </p:nvSpPr>
        <p:spPr bwMode="auto">
          <a:xfrm>
            <a:off x="268288" y="223838"/>
            <a:ext cx="16605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>
                <a:solidFill>
                  <a:srgbClr val="FFFFFF"/>
                </a:solidFill>
              </a:rPr>
              <a:t>第 </a:t>
            </a:r>
            <a:r>
              <a:rPr lang="en-US" altLang="zh-CN" sz="2800" b="1">
                <a:solidFill>
                  <a:srgbClr val="FFFFFF"/>
                </a:solidFill>
              </a:rPr>
              <a:t>4 </a:t>
            </a:r>
            <a:r>
              <a:rPr lang="zh-CN" altLang="en-US" sz="2800" b="1">
                <a:solidFill>
                  <a:srgbClr val="FFFFFF"/>
                </a:solidFill>
              </a:rPr>
              <a:t>步：</a:t>
            </a:r>
            <a:endParaRPr lang="zh-CN" altLang="en-US" sz="2800">
              <a:solidFill>
                <a:srgbClr val="FFFFFF"/>
              </a:solidFill>
            </a:endParaRPr>
          </a:p>
        </p:txBody>
      </p:sp>
      <p:sp>
        <p:nvSpPr>
          <p:cNvPr id="64518" name="文本框 8"/>
          <p:cNvSpPr txBox="1">
            <a:spLocks noChangeArrowheads="1"/>
          </p:cNvSpPr>
          <p:nvPr/>
        </p:nvSpPr>
        <p:spPr bwMode="auto">
          <a:xfrm>
            <a:off x="1928813" y="223838"/>
            <a:ext cx="162083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FFFF"/>
                </a:solidFill>
              </a:rPr>
              <a:t>填充图片</a:t>
            </a:r>
          </a:p>
        </p:txBody>
      </p:sp>
      <p:sp>
        <p:nvSpPr>
          <p:cNvPr id="64519" name="文本框 9"/>
          <p:cNvSpPr txBox="1">
            <a:spLocks noChangeArrowheads="1"/>
          </p:cNvSpPr>
          <p:nvPr/>
        </p:nvSpPr>
        <p:spPr bwMode="auto">
          <a:xfrm>
            <a:off x="1989138" y="5368925"/>
            <a:ext cx="2114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 eaLnBrk="1" hangingPunct="1">
              <a:buClr>
                <a:srgbClr val="FF3C00"/>
              </a:buClr>
              <a:buFont typeface="Wingdings" pitchFamily="2" charset="2"/>
              <a:buChar char="l"/>
            </a:pPr>
            <a:r>
              <a:rPr lang="zh-CN" altLang="en-US" sz="1600" b="1">
                <a:solidFill>
                  <a:srgbClr val="000000"/>
                </a:solidFill>
              </a:rPr>
              <a:t>记得把文字删除哦</a:t>
            </a:r>
          </a:p>
        </p:txBody>
      </p:sp>
      <p:sp>
        <p:nvSpPr>
          <p:cNvPr id="64520" name="文本框 10"/>
          <p:cNvSpPr txBox="1">
            <a:spLocks noChangeArrowheads="1"/>
          </p:cNvSpPr>
          <p:nvPr/>
        </p:nvSpPr>
        <p:spPr bwMode="auto">
          <a:xfrm>
            <a:off x="7138988" y="5368925"/>
            <a:ext cx="27305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 eaLnBrk="1" hangingPunct="1">
              <a:buClr>
                <a:srgbClr val="FF3C00"/>
              </a:buClr>
              <a:buFont typeface="Wingdings" pitchFamily="2" charset="2"/>
              <a:buChar char="l"/>
            </a:pPr>
            <a:r>
              <a:rPr lang="zh-CN" altLang="en-US" sz="1600" b="1">
                <a:solidFill>
                  <a:srgbClr val="000000"/>
                </a:solidFill>
              </a:rPr>
              <a:t>如果不喜欢边框可以去除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eaLnBrk="1" fontAlgn="auto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</a:endParaRPr>
          </a:p>
          <a:p>
            <a:pPr eaLnBrk="1" fontAlgn="auto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</a:endParaRPr>
          </a:p>
          <a:p>
            <a:pPr eaLnBrk="1" fontAlgn="auto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hlinkClick r:id="rId8"/>
              </a:rPr>
              <a:t>www.ypppt.com/jiaocheng/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13107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871913" y="1676400"/>
            <a:ext cx="4138612" cy="4137025"/>
            <a:chOff x="3872501" y="1675639"/>
            <a:chExt cx="4138550" cy="4138548"/>
          </a:xfrm>
        </p:grpSpPr>
        <p:sp>
          <p:nvSpPr>
            <p:cNvPr id="8" name="Freeform 9@|5FFC:3675918|FBC:16777215|LFC:16777215|LBC:16777215"/>
            <p:cNvSpPr>
              <a:spLocks/>
            </p:cNvSpPr>
            <p:nvPr/>
          </p:nvSpPr>
          <p:spPr bwMode="auto">
            <a:xfrm>
              <a:off x="4150309" y="1675639"/>
              <a:ext cx="1792261" cy="2069275"/>
            </a:xfrm>
            <a:custGeom>
              <a:avLst/>
              <a:gdLst>
                <a:gd name="T0" fmla="*/ 510 w 510"/>
                <a:gd name="T1" fmla="*/ 589 h 589"/>
                <a:gd name="T2" fmla="*/ 510 w 510"/>
                <a:gd name="T3" fmla="*/ 0 h 589"/>
                <a:gd name="T4" fmla="*/ 0 w 510"/>
                <a:gd name="T5" fmla="*/ 295 h 589"/>
                <a:gd name="T6" fmla="*/ 510 w 510"/>
                <a:gd name="T7" fmla="*/ 58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0" h="589">
                  <a:moveTo>
                    <a:pt x="510" y="589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292" y="0"/>
                    <a:pt x="102" y="119"/>
                    <a:pt x="0" y="295"/>
                  </a:cubicBezTo>
                  <a:cubicBezTo>
                    <a:pt x="510" y="589"/>
                    <a:pt x="510" y="589"/>
                    <a:pt x="510" y="589"/>
                  </a:cubicBezTo>
                  <a:close/>
                </a:path>
              </a:pathLst>
            </a:custGeom>
            <a:solidFill>
              <a:srgbClr val="5AAB31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TextBox 68@|17FFC:16777215|FBC:16777215|LFC:16777215|LBC:16777215"/>
            <p:cNvSpPr txBox="1"/>
            <p:nvPr/>
          </p:nvSpPr>
          <p:spPr>
            <a:xfrm>
              <a:off x="5050408" y="2258466"/>
              <a:ext cx="347657" cy="676524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b="1" dirty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en-AU" sz="4400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Rectangle 8@|1FFC:2526967|FBC:16777215|LFC:0|LBC:16777215"/>
            <p:cNvSpPr>
              <a:spLocks noChangeArrowheads="1"/>
            </p:cNvSpPr>
            <p:nvPr/>
          </p:nvSpPr>
          <p:spPr bwMode="auto">
            <a:xfrm>
              <a:off x="5942570" y="3744914"/>
              <a:ext cx="0" cy="1588"/>
            </a:xfrm>
            <a:prstGeom prst="rect">
              <a:avLst/>
            </a:prstGeom>
            <a:solidFill>
              <a:srgbClr val="F78E26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7@|5FFC:192|FBC:16777215|LFC:16777215|LBC:16777215"/>
            <p:cNvSpPr>
              <a:spLocks/>
            </p:cNvSpPr>
            <p:nvPr/>
          </p:nvSpPr>
          <p:spPr bwMode="auto">
            <a:xfrm>
              <a:off x="5942570" y="1675639"/>
              <a:ext cx="1790673" cy="2069275"/>
            </a:xfrm>
            <a:custGeom>
              <a:avLst/>
              <a:gdLst>
                <a:gd name="T0" fmla="*/ 510 w 510"/>
                <a:gd name="T1" fmla="*/ 295 h 589"/>
                <a:gd name="T2" fmla="*/ 0 w 510"/>
                <a:gd name="T3" fmla="*/ 0 h 589"/>
                <a:gd name="T4" fmla="*/ 0 w 510"/>
                <a:gd name="T5" fmla="*/ 589 h 589"/>
                <a:gd name="T6" fmla="*/ 510 w 510"/>
                <a:gd name="T7" fmla="*/ 29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0" h="589">
                  <a:moveTo>
                    <a:pt x="510" y="295"/>
                  </a:moveTo>
                  <a:cubicBezTo>
                    <a:pt x="408" y="119"/>
                    <a:pt x="218" y="0"/>
                    <a:pt x="0" y="0"/>
                  </a:cubicBezTo>
                  <a:cubicBezTo>
                    <a:pt x="0" y="589"/>
                    <a:pt x="0" y="589"/>
                    <a:pt x="0" y="589"/>
                  </a:cubicBezTo>
                  <a:lnTo>
                    <a:pt x="510" y="295"/>
                  </a:lnTo>
                  <a:close/>
                </a:path>
              </a:pathLst>
            </a:custGeom>
            <a:solidFill>
              <a:srgbClr val="315B2F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TextBox 69@|17FFC:16777215|FBC:16777215|LFC:16777215|LBC:16777215"/>
            <p:cNvSpPr txBox="1"/>
            <p:nvPr/>
          </p:nvSpPr>
          <p:spPr>
            <a:xfrm>
              <a:off x="6514061" y="2258466"/>
              <a:ext cx="347657" cy="676524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b="1" dirty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rPr>
                <a:t>6</a:t>
              </a:r>
              <a:endParaRPr lang="en-AU" sz="4400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Freeform 6@|5FFC:3675918|FBC:16777215|LFC:16777215|LBC:16777215"/>
            <p:cNvSpPr>
              <a:spLocks/>
            </p:cNvSpPr>
            <p:nvPr/>
          </p:nvSpPr>
          <p:spPr bwMode="auto">
            <a:xfrm>
              <a:off x="5942570" y="2712659"/>
              <a:ext cx="2068481" cy="2069273"/>
            </a:xfrm>
            <a:custGeom>
              <a:avLst/>
              <a:gdLst>
                <a:gd name="T0" fmla="*/ 0 w 589"/>
                <a:gd name="T1" fmla="*/ 294 h 589"/>
                <a:gd name="T2" fmla="*/ 510 w 589"/>
                <a:gd name="T3" fmla="*/ 589 h 589"/>
                <a:gd name="T4" fmla="*/ 589 w 589"/>
                <a:gd name="T5" fmla="*/ 294 h 589"/>
                <a:gd name="T6" fmla="*/ 510 w 589"/>
                <a:gd name="T7" fmla="*/ 0 h 589"/>
                <a:gd name="T8" fmla="*/ 0 w 589"/>
                <a:gd name="T9" fmla="*/ 29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0" y="294"/>
                  </a:moveTo>
                  <a:cubicBezTo>
                    <a:pt x="510" y="589"/>
                    <a:pt x="510" y="589"/>
                    <a:pt x="510" y="589"/>
                  </a:cubicBezTo>
                  <a:cubicBezTo>
                    <a:pt x="560" y="502"/>
                    <a:pt x="589" y="402"/>
                    <a:pt x="589" y="294"/>
                  </a:cubicBezTo>
                  <a:cubicBezTo>
                    <a:pt x="589" y="187"/>
                    <a:pt x="560" y="86"/>
                    <a:pt x="510" y="0"/>
                  </a:cubicBezTo>
                  <a:cubicBezTo>
                    <a:pt x="0" y="294"/>
                    <a:pt x="0" y="294"/>
                    <a:pt x="0" y="294"/>
                  </a:cubicBezTo>
                  <a:close/>
                </a:path>
              </a:pathLst>
            </a:custGeom>
            <a:solidFill>
              <a:srgbClr val="5AAB31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TextBox 70@|17FFC:16777215|FBC:16777215|LFC:16777215|LBC:16777215"/>
            <p:cNvSpPr txBox="1"/>
            <p:nvPr/>
          </p:nvSpPr>
          <p:spPr>
            <a:xfrm>
              <a:off x="7314149" y="3589281"/>
              <a:ext cx="349245" cy="678112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b="1" dirty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rPr>
                <a:t>5</a:t>
              </a:r>
              <a:endParaRPr lang="en-AU" sz="4400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Freeform 10@|5FFC:192|FBC:16777215|LFC:16777215|LBC:16777215"/>
            <p:cNvSpPr>
              <a:spLocks/>
            </p:cNvSpPr>
            <p:nvPr/>
          </p:nvSpPr>
          <p:spPr bwMode="auto">
            <a:xfrm>
              <a:off x="5942570" y="3744914"/>
              <a:ext cx="1790673" cy="2069273"/>
            </a:xfrm>
            <a:custGeom>
              <a:avLst/>
              <a:gdLst>
                <a:gd name="T0" fmla="*/ 0 w 510"/>
                <a:gd name="T1" fmla="*/ 0 h 589"/>
                <a:gd name="T2" fmla="*/ 0 w 510"/>
                <a:gd name="T3" fmla="*/ 589 h 589"/>
                <a:gd name="T4" fmla="*/ 510 w 510"/>
                <a:gd name="T5" fmla="*/ 295 h 589"/>
                <a:gd name="T6" fmla="*/ 0 w 510"/>
                <a:gd name="T7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0" h="589">
                  <a:moveTo>
                    <a:pt x="0" y="0"/>
                  </a:moveTo>
                  <a:cubicBezTo>
                    <a:pt x="0" y="589"/>
                    <a:pt x="0" y="589"/>
                    <a:pt x="0" y="589"/>
                  </a:cubicBezTo>
                  <a:cubicBezTo>
                    <a:pt x="218" y="589"/>
                    <a:pt x="408" y="471"/>
                    <a:pt x="510" y="2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15B2F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TextBox 71@|17FFC:16777215|FBC:16777215|LFC:16777215|LBC:16777215"/>
            <p:cNvSpPr txBox="1"/>
            <p:nvPr/>
          </p:nvSpPr>
          <p:spPr>
            <a:xfrm>
              <a:off x="6482312" y="4780345"/>
              <a:ext cx="347657" cy="676524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b="1" dirty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en-AU" sz="4400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1@|5FFC:3675918|FBC:16777215|LFC:16777215|LBC:16777215"/>
            <p:cNvSpPr>
              <a:spLocks/>
            </p:cNvSpPr>
            <p:nvPr/>
          </p:nvSpPr>
          <p:spPr bwMode="auto">
            <a:xfrm>
              <a:off x="4150309" y="3744914"/>
              <a:ext cx="1792261" cy="2069273"/>
            </a:xfrm>
            <a:custGeom>
              <a:avLst/>
              <a:gdLst>
                <a:gd name="T0" fmla="*/ 510 w 510"/>
                <a:gd name="T1" fmla="*/ 0 h 589"/>
                <a:gd name="T2" fmla="*/ 0 w 510"/>
                <a:gd name="T3" fmla="*/ 295 h 589"/>
                <a:gd name="T4" fmla="*/ 510 w 510"/>
                <a:gd name="T5" fmla="*/ 589 h 589"/>
                <a:gd name="T6" fmla="*/ 510 w 510"/>
                <a:gd name="T7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0" h="589">
                  <a:moveTo>
                    <a:pt x="510" y="0"/>
                  </a:moveTo>
                  <a:cubicBezTo>
                    <a:pt x="0" y="295"/>
                    <a:pt x="0" y="295"/>
                    <a:pt x="0" y="295"/>
                  </a:cubicBezTo>
                  <a:cubicBezTo>
                    <a:pt x="102" y="471"/>
                    <a:pt x="292" y="589"/>
                    <a:pt x="510" y="589"/>
                  </a:cubicBezTo>
                  <a:cubicBezTo>
                    <a:pt x="510" y="0"/>
                    <a:pt x="510" y="0"/>
                    <a:pt x="510" y="0"/>
                  </a:cubicBezTo>
                  <a:close/>
                </a:path>
              </a:pathLst>
            </a:custGeom>
            <a:solidFill>
              <a:srgbClr val="5AAB31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TextBox 72@|17FFC:16777215|FBC:16777215|LFC:16777215|LBC:16777215"/>
            <p:cNvSpPr txBox="1"/>
            <p:nvPr/>
          </p:nvSpPr>
          <p:spPr>
            <a:xfrm>
              <a:off x="5099620" y="4675531"/>
              <a:ext cx="347658" cy="676524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b="1" dirty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en-AU" sz="4400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12@|5FFC:192|FBC:16777215|LFC:16777215|LBC:16777215"/>
            <p:cNvSpPr>
              <a:spLocks/>
            </p:cNvSpPr>
            <p:nvPr/>
          </p:nvSpPr>
          <p:spPr bwMode="auto">
            <a:xfrm>
              <a:off x="3872501" y="2712659"/>
              <a:ext cx="2070069" cy="2069273"/>
            </a:xfrm>
            <a:custGeom>
              <a:avLst/>
              <a:gdLst>
                <a:gd name="T0" fmla="*/ 79 w 589"/>
                <a:gd name="T1" fmla="*/ 0 h 589"/>
                <a:gd name="T2" fmla="*/ 0 w 589"/>
                <a:gd name="T3" fmla="*/ 294 h 589"/>
                <a:gd name="T4" fmla="*/ 79 w 589"/>
                <a:gd name="T5" fmla="*/ 589 h 589"/>
                <a:gd name="T6" fmla="*/ 589 w 589"/>
                <a:gd name="T7" fmla="*/ 294 h 589"/>
                <a:gd name="T8" fmla="*/ 79 w 58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79" y="0"/>
                  </a:moveTo>
                  <a:cubicBezTo>
                    <a:pt x="29" y="86"/>
                    <a:pt x="0" y="187"/>
                    <a:pt x="0" y="294"/>
                  </a:cubicBezTo>
                  <a:cubicBezTo>
                    <a:pt x="0" y="402"/>
                    <a:pt x="29" y="502"/>
                    <a:pt x="79" y="589"/>
                  </a:cubicBezTo>
                  <a:cubicBezTo>
                    <a:pt x="589" y="294"/>
                    <a:pt x="589" y="294"/>
                    <a:pt x="589" y="294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315B2F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TextBox 73@|17FFC:16777215|FBC:16777215|LFC:16777215|LBC:16777215"/>
            <p:cNvSpPr txBox="1"/>
            <p:nvPr/>
          </p:nvSpPr>
          <p:spPr>
            <a:xfrm>
              <a:off x="4364619" y="3589281"/>
              <a:ext cx="347657" cy="678112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b="1" dirty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en-AU" sz="4400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Oval 13@|1FFC:16777215|FBC:16777215|LFC:0|LBC:16777215"/>
            <p:cNvSpPr>
              <a:spLocks noChangeArrowheads="1"/>
            </p:cNvSpPr>
            <p:nvPr/>
          </p:nvSpPr>
          <p:spPr bwMode="auto">
            <a:xfrm>
              <a:off x="5161532" y="2965164"/>
              <a:ext cx="1560489" cy="15594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TextBox 136@|17FFC:16777215|FBC:16777215|LFC:16777215|LBC:16777215"/>
            <p:cNvSpPr txBox="1"/>
            <p:nvPr/>
          </p:nvSpPr>
          <p:spPr>
            <a:xfrm>
              <a:off x="5272655" y="3452706"/>
              <a:ext cx="1362055" cy="492306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dirty="0">
                  <a:solidFill>
                    <a:srgbClr val="315B2F"/>
                  </a:solidFill>
                  <a:latin typeface="+mn-lt"/>
                  <a:ea typeface="+mn-ea"/>
                  <a:cs typeface="+mn-ea"/>
                  <a:sym typeface="+mn-lt"/>
                </a:rPr>
                <a:t>标题</a:t>
              </a:r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627063" y="1725613"/>
            <a:ext cx="3184525" cy="812800"/>
            <a:chOff x="626543" y="1725350"/>
            <a:chExt cx="3185487" cy="812889"/>
          </a:xfrm>
        </p:grpSpPr>
        <p:sp>
          <p:nvSpPr>
            <p:cNvPr id="24" name="TextBox 23@|17FFC:16777215|FBC:16777215|LFC:16777215|LBC:16777215"/>
            <p:cNvSpPr txBox="1"/>
            <p:nvPr/>
          </p:nvSpPr>
          <p:spPr>
            <a:xfrm>
              <a:off x="1342721" y="1725350"/>
              <a:ext cx="2407377" cy="40009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rgbClr val="001333"/>
                  </a:solidFill>
                  <a:latin typeface="+mn-lt"/>
                  <a:ea typeface="+mn-ea"/>
                  <a:cs typeface="+mn-ea"/>
                  <a:sym typeface="+mn-lt"/>
                </a:rPr>
                <a:t>单击添加标题</a:t>
              </a:r>
            </a:p>
          </p:txBody>
        </p:sp>
        <p:sp>
          <p:nvSpPr>
            <p:cNvPr id="2" name="Rectangle 1@|1FFC:16777215|FBC:16777215|LFC:16777215|LBC:16777215"/>
            <p:cNvSpPr/>
            <p:nvPr/>
          </p:nvSpPr>
          <p:spPr>
            <a:xfrm>
              <a:off x="626543" y="2030183"/>
              <a:ext cx="3185487" cy="5080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eaLnBrk="1" hangingPunct="1">
                <a:lnSpc>
                  <a:spcPct val="150000"/>
                </a:lnSpc>
                <a:defRPr/>
              </a:pPr>
              <a:r>
                <a:rPr lang="zh-CN" altLang="en-US" dirty="0">
                  <a:solidFill>
                    <a:srgbClr val="001333"/>
                  </a:solidFill>
                  <a:latin typeface="+mn-lt"/>
                  <a:ea typeface="+mn-ea"/>
                  <a:cs typeface="+mn-ea"/>
                  <a:sym typeface="+mn-lt"/>
                </a:rPr>
                <a:t>点击添加文本，点击添加文本</a:t>
              </a:r>
              <a:endParaRPr lang="zh-CN" altLang="zh-CN" dirty="0">
                <a:solidFill>
                  <a:srgbClr val="001333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627063" y="3259138"/>
            <a:ext cx="3184525" cy="809625"/>
            <a:chOff x="626543" y="3258875"/>
            <a:chExt cx="3185487" cy="809456"/>
          </a:xfrm>
        </p:grpSpPr>
        <p:sp>
          <p:nvSpPr>
            <p:cNvPr id="26" name="TextBox 25@|17FFC:16777215|FBC:16777215|LFC:16777215|LBC:16777215"/>
            <p:cNvSpPr txBox="1"/>
            <p:nvPr/>
          </p:nvSpPr>
          <p:spPr>
            <a:xfrm>
              <a:off x="1342721" y="3258875"/>
              <a:ext cx="2407377" cy="3999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rgbClr val="001333"/>
                  </a:solidFill>
                  <a:latin typeface="+mn-lt"/>
                  <a:ea typeface="+mn-ea"/>
                  <a:cs typeface="+mn-ea"/>
                  <a:sym typeface="+mn-lt"/>
                </a:rPr>
                <a:t>单击添加标题</a:t>
              </a:r>
            </a:p>
          </p:txBody>
        </p:sp>
        <p:sp>
          <p:nvSpPr>
            <p:cNvPr id="35" name="Rectangle 34@|1FFC:16777215|FBC:16777215|LFC:16777215|LBC:16777215"/>
            <p:cNvSpPr/>
            <p:nvPr/>
          </p:nvSpPr>
          <p:spPr>
            <a:xfrm>
              <a:off x="626543" y="3560437"/>
              <a:ext cx="3185487" cy="5078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eaLnBrk="1" hangingPunct="1">
                <a:lnSpc>
                  <a:spcPct val="150000"/>
                </a:lnSpc>
                <a:defRPr/>
              </a:pPr>
              <a:r>
                <a:rPr lang="zh-CN" altLang="en-US" dirty="0">
                  <a:solidFill>
                    <a:srgbClr val="001333"/>
                  </a:solidFill>
                  <a:latin typeface="+mn-lt"/>
                  <a:ea typeface="+mn-ea"/>
                  <a:cs typeface="+mn-ea"/>
                  <a:sym typeface="+mn-lt"/>
                </a:rPr>
                <a:t>点击添加文本，点击添加文本</a:t>
              </a:r>
              <a:endParaRPr lang="zh-CN" altLang="zh-CN" dirty="0">
                <a:solidFill>
                  <a:srgbClr val="001333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627063" y="4725988"/>
            <a:ext cx="3184525" cy="868362"/>
            <a:chOff x="626543" y="4725725"/>
            <a:chExt cx="3185487" cy="868181"/>
          </a:xfrm>
        </p:grpSpPr>
        <p:sp>
          <p:nvSpPr>
            <p:cNvPr id="28" name="TextBox 27@|17FFC:16777215|FBC:16777215|LFC:16777215|LBC:16777215"/>
            <p:cNvSpPr txBox="1"/>
            <p:nvPr/>
          </p:nvSpPr>
          <p:spPr>
            <a:xfrm>
              <a:off x="1342721" y="4725725"/>
              <a:ext cx="2407377" cy="3999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rgbClr val="001333"/>
                  </a:solidFill>
                  <a:latin typeface="+mn-lt"/>
                  <a:ea typeface="+mn-ea"/>
                  <a:cs typeface="+mn-ea"/>
                  <a:sym typeface="+mn-lt"/>
                </a:rPr>
                <a:t>单击添加标题</a:t>
              </a:r>
            </a:p>
          </p:txBody>
        </p:sp>
        <p:sp>
          <p:nvSpPr>
            <p:cNvPr id="36" name="Rectangle 35@|1FFC:16777215|FBC:16777215|LFC:16777215|LBC:16777215"/>
            <p:cNvSpPr/>
            <p:nvPr/>
          </p:nvSpPr>
          <p:spPr>
            <a:xfrm>
              <a:off x="626543" y="5086012"/>
              <a:ext cx="3185487" cy="5078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eaLnBrk="1" hangingPunct="1">
                <a:lnSpc>
                  <a:spcPct val="150000"/>
                </a:lnSpc>
                <a:defRPr/>
              </a:pPr>
              <a:r>
                <a:rPr lang="zh-CN" altLang="en-US" dirty="0">
                  <a:solidFill>
                    <a:srgbClr val="001333"/>
                  </a:solidFill>
                  <a:latin typeface="+mn-lt"/>
                  <a:ea typeface="+mn-ea"/>
                  <a:cs typeface="+mn-ea"/>
                  <a:sym typeface="+mn-lt"/>
                </a:rPr>
                <a:t>点击添加文本，点击添加文本</a:t>
              </a:r>
              <a:endParaRPr lang="zh-CN" altLang="zh-CN" dirty="0">
                <a:solidFill>
                  <a:srgbClr val="001333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" name="组合 24"/>
          <p:cNvGrpSpPr>
            <a:grpSpLocks/>
          </p:cNvGrpSpPr>
          <p:nvPr/>
        </p:nvGrpSpPr>
        <p:grpSpPr bwMode="auto">
          <a:xfrm>
            <a:off x="8304213" y="1830388"/>
            <a:ext cx="3184525" cy="812800"/>
            <a:chOff x="8303877" y="1830353"/>
            <a:chExt cx="3185487" cy="812889"/>
          </a:xfrm>
        </p:grpSpPr>
        <p:sp>
          <p:nvSpPr>
            <p:cNvPr id="30" name="TextBox 29@|17FFC:16777215|FBC:16777215|LFC:16777215|LBC:16777215"/>
            <p:cNvSpPr txBox="1"/>
            <p:nvPr/>
          </p:nvSpPr>
          <p:spPr>
            <a:xfrm>
              <a:off x="8305464" y="1830353"/>
              <a:ext cx="2407377" cy="40009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rgbClr val="001333"/>
                  </a:solidFill>
                  <a:latin typeface="+mn-lt"/>
                  <a:ea typeface="+mn-ea"/>
                  <a:cs typeface="+mn-ea"/>
                  <a:sym typeface="+mn-lt"/>
                </a:rPr>
                <a:t>单击添加标题</a:t>
              </a:r>
            </a:p>
          </p:txBody>
        </p:sp>
        <p:sp>
          <p:nvSpPr>
            <p:cNvPr id="37" name="Rectangle 36@|1FFC:16777215|FBC:16777215|LFC:16777215|LBC:16777215"/>
            <p:cNvSpPr/>
            <p:nvPr/>
          </p:nvSpPr>
          <p:spPr>
            <a:xfrm>
              <a:off x="8303877" y="2135186"/>
              <a:ext cx="3185487" cy="5080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eaLnBrk="1" hangingPunct="1">
                <a:lnSpc>
                  <a:spcPct val="150000"/>
                </a:lnSpc>
                <a:defRPr/>
              </a:pPr>
              <a:r>
                <a:rPr lang="zh-CN" altLang="en-US" dirty="0">
                  <a:solidFill>
                    <a:srgbClr val="001333"/>
                  </a:solidFill>
                  <a:latin typeface="+mn-lt"/>
                  <a:ea typeface="+mn-ea"/>
                  <a:cs typeface="+mn-ea"/>
                  <a:sym typeface="+mn-lt"/>
                </a:rPr>
                <a:t>点击添加文本，点击添加文本</a:t>
              </a:r>
              <a:endParaRPr lang="zh-CN" altLang="zh-CN" dirty="0">
                <a:solidFill>
                  <a:srgbClr val="001333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8304213" y="3363913"/>
            <a:ext cx="3184525" cy="809625"/>
            <a:chOff x="8303877" y="3363878"/>
            <a:chExt cx="3185487" cy="809456"/>
          </a:xfrm>
        </p:grpSpPr>
        <p:sp>
          <p:nvSpPr>
            <p:cNvPr id="32" name="TextBox 31@|17FFC:16777215|FBC:16777215|LFC:16777215|LBC:16777215"/>
            <p:cNvSpPr txBox="1"/>
            <p:nvPr/>
          </p:nvSpPr>
          <p:spPr>
            <a:xfrm>
              <a:off x="8305464" y="3363878"/>
              <a:ext cx="2407377" cy="3999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rgbClr val="001333"/>
                  </a:solidFill>
                  <a:latin typeface="+mn-lt"/>
                  <a:ea typeface="+mn-ea"/>
                  <a:cs typeface="+mn-ea"/>
                  <a:sym typeface="+mn-lt"/>
                </a:rPr>
                <a:t>单击添加标题</a:t>
              </a:r>
            </a:p>
          </p:txBody>
        </p:sp>
        <p:sp>
          <p:nvSpPr>
            <p:cNvPr id="38" name="Rectangle 37@|1FFC:16777215|FBC:16777215|LFC:16777215|LBC:16777215"/>
            <p:cNvSpPr/>
            <p:nvPr/>
          </p:nvSpPr>
          <p:spPr>
            <a:xfrm>
              <a:off x="8303877" y="3665440"/>
              <a:ext cx="3185487" cy="5078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eaLnBrk="1" hangingPunct="1">
                <a:lnSpc>
                  <a:spcPct val="150000"/>
                </a:lnSpc>
                <a:defRPr/>
              </a:pPr>
              <a:r>
                <a:rPr lang="zh-CN" altLang="en-US" dirty="0">
                  <a:solidFill>
                    <a:srgbClr val="001333"/>
                  </a:solidFill>
                  <a:latin typeface="+mn-lt"/>
                  <a:ea typeface="+mn-ea"/>
                  <a:cs typeface="+mn-ea"/>
                  <a:sym typeface="+mn-lt"/>
                </a:rPr>
                <a:t>点击添加文本，点击添加文本</a:t>
              </a:r>
              <a:endParaRPr lang="zh-CN" altLang="zh-CN" dirty="0">
                <a:solidFill>
                  <a:srgbClr val="001333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5" name="组合 6"/>
          <p:cNvGrpSpPr>
            <a:grpSpLocks/>
          </p:cNvGrpSpPr>
          <p:nvPr/>
        </p:nvGrpSpPr>
        <p:grpSpPr bwMode="auto">
          <a:xfrm>
            <a:off x="8304213" y="4830763"/>
            <a:ext cx="3184525" cy="868362"/>
            <a:chOff x="8303877" y="4830728"/>
            <a:chExt cx="3185487" cy="868181"/>
          </a:xfrm>
        </p:grpSpPr>
        <p:sp>
          <p:nvSpPr>
            <p:cNvPr id="34" name="TextBox 33@|17FFC:16777215|FBC:16777215|LFC:16777215|LBC:16777215"/>
            <p:cNvSpPr txBox="1"/>
            <p:nvPr/>
          </p:nvSpPr>
          <p:spPr>
            <a:xfrm>
              <a:off x="8305464" y="4830728"/>
              <a:ext cx="2407377" cy="3999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rgbClr val="001333"/>
                  </a:solidFill>
                  <a:latin typeface="+mn-lt"/>
                  <a:ea typeface="+mn-ea"/>
                  <a:cs typeface="+mn-ea"/>
                  <a:sym typeface="+mn-lt"/>
                </a:rPr>
                <a:t>单击添加标题</a:t>
              </a:r>
            </a:p>
          </p:txBody>
        </p:sp>
        <p:sp>
          <p:nvSpPr>
            <p:cNvPr id="39" name="Rectangle 38@|1FFC:16777215|FBC:16777215|LFC:16777215|LBC:16777215"/>
            <p:cNvSpPr/>
            <p:nvPr/>
          </p:nvSpPr>
          <p:spPr>
            <a:xfrm>
              <a:off x="8303877" y="5191015"/>
              <a:ext cx="3185487" cy="5078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eaLnBrk="1" hangingPunct="1">
                <a:lnSpc>
                  <a:spcPct val="150000"/>
                </a:lnSpc>
                <a:defRPr/>
              </a:pPr>
              <a:r>
                <a:rPr lang="zh-CN" altLang="en-US" dirty="0">
                  <a:solidFill>
                    <a:srgbClr val="001333"/>
                  </a:solidFill>
                  <a:latin typeface="+mn-lt"/>
                  <a:ea typeface="+mn-ea"/>
                  <a:cs typeface="+mn-ea"/>
                  <a:sym typeface="+mn-lt"/>
                </a:rPr>
                <a:t>点击添加文本，点击添加文本</a:t>
              </a:r>
              <a:endParaRPr lang="zh-CN" altLang="zh-CN" dirty="0">
                <a:solidFill>
                  <a:srgbClr val="001333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7417" name="组合 26"/>
          <p:cNvGrpSpPr>
            <a:grpSpLocks/>
          </p:cNvGrpSpPr>
          <p:nvPr/>
        </p:nvGrpSpPr>
        <p:grpSpPr bwMode="auto">
          <a:xfrm>
            <a:off x="284163" y="55563"/>
            <a:ext cx="2952750" cy="857250"/>
            <a:chOff x="312964" y="12700"/>
            <a:chExt cx="2952751" cy="856370"/>
          </a:xfrm>
        </p:grpSpPr>
        <p:sp>
          <p:nvSpPr>
            <p:cNvPr id="40" name="圆角矩形 39"/>
            <p:cNvSpPr/>
            <p:nvPr/>
          </p:nvSpPr>
          <p:spPr>
            <a:xfrm>
              <a:off x="368526" y="282298"/>
              <a:ext cx="2897189" cy="38060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rgbClr val="3F7B33"/>
                </a:solidFill>
              </a:endParaRPr>
            </a:p>
          </p:txBody>
        </p:sp>
        <p:pic>
          <p:nvPicPr>
            <p:cNvPr id="17419" name="图片 40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2055465">
              <a:off x="312964" y="12700"/>
              <a:ext cx="498555" cy="856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20" name="文本框 44"/>
            <p:cNvSpPr txBox="1">
              <a:spLocks noChangeArrowheads="1"/>
            </p:cNvSpPr>
            <p:nvPr/>
          </p:nvSpPr>
          <p:spPr bwMode="auto">
            <a:xfrm>
              <a:off x="846342" y="282152"/>
              <a:ext cx="20313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3C7832"/>
                  </a:solidFill>
                  <a:latin typeface="微软雅黑" pitchFamily="34" charset="-122"/>
                </a:rPr>
                <a:t>单击此处添加标题</a:t>
              </a:r>
            </a:p>
          </p:txBody>
        </p:sp>
        <p:sp>
          <p:nvSpPr>
            <p:cNvPr id="17421" name="文本框 45"/>
            <p:cNvSpPr txBox="1">
              <a:spLocks noChangeArrowheads="1"/>
            </p:cNvSpPr>
            <p:nvPr/>
          </p:nvSpPr>
          <p:spPr bwMode="auto">
            <a:xfrm>
              <a:off x="405443" y="287157"/>
              <a:ext cx="3465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chemeClr val="bg1"/>
                  </a:solidFill>
                  <a:latin typeface="微软雅黑" pitchFamily="34" charset="-122"/>
                </a:rPr>
                <a:t>X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>
            <a:grpSpLocks/>
          </p:cNvGrpSpPr>
          <p:nvPr/>
        </p:nvGrpSpPr>
        <p:grpSpPr bwMode="auto">
          <a:xfrm>
            <a:off x="4932363" y="2651125"/>
            <a:ext cx="2116137" cy="2117725"/>
            <a:chOff x="4931904" y="2651491"/>
            <a:chExt cx="2117187" cy="2117187"/>
          </a:xfrm>
        </p:grpSpPr>
        <p:sp>
          <p:nvSpPr>
            <p:cNvPr id="29" name="Oval 2@|1FFC:192|FBC:16777215|LFC:192|LBC:16777215"/>
            <p:cNvSpPr/>
            <p:nvPr/>
          </p:nvSpPr>
          <p:spPr>
            <a:xfrm>
              <a:off x="4931904" y="2651491"/>
              <a:ext cx="2117187" cy="2117187"/>
            </a:xfrm>
            <a:prstGeom prst="ellipse">
              <a:avLst/>
            </a:prstGeom>
            <a:solidFill>
              <a:srgbClr val="315B2F"/>
            </a:solidFill>
            <a:ln w="57150">
              <a:solidFill>
                <a:srgbClr val="315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39" dirty="0">
                <a:solidFill>
                  <a:prstClr val="white"/>
                </a:solidFill>
              </a:endParaRPr>
            </a:p>
          </p:txBody>
        </p:sp>
        <p:pic>
          <p:nvPicPr>
            <p:cNvPr id="18467" name="Picture 12@|13FFC:16777215|FBC:16777215|LFC:0|LBC:1677721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22472" y="3187920"/>
              <a:ext cx="915585" cy="10186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3"/>
          <p:cNvGrpSpPr>
            <a:grpSpLocks/>
          </p:cNvGrpSpPr>
          <p:nvPr/>
        </p:nvGrpSpPr>
        <p:grpSpPr bwMode="auto">
          <a:xfrm>
            <a:off x="781050" y="2132013"/>
            <a:ext cx="4233863" cy="1327150"/>
            <a:chOff x="780626" y="2132181"/>
            <a:chExt cx="4234021" cy="1326809"/>
          </a:xfrm>
        </p:grpSpPr>
        <p:sp>
          <p:nvSpPr>
            <p:cNvPr id="31" name="Oval 38@|1FFC:3675918|FBC:16777215|LFC:192|LBC:16777215"/>
            <p:cNvSpPr/>
            <p:nvPr/>
          </p:nvSpPr>
          <p:spPr>
            <a:xfrm>
              <a:off x="3433438" y="2132181"/>
              <a:ext cx="1324024" cy="1326809"/>
            </a:xfrm>
            <a:prstGeom prst="ellipse">
              <a:avLst/>
            </a:prstGeom>
            <a:solidFill>
              <a:srgbClr val="5AAB31"/>
            </a:solidFill>
            <a:ln w="57150">
              <a:solidFill>
                <a:srgbClr val="315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39" dirty="0">
                <a:solidFill>
                  <a:prstClr val="white"/>
                </a:solidFill>
              </a:endParaRPr>
            </a:p>
          </p:txBody>
        </p:sp>
        <p:cxnSp>
          <p:nvCxnSpPr>
            <p:cNvPr id="34" name="Straight Connector 5@|9FFC:0|FBC:0|LFC:192|LBC:16777215"/>
            <p:cNvCxnSpPr/>
            <p:nvPr/>
          </p:nvCxnSpPr>
          <p:spPr>
            <a:xfrm>
              <a:off x="4695547" y="3111416"/>
              <a:ext cx="319100" cy="139664"/>
            </a:xfrm>
            <a:prstGeom prst="line">
              <a:avLst/>
            </a:prstGeom>
            <a:ln w="57150">
              <a:solidFill>
                <a:srgbClr val="315B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reeform 94@|5FFC:16777215|FBC:16777215|LFC:16777215|LBC:16777215"/>
            <p:cNvSpPr>
              <a:spLocks/>
            </p:cNvSpPr>
            <p:nvPr/>
          </p:nvSpPr>
          <p:spPr bwMode="auto">
            <a:xfrm>
              <a:off x="3881130" y="2547999"/>
              <a:ext cx="498494" cy="520566"/>
            </a:xfrm>
            <a:custGeom>
              <a:avLst/>
              <a:gdLst>
                <a:gd name="T0" fmla="*/ 176 w 192"/>
                <a:gd name="T1" fmla="*/ 147 h 192"/>
                <a:gd name="T2" fmla="*/ 192 w 192"/>
                <a:gd name="T3" fmla="*/ 120 h 192"/>
                <a:gd name="T4" fmla="*/ 176 w 192"/>
                <a:gd name="T5" fmla="*/ 92 h 192"/>
                <a:gd name="T6" fmla="*/ 176 w 192"/>
                <a:gd name="T7" fmla="*/ 91 h 192"/>
                <a:gd name="T8" fmla="*/ 176 w 192"/>
                <a:gd name="T9" fmla="*/ 48 h 192"/>
                <a:gd name="T10" fmla="*/ 176 w 192"/>
                <a:gd name="T11" fmla="*/ 46 h 192"/>
                <a:gd name="T12" fmla="*/ 96 w 192"/>
                <a:gd name="T13" fmla="*/ 0 h 192"/>
                <a:gd name="T14" fmla="*/ 17 w 192"/>
                <a:gd name="T15" fmla="*/ 46 h 192"/>
                <a:gd name="T16" fmla="*/ 17 w 192"/>
                <a:gd name="T17" fmla="*/ 46 h 192"/>
                <a:gd name="T18" fmla="*/ 16 w 192"/>
                <a:gd name="T19" fmla="*/ 47 h 192"/>
                <a:gd name="T20" fmla="*/ 16 w 192"/>
                <a:gd name="T21" fmla="*/ 48 h 192"/>
                <a:gd name="T22" fmla="*/ 16 w 192"/>
                <a:gd name="T23" fmla="*/ 48 h 192"/>
                <a:gd name="T24" fmla="*/ 16 w 192"/>
                <a:gd name="T25" fmla="*/ 91 h 192"/>
                <a:gd name="T26" fmla="*/ 16 w 192"/>
                <a:gd name="T27" fmla="*/ 92 h 192"/>
                <a:gd name="T28" fmla="*/ 0 w 192"/>
                <a:gd name="T29" fmla="*/ 120 h 192"/>
                <a:gd name="T30" fmla="*/ 32 w 192"/>
                <a:gd name="T31" fmla="*/ 152 h 192"/>
                <a:gd name="T32" fmla="*/ 33 w 192"/>
                <a:gd name="T33" fmla="*/ 152 h 192"/>
                <a:gd name="T34" fmla="*/ 44 w 192"/>
                <a:gd name="T35" fmla="*/ 160 h 192"/>
                <a:gd name="T36" fmla="*/ 56 w 192"/>
                <a:gd name="T37" fmla="*/ 148 h 192"/>
                <a:gd name="T38" fmla="*/ 56 w 192"/>
                <a:gd name="T39" fmla="*/ 92 h 192"/>
                <a:gd name="T40" fmla="*/ 44 w 192"/>
                <a:gd name="T41" fmla="*/ 80 h 192"/>
                <a:gd name="T42" fmla="*/ 33 w 192"/>
                <a:gd name="T43" fmla="*/ 88 h 192"/>
                <a:gd name="T44" fmla="*/ 32 w 192"/>
                <a:gd name="T45" fmla="*/ 88 h 192"/>
                <a:gd name="T46" fmla="*/ 24 w 192"/>
                <a:gd name="T47" fmla="*/ 89 h 192"/>
                <a:gd name="T48" fmla="*/ 24 w 192"/>
                <a:gd name="T49" fmla="*/ 49 h 192"/>
                <a:gd name="T50" fmla="*/ 46 w 192"/>
                <a:gd name="T51" fmla="*/ 24 h 192"/>
                <a:gd name="T52" fmla="*/ 52 w 192"/>
                <a:gd name="T53" fmla="*/ 31 h 192"/>
                <a:gd name="T54" fmla="*/ 57 w 192"/>
                <a:gd name="T55" fmla="*/ 31 h 192"/>
                <a:gd name="T56" fmla="*/ 96 w 192"/>
                <a:gd name="T57" fmla="*/ 24 h 192"/>
                <a:gd name="T58" fmla="*/ 135 w 192"/>
                <a:gd name="T59" fmla="*/ 31 h 192"/>
                <a:gd name="T60" fmla="*/ 137 w 192"/>
                <a:gd name="T61" fmla="*/ 32 h 192"/>
                <a:gd name="T62" fmla="*/ 140 w 192"/>
                <a:gd name="T63" fmla="*/ 31 h 192"/>
                <a:gd name="T64" fmla="*/ 147 w 192"/>
                <a:gd name="T65" fmla="*/ 24 h 192"/>
                <a:gd name="T66" fmla="*/ 168 w 192"/>
                <a:gd name="T67" fmla="*/ 49 h 192"/>
                <a:gd name="T68" fmla="*/ 168 w 192"/>
                <a:gd name="T69" fmla="*/ 89 h 192"/>
                <a:gd name="T70" fmla="*/ 160 w 192"/>
                <a:gd name="T71" fmla="*/ 88 h 192"/>
                <a:gd name="T72" fmla="*/ 159 w 192"/>
                <a:gd name="T73" fmla="*/ 88 h 192"/>
                <a:gd name="T74" fmla="*/ 148 w 192"/>
                <a:gd name="T75" fmla="*/ 80 h 192"/>
                <a:gd name="T76" fmla="*/ 136 w 192"/>
                <a:gd name="T77" fmla="*/ 92 h 192"/>
                <a:gd name="T78" fmla="*/ 136 w 192"/>
                <a:gd name="T79" fmla="*/ 148 h 192"/>
                <a:gd name="T80" fmla="*/ 148 w 192"/>
                <a:gd name="T81" fmla="*/ 160 h 192"/>
                <a:gd name="T82" fmla="*/ 159 w 192"/>
                <a:gd name="T83" fmla="*/ 152 h 192"/>
                <a:gd name="T84" fmla="*/ 160 w 192"/>
                <a:gd name="T85" fmla="*/ 152 h 192"/>
                <a:gd name="T86" fmla="*/ 169 w 192"/>
                <a:gd name="T87" fmla="*/ 151 h 192"/>
                <a:gd name="T88" fmla="*/ 175 w 192"/>
                <a:gd name="T89" fmla="*/ 162 h 192"/>
                <a:gd name="T90" fmla="*/ 143 w 192"/>
                <a:gd name="T91" fmla="*/ 174 h 192"/>
                <a:gd name="T92" fmla="*/ 141 w 192"/>
                <a:gd name="T93" fmla="*/ 171 h 192"/>
                <a:gd name="T94" fmla="*/ 132 w 192"/>
                <a:gd name="T95" fmla="*/ 168 h 192"/>
                <a:gd name="T96" fmla="*/ 116 w 192"/>
                <a:gd name="T97" fmla="*/ 168 h 192"/>
                <a:gd name="T98" fmla="*/ 104 w 192"/>
                <a:gd name="T99" fmla="*/ 180 h 192"/>
                <a:gd name="T100" fmla="*/ 116 w 192"/>
                <a:gd name="T101" fmla="*/ 192 h 192"/>
                <a:gd name="T102" fmla="*/ 132 w 192"/>
                <a:gd name="T103" fmla="*/ 192 h 192"/>
                <a:gd name="T104" fmla="*/ 144 w 192"/>
                <a:gd name="T105" fmla="*/ 183 h 192"/>
                <a:gd name="T106" fmla="*/ 182 w 192"/>
                <a:gd name="T107" fmla="*/ 167 h 192"/>
                <a:gd name="T108" fmla="*/ 184 w 192"/>
                <a:gd name="T109" fmla="*/ 165 h 192"/>
                <a:gd name="T110" fmla="*/ 184 w 192"/>
                <a:gd name="T111" fmla="*/ 162 h 192"/>
                <a:gd name="T112" fmla="*/ 176 w 192"/>
                <a:gd name="T113" fmla="*/ 14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92" h="192">
                  <a:moveTo>
                    <a:pt x="176" y="147"/>
                  </a:moveTo>
                  <a:cubicBezTo>
                    <a:pt x="186" y="142"/>
                    <a:pt x="192" y="132"/>
                    <a:pt x="192" y="120"/>
                  </a:cubicBezTo>
                  <a:cubicBezTo>
                    <a:pt x="192" y="108"/>
                    <a:pt x="186" y="98"/>
                    <a:pt x="176" y="92"/>
                  </a:cubicBezTo>
                  <a:cubicBezTo>
                    <a:pt x="176" y="92"/>
                    <a:pt x="176" y="92"/>
                    <a:pt x="176" y="91"/>
                  </a:cubicBezTo>
                  <a:cubicBezTo>
                    <a:pt x="176" y="48"/>
                    <a:pt x="176" y="48"/>
                    <a:pt x="176" y="48"/>
                  </a:cubicBezTo>
                  <a:cubicBezTo>
                    <a:pt x="176" y="47"/>
                    <a:pt x="176" y="47"/>
                    <a:pt x="176" y="46"/>
                  </a:cubicBezTo>
                  <a:cubicBezTo>
                    <a:pt x="166" y="23"/>
                    <a:pt x="135" y="0"/>
                    <a:pt x="96" y="0"/>
                  </a:cubicBezTo>
                  <a:cubicBezTo>
                    <a:pt x="57" y="0"/>
                    <a:pt x="27" y="23"/>
                    <a:pt x="17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7" y="46"/>
                    <a:pt x="17" y="47"/>
                    <a:pt x="16" y="47"/>
                  </a:cubicBezTo>
                  <a:cubicBezTo>
                    <a:pt x="16" y="47"/>
                    <a:pt x="16" y="47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7" y="98"/>
                    <a:pt x="0" y="108"/>
                    <a:pt x="0" y="120"/>
                  </a:cubicBezTo>
                  <a:cubicBezTo>
                    <a:pt x="0" y="138"/>
                    <a:pt x="14" y="152"/>
                    <a:pt x="32" y="152"/>
                  </a:cubicBezTo>
                  <a:cubicBezTo>
                    <a:pt x="33" y="152"/>
                    <a:pt x="33" y="152"/>
                    <a:pt x="33" y="152"/>
                  </a:cubicBezTo>
                  <a:cubicBezTo>
                    <a:pt x="35" y="157"/>
                    <a:pt x="39" y="160"/>
                    <a:pt x="44" y="160"/>
                  </a:cubicBezTo>
                  <a:cubicBezTo>
                    <a:pt x="51" y="160"/>
                    <a:pt x="56" y="154"/>
                    <a:pt x="56" y="148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85"/>
                    <a:pt x="51" y="80"/>
                    <a:pt x="44" y="80"/>
                  </a:cubicBezTo>
                  <a:cubicBezTo>
                    <a:pt x="39" y="80"/>
                    <a:pt x="35" y="83"/>
                    <a:pt x="33" y="88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29" y="88"/>
                    <a:pt x="27" y="88"/>
                    <a:pt x="24" y="8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8" y="40"/>
                    <a:pt x="36" y="31"/>
                    <a:pt x="46" y="24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4" y="32"/>
                    <a:pt x="56" y="32"/>
                    <a:pt x="57" y="31"/>
                  </a:cubicBezTo>
                  <a:cubicBezTo>
                    <a:pt x="57" y="31"/>
                    <a:pt x="69" y="24"/>
                    <a:pt x="96" y="24"/>
                  </a:cubicBezTo>
                  <a:cubicBezTo>
                    <a:pt x="123" y="24"/>
                    <a:pt x="135" y="31"/>
                    <a:pt x="135" y="31"/>
                  </a:cubicBezTo>
                  <a:cubicBezTo>
                    <a:pt x="136" y="32"/>
                    <a:pt x="136" y="32"/>
                    <a:pt x="137" y="32"/>
                  </a:cubicBezTo>
                  <a:cubicBezTo>
                    <a:pt x="138" y="32"/>
                    <a:pt x="139" y="31"/>
                    <a:pt x="140" y="31"/>
                  </a:cubicBezTo>
                  <a:cubicBezTo>
                    <a:pt x="147" y="24"/>
                    <a:pt x="147" y="24"/>
                    <a:pt x="147" y="24"/>
                  </a:cubicBezTo>
                  <a:cubicBezTo>
                    <a:pt x="157" y="31"/>
                    <a:pt x="164" y="40"/>
                    <a:pt x="168" y="49"/>
                  </a:cubicBezTo>
                  <a:cubicBezTo>
                    <a:pt x="168" y="89"/>
                    <a:pt x="168" y="89"/>
                    <a:pt x="168" y="89"/>
                  </a:cubicBezTo>
                  <a:cubicBezTo>
                    <a:pt x="166" y="88"/>
                    <a:pt x="163" y="88"/>
                    <a:pt x="160" y="88"/>
                  </a:cubicBezTo>
                  <a:cubicBezTo>
                    <a:pt x="159" y="88"/>
                    <a:pt x="159" y="88"/>
                    <a:pt x="159" y="88"/>
                  </a:cubicBezTo>
                  <a:cubicBezTo>
                    <a:pt x="158" y="83"/>
                    <a:pt x="153" y="80"/>
                    <a:pt x="148" y="80"/>
                  </a:cubicBezTo>
                  <a:cubicBezTo>
                    <a:pt x="142" y="80"/>
                    <a:pt x="136" y="85"/>
                    <a:pt x="136" y="92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6" y="154"/>
                    <a:pt x="142" y="160"/>
                    <a:pt x="148" y="160"/>
                  </a:cubicBezTo>
                  <a:cubicBezTo>
                    <a:pt x="153" y="160"/>
                    <a:pt x="158" y="157"/>
                    <a:pt x="159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3" y="152"/>
                    <a:pt x="166" y="151"/>
                    <a:pt x="169" y="151"/>
                  </a:cubicBezTo>
                  <a:cubicBezTo>
                    <a:pt x="175" y="162"/>
                    <a:pt x="175" y="162"/>
                    <a:pt x="175" y="162"/>
                  </a:cubicBezTo>
                  <a:cubicBezTo>
                    <a:pt x="143" y="174"/>
                    <a:pt x="143" y="174"/>
                    <a:pt x="143" y="174"/>
                  </a:cubicBezTo>
                  <a:cubicBezTo>
                    <a:pt x="142" y="173"/>
                    <a:pt x="142" y="172"/>
                    <a:pt x="141" y="171"/>
                  </a:cubicBezTo>
                  <a:cubicBezTo>
                    <a:pt x="138" y="169"/>
                    <a:pt x="135" y="168"/>
                    <a:pt x="132" y="168"/>
                  </a:cubicBezTo>
                  <a:cubicBezTo>
                    <a:pt x="116" y="168"/>
                    <a:pt x="116" y="168"/>
                    <a:pt x="116" y="168"/>
                  </a:cubicBezTo>
                  <a:cubicBezTo>
                    <a:pt x="110" y="168"/>
                    <a:pt x="104" y="173"/>
                    <a:pt x="104" y="180"/>
                  </a:cubicBezTo>
                  <a:cubicBezTo>
                    <a:pt x="104" y="186"/>
                    <a:pt x="110" y="192"/>
                    <a:pt x="116" y="192"/>
                  </a:cubicBezTo>
                  <a:cubicBezTo>
                    <a:pt x="132" y="192"/>
                    <a:pt x="132" y="192"/>
                    <a:pt x="132" y="192"/>
                  </a:cubicBezTo>
                  <a:cubicBezTo>
                    <a:pt x="138" y="192"/>
                    <a:pt x="142" y="188"/>
                    <a:pt x="144" y="183"/>
                  </a:cubicBezTo>
                  <a:cubicBezTo>
                    <a:pt x="182" y="167"/>
                    <a:pt x="182" y="167"/>
                    <a:pt x="182" y="167"/>
                  </a:cubicBezTo>
                  <a:cubicBezTo>
                    <a:pt x="183" y="167"/>
                    <a:pt x="184" y="166"/>
                    <a:pt x="184" y="165"/>
                  </a:cubicBezTo>
                  <a:cubicBezTo>
                    <a:pt x="184" y="164"/>
                    <a:pt x="184" y="163"/>
                    <a:pt x="184" y="162"/>
                  </a:cubicBezTo>
                  <a:lnTo>
                    <a:pt x="176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81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TextBox 13@|17FFC:16777215|FBC:16777215|LFC:16777215|LBC:16777215"/>
            <p:cNvSpPr txBox="1"/>
            <p:nvPr/>
          </p:nvSpPr>
          <p:spPr>
            <a:xfrm>
              <a:off x="780626" y="2394051"/>
              <a:ext cx="2298786" cy="307896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b="1" dirty="0" smtClean="0">
                  <a:cs typeface="+mn-ea"/>
                  <a:sym typeface="Arial" panose="020B0604020202020204" pitchFamily="34" charset="0"/>
                </a:rPr>
                <a:t>单击编辑标题</a:t>
              </a:r>
              <a:endParaRPr lang="en-US" sz="2000" b="1" dirty="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TextBox 13@|17FFC:16777215|FBC:16777215|LFC:16777215|LBC:16777215"/>
            <p:cNvSpPr txBox="1"/>
            <p:nvPr/>
          </p:nvSpPr>
          <p:spPr>
            <a:xfrm>
              <a:off x="780626" y="2803520"/>
              <a:ext cx="2316249" cy="430102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400" dirty="0"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4"/>
          <p:cNvGrpSpPr>
            <a:grpSpLocks/>
          </p:cNvGrpSpPr>
          <p:nvPr/>
        </p:nvGrpSpPr>
        <p:grpSpPr bwMode="auto">
          <a:xfrm>
            <a:off x="781050" y="4149725"/>
            <a:ext cx="4324350" cy="1323975"/>
            <a:chOff x="780626" y="4149501"/>
            <a:chExt cx="4325331" cy="1323954"/>
          </a:xfrm>
        </p:grpSpPr>
        <p:sp>
          <p:nvSpPr>
            <p:cNvPr id="33" name="Oval 41@|1FFC:3675918|FBC:16777215|LFC:192|LBC:16777215"/>
            <p:cNvSpPr/>
            <p:nvPr/>
          </p:nvSpPr>
          <p:spPr>
            <a:xfrm>
              <a:off x="3433941" y="4149501"/>
              <a:ext cx="1324275" cy="1323954"/>
            </a:xfrm>
            <a:prstGeom prst="ellipse">
              <a:avLst/>
            </a:prstGeom>
            <a:solidFill>
              <a:srgbClr val="5AAB31"/>
            </a:solidFill>
            <a:ln w="57150">
              <a:solidFill>
                <a:srgbClr val="315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39" dirty="0">
                <a:solidFill>
                  <a:prstClr val="white"/>
                </a:solidFill>
              </a:endParaRPr>
            </a:p>
          </p:txBody>
        </p:sp>
        <p:cxnSp>
          <p:nvCxnSpPr>
            <p:cNvPr id="35" name="Straight Connector 44@|9FFC:0|FBC:0|LFC:192|LBC:16777215"/>
            <p:cNvCxnSpPr/>
            <p:nvPr/>
          </p:nvCxnSpPr>
          <p:spPr>
            <a:xfrm flipV="1">
              <a:off x="4732810" y="4268562"/>
              <a:ext cx="373147" cy="246058"/>
            </a:xfrm>
            <a:prstGeom prst="line">
              <a:avLst/>
            </a:prstGeom>
            <a:ln w="57150">
              <a:solidFill>
                <a:srgbClr val="315B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56" name="组合 46"/>
            <p:cNvGrpSpPr>
              <a:grpSpLocks/>
            </p:cNvGrpSpPr>
            <p:nvPr/>
          </p:nvGrpSpPr>
          <p:grpSpPr bwMode="auto">
            <a:xfrm>
              <a:off x="3881445" y="4642541"/>
              <a:ext cx="403174" cy="403174"/>
              <a:chOff x="749300" y="4614863"/>
              <a:chExt cx="414338" cy="414337"/>
            </a:xfrm>
          </p:grpSpPr>
          <p:sp>
            <p:nvSpPr>
              <p:cNvPr id="48" name="Oval 69@|1FFC:16777215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749580" y="4615546"/>
                <a:ext cx="414484" cy="414383"/>
              </a:xfrm>
              <a:prstGeom prst="ellipse">
                <a:avLst/>
              </a:prstGeom>
              <a:noFill/>
              <a:ln w="30163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/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1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9" name="Freeform 70@|5FFC:16777215|FBC:16777215|LFC:16777215|LBC:16777215"/>
              <p:cNvSpPr>
                <a:spLocks/>
              </p:cNvSpPr>
              <p:nvPr/>
            </p:nvSpPr>
            <p:spPr bwMode="auto">
              <a:xfrm>
                <a:off x="839330" y="4741166"/>
                <a:ext cx="197452" cy="199034"/>
              </a:xfrm>
              <a:custGeom>
                <a:avLst/>
                <a:gdLst>
                  <a:gd name="T0" fmla="*/ 139 w 208"/>
                  <a:gd name="T1" fmla="*/ 208 h 208"/>
                  <a:gd name="T2" fmla="*/ 104 w 208"/>
                  <a:gd name="T3" fmla="*/ 104 h 208"/>
                  <a:gd name="T4" fmla="*/ 0 w 208"/>
                  <a:gd name="T5" fmla="*/ 69 h 208"/>
                  <a:gd name="T6" fmla="*/ 208 w 208"/>
                  <a:gd name="T7" fmla="*/ 0 h 208"/>
                  <a:gd name="T8" fmla="*/ 139 w 208"/>
                  <a:gd name="T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208">
                    <a:moveTo>
                      <a:pt x="139" y="208"/>
                    </a:moveTo>
                    <a:lnTo>
                      <a:pt x="104" y="104"/>
                    </a:lnTo>
                    <a:lnTo>
                      <a:pt x="0" y="69"/>
                    </a:lnTo>
                    <a:lnTo>
                      <a:pt x="208" y="0"/>
                    </a:lnTo>
                    <a:lnTo>
                      <a:pt x="139" y="208"/>
                    </a:lnTo>
                    <a:close/>
                  </a:path>
                </a:pathLst>
              </a:custGeom>
              <a:noFill/>
              <a:ln w="30163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/>
            </p:spPr>
            <p:txBody>
              <a:bodyPr lIns="80296" tIns="40148" rIns="80296" bIns="4014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581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53" name="TextBox 13@|17FFC:16777215|FBC:16777215|LFC:16777215|LBC:16777215"/>
            <p:cNvSpPr txBox="1"/>
            <p:nvPr/>
          </p:nvSpPr>
          <p:spPr>
            <a:xfrm>
              <a:off x="780626" y="4489221"/>
              <a:ext cx="2297634" cy="307970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b="1" smtClean="0">
                  <a:cs typeface="+mn-ea"/>
                  <a:sym typeface="Arial" panose="020B0604020202020204" pitchFamily="34" charset="0"/>
                </a:rPr>
                <a:t>单击编辑标题</a:t>
              </a:r>
              <a:endParaRPr lang="en-US" sz="2000" b="1" dirty="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TextBox 13@|17FFC:16777215|FBC:16777215|LFC:16777215|LBC:16777215"/>
            <p:cNvSpPr txBox="1"/>
            <p:nvPr/>
          </p:nvSpPr>
          <p:spPr>
            <a:xfrm>
              <a:off x="780626" y="4898789"/>
              <a:ext cx="2315100" cy="430206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400" dirty="0"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6965950" y="2132013"/>
            <a:ext cx="4175125" cy="1327150"/>
            <a:chOff x="6966342" y="2132181"/>
            <a:chExt cx="4175467" cy="1326810"/>
          </a:xfrm>
        </p:grpSpPr>
        <p:sp>
          <p:nvSpPr>
            <p:cNvPr id="30" name="Oval 37@|1FFC:3675918|FBC:16777215|LFC:192|LBC:16777215"/>
            <p:cNvSpPr/>
            <p:nvPr/>
          </p:nvSpPr>
          <p:spPr>
            <a:xfrm>
              <a:off x="7223538" y="2132181"/>
              <a:ext cx="1324083" cy="1326810"/>
            </a:xfrm>
            <a:prstGeom prst="ellipse">
              <a:avLst/>
            </a:prstGeom>
            <a:solidFill>
              <a:srgbClr val="5AAB31"/>
            </a:solidFill>
            <a:ln w="57150">
              <a:solidFill>
                <a:srgbClr val="315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39" dirty="0">
                <a:solidFill>
                  <a:prstClr val="white"/>
                </a:solidFill>
              </a:endParaRPr>
            </a:p>
          </p:txBody>
        </p:sp>
        <p:cxnSp>
          <p:nvCxnSpPr>
            <p:cNvPr id="36" name="Straight Connector 46@|9FFC:0|FBC:0|LFC:192|LBC:16777215"/>
            <p:cNvCxnSpPr/>
            <p:nvPr/>
          </p:nvCxnSpPr>
          <p:spPr>
            <a:xfrm flipV="1">
              <a:off x="6966342" y="3111417"/>
              <a:ext cx="344516" cy="139664"/>
            </a:xfrm>
            <a:prstGeom prst="line">
              <a:avLst/>
            </a:prstGeom>
            <a:ln w="57150">
              <a:solidFill>
                <a:srgbClr val="315B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42"/>
            <p:cNvGrpSpPr/>
            <p:nvPr/>
          </p:nvGrpSpPr>
          <p:grpSpPr>
            <a:xfrm>
              <a:off x="7610953" y="2547553"/>
              <a:ext cx="499939" cy="496064"/>
              <a:chOff x="2447925" y="3514725"/>
              <a:chExt cx="204787" cy="203200"/>
            </a:xfrm>
            <a:solidFill>
              <a:schemeClr val="bg1"/>
            </a:solidFill>
          </p:grpSpPr>
          <p:sp>
            <p:nvSpPr>
              <p:cNvPr id="44" name="Freeform 690@|5FFC:0|FBC:0|LFC:0|LBC:16777215"/>
              <p:cNvSpPr>
                <a:spLocks noEditPoints="1"/>
              </p:cNvSpPr>
              <p:nvPr/>
            </p:nvSpPr>
            <p:spPr bwMode="auto">
              <a:xfrm>
                <a:off x="2562225" y="3632200"/>
                <a:ext cx="88900" cy="85725"/>
              </a:xfrm>
              <a:custGeom>
                <a:avLst/>
                <a:gdLst>
                  <a:gd name="T0" fmla="*/ 27 w 124"/>
                  <a:gd name="T1" fmla="*/ 1 h 121"/>
                  <a:gd name="T2" fmla="*/ 31 w 124"/>
                  <a:gd name="T3" fmla="*/ 8 h 121"/>
                  <a:gd name="T4" fmla="*/ 23 w 124"/>
                  <a:gd name="T5" fmla="*/ 17 h 121"/>
                  <a:gd name="T6" fmla="*/ 16 w 124"/>
                  <a:gd name="T7" fmla="*/ 24 h 121"/>
                  <a:gd name="T8" fmla="*/ 0 w 124"/>
                  <a:gd name="T9" fmla="*/ 34 h 121"/>
                  <a:gd name="T10" fmla="*/ 51 w 124"/>
                  <a:gd name="T11" fmla="*/ 85 h 121"/>
                  <a:gd name="T12" fmla="*/ 75 w 124"/>
                  <a:gd name="T13" fmla="*/ 117 h 121"/>
                  <a:gd name="T14" fmla="*/ 88 w 124"/>
                  <a:gd name="T15" fmla="*/ 121 h 121"/>
                  <a:gd name="T16" fmla="*/ 124 w 124"/>
                  <a:gd name="T17" fmla="*/ 85 h 121"/>
                  <a:gd name="T18" fmla="*/ 120 w 124"/>
                  <a:gd name="T19" fmla="*/ 72 h 121"/>
                  <a:gd name="T20" fmla="*/ 88 w 124"/>
                  <a:gd name="T21" fmla="*/ 48 h 121"/>
                  <a:gd name="T22" fmla="*/ 40 w 124"/>
                  <a:gd name="T23" fmla="*/ 0 h 121"/>
                  <a:gd name="T24" fmla="*/ 35 w 124"/>
                  <a:gd name="T25" fmla="*/ 5 h 121"/>
                  <a:gd name="T26" fmla="*/ 27 w 124"/>
                  <a:gd name="T27" fmla="*/ 1 h 121"/>
                  <a:gd name="T28" fmla="*/ 85 w 124"/>
                  <a:gd name="T29" fmla="*/ 66 h 121"/>
                  <a:gd name="T30" fmla="*/ 100 w 124"/>
                  <a:gd name="T31" fmla="*/ 81 h 121"/>
                  <a:gd name="T32" fmla="*/ 85 w 124"/>
                  <a:gd name="T33" fmla="*/ 96 h 121"/>
                  <a:gd name="T34" fmla="*/ 70 w 124"/>
                  <a:gd name="T35" fmla="*/ 81 h 121"/>
                  <a:gd name="T36" fmla="*/ 85 w 124"/>
                  <a:gd name="T37" fmla="*/ 6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4" h="121">
                    <a:moveTo>
                      <a:pt x="27" y="1"/>
                    </a:moveTo>
                    <a:cubicBezTo>
                      <a:pt x="31" y="8"/>
                      <a:pt x="31" y="8"/>
                      <a:pt x="31" y="8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1" y="29"/>
                      <a:pt x="6" y="32"/>
                      <a:pt x="0" y="34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75" y="117"/>
                      <a:pt x="75" y="117"/>
                      <a:pt x="75" y="117"/>
                    </a:cubicBezTo>
                    <a:cubicBezTo>
                      <a:pt x="88" y="121"/>
                      <a:pt x="88" y="121"/>
                      <a:pt x="88" y="121"/>
                    </a:cubicBezTo>
                    <a:cubicBezTo>
                      <a:pt x="124" y="85"/>
                      <a:pt x="124" y="85"/>
                      <a:pt x="124" y="85"/>
                    </a:cubicBezTo>
                    <a:cubicBezTo>
                      <a:pt x="120" y="72"/>
                      <a:pt x="120" y="72"/>
                      <a:pt x="120" y="72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5" y="5"/>
                      <a:pt x="35" y="5"/>
                      <a:pt x="35" y="5"/>
                    </a:cubicBezTo>
                    <a:lnTo>
                      <a:pt x="27" y="1"/>
                    </a:lnTo>
                    <a:close/>
                    <a:moveTo>
                      <a:pt x="85" y="66"/>
                    </a:moveTo>
                    <a:cubicBezTo>
                      <a:pt x="93" y="66"/>
                      <a:pt x="100" y="73"/>
                      <a:pt x="100" y="81"/>
                    </a:cubicBezTo>
                    <a:cubicBezTo>
                      <a:pt x="100" y="90"/>
                      <a:pt x="93" y="96"/>
                      <a:pt x="85" y="96"/>
                    </a:cubicBezTo>
                    <a:cubicBezTo>
                      <a:pt x="76" y="96"/>
                      <a:pt x="70" y="90"/>
                      <a:pt x="70" y="81"/>
                    </a:cubicBezTo>
                    <a:cubicBezTo>
                      <a:pt x="70" y="73"/>
                      <a:pt x="76" y="66"/>
                      <a:pt x="8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5" name="Freeform 691@|5FFC:0|FBC:0|LFC:0|LBC:16777215"/>
              <p:cNvSpPr>
                <a:spLocks/>
              </p:cNvSpPr>
              <p:nvPr/>
            </p:nvSpPr>
            <p:spPr bwMode="auto">
              <a:xfrm>
                <a:off x="2447925" y="3514725"/>
                <a:ext cx="90487" cy="92075"/>
              </a:xfrm>
              <a:custGeom>
                <a:avLst/>
                <a:gdLst>
                  <a:gd name="T0" fmla="*/ 105 w 129"/>
                  <a:gd name="T1" fmla="*/ 102 h 129"/>
                  <a:gd name="T2" fmla="*/ 113 w 129"/>
                  <a:gd name="T3" fmla="*/ 93 h 129"/>
                  <a:gd name="T4" fmla="*/ 121 w 129"/>
                  <a:gd name="T5" fmla="*/ 97 h 129"/>
                  <a:gd name="T6" fmla="*/ 117 w 129"/>
                  <a:gd name="T7" fmla="*/ 90 h 129"/>
                  <a:gd name="T8" fmla="*/ 125 w 129"/>
                  <a:gd name="T9" fmla="*/ 82 h 129"/>
                  <a:gd name="T10" fmla="*/ 126 w 129"/>
                  <a:gd name="T11" fmla="*/ 81 h 129"/>
                  <a:gd name="T12" fmla="*/ 129 w 129"/>
                  <a:gd name="T13" fmla="*/ 67 h 129"/>
                  <a:gd name="T14" fmla="*/ 62 w 129"/>
                  <a:gd name="T15" fmla="*/ 0 h 129"/>
                  <a:gd name="T16" fmla="*/ 56 w 129"/>
                  <a:gd name="T17" fmla="*/ 6 h 129"/>
                  <a:gd name="T18" fmla="*/ 81 w 129"/>
                  <a:gd name="T19" fmla="*/ 46 h 129"/>
                  <a:gd name="T20" fmla="*/ 46 w 129"/>
                  <a:gd name="T21" fmla="*/ 81 h 129"/>
                  <a:gd name="T22" fmla="*/ 6 w 129"/>
                  <a:gd name="T23" fmla="*/ 56 h 129"/>
                  <a:gd name="T24" fmla="*/ 0 w 129"/>
                  <a:gd name="T25" fmla="*/ 62 h 129"/>
                  <a:gd name="T26" fmla="*/ 67 w 129"/>
                  <a:gd name="T27" fmla="*/ 129 h 129"/>
                  <a:gd name="T28" fmla="*/ 86 w 129"/>
                  <a:gd name="T29" fmla="*/ 123 h 129"/>
                  <a:gd name="T30" fmla="*/ 88 w 129"/>
                  <a:gd name="T31" fmla="*/ 125 h 129"/>
                  <a:gd name="T32" fmla="*/ 98 w 129"/>
                  <a:gd name="T33" fmla="*/ 109 h 129"/>
                  <a:gd name="T34" fmla="*/ 105 w 129"/>
                  <a:gd name="T35" fmla="*/ 10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9" h="129">
                    <a:moveTo>
                      <a:pt x="105" y="102"/>
                    </a:moveTo>
                    <a:cubicBezTo>
                      <a:pt x="113" y="93"/>
                      <a:pt x="113" y="93"/>
                      <a:pt x="113" y="93"/>
                    </a:cubicBezTo>
                    <a:cubicBezTo>
                      <a:pt x="121" y="97"/>
                      <a:pt x="121" y="97"/>
                      <a:pt x="121" y="97"/>
                    </a:cubicBezTo>
                    <a:cubicBezTo>
                      <a:pt x="117" y="90"/>
                      <a:pt x="117" y="90"/>
                      <a:pt x="117" y="90"/>
                    </a:cubicBezTo>
                    <a:cubicBezTo>
                      <a:pt x="125" y="82"/>
                      <a:pt x="125" y="82"/>
                      <a:pt x="125" y="82"/>
                    </a:cubicBezTo>
                    <a:cubicBezTo>
                      <a:pt x="126" y="81"/>
                      <a:pt x="126" y="81"/>
                      <a:pt x="126" y="81"/>
                    </a:cubicBezTo>
                    <a:cubicBezTo>
                      <a:pt x="128" y="76"/>
                      <a:pt x="129" y="71"/>
                      <a:pt x="129" y="67"/>
                    </a:cubicBezTo>
                    <a:cubicBezTo>
                      <a:pt x="129" y="33"/>
                      <a:pt x="96" y="0"/>
                      <a:pt x="62" y="0"/>
                    </a:cubicBezTo>
                    <a:cubicBezTo>
                      <a:pt x="62" y="0"/>
                      <a:pt x="58" y="4"/>
                      <a:pt x="56" y="6"/>
                    </a:cubicBezTo>
                    <a:cubicBezTo>
                      <a:pt x="83" y="33"/>
                      <a:pt x="81" y="29"/>
                      <a:pt x="81" y="46"/>
                    </a:cubicBezTo>
                    <a:cubicBezTo>
                      <a:pt x="81" y="59"/>
                      <a:pt x="59" y="81"/>
                      <a:pt x="46" y="81"/>
                    </a:cubicBezTo>
                    <a:cubicBezTo>
                      <a:pt x="29" y="81"/>
                      <a:pt x="34" y="84"/>
                      <a:pt x="6" y="56"/>
                    </a:cubicBezTo>
                    <a:cubicBezTo>
                      <a:pt x="4" y="58"/>
                      <a:pt x="0" y="62"/>
                      <a:pt x="0" y="62"/>
                    </a:cubicBezTo>
                    <a:cubicBezTo>
                      <a:pt x="1" y="96"/>
                      <a:pt x="33" y="129"/>
                      <a:pt x="67" y="129"/>
                    </a:cubicBezTo>
                    <a:cubicBezTo>
                      <a:pt x="73" y="129"/>
                      <a:pt x="80" y="127"/>
                      <a:pt x="86" y="123"/>
                    </a:cubicBezTo>
                    <a:cubicBezTo>
                      <a:pt x="88" y="125"/>
                      <a:pt x="88" y="125"/>
                      <a:pt x="88" y="125"/>
                    </a:cubicBezTo>
                    <a:cubicBezTo>
                      <a:pt x="90" y="119"/>
                      <a:pt x="93" y="114"/>
                      <a:pt x="98" y="109"/>
                    </a:cubicBezTo>
                    <a:lnTo>
                      <a:pt x="105" y="10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6" name="Freeform 692@|5FFC:0|FBC:0|LFC:0|LBC:16777215"/>
              <p:cNvSpPr>
                <a:spLocks/>
              </p:cNvSpPr>
              <p:nvPr/>
            </p:nvSpPr>
            <p:spPr bwMode="auto">
              <a:xfrm>
                <a:off x="2447925" y="3514725"/>
                <a:ext cx="204787" cy="203200"/>
              </a:xfrm>
              <a:custGeom>
                <a:avLst/>
                <a:gdLst>
                  <a:gd name="T0" fmla="*/ 280 w 291"/>
                  <a:gd name="T1" fmla="*/ 27 h 287"/>
                  <a:gd name="T2" fmla="*/ 260 w 291"/>
                  <a:gd name="T3" fmla="*/ 8 h 287"/>
                  <a:gd name="T4" fmla="*/ 241 w 291"/>
                  <a:gd name="T5" fmla="*/ 0 h 287"/>
                  <a:gd name="T6" fmla="*/ 222 w 291"/>
                  <a:gd name="T7" fmla="*/ 8 h 287"/>
                  <a:gd name="T8" fmla="*/ 137 w 291"/>
                  <a:gd name="T9" fmla="*/ 93 h 287"/>
                  <a:gd name="T10" fmla="*/ 133 w 291"/>
                  <a:gd name="T11" fmla="*/ 110 h 287"/>
                  <a:gd name="T12" fmla="*/ 122 w 291"/>
                  <a:gd name="T13" fmla="*/ 114 h 287"/>
                  <a:gd name="T14" fmla="*/ 116 w 291"/>
                  <a:gd name="T15" fmla="*/ 113 h 287"/>
                  <a:gd name="T16" fmla="*/ 109 w 291"/>
                  <a:gd name="T17" fmla="*/ 120 h 287"/>
                  <a:gd name="T18" fmla="*/ 109 w 291"/>
                  <a:gd name="T19" fmla="*/ 159 h 287"/>
                  <a:gd name="T20" fmla="*/ 110 w 291"/>
                  <a:gd name="T21" fmla="*/ 160 h 287"/>
                  <a:gd name="T22" fmla="*/ 44 w 291"/>
                  <a:gd name="T23" fmla="*/ 227 h 287"/>
                  <a:gd name="T24" fmla="*/ 26 w 291"/>
                  <a:gd name="T25" fmla="*/ 234 h 287"/>
                  <a:gd name="T26" fmla="*/ 0 w 291"/>
                  <a:gd name="T27" fmla="*/ 271 h 287"/>
                  <a:gd name="T28" fmla="*/ 17 w 291"/>
                  <a:gd name="T29" fmla="*/ 287 h 287"/>
                  <a:gd name="T30" fmla="*/ 54 w 291"/>
                  <a:gd name="T31" fmla="*/ 261 h 287"/>
                  <a:gd name="T32" fmla="*/ 60 w 291"/>
                  <a:gd name="T33" fmla="*/ 243 h 287"/>
                  <a:gd name="T34" fmla="*/ 127 w 291"/>
                  <a:gd name="T35" fmla="*/ 177 h 287"/>
                  <a:gd name="T36" fmla="*/ 129 w 291"/>
                  <a:gd name="T37" fmla="*/ 179 h 287"/>
                  <a:gd name="T38" fmla="*/ 148 w 291"/>
                  <a:gd name="T39" fmla="*/ 187 h 287"/>
                  <a:gd name="T40" fmla="*/ 167 w 291"/>
                  <a:gd name="T41" fmla="*/ 179 h 287"/>
                  <a:gd name="T42" fmla="*/ 175 w 291"/>
                  <a:gd name="T43" fmla="*/ 171 h 287"/>
                  <a:gd name="T44" fmla="*/ 178 w 291"/>
                  <a:gd name="T45" fmla="*/ 155 h 287"/>
                  <a:gd name="T46" fmla="*/ 190 w 291"/>
                  <a:gd name="T47" fmla="*/ 150 h 287"/>
                  <a:gd name="T48" fmla="*/ 195 w 291"/>
                  <a:gd name="T49" fmla="*/ 151 h 287"/>
                  <a:gd name="T50" fmla="*/ 280 w 291"/>
                  <a:gd name="T51" fmla="*/ 66 h 287"/>
                  <a:gd name="T52" fmla="*/ 280 w 291"/>
                  <a:gd name="T53" fmla="*/ 2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1" h="287">
                    <a:moveTo>
                      <a:pt x="280" y="27"/>
                    </a:moveTo>
                    <a:cubicBezTo>
                      <a:pt x="260" y="8"/>
                      <a:pt x="260" y="8"/>
                      <a:pt x="260" y="8"/>
                    </a:cubicBezTo>
                    <a:cubicBezTo>
                      <a:pt x="255" y="2"/>
                      <a:pt x="248" y="0"/>
                      <a:pt x="241" y="0"/>
                    </a:cubicBezTo>
                    <a:cubicBezTo>
                      <a:pt x="234" y="0"/>
                      <a:pt x="227" y="2"/>
                      <a:pt x="222" y="8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9" y="98"/>
                      <a:pt x="137" y="106"/>
                      <a:pt x="133" y="110"/>
                    </a:cubicBezTo>
                    <a:cubicBezTo>
                      <a:pt x="130" y="112"/>
                      <a:pt x="126" y="114"/>
                      <a:pt x="122" y="114"/>
                    </a:cubicBezTo>
                    <a:cubicBezTo>
                      <a:pt x="120" y="114"/>
                      <a:pt x="118" y="114"/>
                      <a:pt x="116" y="113"/>
                    </a:cubicBezTo>
                    <a:cubicBezTo>
                      <a:pt x="109" y="120"/>
                      <a:pt x="109" y="120"/>
                      <a:pt x="109" y="120"/>
                    </a:cubicBezTo>
                    <a:cubicBezTo>
                      <a:pt x="98" y="131"/>
                      <a:pt x="98" y="148"/>
                      <a:pt x="109" y="159"/>
                    </a:cubicBezTo>
                    <a:cubicBezTo>
                      <a:pt x="110" y="160"/>
                      <a:pt x="110" y="160"/>
                      <a:pt x="110" y="160"/>
                    </a:cubicBezTo>
                    <a:cubicBezTo>
                      <a:pt x="44" y="227"/>
                      <a:pt x="44" y="227"/>
                      <a:pt x="44" y="227"/>
                    </a:cubicBezTo>
                    <a:cubicBezTo>
                      <a:pt x="26" y="234"/>
                      <a:pt x="26" y="234"/>
                      <a:pt x="26" y="234"/>
                    </a:cubicBezTo>
                    <a:cubicBezTo>
                      <a:pt x="0" y="271"/>
                      <a:pt x="0" y="271"/>
                      <a:pt x="0" y="271"/>
                    </a:cubicBezTo>
                    <a:cubicBezTo>
                      <a:pt x="17" y="287"/>
                      <a:pt x="17" y="287"/>
                      <a:pt x="17" y="287"/>
                    </a:cubicBezTo>
                    <a:cubicBezTo>
                      <a:pt x="54" y="261"/>
                      <a:pt x="54" y="261"/>
                      <a:pt x="54" y="261"/>
                    </a:cubicBezTo>
                    <a:cubicBezTo>
                      <a:pt x="60" y="243"/>
                      <a:pt x="60" y="243"/>
                      <a:pt x="60" y="243"/>
                    </a:cubicBezTo>
                    <a:cubicBezTo>
                      <a:pt x="127" y="177"/>
                      <a:pt x="127" y="177"/>
                      <a:pt x="127" y="177"/>
                    </a:cubicBezTo>
                    <a:cubicBezTo>
                      <a:pt x="129" y="179"/>
                      <a:pt x="129" y="179"/>
                      <a:pt x="129" y="179"/>
                    </a:cubicBezTo>
                    <a:cubicBezTo>
                      <a:pt x="134" y="184"/>
                      <a:pt x="141" y="187"/>
                      <a:pt x="148" y="187"/>
                    </a:cubicBezTo>
                    <a:cubicBezTo>
                      <a:pt x="155" y="187"/>
                      <a:pt x="162" y="184"/>
                      <a:pt x="167" y="179"/>
                    </a:cubicBezTo>
                    <a:cubicBezTo>
                      <a:pt x="175" y="171"/>
                      <a:pt x="175" y="171"/>
                      <a:pt x="175" y="171"/>
                    </a:cubicBezTo>
                    <a:cubicBezTo>
                      <a:pt x="172" y="166"/>
                      <a:pt x="174" y="159"/>
                      <a:pt x="178" y="155"/>
                    </a:cubicBezTo>
                    <a:cubicBezTo>
                      <a:pt x="181" y="152"/>
                      <a:pt x="185" y="150"/>
                      <a:pt x="190" y="150"/>
                    </a:cubicBezTo>
                    <a:cubicBezTo>
                      <a:pt x="191" y="150"/>
                      <a:pt x="193" y="150"/>
                      <a:pt x="195" y="151"/>
                    </a:cubicBezTo>
                    <a:cubicBezTo>
                      <a:pt x="280" y="66"/>
                      <a:pt x="280" y="66"/>
                      <a:pt x="280" y="66"/>
                    </a:cubicBezTo>
                    <a:cubicBezTo>
                      <a:pt x="291" y="55"/>
                      <a:pt x="291" y="38"/>
                      <a:pt x="28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55" name="TextBox 13@|17FFC:16777215|FBC:16777215|LFC:16777215|LBC:16777215"/>
            <p:cNvSpPr txBox="1"/>
            <p:nvPr/>
          </p:nvSpPr>
          <p:spPr>
            <a:xfrm>
              <a:off x="8825457" y="2394051"/>
              <a:ext cx="2298888" cy="307896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b="1" dirty="0" smtClean="0">
                  <a:cs typeface="+mn-ea"/>
                  <a:sym typeface="Arial" panose="020B0604020202020204" pitchFamily="34" charset="0"/>
                </a:rPr>
                <a:t>单击编辑标题</a:t>
              </a:r>
              <a:endParaRPr lang="en-US" sz="2000" b="1" dirty="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TextBox 13@|17FFC:16777215|FBC:16777215|LFC:16777215|LBC:16777215"/>
            <p:cNvSpPr txBox="1"/>
            <p:nvPr/>
          </p:nvSpPr>
          <p:spPr>
            <a:xfrm>
              <a:off x="8825457" y="2803521"/>
              <a:ext cx="2316352" cy="430103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400" dirty="0"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6"/>
          <p:cNvGrpSpPr>
            <a:grpSpLocks/>
          </p:cNvGrpSpPr>
          <p:nvPr/>
        </p:nvGrpSpPr>
        <p:grpSpPr bwMode="auto">
          <a:xfrm>
            <a:off x="6886575" y="4143375"/>
            <a:ext cx="4254500" cy="1323975"/>
            <a:chOff x="6886447" y="4143795"/>
            <a:chExt cx="4255362" cy="1323955"/>
          </a:xfrm>
        </p:grpSpPr>
        <p:sp>
          <p:nvSpPr>
            <p:cNvPr id="32" name="Oval 39@|1FFC:3675918|FBC:16777215|LFC:192|LBC:16777215"/>
            <p:cNvSpPr/>
            <p:nvPr/>
          </p:nvSpPr>
          <p:spPr>
            <a:xfrm>
              <a:off x="7223065" y="4143795"/>
              <a:ext cx="1324243" cy="1323955"/>
            </a:xfrm>
            <a:prstGeom prst="ellipse">
              <a:avLst/>
            </a:prstGeom>
            <a:solidFill>
              <a:srgbClr val="5AAB31"/>
            </a:solidFill>
            <a:ln w="57150">
              <a:solidFill>
                <a:srgbClr val="315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339" dirty="0">
                <a:solidFill>
                  <a:prstClr val="white"/>
                </a:solidFill>
              </a:endParaRPr>
            </a:p>
          </p:txBody>
        </p:sp>
        <p:cxnSp>
          <p:nvCxnSpPr>
            <p:cNvPr id="37" name="Straight Connector 48@|9FFC:0|FBC:0|LFC:192|LBC:16777215"/>
            <p:cNvCxnSpPr/>
            <p:nvPr/>
          </p:nvCxnSpPr>
          <p:spPr>
            <a:xfrm>
              <a:off x="6886447" y="4269206"/>
              <a:ext cx="414422" cy="246058"/>
            </a:xfrm>
            <a:prstGeom prst="line">
              <a:avLst/>
            </a:prstGeom>
            <a:ln w="57150">
              <a:solidFill>
                <a:srgbClr val="315B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38"/>
            <p:cNvGrpSpPr/>
            <p:nvPr/>
          </p:nvGrpSpPr>
          <p:grpSpPr>
            <a:xfrm>
              <a:off x="7630468" y="4542903"/>
              <a:ext cx="509306" cy="525735"/>
              <a:chOff x="6118225" y="6365876"/>
              <a:chExt cx="196850" cy="203200"/>
            </a:xfrm>
            <a:solidFill>
              <a:schemeClr val="bg1"/>
            </a:solidFill>
          </p:grpSpPr>
          <p:sp>
            <p:nvSpPr>
              <p:cNvPr id="40" name="Freeform 463@|5FFC:0|FBC:0|LFC:0|LBC:16777215"/>
              <p:cNvSpPr>
                <a:spLocks/>
              </p:cNvSpPr>
              <p:nvPr/>
            </p:nvSpPr>
            <p:spPr bwMode="auto">
              <a:xfrm>
                <a:off x="6169025" y="6365876"/>
                <a:ext cx="63500" cy="65088"/>
              </a:xfrm>
              <a:custGeom>
                <a:avLst/>
                <a:gdLst>
                  <a:gd name="T0" fmla="*/ 45 w 91"/>
                  <a:gd name="T1" fmla="*/ 91 h 91"/>
                  <a:gd name="T2" fmla="*/ 56 w 91"/>
                  <a:gd name="T3" fmla="*/ 90 h 91"/>
                  <a:gd name="T4" fmla="*/ 41 w 91"/>
                  <a:gd name="T5" fmla="*/ 77 h 91"/>
                  <a:gd name="T6" fmla="*/ 31 w 91"/>
                  <a:gd name="T7" fmla="*/ 60 h 91"/>
                  <a:gd name="T8" fmla="*/ 37 w 91"/>
                  <a:gd name="T9" fmla="*/ 40 h 91"/>
                  <a:gd name="T10" fmla="*/ 58 w 91"/>
                  <a:gd name="T11" fmla="*/ 31 h 91"/>
                  <a:gd name="T12" fmla="*/ 74 w 91"/>
                  <a:gd name="T13" fmla="*/ 37 h 91"/>
                  <a:gd name="T14" fmla="*/ 91 w 91"/>
                  <a:gd name="T15" fmla="*/ 50 h 91"/>
                  <a:gd name="T16" fmla="*/ 91 w 91"/>
                  <a:gd name="T17" fmla="*/ 46 h 91"/>
                  <a:gd name="T18" fmla="*/ 45 w 91"/>
                  <a:gd name="T19" fmla="*/ 0 h 91"/>
                  <a:gd name="T20" fmla="*/ 0 w 91"/>
                  <a:gd name="T21" fmla="*/ 46 h 91"/>
                  <a:gd name="T22" fmla="*/ 45 w 91"/>
                  <a:gd name="T23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1" h="91">
                    <a:moveTo>
                      <a:pt x="45" y="91"/>
                    </a:moveTo>
                    <a:cubicBezTo>
                      <a:pt x="49" y="91"/>
                      <a:pt x="53" y="91"/>
                      <a:pt x="56" y="90"/>
                    </a:cubicBezTo>
                    <a:cubicBezTo>
                      <a:pt x="41" y="77"/>
                      <a:pt x="41" y="77"/>
                      <a:pt x="41" y="77"/>
                    </a:cubicBezTo>
                    <a:cubicBezTo>
                      <a:pt x="35" y="73"/>
                      <a:pt x="32" y="67"/>
                      <a:pt x="31" y="60"/>
                    </a:cubicBezTo>
                    <a:cubicBezTo>
                      <a:pt x="31" y="53"/>
                      <a:pt x="33" y="46"/>
                      <a:pt x="37" y="40"/>
                    </a:cubicBezTo>
                    <a:cubicBezTo>
                      <a:pt x="42" y="34"/>
                      <a:pt x="50" y="31"/>
                      <a:pt x="58" y="31"/>
                    </a:cubicBezTo>
                    <a:cubicBezTo>
                      <a:pt x="64" y="31"/>
                      <a:pt x="70" y="33"/>
                      <a:pt x="74" y="37"/>
                    </a:cubicBezTo>
                    <a:cubicBezTo>
                      <a:pt x="91" y="50"/>
                      <a:pt x="91" y="50"/>
                      <a:pt x="91" y="50"/>
                    </a:cubicBezTo>
                    <a:cubicBezTo>
                      <a:pt x="91" y="49"/>
                      <a:pt x="91" y="47"/>
                      <a:pt x="91" y="46"/>
                    </a:cubicBezTo>
                    <a:cubicBezTo>
                      <a:pt x="91" y="21"/>
                      <a:pt x="71" y="0"/>
                      <a:pt x="45" y="0"/>
                    </a:cubicBezTo>
                    <a:cubicBezTo>
                      <a:pt x="20" y="0"/>
                      <a:pt x="0" y="21"/>
                      <a:pt x="0" y="46"/>
                    </a:cubicBezTo>
                    <a:cubicBezTo>
                      <a:pt x="0" y="71"/>
                      <a:pt x="20" y="91"/>
                      <a:pt x="45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1" name="Freeform 464@|5FFC:0|FBC:0|LFC:0|LBC:16777215"/>
              <p:cNvSpPr>
                <a:spLocks/>
              </p:cNvSpPr>
              <p:nvPr/>
            </p:nvSpPr>
            <p:spPr bwMode="auto">
              <a:xfrm>
                <a:off x="6200775" y="6399213"/>
                <a:ext cx="114300" cy="100013"/>
              </a:xfrm>
              <a:custGeom>
                <a:avLst/>
                <a:gdLst>
                  <a:gd name="T0" fmla="*/ 104 w 163"/>
                  <a:gd name="T1" fmla="*/ 26 h 143"/>
                  <a:gd name="T2" fmla="*/ 79 w 163"/>
                  <a:gd name="T3" fmla="*/ 31 h 143"/>
                  <a:gd name="T4" fmla="*/ 66 w 163"/>
                  <a:gd name="T5" fmla="*/ 40 h 143"/>
                  <a:gd name="T6" fmla="*/ 20 w 163"/>
                  <a:gd name="T7" fmla="*/ 2 h 143"/>
                  <a:gd name="T8" fmla="*/ 13 w 163"/>
                  <a:gd name="T9" fmla="*/ 0 h 143"/>
                  <a:gd name="T10" fmla="*/ 4 w 163"/>
                  <a:gd name="T11" fmla="*/ 4 h 143"/>
                  <a:gd name="T12" fmla="*/ 5 w 163"/>
                  <a:gd name="T13" fmla="*/ 20 h 143"/>
                  <a:gd name="T14" fmla="*/ 52 w 163"/>
                  <a:gd name="T15" fmla="*/ 58 h 143"/>
                  <a:gd name="T16" fmla="*/ 46 w 163"/>
                  <a:gd name="T17" fmla="*/ 73 h 143"/>
                  <a:gd name="T18" fmla="*/ 45 w 163"/>
                  <a:gd name="T19" fmla="*/ 81 h 143"/>
                  <a:gd name="T20" fmla="*/ 73 w 163"/>
                  <a:gd name="T21" fmla="*/ 66 h 143"/>
                  <a:gd name="T22" fmla="*/ 89 w 163"/>
                  <a:gd name="T23" fmla="*/ 62 h 143"/>
                  <a:gd name="T24" fmla="*/ 119 w 163"/>
                  <a:gd name="T25" fmla="*/ 79 h 143"/>
                  <a:gd name="T26" fmla="*/ 106 w 163"/>
                  <a:gd name="T27" fmla="*/ 125 h 143"/>
                  <a:gd name="T28" fmla="*/ 82 w 163"/>
                  <a:gd name="T29" fmla="*/ 139 h 143"/>
                  <a:gd name="T30" fmla="*/ 104 w 163"/>
                  <a:gd name="T31" fmla="*/ 143 h 143"/>
                  <a:gd name="T32" fmla="*/ 163 w 163"/>
                  <a:gd name="T33" fmla="*/ 84 h 143"/>
                  <a:gd name="T34" fmla="*/ 104 w 163"/>
                  <a:gd name="T35" fmla="*/ 26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3" h="143">
                    <a:moveTo>
                      <a:pt x="104" y="26"/>
                    </a:moveTo>
                    <a:cubicBezTo>
                      <a:pt x="95" y="26"/>
                      <a:pt x="86" y="28"/>
                      <a:pt x="79" y="31"/>
                    </a:cubicBezTo>
                    <a:cubicBezTo>
                      <a:pt x="74" y="34"/>
                      <a:pt x="70" y="36"/>
                      <a:pt x="66" y="4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8" y="0"/>
                      <a:pt x="15" y="0"/>
                      <a:pt x="13" y="0"/>
                    </a:cubicBezTo>
                    <a:cubicBezTo>
                      <a:pt x="9" y="0"/>
                      <a:pt x="6" y="1"/>
                      <a:pt x="4" y="4"/>
                    </a:cubicBezTo>
                    <a:cubicBezTo>
                      <a:pt x="0" y="9"/>
                      <a:pt x="1" y="16"/>
                      <a:pt x="5" y="20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49" y="62"/>
                      <a:pt x="47" y="67"/>
                      <a:pt x="46" y="73"/>
                    </a:cubicBezTo>
                    <a:cubicBezTo>
                      <a:pt x="46" y="75"/>
                      <a:pt x="45" y="78"/>
                      <a:pt x="45" y="81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8" y="63"/>
                      <a:pt x="84" y="62"/>
                      <a:pt x="89" y="62"/>
                    </a:cubicBezTo>
                    <a:cubicBezTo>
                      <a:pt x="102" y="62"/>
                      <a:pt x="113" y="68"/>
                      <a:pt x="119" y="79"/>
                    </a:cubicBezTo>
                    <a:cubicBezTo>
                      <a:pt x="128" y="95"/>
                      <a:pt x="122" y="116"/>
                      <a:pt x="106" y="125"/>
                    </a:cubicBezTo>
                    <a:cubicBezTo>
                      <a:pt x="82" y="139"/>
                      <a:pt x="82" y="139"/>
                      <a:pt x="82" y="139"/>
                    </a:cubicBezTo>
                    <a:cubicBezTo>
                      <a:pt x="88" y="141"/>
                      <a:pt x="96" y="143"/>
                      <a:pt x="104" y="143"/>
                    </a:cubicBezTo>
                    <a:cubicBezTo>
                      <a:pt x="136" y="143"/>
                      <a:pt x="163" y="117"/>
                      <a:pt x="163" y="84"/>
                    </a:cubicBezTo>
                    <a:cubicBezTo>
                      <a:pt x="163" y="52"/>
                      <a:pt x="136" y="26"/>
                      <a:pt x="10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2" name="Freeform 465@|5FFC:0|FBC:0|LFC:0|LBC:16777215"/>
              <p:cNvSpPr>
                <a:spLocks/>
              </p:cNvSpPr>
              <p:nvPr/>
            </p:nvSpPr>
            <p:spPr bwMode="auto">
              <a:xfrm>
                <a:off x="6118225" y="6453188"/>
                <a:ext cx="160337" cy="115888"/>
              </a:xfrm>
              <a:custGeom>
                <a:avLst/>
                <a:gdLst>
                  <a:gd name="T0" fmla="*/ 152 w 227"/>
                  <a:gd name="T1" fmla="*/ 69 h 165"/>
                  <a:gd name="T2" fmla="*/ 215 w 227"/>
                  <a:gd name="T3" fmla="*/ 35 h 165"/>
                  <a:gd name="T4" fmla="*/ 222 w 227"/>
                  <a:gd name="T5" fmla="*/ 9 h 165"/>
                  <a:gd name="T6" fmla="*/ 205 w 227"/>
                  <a:gd name="T7" fmla="*/ 0 h 165"/>
                  <a:gd name="T8" fmla="*/ 196 w 227"/>
                  <a:gd name="T9" fmla="*/ 2 h 165"/>
                  <a:gd name="T10" fmla="*/ 135 w 227"/>
                  <a:gd name="T11" fmla="*/ 36 h 165"/>
                  <a:gd name="T12" fmla="*/ 123 w 227"/>
                  <a:gd name="T13" fmla="*/ 26 h 165"/>
                  <a:gd name="T14" fmla="*/ 77 w 227"/>
                  <a:gd name="T15" fmla="*/ 11 h 165"/>
                  <a:gd name="T16" fmla="*/ 0 w 227"/>
                  <a:gd name="T17" fmla="*/ 88 h 165"/>
                  <a:gd name="T18" fmla="*/ 77 w 227"/>
                  <a:gd name="T19" fmla="*/ 165 h 165"/>
                  <a:gd name="T20" fmla="*/ 155 w 227"/>
                  <a:gd name="T21" fmla="*/ 88 h 165"/>
                  <a:gd name="T22" fmla="*/ 154 w 227"/>
                  <a:gd name="T23" fmla="*/ 85 h 165"/>
                  <a:gd name="T24" fmla="*/ 152 w 227"/>
                  <a:gd name="T25" fmla="*/ 69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7" h="165">
                    <a:moveTo>
                      <a:pt x="152" y="69"/>
                    </a:moveTo>
                    <a:cubicBezTo>
                      <a:pt x="215" y="35"/>
                      <a:pt x="215" y="35"/>
                      <a:pt x="215" y="35"/>
                    </a:cubicBezTo>
                    <a:cubicBezTo>
                      <a:pt x="224" y="30"/>
                      <a:pt x="227" y="18"/>
                      <a:pt x="222" y="9"/>
                    </a:cubicBezTo>
                    <a:cubicBezTo>
                      <a:pt x="219" y="3"/>
                      <a:pt x="212" y="0"/>
                      <a:pt x="205" y="0"/>
                    </a:cubicBezTo>
                    <a:cubicBezTo>
                      <a:pt x="202" y="0"/>
                      <a:pt x="199" y="0"/>
                      <a:pt x="196" y="2"/>
                    </a:cubicBezTo>
                    <a:cubicBezTo>
                      <a:pt x="135" y="36"/>
                      <a:pt x="135" y="36"/>
                      <a:pt x="135" y="36"/>
                    </a:cubicBezTo>
                    <a:cubicBezTo>
                      <a:pt x="131" y="32"/>
                      <a:pt x="127" y="29"/>
                      <a:pt x="123" y="26"/>
                    </a:cubicBezTo>
                    <a:cubicBezTo>
                      <a:pt x="110" y="16"/>
                      <a:pt x="94" y="11"/>
                      <a:pt x="77" y="11"/>
                    </a:cubicBezTo>
                    <a:cubicBezTo>
                      <a:pt x="35" y="11"/>
                      <a:pt x="0" y="45"/>
                      <a:pt x="0" y="88"/>
                    </a:cubicBezTo>
                    <a:cubicBezTo>
                      <a:pt x="0" y="131"/>
                      <a:pt x="35" y="165"/>
                      <a:pt x="77" y="165"/>
                    </a:cubicBezTo>
                    <a:cubicBezTo>
                      <a:pt x="120" y="165"/>
                      <a:pt x="155" y="131"/>
                      <a:pt x="155" y="88"/>
                    </a:cubicBezTo>
                    <a:cubicBezTo>
                      <a:pt x="155" y="87"/>
                      <a:pt x="155" y="86"/>
                      <a:pt x="154" y="85"/>
                    </a:cubicBezTo>
                    <a:cubicBezTo>
                      <a:pt x="154" y="80"/>
                      <a:pt x="154" y="75"/>
                      <a:pt x="152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57" name="TextBox 13@|17FFC:16777215|FBC:16777215|LFC:16777215|LBC:16777215"/>
            <p:cNvSpPr txBox="1"/>
            <p:nvPr/>
          </p:nvSpPr>
          <p:spPr>
            <a:xfrm>
              <a:off x="8826765" y="4488278"/>
              <a:ext cx="2297578" cy="307970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b="1" smtClean="0">
                  <a:cs typeface="+mn-ea"/>
                  <a:sym typeface="Arial" panose="020B0604020202020204" pitchFamily="34" charset="0"/>
                </a:rPr>
                <a:t>单击编辑标题</a:t>
              </a:r>
              <a:endParaRPr lang="en-US" sz="2000" b="1" dirty="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TextBox 13@|17FFC:16777215|FBC:16777215|LFC:16777215|LBC:16777215"/>
            <p:cNvSpPr txBox="1"/>
            <p:nvPr/>
          </p:nvSpPr>
          <p:spPr>
            <a:xfrm>
              <a:off x="8826765" y="4897847"/>
              <a:ext cx="2315044" cy="431793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681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400" dirty="0"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439" name="组合 58"/>
          <p:cNvGrpSpPr>
            <a:grpSpLocks/>
          </p:cNvGrpSpPr>
          <p:nvPr/>
        </p:nvGrpSpPr>
        <p:grpSpPr bwMode="auto">
          <a:xfrm>
            <a:off x="284163" y="55563"/>
            <a:ext cx="2952750" cy="857250"/>
            <a:chOff x="312964" y="12700"/>
            <a:chExt cx="2952751" cy="856370"/>
          </a:xfrm>
        </p:grpSpPr>
        <p:sp>
          <p:nvSpPr>
            <p:cNvPr id="60" name="圆角矩形 59"/>
            <p:cNvSpPr/>
            <p:nvPr/>
          </p:nvSpPr>
          <p:spPr>
            <a:xfrm>
              <a:off x="368526" y="282298"/>
              <a:ext cx="2897189" cy="38060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rgbClr val="3F7B33"/>
                </a:solidFill>
              </a:endParaRPr>
            </a:p>
          </p:txBody>
        </p:sp>
        <p:pic>
          <p:nvPicPr>
            <p:cNvPr id="18441" name="图片 63"/>
            <p:cNvPicPr>
              <a:picLocks noChangeAspect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 rot="2055465">
              <a:off x="312964" y="12700"/>
              <a:ext cx="498555" cy="856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42" name="文本框 64"/>
            <p:cNvSpPr txBox="1">
              <a:spLocks noChangeArrowheads="1"/>
            </p:cNvSpPr>
            <p:nvPr/>
          </p:nvSpPr>
          <p:spPr bwMode="auto">
            <a:xfrm>
              <a:off x="846342" y="282152"/>
              <a:ext cx="20313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3C7832"/>
                  </a:solidFill>
                  <a:latin typeface="微软雅黑" pitchFamily="34" charset="-122"/>
                </a:rPr>
                <a:t>单击此处添加标题</a:t>
              </a:r>
            </a:p>
          </p:txBody>
        </p:sp>
        <p:sp>
          <p:nvSpPr>
            <p:cNvPr id="18443" name="文本框 65"/>
            <p:cNvSpPr txBox="1">
              <a:spLocks noChangeArrowheads="1"/>
            </p:cNvSpPr>
            <p:nvPr/>
          </p:nvSpPr>
          <p:spPr bwMode="auto">
            <a:xfrm>
              <a:off x="405443" y="287157"/>
              <a:ext cx="3465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chemeClr val="bg1"/>
                  </a:solidFill>
                  <a:latin typeface="微软雅黑" pitchFamily="34" charset="-122"/>
                </a:rPr>
                <a:t>X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6"/>
          <p:cNvSpPr txBox="1">
            <a:spLocks noChangeArrowheads="1"/>
          </p:cNvSpPr>
          <p:nvPr/>
        </p:nvSpPr>
        <p:spPr bwMode="auto">
          <a:xfrm>
            <a:off x="2116138" y="3722688"/>
            <a:ext cx="38449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600" b="1">
                <a:solidFill>
                  <a:srgbClr val="315B2F"/>
                </a:solidFill>
                <a:latin typeface="微软雅黑" pitchFamily="34" charset="-122"/>
                <a:sym typeface="微软雅黑" pitchFamily="34" charset="-122"/>
              </a:rPr>
              <a:t>1.1 </a:t>
            </a:r>
            <a:r>
              <a:rPr lang="zh-CN" altLang="en-US" sz="1600" b="1">
                <a:solidFill>
                  <a:srgbClr val="315B2F"/>
                </a:solidFill>
                <a:latin typeface="微软雅黑" pitchFamily="34" charset="-122"/>
                <a:sym typeface="微软雅黑" pitchFamily="34" charset="-122"/>
              </a:rPr>
              <a:t>第三级标题样式预览</a:t>
            </a:r>
          </a:p>
        </p:txBody>
      </p:sp>
      <p:sp>
        <p:nvSpPr>
          <p:cNvPr id="19459" name="文本框 7"/>
          <p:cNvSpPr txBox="1">
            <a:spLocks noChangeArrowheads="1"/>
          </p:cNvSpPr>
          <p:nvPr/>
        </p:nvSpPr>
        <p:spPr bwMode="auto">
          <a:xfrm>
            <a:off x="2136775" y="2266950"/>
            <a:ext cx="3843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000" b="1">
                <a:solidFill>
                  <a:srgbClr val="315B2F"/>
                </a:solidFill>
                <a:latin typeface="微软雅黑" pitchFamily="34" charset="-122"/>
                <a:sym typeface="微软雅黑" pitchFamily="34" charset="-122"/>
              </a:rPr>
              <a:t>第二级标题样式预览</a:t>
            </a:r>
          </a:p>
        </p:txBody>
      </p:sp>
      <p:grpSp>
        <p:nvGrpSpPr>
          <p:cNvPr id="19460" name="组合 2"/>
          <p:cNvGrpSpPr>
            <a:grpSpLocks/>
          </p:cNvGrpSpPr>
          <p:nvPr/>
        </p:nvGrpSpPr>
        <p:grpSpPr bwMode="auto">
          <a:xfrm>
            <a:off x="1595438" y="2224088"/>
            <a:ext cx="439737" cy="522287"/>
            <a:chOff x="1231023" y="2673704"/>
            <a:chExt cx="440538" cy="523219"/>
          </a:xfrm>
        </p:grpSpPr>
        <p:sp>
          <p:nvSpPr>
            <p:cNvPr id="12" name="Rectangle 18@|1FFC:192|FBC:16777215|LFC:16777215|LBC:16777215"/>
            <p:cNvSpPr/>
            <p:nvPr/>
          </p:nvSpPr>
          <p:spPr>
            <a:xfrm>
              <a:off x="1231023" y="2699149"/>
              <a:ext cx="440538" cy="440522"/>
            </a:xfrm>
            <a:prstGeom prst="rect">
              <a:avLst/>
            </a:prstGeom>
            <a:solidFill>
              <a:srgbClr val="5AAB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kern="0">
                <a:solidFill>
                  <a:prstClr val="white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13" name="Isosceles Triangle 19@|1FFC:40688|FBC:16777215|LFC:16777215|LBC:16777215"/>
            <p:cNvSpPr/>
            <p:nvPr/>
          </p:nvSpPr>
          <p:spPr>
            <a:xfrm>
              <a:off x="1232613" y="2700739"/>
              <a:ext cx="438948" cy="440523"/>
            </a:xfrm>
            <a:prstGeom prst="triangle">
              <a:avLst>
                <a:gd name="adj" fmla="val 0"/>
              </a:avLst>
            </a:prstGeom>
            <a:solidFill>
              <a:srgbClr val="315B2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kern="0">
                <a:solidFill>
                  <a:prstClr val="white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" name="TextBox 17@|17FFC:16777215|FBC:16777215|LFC:16777215|LBC:16777215"/>
            <p:cNvSpPr txBox="1"/>
            <p:nvPr/>
          </p:nvSpPr>
          <p:spPr>
            <a:xfrm>
              <a:off x="1248517" y="2673704"/>
              <a:ext cx="405550" cy="52321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+mn-ea"/>
                  <a:sym typeface="微软雅黑" panose="020B0503020204020204" pitchFamily="34" charset="-122"/>
                </a:rPr>
                <a:t>1</a:t>
              </a:r>
              <a:endParaRPr lang="zh-CN" altLang="en-US" sz="2800" b="1" kern="0" dirty="0">
                <a:solidFill>
                  <a:prstClr val="white"/>
                </a:solidFill>
                <a:latin typeface="微软雅黑" panose="020B0503020204020204" pitchFamily="34" charset="-122"/>
                <a:ea typeface="+mn-ea"/>
                <a:sym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136775" y="2682875"/>
            <a:ext cx="8459788" cy="868363"/>
          </a:xfrm>
          <a:prstGeom prst="rect">
            <a:avLst/>
          </a:prstGeom>
          <a:noFill/>
        </p:spPr>
        <p:txBody>
          <a:bodyPr lIns="7200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ym typeface="微软雅黑" panose="020B0503020204020204" pitchFamily="34" charset="-122"/>
              </a:rPr>
              <a:t>感谢您购买小状元的作品：作品内所有图片和文字仅供参考使用，所有带网格的形状是为了给图片占位的，具体替换的方法请参考文档底部的教程，文档不能解决您的所有问题，遇到不明白的问题，不要忘记有百度搜索哦，相信你一定能找到解决方法的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116138" y="4032250"/>
            <a:ext cx="8350250" cy="7572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ym typeface="微软雅黑" panose="020B0503020204020204" pitchFamily="34" charset="-122"/>
              </a:rPr>
              <a:t>感谢您购买小状元的作品：作品内所有图片和文字仅供参考使用，所有带网格的形状是为了给图片占位的，具体替换的方法请参考文档底部的教程，文档不能解决您的所有问题，遇到不明白的问题，不要忘记有百度搜索哦，相信你一定能找到解决方法的。</a:t>
            </a:r>
          </a:p>
        </p:txBody>
      </p:sp>
      <p:grpSp>
        <p:nvGrpSpPr>
          <p:cNvPr id="19463" name="组合 15"/>
          <p:cNvGrpSpPr>
            <a:grpSpLocks/>
          </p:cNvGrpSpPr>
          <p:nvPr/>
        </p:nvGrpSpPr>
        <p:grpSpPr bwMode="auto">
          <a:xfrm>
            <a:off x="284163" y="55563"/>
            <a:ext cx="2952750" cy="857250"/>
            <a:chOff x="312964" y="12700"/>
            <a:chExt cx="2952751" cy="856370"/>
          </a:xfrm>
        </p:grpSpPr>
        <p:sp>
          <p:nvSpPr>
            <p:cNvPr id="17" name="圆角矩形 16"/>
            <p:cNvSpPr/>
            <p:nvPr/>
          </p:nvSpPr>
          <p:spPr>
            <a:xfrm>
              <a:off x="368526" y="282298"/>
              <a:ext cx="2897189" cy="38060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rgbClr val="3F7B33"/>
                </a:solidFill>
              </a:endParaRPr>
            </a:p>
          </p:txBody>
        </p:sp>
        <p:pic>
          <p:nvPicPr>
            <p:cNvPr id="19465" name="图片 20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2055465">
              <a:off x="312964" y="12700"/>
              <a:ext cx="498555" cy="856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66" name="文本框 21"/>
            <p:cNvSpPr txBox="1">
              <a:spLocks noChangeArrowheads="1"/>
            </p:cNvSpPr>
            <p:nvPr/>
          </p:nvSpPr>
          <p:spPr bwMode="auto">
            <a:xfrm>
              <a:off x="846342" y="282152"/>
              <a:ext cx="20313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3C7832"/>
                  </a:solidFill>
                  <a:latin typeface="微软雅黑" pitchFamily="34" charset="-122"/>
                </a:rPr>
                <a:t>单击此处添加标题</a:t>
              </a:r>
            </a:p>
          </p:txBody>
        </p:sp>
        <p:sp>
          <p:nvSpPr>
            <p:cNvPr id="19467" name="文本框 22"/>
            <p:cNvSpPr txBox="1">
              <a:spLocks noChangeArrowheads="1"/>
            </p:cNvSpPr>
            <p:nvPr/>
          </p:nvSpPr>
          <p:spPr bwMode="auto">
            <a:xfrm>
              <a:off x="405443" y="287157"/>
              <a:ext cx="3465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chemeClr val="bg1"/>
                  </a:solidFill>
                  <a:latin typeface="微软雅黑" pitchFamily="34" charset="-122"/>
                </a:rPr>
                <a:t>X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838325" y="1860550"/>
            <a:ext cx="3487738" cy="812800"/>
            <a:chOff x="1837717" y="1860957"/>
            <a:chExt cx="3489026" cy="812917"/>
          </a:xfrm>
        </p:grpSpPr>
        <p:sp>
          <p:nvSpPr>
            <p:cNvPr id="8" name="Oval 80@|1FFC:3289814|FBC:16777215|LFC:16777215|LBC:16777215"/>
            <p:cNvSpPr/>
            <p:nvPr/>
          </p:nvSpPr>
          <p:spPr>
            <a:xfrm>
              <a:off x="1837717" y="1860957"/>
              <a:ext cx="698758" cy="698601"/>
            </a:xfrm>
            <a:prstGeom prst="ellipse">
              <a:avLst/>
            </a:prstGeom>
            <a:solidFill>
              <a:srgbClr val="315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altLang="zh-CN" sz="2800" b="1">
                  <a:solidFill>
                    <a:srgbClr val="FFFFFF"/>
                  </a:solidFill>
                  <a:sym typeface="Arial" pitchFamily="34" charset="0"/>
                </a:rPr>
                <a:t>1</a:t>
              </a:r>
            </a:p>
          </p:txBody>
        </p:sp>
        <p:sp>
          <p:nvSpPr>
            <p:cNvPr id="20509" name="TextBox 13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2750592" y="1860957"/>
              <a:ext cx="257615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1216025" eaLnBrk="1" hangingPunct="1">
                <a:spcBef>
                  <a:spcPct val="20000"/>
                </a:spcBef>
              </a:pPr>
              <a:r>
                <a:rPr lang="zh-CN" altLang="en-US" sz="2000" b="1">
                  <a:sym typeface="Arial" pitchFamily="34" charset="0"/>
                </a:rPr>
                <a:t>单击输入标题</a:t>
              </a:r>
              <a:endParaRPr lang="en-US" sz="2000" b="1">
                <a:sym typeface="Arial" pitchFamily="34" charset="0"/>
              </a:endParaRPr>
            </a:p>
          </p:txBody>
        </p:sp>
        <p:sp>
          <p:nvSpPr>
            <p:cNvPr id="20510" name="TextBox 13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2750592" y="2242987"/>
              <a:ext cx="2333999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1216025" eaLnBrk="1" hangingPunct="1">
                <a:spcBef>
                  <a:spcPct val="20000"/>
                </a:spcBef>
              </a:pPr>
              <a:r>
                <a:rPr lang="zh-CN" altLang="en-US" sz="1400">
                  <a:sym typeface="Arial" pitchFamily="34" charset="0"/>
                </a:rPr>
                <a:t>单击此处可编辑内容，根据您的需要自由拉伸文本框大小</a:t>
              </a:r>
              <a:endParaRPr lang="en-US" altLang="zh-CN" sz="1400">
                <a:sym typeface="Arial" pitchFamily="34" charset="0"/>
              </a:endParaRPr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6586538" y="1860550"/>
            <a:ext cx="3413125" cy="812800"/>
            <a:chOff x="6587139" y="1860957"/>
            <a:chExt cx="3413204" cy="812917"/>
          </a:xfrm>
        </p:grpSpPr>
        <p:sp>
          <p:nvSpPr>
            <p:cNvPr id="10" name="Oval 97@|1FFC:7355919|FBC:16777215|LFC:16777215|LBC:16777215"/>
            <p:cNvSpPr/>
            <p:nvPr/>
          </p:nvSpPr>
          <p:spPr>
            <a:xfrm>
              <a:off x="6587139" y="1860957"/>
              <a:ext cx="698516" cy="698601"/>
            </a:xfrm>
            <a:prstGeom prst="ellipse">
              <a:avLst/>
            </a:prstGeom>
            <a:solidFill>
              <a:srgbClr val="5AA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altLang="zh-CN" sz="2800" b="1">
                  <a:solidFill>
                    <a:srgbClr val="FFFFFF"/>
                  </a:solidFill>
                  <a:sym typeface="Arial" pitchFamily="34" charset="0"/>
                </a:rPr>
                <a:t>2</a:t>
              </a:r>
            </a:p>
          </p:txBody>
        </p:sp>
        <p:sp>
          <p:nvSpPr>
            <p:cNvPr id="20506" name="TextBox 13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7424192" y="1860957"/>
              <a:ext cx="257615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1216025" eaLnBrk="1" hangingPunct="1">
                <a:spcBef>
                  <a:spcPct val="20000"/>
                </a:spcBef>
              </a:pPr>
              <a:r>
                <a:rPr lang="zh-CN" altLang="en-US" sz="2000" b="1">
                  <a:sym typeface="Arial" pitchFamily="34" charset="0"/>
                </a:rPr>
                <a:t>单击输入标题</a:t>
              </a:r>
              <a:endParaRPr lang="en-US" altLang="zh-CN" sz="2000" b="1">
                <a:sym typeface="Arial" pitchFamily="34" charset="0"/>
              </a:endParaRPr>
            </a:p>
          </p:txBody>
        </p:sp>
        <p:sp>
          <p:nvSpPr>
            <p:cNvPr id="20507" name="TextBox 13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7424192" y="2242987"/>
              <a:ext cx="2333999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1216025" eaLnBrk="1" hangingPunct="1">
                <a:spcBef>
                  <a:spcPct val="20000"/>
                </a:spcBef>
              </a:pPr>
              <a:r>
                <a:rPr lang="zh-CN" altLang="en-US" sz="1400">
                  <a:sym typeface="Arial" pitchFamily="34" charset="0"/>
                </a:rPr>
                <a:t>单击此处可编辑内容，根据您的需要自由拉伸文本框大小</a:t>
              </a:r>
              <a:endParaRPr lang="en-US" altLang="zh-CN" sz="1400">
                <a:sym typeface="Arial" pitchFamily="34" charset="0"/>
              </a:endParaRPr>
            </a:p>
          </p:txBody>
        </p:sp>
      </p:grpSp>
      <p:grpSp>
        <p:nvGrpSpPr>
          <p:cNvPr id="4" name="组合 4"/>
          <p:cNvGrpSpPr>
            <a:grpSpLocks/>
          </p:cNvGrpSpPr>
          <p:nvPr/>
        </p:nvGrpSpPr>
        <p:grpSpPr bwMode="auto">
          <a:xfrm>
            <a:off x="1838325" y="3248025"/>
            <a:ext cx="3487738" cy="842963"/>
            <a:chOff x="1837717" y="3247406"/>
            <a:chExt cx="3489026" cy="843697"/>
          </a:xfrm>
        </p:grpSpPr>
        <p:sp>
          <p:nvSpPr>
            <p:cNvPr id="9" name="Oval 92@|1FFC:7355919|FBC:16777215|LFC:16777215|LBC:16777215"/>
            <p:cNvSpPr/>
            <p:nvPr/>
          </p:nvSpPr>
          <p:spPr>
            <a:xfrm>
              <a:off x="1837717" y="3247406"/>
              <a:ext cx="698758" cy="699108"/>
            </a:xfrm>
            <a:prstGeom prst="ellipse">
              <a:avLst/>
            </a:prstGeom>
            <a:solidFill>
              <a:srgbClr val="5AA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altLang="zh-CN" sz="2800" b="1">
                  <a:solidFill>
                    <a:srgbClr val="FFFFFF"/>
                  </a:solidFill>
                  <a:sym typeface="Arial" pitchFamily="34" charset="0"/>
                </a:rPr>
                <a:t>3</a:t>
              </a:r>
            </a:p>
          </p:txBody>
        </p:sp>
        <p:sp>
          <p:nvSpPr>
            <p:cNvPr id="20503" name="TextBox 13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2750592" y="3278186"/>
              <a:ext cx="257615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1216025" eaLnBrk="1" hangingPunct="1">
                <a:spcBef>
                  <a:spcPct val="20000"/>
                </a:spcBef>
              </a:pPr>
              <a:r>
                <a:rPr lang="zh-CN" altLang="en-US" sz="2000" b="1">
                  <a:sym typeface="Arial" pitchFamily="34" charset="0"/>
                </a:rPr>
                <a:t>单击输入标题</a:t>
              </a:r>
              <a:endParaRPr lang="en-US" altLang="zh-CN" sz="2000" b="1">
                <a:sym typeface="Arial" pitchFamily="34" charset="0"/>
              </a:endParaRPr>
            </a:p>
          </p:txBody>
        </p:sp>
        <p:sp>
          <p:nvSpPr>
            <p:cNvPr id="20504" name="TextBox 13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2750592" y="3660216"/>
              <a:ext cx="2333999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1216025" eaLnBrk="1" hangingPunct="1">
                <a:spcBef>
                  <a:spcPct val="20000"/>
                </a:spcBef>
              </a:pPr>
              <a:r>
                <a:rPr lang="zh-CN" altLang="en-US" sz="1400">
                  <a:sym typeface="Arial" pitchFamily="34" charset="0"/>
                </a:rPr>
                <a:t>单击此处可编辑内容，根据您的需要自由拉伸文本框大小</a:t>
              </a:r>
              <a:endParaRPr lang="en-US" altLang="zh-CN" sz="1400">
                <a:sym typeface="Arial" pitchFamily="34" charset="0"/>
              </a:endParaRPr>
            </a:p>
          </p:txBody>
        </p:sp>
      </p:grpSp>
      <p:grpSp>
        <p:nvGrpSpPr>
          <p:cNvPr id="5" name="组合 3"/>
          <p:cNvGrpSpPr>
            <a:grpSpLocks/>
          </p:cNvGrpSpPr>
          <p:nvPr/>
        </p:nvGrpSpPr>
        <p:grpSpPr bwMode="auto">
          <a:xfrm>
            <a:off x="6586538" y="3259138"/>
            <a:ext cx="3413125" cy="831850"/>
            <a:chOff x="6587139" y="3258767"/>
            <a:chExt cx="3413204" cy="832336"/>
          </a:xfrm>
        </p:grpSpPr>
        <p:sp>
          <p:nvSpPr>
            <p:cNvPr id="11" name="Oval 102@|1FFC:7355919|FBC:16777215|LFC:16777215|LBC:16777215"/>
            <p:cNvSpPr/>
            <p:nvPr/>
          </p:nvSpPr>
          <p:spPr>
            <a:xfrm>
              <a:off x="6587139" y="3258767"/>
              <a:ext cx="698516" cy="698908"/>
            </a:xfrm>
            <a:prstGeom prst="ellipse">
              <a:avLst/>
            </a:prstGeom>
            <a:solidFill>
              <a:srgbClr val="5AA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altLang="zh-CN" sz="2800" b="1">
                  <a:solidFill>
                    <a:srgbClr val="FFFFFF"/>
                  </a:solidFill>
                  <a:sym typeface="Arial" pitchFamily="34" charset="0"/>
                </a:rPr>
                <a:t>4</a:t>
              </a:r>
            </a:p>
          </p:txBody>
        </p:sp>
        <p:sp>
          <p:nvSpPr>
            <p:cNvPr id="20500" name="TextBox 13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7424192" y="3278186"/>
              <a:ext cx="257615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1216025" eaLnBrk="1" hangingPunct="1">
                <a:spcBef>
                  <a:spcPct val="20000"/>
                </a:spcBef>
              </a:pPr>
              <a:r>
                <a:rPr lang="zh-CN" altLang="en-US" sz="2000" b="1">
                  <a:sym typeface="Arial" pitchFamily="34" charset="0"/>
                </a:rPr>
                <a:t>单击输入标题</a:t>
              </a:r>
              <a:endParaRPr lang="en-US" altLang="zh-CN" sz="2000" b="1">
                <a:sym typeface="Arial" pitchFamily="34" charset="0"/>
              </a:endParaRPr>
            </a:p>
          </p:txBody>
        </p:sp>
        <p:sp>
          <p:nvSpPr>
            <p:cNvPr id="20501" name="TextBox 13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7424192" y="3660216"/>
              <a:ext cx="2333999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1216025" eaLnBrk="1" hangingPunct="1">
                <a:spcBef>
                  <a:spcPct val="20000"/>
                </a:spcBef>
              </a:pPr>
              <a:r>
                <a:rPr lang="zh-CN" altLang="en-US" sz="1400">
                  <a:sym typeface="Arial" pitchFamily="34" charset="0"/>
                </a:rPr>
                <a:t>单击此处可编辑内容，根据您的需要自由拉伸文本框大小</a:t>
              </a:r>
              <a:endParaRPr lang="en-US" altLang="zh-CN" sz="1400">
                <a:sym typeface="Arial" pitchFamily="34" charset="0"/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838325" y="4633913"/>
            <a:ext cx="3487738" cy="812800"/>
            <a:chOff x="1837717" y="4633856"/>
            <a:chExt cx="3489026" cy="812917"/>
          </a:xfrm>
        </p:grpSpPr>
        <p:sp>
          <p:nvSpPr>
            <p:cNvPr id="12" name="Oval 106@|1FFC:7355919|FBC:16777215|LFC:16777215|LBC:16777215"/>
            <p:cNvSpPr/>
            <p:nvPr/>
          </p:nvSpPr>
          <p:spPr>
            <a:xfrm>
              <a:off x="1837717" y="4633856"/>
              <a:ext cx="698758" cy="698601"/>
            </a:xfrm>
            <a:prstGeom prst="ellipse">
              <a:avLst/>
            </a:prstGeom>
            <a:solidFill>
              <a:srgbClr val="5AA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altLang="zh-CN" sz="2800" b="1">
                  <a:solidFill>
                    <a:srgbClr val="FFFFFF"/>
                  </a:solidFill>
                  <a:sym typeface="Arial" pitchFamily="34" charset="0"/>
                </a:rPr>
                <a:t>5</a:t>
              </a:r>
            </a:p>
          </p:txBody>
        </p:sp>
        <p:sp>
          <p:nvSpPr>
            <p:cNvPr id="20497" name="TextBox 13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2750592" y="4633856"/>
              <a:ext cx="257615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1216025" eaLnBrk="1" hangingPunct="1">
                <a:spcBef>
                  <a:spcPct val="20000"/>
                </a:spcBef>
              </a:pPr>
              <a:r>
                <a:rPr lang="zh-CN" altLang="en-US" sz="2000" b="1">
                  <a:sym typeface="Arial" pitchFamily="34" charset="0"/>
                </a:rPr>
                <a:t>单击输入标题</a:t>
              </a:r>
              <a:endParaRPr lang="en-US" altLang="zh-CN" sz="2000" b="1">
                <a:sym typeface="Arial" pitchFamily="34" charset="0"/>
              </a:endParaRPr>
            </a:p>
          </p:txBody>
        </p:sp>
        <p:sp>
          <p:nvSpPr>
            <p:cNvPr id="20498" name="TextBox 13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2750592" y="5015886"/>
              <a:ext cx="2333999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1216025" eaLnBrk="1" hangingPunct="1">
                <a:spcBef>
                  <a:spcPct val="20000"/>
                </a:spcBef>
              </a:pPr>
              <a:r>
                <a:rPr lang="zh-CN" altLang="en-US" sz="1400">
                  <a:sym typeface="Arial" pitchFamily="34" charset="0"/>
                </a:rPr>
                <a:t>单击此处可编辑内容，根据您的需要自由拉伸文本框大小</a:t>
              </a:r>
              <a:endParaRPr lang="en-US" altLang="zh-CN" sz="1400">
                <a:sym typeface="Arial" pitchFamily="34" charset="0"/>
              </a:endParaRP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6586538" y="4633913"/>
            <a:ext cx="3413125" cy="812800"/>
            <a:chOff x="6587139" y="4633856"/>
            <a:chExt cx="3413204" cy="812917"/>
          </a:xfrm>
        </p:grpSpPr>
        <p:sp>
          <p:nvSpPr>
            <p:cNvPr id="13" name="Oval 110@|1FFC:7355919|FBC:16777215|LFC:16777215|LBC:16777215"/>
            <p:cNvSpPr/>
            <p:nvPr/>
          </p:nvSpPr>
          <p:spPr>
            <a:xfrm>
              <a:off x="6587139" y="4656084"/>
              <a:ext cx="698516" cy="700188"/>
            </a:xfrm>
            <a:prstGeom prst="ellipse">
              <a:avLst/>
            </a:prstGeom>
            <a:solidFill>
              <a:srgbClr val="5AA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altLang="zh-CN" sz="2800" b="1">
                  <a:solidFill>
                    <a:srgbClr val="FFFFFF"/>
                  </a:solidFill>
                  <a:sym typeface="Arial" pitchFamily="34" charset="0"/>
                </a:rPr>
                <a:t>6</a:t>
              </a:r>
            </a:p>
          </p:txBody>
        </p:sp>
        <p:sp>
          <p:nvSpPr>
            <p:cNvPr id="20494" name="TextBox 13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7424192" y="4633856"/>
              <a:ext cx="257615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1216025" eaLnBrk="1" hangingPunct="1">
                <a:spcBef>
                  <a:spcPct val="20000"/>
                </a:spcBef>
              </a:pPr>
              <a:r>
                <a:rPr lang="zh-CN" altLang="en-US" sz="2000" b="1">
                  <a:sym typeface="Arial" pitchFamily="34" charset="0"/>
                </a:rPr>
                <a:t>单击输入标题</a:t>
              </a:r>
              <a:endParaRPr lang="en-US" altLang="zh-CN" sz="2000" b="1">
                <a:sym typeface="Arial" pitchFamily="34" charset="0"/>
              </a:endParaRPr>
            </a:p>
          </p:txBody>
        </p:sp>
        <p:sp>
          <p:nvSpPr>
            <p:cNvPr id="20495" name="TextBox 13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7424192" y="5015886"/>
              <a:ext cx="2333999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1216025" eaLnBrk="1" hangingPunct="1">
                <a:spcBef>
                  <a:spcPct val="20000"/>
                </a:spcBef>
              </a:pPr>
              <a:r>
                <a:rPr lang="zh-CN" altLang="en-US" sz="1400">
                  <a:sym typeface="Arial" pitchFamily="34" charset="0"/>
                </a:rPr>
                <a:t>单击此处可编辑内容，根据您的需要自由拉伸文本框大小</a:t>
              </a:r>
              <a:endParaRPr lang="en-US" altLang="zh-CN" sz="1400">
                <a:sym typeface="Arial" pitchFamily="34" charset="0"/>
              </a:endParaRPr>
            </a:p>
          </p:txBody>
        </p:sp>
      </p:grpSp>
      <p:grpSp>
        <p:nvGrpSpPr>
          <p:cNvPr id="20488" name="组合 30"/>
          <p:cNvGrpSpPr>
            <a:grpSpLocks/>
          </p:cNvGrpSpPr>
          <p:nvPr/>
        </p:nvGrpSpPr>
        <p:grpSpPr bwMode="auto">
          <a:xfrm>
            <a:off x="284163" y="55563"/>
            <a:ext cx="2952750" cy="857250"/>
            <a:chOff x="312964" y="12700"/>
            <a:chExt cx="2952751" cy="856370"/>
          </a:xfrm>
        </p:grpSpPr>
        <p:sp>
          <p:nvSpPr>
            <p:cNvPr id="34" name="圆角矩形 33"/>
            <p:cNvSpPr/>
            <p:nvPr/>
          </p:nvSpPr>
          <p:spPr>
            <a:xfrm>
              <a:off x="368526" y="282298"/>
              <a:ext cx="2897189" cy="38060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rgbClr val="3F7B33"/>
                </a:solidFill>
              </a:endParaRPr>
            </a:p>
          </p:txBody>
        </p:sp>
        <p:pic>
          <p:nvPicPr>
            <p:cNvPr id="20490" name="图片 34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2055465">
              <a:off x="312964" y="12700"/>
              <a:ext cx="498555" cy="856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91" name="文本框 35"/>
            <p:cNvSpPr txBox="1">
              <a:spLocks noChangeArrowheads="1"/>
            </p:cNvSpPr>
            <p:nvPr/>
          </p:nvSpPr>
          <p:spPr bwMode="auto">
            <a:xfrm>
              <a:off x="846342" y="282152"/>
              <a:ext cx="20313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3C7832"/>
                  </a:solidFill>
                  <a:latin typeface="微软雅黑" pitchFamily="34" charset="-122"/>
                </a:rPr>
                <a:t>单击此处添加标题</a:t>
              </a:r>
            </a:p>
          </p:txBody>
        </p:sp>
        <p:sp>
          <p:nvSpPr>
            <p:cNvPr id="20492" name="文本框 36"/>
            <p:cNvSpPr txBox="1">
              <a:spLocks noChangeArrowheads="1"/>
            </p:cNvSpPr>
            <p:nvPr/>
          </p:nvSpPr>
          <p:spPr bwMode="auto">
            <a:xfrm>
              <a:off x="405443" y="287157"/>
              <a:ext cx="3465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chemeClr val="bg1"/>
                  </a:solidFill>
                  <a:latin typeface="微软雅黑" pitchFamily="34" charset="-122"/>
                </a:rPr>
                <a:t>X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>
            <a:grpSpLocks/>
          </p:cNvGrpSpPr>
          <p:nvPr/>
        </p:nvGrpSpPr>
        <p:grpSpPr bwMode="auto">
          <a:xfrm>
            <a:off x="544513" y="2066925"/>
            <a:ext cx="1487487" cy="2587625"/>
            <a:chOff x="544840" y="2314029"/>
            <a:chExt cx="1486558" cy="2588170"/>
          </a:xfrm>
        </p:grpSpPr>
        <p:sp>
          <p:nvSpPr>
            <p:cNvPr id="53" name="Rectangle 52@|1FFC:5460819|FBC:3684408|LFC:16777215|LBC:16777215"/>
            <p:cNvSpPr/>
            <p:nvPr/>
          </p:nvSpPr>
          <p:spPr>
            <a:xfrm>
              <a:off x="544840" y="2314029"/>
              <a:ext cx="1461174" cy="1913341"/>
            </a:xfrm>
            <a:prstGeom prst="rect">
              <a:avLst/>
            </a:prstGeom>
            <a:pattFill prst="lgCheck">
              <a:fgClr>
                <a:srgbClr val="535353"/>
              </a:fgClr>
              <a:bgClr>
                <a:srgbClr val="38383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prstClr val="white"/>
                  </a:solidFill>
                </a:rPr>
                <a:t>请插入图片</a:t>
              </a:r>
              <a:endParaRPr lang="en-US" altLang="zh-CN" sz="1400" dirty="0">
                <a:solidFill>
                  <a:prstClr val="white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prstClr val="white"/>
                  </a:solidFill>
                </a:rPr>
                <a:t>（见教程）</a:t>
              </a:r>
            </a:p>
          </p:txBody>
        </p:sp>
        <p:sp>
          <p:nvSpPr>
            <p:cNvPr id="6" name="Rectangle 5@|1FFC:3347200|FBC:16777215|LFC:16777215|LBC:16777215"/>
            <p:cNvSpPr/>
            <p:nvPr/>
          </p:nvSpPr>
          <p:spPr>
            <a:xfrm>
              <a:off x="546426" y="4243248"/>
              <a:ext cx="1467521" cy="658951"/>
            </a:xfrm>
            <a:prstGeom prst="rect">
              <a:avLst/>
            </a:prstGeom>
            <a:solidFill>
              <a:srgbClr val="5AAB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51" name="TextBox 6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581134" y="4303237"/>
              <a:ext cx="8002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600" b="1">
                  <a:solidFill>
                    <a:srgbClr val="FFFFFF"/>
                  </a:solidFill>
                  <a:latin typeface="微软雅黑" pitchFamily="34" charset="-122"/>
                  <a:sym typeface="微软雅黑" pitchFamily="34" charset="-122"/>
                </a:rPr>
                <a:t>小状元</a:t>
              </a:r>
            </a:p>
          </p:txBody>
        </p:sp>
        <p:sp>
          <p:nvSpPr>
            <p:cNvPr id="21552" name="TextBox 7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577154" y="4580911"/>
              <a:ext cx="145424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100">
                  <a:solidFill>
                    <a:srgbClr val="FFFFFF"/>
                  </a:solidFill>
                  <a:latin typeface="微软雅黑" pitchFamily="34" charset="-122"/>
                  <a:sym typeface="微软雅黑" pitchFamily="34" charset="-122"/>
                </a:rPr>
                <a:t>国务院总理政治常委</a:t>
              </a:r>
            </a:p>
          </p:txBody>
        </p:sp>
        <p:sp>
          <p:nvSpPr>
            <p:cNvPr id="9" name="Rectangle 8@|1FFC:192|FBC:16777215|LFC:16777215|LBC:16777215"/>
            <p:cNvSpPr/>
            <p:nvPr/>
          </p:nvSpPr>
          <p:spPr>
            <a:xfrm>
              <a:off x="546426" y="4221019"/>
              <a:ext cx="1467521" cy="41284"/>
            </a:xfrm>
            <a:prstGeom prst="rect">
              <a:avLst/>
            </a:prstGeom>
            <a:solidFill>
              <a:srgbClr val="315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463550" y="4872038"/>
            <a:ext cx="11309350" cy="587375"/>
          </a:xfrm>
          <a:prstGeom prst="rect">
            <a:avLst/>
          </a:prstGeom>
          <a:noFill/>
        </p:spPr>
        <p:txBody>
          <a:bodyPr lIns="72000"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spc="100" dirty="0">
                <a:solidFill>
                  <a:prstClr val="black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感谢您购买小状元的作品：</a:t>
            </a:r>
            <a:r>
              <a:rPr lang="zh-CN" altLang="en-US" sz="1400" spc="100" dirty="0">
                <a:solidFill>
                  <a:prstClr val="black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作品内所有图片和文字仅供参考使用，所有带网格的形状是为了给图片占位的，具体替换的方法请参考</a:t>
            </a:r>
            <a:r>
              <a:rPr lang="zh-CN" altLang="en-US" sz="1400" b="1" spc="100" dirty="0">
                <a:solidFill>
                  <a:prstClr val="black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文档底部的教程</a:t>
            </a:r>
            <a:r>
              <a:rPr lang="zh-CN" altLang="en-US" sz="1400" spc="100" dirty="0">
                <a:solidFill>
                  <a:prstClr val="black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，文档不能解决您的所有问题，遇到不明白的问题，不要忘记有百度搜索哦，相信你一定能找到解决方法的。</a:t>
            </a:r>
            <a:endParaRPr lang="en-US" altLang="zh-CN" sz="1400" spc="100" dirty="0">
              <a:solidFill>
                <a:prstClr val="black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3"/>
          <p:cNvGrpSpPr>
            <a:grpSpLocks/>
          </p:cNvGrpSpPr>
          <p:nvPr/>
        </p:nvGrpSpPr>
        <p:grpSpPr bwMode="auto">
          <a:xfrm>
            <a:off x="2236788" y="2066925"/>
            <a:ext cx="1485900" cy="2587625"/>
            <a:chOff x="2237150" y="2314029"/>
            <a:chExt cx="1485213" cy="2588171"/>
          </a:xfrm>
        </p:grpSpPr>
        <p:sp>
          <p:nvSpPr>
            <p:cNvPr id="12" name="Rectangle 11@|1FFC:3347200|FBC:16777215|LFC:16777215|LBC:16777215"/>
            <p:cNvSpPr/>
            <p:nvPr/>
          </p:nvSpPr>
          <p:spPr>
            <a:xfrm>
              <a:off x="2237150" y="4243249"/>
              <a:ext cx="1467758" cy="658951"/>
            </a:xfrm>
            <a:prstGeom prst="rect">
              <a:avLst/>
            </a:prstGeom>
            <a:solidFill>
              <a:srgbClr val="5AAB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45" name="TextBox 12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2272098" y="4303238"/>
              <a:ext cx="796632" cy="335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600" b="1">
                  <a:solidFill>
                    <a:srgbClr val="FFFFFF"/>
                  </a:solidFill>
                  <a:latin typeface="微软雅黑" pitchFamily="34" charset="-122"/>
                  <a:sym typeface="微软雅黑" pitchFamily="34" charset="-122"/>
                </a:rPr>
                <a:t>小状元</a:t>
              </a:r>
            </a:p>
          </p:txBody>
        </p:sp>
        <p:sp>
          <p:nvSpPr>
            <p:cNvPr id="21546" name="TextBox 13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2268118" y="4580912"/>
              <a:ext cx="1454245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100">
                  <a:solidFill>
                    <a:srgbClr val="FFFFFF"/>
                  </a:solidFill>
                  <a:latin typeface="微软雅黑" pitchFamily="34" charset="-122"/>
                  <a:sym typeface="微软雅黑" pitchFamily="34" charset="-122"/>
                </a:rPr>
                <a:t>中华人民共和国主席</a:t>
              </a:r>
            </a:p>
          </p:txBody>
        </p:sp>
        <p:sp>
          <p:nvSpPr>
            <p:cNvPr id="15" name="Rectangle 14@|1FFC:192|FBC:16777215|LFC:16777215|LBC:16777215"/>
            <p:cNvSpPr/>
            <p:nvPr/>
          </p:nvSpPr>
          <p:spPr>
            <a:xfrm>
              <a:off x="2237150" y="4221019"/>
              <a:ext cx="1467758" cy="41284"/>
            </a:xfrm>
            <a:prstGeom prst="rect">
              <a:avLst/>
            </a:prstGeom>
            <a:solidFill>
              <a:srgbClr val="315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4" name="Rectangle 53@|1FFC:5460819|FBC:3684408|LFC:16777215|LBC:16777215"/>
            <p:cNvSpPr/>
            <p:nvPr/>
          </p:nvSpPr>
          <p:spPr>
            <a:xfrm>
              <a:off x="2240324" y="2314029"/>
              <a:ext cx="1461411" cy="1913342"/>
            </a:xfrm>
            <a:prstGeom prst="rect">
              <a:avLst/>
            </a:prstGeom>
            <a:pattFill prst="lgCheck">
              <a:fgClr>
                <a:srgbClr val="535353"/>
              </a:fgClr>
              <a:bgClr>
                <a:srgbClr val="38383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prstClr val="white"/>
                  </a:solidFill>
                </a:rPr>
                <a:t>请插入图片</a:t>
              </a:r>
              <a:endParaRPr lang="en-US" altLang="zh-CN" sz="1400" dirty="0">
                <a:solidFill>
                  <a:prstClr val="white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prstClr val="white"/>
                  </a:solidFill>
                </a:rPr>
                <a:t>（见教程）</a:t>
              </a:r>
            </a:p>
          </p:txBody>
        </p:sp>
      </p:grpSp>
      <p:grpSp>
        <p:nvGrpSpPr>
          <p:cNvPr id="4" name="组合 4"/>
          <p:cNvGrpSpPr>
            <a:grpSpLocks/>
          </p:cNvGrpSpPr>
          <p:nvPr/>
        </p:nvGrpSpPr>
        <p:grpSpPr bwMode="auto">
          <a:xfrm>
            <a:off x="3929063" y="2066925"/>
            <a:ext cx="1484312" cy="2587625"/>
            <a:chOff x="3928314" y="2314029"/>
            <a:chExt cx="1485213" cy="2588171"/>
          </a:xfrm>
        </p:grpSpPr>
        <p:sp>
          <p:nvSpPr>
            <p:cNvPr id="18" name="Rectangle 17@|1FFC:3347200|FBC:16777215|LFC:16777215|LBC:16777215"/>
            <p:cNvSpPr/>
            <p:nvPr/>
          </p:nvSpPr>
          <p:spPr>
            <a:xfrm>
              <a:off x="3928314" y="4243249"/>
              <a:ext cx="1467740" cy="658951"/>
            </a:xfrm>
            <a:prstGeom prst="rect">
              <a:avLst/>
            </a:prstGeom>
            <a:solidFill>
              <a:srgbClr val="5AAB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40" name="TextBox 18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3963262" y="4303238"/>
              <a:ext cx="796632" cy="335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600" b="1">
                  <a:solidFill>
                    <a:srgbClr val="FFFFFF"/>
                  </a:solidFill>
                  <a:latin typeface="微软雅黑" pitchFamily="34" charset="-122"/>
                  <a:sym typeface="微软雅黑" pitchFamily="34" charset="-122"/>
                </a:rPr>
                <a:t>小状元</a:t>
              </a:r>
            </a:p>
          </p:txBody>
        </p:sp>
        <p:sp>
          <p:nvSpPr>
            <p:cNvPr id="21541" name="TextBox 19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3959282" y="4580912"/>
              <a:ext cx="1454245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100">
                  <a:solidFill>
                    <a:srgbClr val="FFFFFF"/>
                  </a:solidFill>
                  <a:latin typeface="微软雅黑" pitchFamily="34" charset="-122"/>
                  <a:sym typeface="微软雅黑" pitchFamily="34" charset="-122"/>
                </a:rPr>
                <a:t>中共中央政治局常委</a:t>
              </a:r>
            </a:p>
          </p:txBody>
        </p:sp>
        <p:sp>
          <p:nvSpPr>
            <p:cNvPr id="21" name="Rectangle 20@|1FFC:192|FBC:16777215|LFC:16777215|LBC:16777215"/>
            <p:cNvSpPr/>
            <p:nvPr/>
          </p:nvSpPr>
          <p:spPr>
            <a:xfrm>
              <a:off x="3937845" y="4221019"/>
              <a:ext cx="1467740" cy="41284"/>
            </a:xfrm>
            <a:prstGeom prst="rect">
              <a:avLst/>
            </a:prstGeom>
            <a:solidFill>
              <a:srgbClr val="315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5" name="Rectangle 54@|1FFC:5460819|FBC:3684408|LFC:16777215|LBC:16777215"/>
            <p:cNvSpPr/>
            <p:nvPr/>
          </p:nvSpPr>
          <p:spPr>
            <a:xfrm>
              <a:off x="3936256" y="2314029"/>
              <a:ext cx="1461387" cy="1913342"/>
            </a:xfrm>
            <a:prstGeom prst="rect">
              <a:avLst/>
            </a:prstGeom>
            <a:pattFill prst="lgCheck">
              <a:fgClr>
                <a:srgbClr val="535353"/>
              </a:fgClr>
              <a:bgClr>
                <a:srgbClr val="38383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prstClr val="white"/>
                  </a:solidFill>
                </a:rPr>
                <a:t>请插入图片</a:t>
              </a:r>
              <a:endParaRPr lang="en-US" altLang="zh-CN" sz="1400" dirty="0">
                <a:solidFill>
                  <a:prstClr val="white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prstClr val="white"/>
                  </a:solidFill>
                </a:rPr>
                <a:t>（见教程）</a:t>
              </a:r>
            </a:p>
          </p:txBody>
        </p:sp>
      </p:grpSp>
      <p:grpSp>
        <p:nvGrpSpPr>
          <p:cNvPr id="5" name="组合 9"/>
          <p:cNvGrpSpPr>
            <a:grpSpLocks/>
          </p:cNvGrpSpPr>
          <p:nvPr/>
        </p:nvGrpSpPr>
        <p:grpSpPr bwMode="auto">
          <a:xfrm>
            <a:off x="5487988" y="2066925"/>
            <a:ext cx="1490662" cy="2590800"/>
            <a:chOff x="5487308" y="2314029"/>
            <a:chExt cx="1492133" cy="2591212"/>
          </a:xfrm>
        </p:grpSpPr>
        <p:sp>
          <p:nvSpPr>
            <p:cNvPr id="24" name="Rectangle 23@|1FFC:3347200|FBC:16777215|LFC:16777215|LBC:16777215"/>
            <p:cNvSpPr/>
            <p:nvPr/>
          </p:nvSpPr>
          <p:spPr>
            <a:xfrm>
              <a:off x="5493664" y="4246324"/>
              <a:ext cx="1468298" cy="658917"/>
            </a:xfrm>
            <a:prstGeom prst="rect">
              <a:avLst/>
            </a:prstGeom>
            <a:solidFill>
              <a:srgbClr val="5AAB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35" name="TextBox 24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5529177" y="4306279"/>
              <a:ext cx="796631" cy="335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600" b="1">
                  <a:solidFill>
                    <a:srgbClr val="FFFFFF"/>
                  </a:solidFill>
                  <a:latin typeface="微软雅黑" pitchFamily="34" charset="-122"/>
                  <a:sym typeface="微软雅黑" pitchFamily="34" charset="-122"/>
                </a:rPr>
                <a:t>小状元</a:t>
              </a:r>
            </a:p>
          </p:txBody>
        </p:sp>
        <p:sp>
          <p:nvSpPr>
            <p:cNvPr id="21536" name="TextBox 25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5525197" y="4583953"/>
              <a:ext cx="145424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100">
                  <a:solidFill>
                    <a:srgbClr val="FFFFFF"/>
                  </a:solidFill>
                  <a:latin typeface="微软雅黑" pitchFamily="34" charset="-122"/>
                  <a:sym typeface="微软雅黑" pitchFamily="34" charset="-122"/>
                </a:rPr>
                <a:t>十二届全国政协主席</a:t>
              </a:r>
            </a:p>
          </p:txBody>
        </p:sp>
        <p:sp>
          <p:nvSpPr>
            <p:cNvPr id="27" name="Rectangle 26@|1FFC:192|FBC:16777215|LFC:16777215|LBC:16777215"/>
            <p:cNvSpPr/>
            <p:nvPr/>
          </p:nvSpPr>
          <p:spPr>
            <a:xfrm>
              <a:off x="5487308" y="4216156"/>
              <a:ext cx="1468298" cy="41282"/>
            </a:xfrm>
            <a:prstGeom prst="rect">
              <a:avLst/>
            </a:prstGeom>
            <a:solidFill>
              <a:srgbClr val="315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6" name="Rectangle 55@|1FFC:5460819|FBC:3684408|LFC:16777215|LBC:16777215"/>
            <p:cNvSpPr/>
            <p:nvPr/>
          </p:nvSpPr>
          <p:spPr>
            <a:xfrm>
              <a:off x="5487308" y="2314029"/>
              <a:ext cx="1461941" cy="1913242"/>
            </a:xfrm>
            <a:prstGeom prst="rect">
              <a:avLst/>
            </a:prstGeom>
            <a:pattFill prst="lgCheck">
              <a:fgClr>
                <a:srgbClr val="535353"/>
              </a:fgClr>
              <a:bgClr>
                <a:srgbClr val="38383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>
                  <a:solidFill>
                    <a:prstClr val="white"/>
                  </a:solidFill>
                </a:rPr>
                <a:t>请插入图片</a:t>
              </a:r>
              <a:endParaRPr lang="en-US" altLang="zh-CN" sz="1400">
                <a:solidFill>
                  <a:prstClr val="white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>
                  <a:solidFill>
                    <a:prstClr val="white"/>
                  </a:solidFill>
                </a:rPr>
                <a:t>（见教程）</a:t>
              </a:r>
              <a:endParaRPr lang="zh-CN" altLang="en-US" sz="1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组合 10"/>
          <p:cNvGrpSpPr>
            <a:grpSpLocks/>
          </p:cNvGrpSpPr>
          <p:nvPr/>
        </p:nvGrpSpPr>
        <p:grpSpPr bwMode="auto">
          <a:xfrm>
            <a:off x="7089775" y="2066925"/>
            <a:ext cx="1468438" cy="2590800"/>
            <a:chOff x="7089089" y="2314029"/>
            <a:chExt cx="1469664" cy="2591212"/>
          </a:xfrm>
        </p:grpSpPr>
        <p:sp>
          <p:nvSpPr>
            <p:cNvPr id="30" name="Rectangle 29@|1FFC:3347200|FBC:16777215|LFC:16777215|LBC:16777215"/>
            <p:cNvSpPr/>
            <p:nvPr/>
          </p:nvSpPr>
          <p:spPr>
            <a:xfrm>
              <a:off x="7089089" y="4246324"/>
              <a:ext cx="1468075" cy="658917"/>
            </a:xfrm>
            <a:prstGeom prst="rect">
              <a:avLst/>
            </a:prstGeom>
            <a:solidFill>
              <a:srgbClr val="5AAB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30" name="TextBox 30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7124036" y="4306279"/>
              <a:ext cx="796631" cy="335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600" b="1">
                  <a:solidFill>
                    <a:srgbClr val="FFFFFF"/>
                  </a:solidFill>
                  <a:latin typeface="微软雅黑" pitchFamily="34" charset="-122"/>
                  <a:sym typeface="微软雅黑" pitchFamily="34" charset="-122"/>
                </a:rPr>
                <a:t>小状元</a:t>
              </a:r>
            </a:p>
          </p:txBody>
        </p:sp>
        <p:sp>
          <p:nvSpPr>
            <p:cNvPr id="21531" name="TextBox 31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7120056" y="4583953"/>
              <a:ext cx="117211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100">
                  <a:solidFill>
                    <a:srgbClr val="FFFFFF"/>
                  </a:solidFill>
                  <a:latin typeface="微软雅黑" pitchFamily="34" charset="-122"/>
                  <a:sym typeface="微软雅黑" pitchFamily="34" charset="-122"/>
                </a:rPr>
                <a:t>中央政治局常委</a:t>
              </a:r>
            </a:p>
          </p:txBody>
        </p:sp>
        <p:sp>
          <p:nvSpPr>
            <p:cNvPr id="33" name="Rectangle 32@|1FFC:192|FBC:16777215|LFC:16777215|LBC:16777215"/>
            <p:cNvSpPr/>
            <p:nvPr/>
          </p:nvSpPr>
          <p:spPr>
            <a:xfrm>
              <a:off x="7090678" y="4216156"/>
              <a:ext cx="1468075" cy="41282"/>
            </a:xfrm>
            <a:prstGeom prst="rect">
              <a:avLst/>
            </a:prstGeom>
            <a:solidFill>
              <a:srgbClr val="315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7" name="Rectangle 56@|1FFC:5460819|FBC:3684408|LFC:16777215|LBC:16777215"/>
            <p:cNvSpPr/>
            <p:nvPr/>
          </p:nvSpPr>
          <p:spPr>
            <a:xfrm>
              <a:off x="7089089" y="2314029"/>
              <a:ext cx="1461719" cy="1913242"/>
            </a:xfrm>
            <a:prstGeom prst="rect">
              <a:avLst/>
            </a:prstGeom>
            <a:pattFill prst="lgCheck">
              <a:fgClr>
                <a:srgbClr val="535353"/>
              </a:fgClr>
              <a:bgClr>
                <a:srgbClr val="38383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>
                  <a:solidFill>
                    <a:prstClr val="white"/>
                  </a:solidFill>
                </a:rPr>
                <a:t>请插入图片</a:t>
              </a:r>
              <a:endParaRPr lang="en-US" altLang="zh-CN" sz="1400">
                <a:solidFill>
                  <a:prstClr val="white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>
                  <a:solidFill>
                    <a:prstClr val="white"/>
                  </a:solidFill>
                </a:rPr>
                <a:t>（见教程）</a:t>
              </a:r>
              <a:endParaRPr lang="zh-CN" altLang="en-US" sz="1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组合 15"/>
          <p:cNvGrpSpPr>
            <a:grpSpLocks/>
          </p:cNvGrpSpPr>
          <p:nvPr/>
        </p:nvGrpSpPr>
        <p:grpSpPr bwMode="auto">
          <a:xfrm>
            <a:off x="8710613" y="2066925"/>
            <a:ext cx="1473200" cy="2590800"/>
            <a:chOff x="8711068" y="2314029"/>
            <a:chExt cx="1472333" cy="2591212"/>
          </a:xfrm>
        </p:grpSpPr>
        <p:sp>
          <p:nvSpPr>
            <p:cNvPr id="36" name="Rectangle 35@|1FFC:3347200|FBC:16777215|LFC:16777215|LBC:16777215"/>
            <p:cNvSpPr/>
            <p:nvPr/>
          </p:nvSpPr>
          <p:spPr>
            <a:xfrm>
              <a:off x="8715827" y="4246324"/>
              <a:ext cx="1467574" cy="658917"/>
            </a:xfrm>
            <a:prstGeom prst="rect">
              <a:avLst/>
            </a:prstGeom>
            <a:solidFill>
              <a:srgbClr val="5AAB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25" name="TextBox 36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8750133" y="4306279"/>
              <a:ext cx="796632" cy="335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600" b="1">
                  <a:solidFill>
                    <a:srgbClr val="FFFFFF"/>
                  </a:solidFill>
                  <a:latin typeface="微软雅黑" pitchFamily="34" charset="-122"/>
                  <a:sym typeface="微软雅黑" pitchFamily="34" charset="-122"/>
                </a:rPr>
                <a:t>小状元</a:t>
              </a:r>
            </a:p>
          </p:txBody>
        </p:sp>
        <p:sp>
          <p:nvSpPr>
            <p:cNvPr id="21526" name="TextBox 37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8746152" y="4583953"/>
              <a:ext cx="117211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100">
                  <a:solidFill>
                    <a:srgbClr val="FFFFFF"/>
                  </a:solidFill>
                  <a:latin typeface="微软雅黑" pitchFamily="34" charset="-122"/>
                  <a:sym typeface="微软雅黑" pitchFamily="34" charset="-122"/>
                </a:rPr>
                <a:t>中央政治局常委</a:t>
              </a:r>
            </a:p>
          </p:txBody>
        </p:sp>
        <p:sp>
          <p:nvSpPr>
            <p:cNvPr id="39" name="Rectangle 38@|1FFC:192|FBC:16777215|LFC:16777215|LBC:16777215"/>
            <p:cNvSpPr/>
            <p:nvPr/>
          </p:nvSpPr>
          <p:spPr>
            <a:xfrm>
              <a:off x="8711068" y="4216156"/>
              <a:ext cx="1467573" cy="41282"/>
            </a:xfrm>
            <a:prstGeom prst="rect">
              <a:avLst/>
            </a:prstGeom>
            <a:solidFill>
              <a:srgbClr val="315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8" name="Rectangle 57@|1FFC:5460819|FBC:3684408|LFC:16777215|LBC:16777215"/>
            <p:cNvSpPr/>
            <p:nvPr/>
          </p:nvSpPr>
          <p:spPr>
            <a:xfrm>
              <a:off x="8717414" y="2314029"/>
              <a:ext cx="1461227" cy="1913242"/>
            </a:xfrm>
            <a:prstGeom prst="rect">
              <a:avLst/>
            </a:prstGeom>
            <a:pattFill prst="lgCheck">
              <a:fgClr>
                <a:srgbClr val="535353"/>
              </a:fgClr>
              <a:bgClr>
                <a:srgbClr val="38383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>
                  <a:solidFill>
                    <a:prstClr val="white"/>
                  </a:solidFill>
                </a:rPr>
                <a:t>请插入图片</a:t>
              </a:r>
              <a:endParaRPr lang="en-US" altLang="zh-CN" sz="1400">
                <a:solidFill>
                  <a:prstClr val="white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>
                  <a:solidFill>
                    <a:prstClr val="white"/>
                  </a:solidFill>
                </a:rPr>
                <a:t>（见教程）</a:t>
              </a:r>
              <a:endParaRPr lang="zh-CN" altLang="en-US" sz="1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组合 16"/>
          <p:cNvGrpSpPr>
            <a:grpSpLocks/>
          </p:cNvGrpSpPr>
          <p:nvPr/>
        </p:nvGrpSpPr>
        <p:grpSpPr bwMode="auto">
          <a:xfrm>
            <a:off x="10296525" y="2066925"/>
            <a:ext cx="1476375" cy="2590800"/>
            <a:chOff x="10296996" y="2314029"/>
            <a:chExt cx="1476216" cy="2591212"/>
          </a:xfrm>
        </p:grpSpPr>
        <p:sp>
          <p:nvSpPr>
            <p:cNvPr id="42" name="Rectangle 41@|1FFC:3347200|FBC:16777215|LFC:16777215|LBC:16777215"/>
            <p:cNvSpPr/>
            <p:nvPr/>
          </p:nvSpPr>
          <p:spPr>
            <a:xfrm>
              <a:off x="10304933" y="4246324"/>
              <a:ext cx="1468279" cy="658917"/>
            </a:xfrm>
            <a:prstGeom prst="rect">
              <a:avLst/>
            </a:prstGeom>
            <a:solidFill>
              <a:srgbClr val="5AAB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20" name="TextBox 42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10339944" y="4306279"/>
              <a:ext cx="796631" cy="335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600" b="1">
                  <a:solidFill>
                    <a:srgbClr val="FFFFFF"/>
                  </a:solidFill>
                  <a:latin typeface="微软雅黑" pitchFamily="34" charset="-122"/>
                  <a:sym typeface="微软雅黑" pitchFamily="34" charset="-122"/>
                </a:rPr>
                <a:t>小状元</a:t>
              </a:r>
            </a:p>
          </p:txBody>
        </p:sp>
        <p:sp>
          <p:nvSpPr>
            <p:cNvPr id="21521" name="TextBox 43@|17FFC:16777215|FBC:16777215|LFC:16777215|LBC:16777215"/>
            <p:cNvSpPr txBox="1">
              <a:spLocks noChangeArrowheads="1"/>
            </p:cNvSpPr>
            <p:nvPr/>
          </p:nvSpPr>
          <p:spPr bwMode="auto">
            <a:xfrm>
              <a:off x="10335965" y="4583953"/>
              <a:ext cx="1031051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100">
                  <a:solidFill>
                    <a:srgbClr val="FFFFFF"/>
                  </a:solidFill>
                  <a:latin typeface="微软雅黑" pitchFamily="34" charset="-122"/>
                  <a:sym typeface="微软雅黑" pitchFamily="34" charset="-122"/>
                </a:rPr>
                <a:t>国务院副总理</a:t>
              </a:r>
            </a:p>
          </p:txBody>
        </p:sp>
        <p:sp>
          <p:nvSpPr>
            <p:cNvPr id="45" name="Rectangle 44@|1FFC:192|FBC:16777215|LFC:16777215|LBC:16777215"/>
            <p:cNvSpPr/>
            <p:nvPr/>
          </p:nvSpPr>
          <p:spPr>
            <a:xfrm>
              <a:off x="10296996" y="4216156"/>
              <a:ext cx="1468280" cy="41282"/>
            </a:xfrm>
            <a:prstGeom prst="rect">
              <a:avLst/>
            </a:prstGeom>
            <a:solidFill>
              <a:srgbClr val="315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9" name="Rectangle 58@|1FFC:5460819|FBC:3684408|LFC:16777215|LBC:16777215"/>
            <p:cNvSpPr/>
            <p:nvPr/>
          </p:nvSpPr>
          <p:spPr>
            <a:xfrm>
              <a:off x="10296996" y="2314029"/>
              <a:ext cx="1461931" cy="1913242"/>
            </a:xfrm>
            <a:prstGeom prst="rect">
              <a:avLst/>
            </a:prstGeom>
            <a:pattFill prst="lgCheck">
              <a:fgClr>
                <a:srgbClr val="535353"/>
              </a:fgClr>
              <a:bgClr>
                <a:srgbClr val="38383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>
                  <a:solidFill>
                    <a:prstClr val="white"/>
                  </a:solidFill>
                </a:rPr>
                <a:t>请插入图片</a:t>
              </a:r>
              <a:endParaRPr lang="en-US" altLang="zh-CN" sz="1400">
                <a:solidFill>
                  <a:prstClr val="white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>
                  <a:solidFill>
                    <a:prstClr val="white"/>
                  </a:solidFill>
                </a:rPr>
                <a:t>（见教程）</a:t>
              </a:r>
              <a:endParaRPr lang="zh-CN" altLang="en-US" sz="1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1514" name="组合 48"/>
          <p:cNvGrpSpPr>
            <a:grpSpLocks/>
          </p:cNvGrpSpPr>
          <p:nvPr/>
        </p:nvGrpSpPr>
        <p:grpSpPr bwMode="auto">
          <a:xfrm>
            <a:off x="284163" y="55563"/>
            <a:ext cx="2952750" cy="857250"/>
            <a:chOff x="312964" y="12700"/>
            <a:chExt cx="2952751" cy="856370"/>
          </a:xfrm>
        </p:grpSpPr>
        <p:sp>
          <p:nvSpPr>
            <p:cNvPr id="50" name="圆角矩形 49"/>
            <p:cNvSpPr/>
            <p:nvPr/>
          </p:nvSpPr>
          <p:spPr>
            <a:xfrm>
              <a:off x="368526" y="282298"/>
              <a:ext cx="2897189" cy="38060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rgbClr val="3F7B33"/>
                </a:solidFill>
              </a:endParaRPr>
            </a:p>
          </p:txBody>
        </p:sp>
        <p:pic>
          <p:nvPicPr>
            <p:cNvPr id="21516" name="图片 59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2055465">
              <a:off x="312964" y="12700"/>
              <a:ext cx="498555" cy="856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17" name="文本框 60"/>
            <p:cNvSpPr txBox="1">
              <a:spLocks noChangeArrowheads="1"/>
            </p:cNvSpPr>
            <p:nvPr/>
          </p:nvSpPr>
          <p:spPr bwMode="auto">
            <a:xfrm>
              <a:off x="846342" y="282152"/>
              <a:ext cx="20313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3C7832"/>
                  </a:solidFill>
                  <a:latin typeface="微软雅黑" pitchFamily="34" charset="-122"/>
                </a:rPr>
                <a:t>单击此处添加标题</a:t>
              </a:r>
            </a:p>
          </p:txBody>
        </p:sp>
        <p:sp>
          <p:nvSpPr>
            <p:cNvPr id="21518" name="文本框 61"/>
            <p:cNvSpPr txBox="1">
              <a:spLocks noChangeArrowheads="1"/>
            </p:cNvSpPr>
            <p:nvPr/>
          </p:nvSpPr>
          <p:spPr bwMode="auto">
            <a:xfrm>
              <a:off x="405443" y="287157"/>
              <a:ext cx="3465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chemeClr val="bg1"/>
                  </a:solidFill>
                  <a:latin typeface="微软雅黑" pitchFamily="34" charset="-122"/>
                </a:rPr>
                <a:t>X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2116</TotalTime>
  <Words>5214</Words>
  <Application>Microsoft Office PowerPoint</Application>
  <PresentationFormat>宽屏</PresentationFormat>
  <Paragraphs>488</Paragraphs>
  <Slides>43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60" baseType="lpstr">
      <vt:lpstr>Gill Sans</vt:lpstr>
      <vt:lpstr>Helvetica Light</vt:lpstr>
      <vt:lpstr>Meiryo</vt:lpstr>
      <vt:lpstr>Open Sans</vt:lpstr>
      <vt:lpstr>PT Sans</vt:lpstr>
      <vt:lpstr>Source Sans Pro</vt:lpstr>
      <vt:lpstr>等线</vt:lpstr>
      <vt:lpstr>宋体</vt:lpstr>
      <vt:lpstr>微软雅黑</vt:lpstr>
      <vt:lpstr>Arial</vt:lpstr>
      <vt:lpstr>Calibri</vt:lpstr>
      <vt:lpstr>Calibri Light</vt:lpstr>
      <vt:lpstr>Impact</vt:lpstr>
      <vt:lpstr>Roboto Medium</vt:lpstr>
      <vt:lpstr>Wingdings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绿色环境保护主题PPT幻灯片下载</dc:title>
  <dc:creator>kan</dc:creator>
  <cp:lastModifiedBy>kan</cp:lastModifiedBy>
  <cp:revision>565</cp:revision>
  <dcterms:created xsi:type="dcterms:W3CDTF">2015-08-21T12:41:56Z</dcterms:created>
  <dcterms:modified xsi:type="dcterms:W3CDTF">2016-02-27T05:06:38Z</dcterms:modified>
</cp:coreProperties>
</file>