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8" r:id="rId2"/>
    <p:sldId id="760" r:id="rId3"/>
    <p:sldId id="753" r:id="rId4"/>
    <p:sldId id="761" r:id="rId5"/>
    <p:sldId id="765" r:id="rId6"/>
    <p:sldId id="772" r:id="rId7"/>
    <p:sldId id="773" r:id="rId8"/>
    <p:sldId id="774" r:id="rId9"/>
    <p:sldId id="775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BC39F-605D-4673-9FEC-24B5FF7683F3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E7239-3658-456F-997C-52B0153847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59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1325A-C941-4B39-8982-257F5CC1E014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901F1-DF2E-41B7-BE40-E43EC84CCB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55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7EFB4-CF24-4A04-AAD6-C203A8C599C4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AA64D-7943-4BE5-A942-2F540FC77D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20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C49E1-8486-4414-89F4-44F5B53B3A62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C50A3-7AA4-4059-BD89-DE031FA789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6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18FEF-8EC2-47C2-90C7-1CE4523F3C6B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163B0-B16B-4F33-9CEF-A1D63CCD3A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83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6B6DB-CB65-462D-A537-E00C89E7062E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7EB64-029A-4AF4-B31B-D1A8588922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35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BA7C7-AD6C-45B2-AAED-39E678DF0410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A613B-71FF-423F-B0C3-7154C574D1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30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488CB-483A-42B9-A245-FC041037B93C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CF433-7E6A-4C3A-A9C1-679754568C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33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F17EC-0653-4913-B4B9-A6633BEAC9C2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87595-6CF2-40B7-97ED-A916B6B8A4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10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85E37-6BA0-4F28-B11C-8C7A6BEE7B64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5D3F5-06DD-4FA8-A1D1-0543B7AA60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3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D149C-E1A6-47C5-B3C7-A2E3369FDF7C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EF6CE-4DFE-4AF1-9BC3-22F5CF11D5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24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3975C7AF-F183-4E6E-B347-2FA95EC93757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9D2168DF-2BF6-44B6-8755-1D1E1388B8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 descr="225J9105006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584684"/>
            <a:ext cx="6671595" cy="609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矩形 2"/>
          <p:cNvSpPr>
            <a:spLocks noChangeArrowheads="1"/>
          </p:cNvSpPr>
          <p:nvPr/>
        </p:nvSpPr>
        <p:spPr bwMode="auto">
          <a:xfrm>
            <a:off x="0" y="0"/>
            <a:ext cx="83010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 sz="32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小人</a:t>
            </a:r>
            <a:r>
              <a:rPr lang="en-US" altLang="zh-CN" sz="32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endParaRPr lang="en-US" altLang="zh-CN" sz="3200" b="1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hidden="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4099" name="Rectangle 3" descr="单个小人1778"/>
          <p:cNvSpPr>
            <a:spLocks noGrp="1" noChangeAspect="1" noChangeArrowheads="1"/>
          </p:cNvSpPr>
          <p:nvPr/>
        </p:nvSpPr>
        <p:spPr bwMode="auto">
          <a:xfrm>
            <a:off x="564156" y="152636"/>
            <a:ext cx="2463786" cy="2916324"/>
          </a:xfrm>
          <a:prstGeom prst="rect">
            <a:avLst/>
          </a:prstGeom>
          <a:blipFill dpi="0" rotWithShape="1">
            <a:blip r:embed="rId2"/>
            <a:srcRect/>
            <a:stretch>
              <a:fillRect b="-5634"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pic>
        <p:nvPicPr>
          <p:cNvPr id="4" name="图片 1" descr="岔路口"/>
          <p:cNvPicPr>
            <a:picLocks noGrp="1"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00"/>
          <a:stretch/>
        </p:blipFill>
        <p:spPr bwMode="auto">
          <a:xfrm>
            <a:off x="4680012" y="725292"/>
            <a:ext cx="4046718" cy="285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" descr="发大镜"/>
          <p:cNvPicPr>
            <a:picLocks noGrp="1"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66452"/>
            <a:ext cx="4571999" cy="3428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068" y="3717032"/>
            <a:ext cx="3357230" cy="287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20" y="188640"/>
            <a:ext cx="4089176" cy="3816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05996"/>
            <a:ext cx="3337879" cy="3168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05204"/>
            <a:ext cx="3168352" cy="2632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4" t="32222" r="43889" b="19778"/>
          <a:stretch>
            <a:fillRect/>
          </a:stretch>
        </p:blipFill>
        <p:spPr bwMode="auto">
          <a:xfrm>
            <a:off x="5109944" y="3387120"/>
            <a:ext cx="2960712" cy="2709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 hidden="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6387" name="Rectangle 3" descr="单个小人9"/>
          <p:cNvSpPr>
            <a:spLocks noGrp="1" noChangeAspect="1" noChangeArrowheads="1"/>
          </p:cNvSpPr>
          <p:nvPr/>
        </p:nvSpPr>
        <p:spPr bwMode="auto">
          <a:xfrm>
            <a:off x="0" y="0"/>
            <a:ext cx="3300534" cy="2348880"/>
          </a:xfrm>
          <a:prstGeom prst="rect">
            <a:avLst/>
          </a:prstGeom>
          <a:blipFill dpi="0" rotWithShape="1">
            <a:blip r:embed="rId2"/>
            <a:srcRect/>
            <a:stretch>
              <a:fillRect b="-5386"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4" name="Rectangle 3" descr="单个小人5"/>
          <p:cNvSpPr>
            <a:spLocks noGrp="1" noChangeAspect="1" noChangeArrowheads="1"/>
          </p:cNvSpPr>
          <p:nvPr/>
        </p:nvSpPr>
        <p:spPr bwMode="auto">
          <a:xfrm>
            <a:off x="5112060" y="116632"/>
            <a:ext cx="2413769" cy="2742830"/>
          </a:xfrm>
          <a:prstGeom prst="rect">
            <a:avLst/>
          </a:prstGeom>
          <a:blipFill dpi="0" rotWithShape="1">
            <a:blip r:embed="rId3"/>
            <a:srcRect/>
            <a:stretch>
              <a:fillRect b="-3448"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5" name="Rectangle 3" descr="单个小人11"/>
          <p:cNvSpPr>
            <a:spLocks noGrp="1" noChangeAspect="1" noChangeArrowheads="1"/>
          </p:cNvSpPr>
          <p:nvPr/>
        </p:nvSpPr>
        <p:spPr bwMode="auto">
          <a:xfrm>
            <a:off x="694205" y="3248980"/>
            <a:ext cx="2103698" cy="2661568"/>
          </a:xfrm>
          <a:prstGeom prst="rect">
            <a:avLst/>
          </a:prstGeom>
          <a:blipFill dpi="0" rotWithShape="1">
            <a:blip r:embed="rId4"/>
            <a:srcRect/>
            <a:stretch>
              <a:fillRect b="-5386"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" name="Rectangle 3" descr="单个小人12"/>
          <p:cNvSpPr>
            <a:spLocks noGrp="1" noChangeAspect="1" noChangeArrowheads="1"/>
          </p:cNvSpPr>
          <p:nvPr/>
        </p:nvSpPr>
        <p:spPr bwMode="auto">
          <a:xfrm>
            <a:off x="4950042" y="2996952"/>
            <a:ext cx="2949792" cy="3537012"/>
          </a:xfrm>
          <a:prstGeom prst="rect">
            <a:avLst/>
          </a:prstGeom>
          <a:blipFill dpi="0" rotWithShape="1">
            <a:blip r:embed="rId5"/>
            <a:srcRect/>
            <a:stretch>
              <a:fillRect t="-11197"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 hidden="1"/>
          <p:cNvSpPr>
            <a:spLocks noGrp="1" noChangeArrowheads="1"/>
          </p:cNvSpPr>
          <p:nvPr>
            <p:ph type="title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/>
          <a:lstStyle/>
          <a:p>
            <a:pPr eaLnBrk="1" hangingPunct="1"/>
            <a:endParaRPr lang="zh-CN" altLang="zh-CN" smtClean="0"/>
          </a:p>
        </p:txBody>
      </p:sp>
      <p:sp>
        <p:nvSpPr>
          <p:cNvPr id="20483" name="Rectangle 3" descr="单个小人63"/>
          <p:cNvSpPr>
            <a:spLocks noGrp="1" noChangeAspect="1" noChangeArrowheads="1"/>
          </p:cNvSpPr>
          <p:nvPr/>
        </p:nvSpPr>
        <p:spPr bwMode="auto">
          <a:xfrm>
            <a:off x="10892" y="152636"/>
            <a:ext cx="3320988" cy="3123964"/>
          </a:xfrm>
          <a:prstGeom prst="rect">
            <a:avLst/>
          </a:prstGeom>
          <a:blipFill dpi="0" rotWithShape="1">
            <a:blip r:embed="rId2"/>
            <a:srcRect/>
            <a:stretch>
              <a:fillRect b="-6307"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4" name="Rectangle 3" descr="单个小人69"/>
          <p:cNvSpPr>
            <a:spLocks noGrp="1" noChangeAspect="1" noChangeArrowheads="1"/>
          </p:cNvSpPr>
          <p:nvPr/>
        </p:nvSpPr>
        <p:spPr bwMode="auto">
          <a:xfrm>
            <a:off x="3707904" y="485093"/>
            <a:ext cx="5207277" cy="265607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56" y="3609020"/>
            <a:ext cx="2973524" cy="2973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792147"/>
            <a:ext cx="2793504" cy="2607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05200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68663"/>
            <a:ext cx="4038600" cy="358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49739"/>
            <a:ext cx="4601736" cy="2913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34bOOOPIC3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52" y="3207380"/>
            <a:ext cx="3079802" cy="307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1" descr="C:\Documents and Settings\yuhuan\桌面\b_125061549456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0520"/>
            <a:ext cx="2217440" cy="328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10" descr="20bOOOPIC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964" y="211050"/>
            <a:ext cx="3654544" cy="365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13" descr="58bOOOPICd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26" y="3389882"/>
            <a:ext cx="3492388" cy="34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14" descr="061_1600x1200_zcoo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865" y="3865594"/>
            <a:ext cx="3546333" cy="265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 descr="单个小人61"/>
          <p:cNvSpPr>
            <a:spLocks noGrp="1" noChangeAspect="1" noChangeArrowheads="1"/>
          </p:cNvSpPr>
          <p:nvPr/>
        </p:nvSpPr>
        <p:spPr bwMode="auto">
          <a:xfrm>
            <a:off x="0" y="3656013"/>
            <a:ext cx="4800600" cy="3019107"/>
          </a:xfrm>
          <a:prstGeom prst="rect">
            <a:avLst/>
          </a:prstGeom>
          <a:blipFill dpi="0" rotWithShape="1">
            <a:blip r:embed="rId2"/>
            <a:srcRect/>
            <a:stretch>
              <a:fillRect t="2" b="-6058"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0723" name="Rectangle 3" descr="单个小人64"/>
          <p:cNvSpPr>
            <a:spLocks noGrp="1" noChangeAspect="1" noChangeArrowheads="1"/>
          </p:cNvSpPr>
          <p:nvPr/>
        </p:nvSpPr>
        <p:spPr bwMode="auto">
          <a:xfrm>
            <a:off x="5714880" y="3320988"/>
            <a:ext cx="2375756" cy="2989156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pic>
        <p:nvPicPr>
          <p:cNvPr id="10" name="Picture 17" descr="66bOOOPIC5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05" y="188640"/>
            <a:ext cx="3251349" cy="3251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0" descr="79bOOOPICc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506" y="328464"/>
            <a:ext cx="2812504" cy="2812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80bOOOPIC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78" y="361950"/>
            <a:ext cx="2552328" cy="25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 descr="81bOOOPIC2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697" y="365398"/>
            <a:ext cx="2671006" cy="2671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5" descr="83bOOOPICa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206" y="3537012"/>
            <a:ext cx="2939988" cy="293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2476235_180821008_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6"/>
          <a:stretch/>
        </p:blipFill>
        <p:spPr bwMode="auto">
          <a:xfrm>
            <a:off x="549306" y="3611606"/>
            <a:ext cx="2790800" cy="2667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D小人-商务礼仪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3D小人-商务礼仪</Template>
  <TotalTime>8</TotalTime>
  <Pages>0</Pages>
  <Words>4</Words>
  <Characters>0</Characters>
  <Application>Microsoft Office PowerPoint</Application>
  <DocSecurity>0</DocSecurity>
  <PresentationFormat>全屏显示(4:3)</PresentationFormat>
  <Lines>0</Lines>
  <Paragraphs>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3D小人-商务礼仪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Win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cp:lastPrinted>1899-12-30T00:00:00Z</cp:lastPrinted>
  <dcterms:created xsi:type="dcterms:W3CDTF">2016-07-06T09:14:21Z</dcterms:created>
  <dcterms:modified xsi:type="dcterms:W3CDTF">2016-07-06T09:23:43Z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2052-8.1.0.2998</vt:lpwstr>
  </property>
</Properties>
</file>