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4" r:id="rId9"/>
    <p:sldId id="278" r:id="rId10"/>
    <p:sldId id="277" r:id="rId11"/>
    <p:sldId id="275" r:id="rId12"/>
    <p:sldId id="276" r:id="rId13"/>
    <p:sldId id="273" r:id="rId14"/>
    <p:sldId id="262" r:id="rId15"/>
    <p:sldId id="265" r:id="rId16"/>
    <p:sldId id="266" r:id="rId17"/>
    <p:sldId id="279" r:id="rId18"/>
    <p:sldId id="280" r:id="rId19"/>
    <p:sldId id="271" r:id="rId20"/>
    <p:sldId id="267" r:id="rId21"/>
    <p:sldId id="268" r:id="rId22"/>
    <p:sldId id="272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D5761-67E3-4F09-AC7F-4DFFC5D64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E99C-6A80-473A-ACDC-7EFFAEE2C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BA3D-6DAA-4916-A9CA-1FC4CC492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05659-7AC4-4D95-A0D5-FA8AEF8A1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5264C-87E8-4F61-BAE8-4B40AA1A4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FFB9E-7A22-43E3-A32A-0FC55FD9E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C406-9F1C-4621-8820-3D31573DF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74528-478A-4266-BC68-7D8951260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D2C55-A397-4B99-A3C6-9E90AD43F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1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6359C-3C33-43D0-BCFD-773DAA9A8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4B19D-8D3A-45B5-ADE5-2D49DB469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16D3BB-F8F7-460B-81CA-6EB6B415F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00140MR0-0a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4"/>
          <p:cNvSpPr>
            <a:spLocks noChangeArrowheads="1"/>
          </p:cNvSpPr>
          <p:nvPr/>
        </p:nvSpPr>
        <p:spPr bwMode="auto">
          <a:xfrm>
            <a:off x="3657600" y="0"/>
            <a:ext cx="5486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3D</a:t>
            </a:r>
            <a:r>
              <a:rPr lang="zh-CN" altLang="en-US" sz="5400" b="1">
                <a:solidFill>
                  <a:srgbClr val="00B0F0"/>
                </a:solidFill>
                <a:latin typeface="华文行楷" pitchFamily="2" charset="-122"/>
                <a:ea typeface="华文行楷" pitchFamily="2" charset="-122"/>
              </a:rPr>
              <a:t>小人商务系列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449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457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4953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4724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 descr="b_1254642260960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0"/>
            <a:ext cx="6869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 descr="摔跤1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 descr="起跑2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708025"/>
            <a:ext cx="8594355" cy="49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起跑3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9" y="708025"/>
            <a:ext cx="8405571" cy="480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06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起跑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2915"/>
            <a:ext cx="8397180" cy="629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27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 descr="跨栏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440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 descr="33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725"/>
            <a:ext cx="9144000" cy="617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 descr="起点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440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 descr="c9e86aebba9b48f7d539c9bd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088"/>
            <a:ext cx="9144000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 descr="沙发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0"/>
            <a:ext cx="7837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200811784822838_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 descr="2008111091350666_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 descr="20081116191537990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 descr="被锁住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0"/>
            <a:ext cx="4235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 descr="20081116192258488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472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57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小人-商务系列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3D小人-商务系列</Template>
  <TotalTime>1</TotalTime>
  <Pages>0</Pages>
  <Words>4</Words>
  <Characters>0</Characters>
  <Application>Microsoft Office PowerPoint</Application>
  <DocSecurity>0</DocSecurity>
  <PresentationFormat>全屏显示(4:3)</PresentationFormat>
  <Lines>0</Lines>
  <Paragraphs>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宋体</vt:lpstr>
      <vt:lpstr>Calibri</vt:lpstr>
      <vt:lpstr>华文行楷</vt:lpstr>
      <vt:lpstr>3D小人-商务系列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cp:lastPrinted>1601-01-01T00:00:00Z</cp:lastPrinted>
  <dcterms:created xsi:type="dcterms:W3CDTF">2016-07-06T09:23:46Z</dcterms:created>
  <dcterms:modified xsi:type="dcterms:W3CDTF">2016-07-06T09:25:32Z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