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937"/>
    <a:srgbClr val="CAE1B5"/>
    <a:srgbClr val="27329D"/>
    <a:srgbClr val="CACEF2"/>
    <a:srgbClr val="97D0ED"/>
    <a:srgbClr val="1B729D"/>
    <a:srgbClr val="ECECE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2" autoAdjust="0"/>
    <p:restoredTop sz="94660"/>
  </p:normalViewPr>
  <p:slideViewPr>
    <p:cSldViewPr showGuides="1">
      <p:cViewPr>
        <p:scale>
          <a:sx n="76" d="100"/>
          <a:sy n="76" d="100"/>
        </p:scale>
        <p:origin x="-121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Rectangle 29"/>
          <p:cNvSpPr>
            <a:spLocks noChangeArrowheads="1"/>
          </p:cNvSpPr>
          <p:nvPr/>
        </p:nvSpPr>
        <p:spPr bwMode="ltGray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ltGray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lt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Freeform 32"/>
          <p:cNvSpPr>
            <a:spLocks/>
          </p:cNvSpPr>
          <p:nvPr/>
        </p:nvSpPr>
        <p:spPr bwMode="lt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219200" y="1181100"/>
            <a:ext cx="6705600" cy="9525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86200" y="6527800"/>
            <a:ext cx="1752600" cy="16827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502400"/>
            <a:ext cx="2057400" cy="228600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93100" y="6413500"/>
            <a:ext cx="4572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DA20DBE5-E46D-45D9-A3CC-527B80C3AA8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228600" y="166688"/>
            <a:ext cx="1303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</a:p>
        </p:txBody>
      </p:sp>
      <p:pic>
        <p:nvPicPr>
          <p:cNvPr id="3112" name="Picture 40" descr="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601788" y="2209800"/>
            <a:ext cx="2032000" cy="1717675"/>
          </a:xfrm>
          <a:prstGeom prst="rect">
            <a:avLst/>
          </a:prstGeom>
          <a:noFill/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3" name="Picture 41" descr="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77800" y="3048000"/>
            <a:ext cx="1957388" cy="1717675"/>
          </a:xfrm>
          <a:prstGeom prst="rect">
            <a:avLst/>
          </a:prstGeom>
          <a:noFill/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 descr="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87500" y="3921125"/>
            <a:ext cx="2033588" cy="1717675"/>
          </a:xfrm>
          <a:prstGeom prst="rect">
            <a:avLst/>
          </a:prstGeom>
          <a:noFill/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225800" y="3276600"/>
            <a:ext cx="4648200" cy="5334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7F9B61-C740-46DF-8FCA-ABF66CDDC79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5257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40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381000"/>
            <a:ext cx="20764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07695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D98DF0-77F5-402A-8251-ACB4DB9C910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5257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71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81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066800"/>
            <a:ext cx="8305800" cy="52578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" y="6462713"/>
            <a:ext cx="2667000" cy="24288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293100" y="6375400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2697B062-280F-426E-B519-DCA0C819459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5257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314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A35F31-251B-4B60-8627-8203076D1D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88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684B36-0895-4E68-8BDF-9DC9563B40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21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0767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767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492687-4E7F-4216-9C3A-05E5152713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92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CAE9DE-76F7-442E-A772-2A6FB4D56B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14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7ED304-9B32-4F3B-AA05-01A70E6CE41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5257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7061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689454-D767-4008-833F-A36FBAC583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25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916DF6-27BF-48E2-BE19-F718A0A158F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5257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71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ADA882-F90F-4E95-8DE5-7B55CE089C0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5257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340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Freeform 34"/>
          <p:cNvSpPr>
            <a:spLocks/>
          </p:cNvSpPr>
          <p:nvPr/>
        </p:nvSpPr>
        <p:spPr bwMode="ltGray">
          <a:xfrm>
            <a:off x="-23813" y="344488"/>
            <a:ext cx="8194676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2" name="Group 38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63" name="AutoShape 39"/>
            <p:cNvSpPr>
              <a:spLocks noChangeArrowheads="1"/>
            </p:cNvSpPr>
            <p:nvPr userDrawn="1"/>
          </p:nvSpPr>
          <p:spPr bwMode="lt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AutoShape 40"/>
            <p:cNvSpPr>
              <a:spLocks noChangeArrowheads="1"/>
            </p:cNvSpPr>
            <p:nvPr userDrawn="1"/>
          </p:nvSpPr>
          <p:spPr bwMode="lt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AutoShape 41"/>
            <p:cNvSpPr>
              <a:spLocks noChangeArrowheads="1"/>
            </p:cNvSpPr>
            <p:nvPr userDrawn="1"/>
          </p:nvSpPr>
          <p:spPr bwMode="lt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05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62713"/>
            <a:ext cx="26670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81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60" name="Rectangle 36"/>
            <p:cNvSpPr>
              <a:spLocks noChangeArrowheads="1"/>
            </p:cNvSpPr>
            <p:nvPr userDrawn="1"/>
          </p:nvSpPr>
          <p:spPr bwMode="ltGray">
            <a:xfrm>
              <a:off x="5042" y="0"/>
              <a:ext cx="718" cy="432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ltGray">
            <a:xfrm>
              <a:off x="5040" y="219"/>
              <a:ext cx="720" cy="3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6" name="AutoShape 42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CFC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CFC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8" name="AutoShape 44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CFC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3100" y="6375400"/>
            <a:ext cx="457200" cy="228600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fld id="{FD341229-5AB4-4217-B2FC-04DF22ECA73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68438"/>
            <a:ext cx="6705600" cy="665162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PowerPoint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Contents</a:t>
            </a:r>
            <a:endParaRPr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41081" name="Group 121"/>
          <p:cNvGrpSpPr>
            <a:grpSpLocks/>
          </p:cNvGrpSpPr>
          <p:nvPr/>
        </p:nvGrpSpPr>
        <p:grpSpPr bwMode="auto">
          <a:xfrm>
            <a:off x="1828800" y="2100263"/>
            <a:ext cx="5410200" cy="665162"/>
            <a:chOff x="1152" y="1323"/>
            <a:chExt cx="3408" cy="419"/>
          </a:xfrm>
        </p:grpSpPr>
        <p:grpSp>
          <p:nvGrpSpPr>
            <p:cNvPr id="41053" name="Group 93"/>
            <p:cNvGrpSpPr>
              <a:grpSpLocks/>
            </p:cNvGrpSpPr>
            <p:nvPr/>
          </p:nvGrpSpPr>
          <p:grpSpPr bwMode="auto">
            <a:xfrm>
              <a:off x="1152" y="1323"/>
              <a:ext cx="480" cy="419"/>
              <a:chOff x="1110" y="2656"/>
              <a:chExt cx="1549" cy="1351"/>
            </a:xfrm>
          </p:grpSpPr>
          <p:sp>
            <p:nvSpPr>
              <p:cNvPr id="41054" name="AutoShape 9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5" name="AutoShape 9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6" name="AutoShape 9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61" name="Line 101"/>
            <p:cNvSpPr>
              <a:spLocks noChangeShapeType="1"/>
            </p:cNvSpPr>
            <p:nvPr/>
          </p:nvSpPr>
          <p:spPr bwMode="auto">
            <a:xfrm>
              <a:off x="1536" y="1707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2" name="Text Box 102"/>
            <p:cNvSpPr txBox="1">
              <a:spLocks noChangeArrowheads="1"/>
            </p:cNvSpPr>
            <p:nvPr/>
          </p:nvSpPr>
          <p:spPr bwMode="auto">
            <a:xfrm>
              <a:off x="1872" y="1337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ea typeface="宋体" panose="02010600030101010101" pitchFamily="2" charset="-122"/>
                </a:rPr>
                <a:t>Click to add Title</a:t>
              </a:r>
            </a:p>
          </p:txBody>
        </p:sp>
        <p:sp>
          <p:nvSpPr>
            <p:cNvPr id="41063" name="Text Box 103"/>
            <p:cNvSpPr txBox="1">
              <a:spLocks noChangeArrowheads="1"/>
            </p:cNvSpPr>
            <p:nvPr/>
          </p:nvSpPr>
          <p:spPr bwMode="gray">
            <a:xfrm>
              <a:off x="1276" y="138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1082" name="Group 122"/>
          <p:cNvGrpSpPr>
            <a:grpSpLocks/>
          </p:cNvGrpSpPr>
          <p:nvPr/>
        </p:nvGrpSpPr>
        <p:grpSpPr bwMode="auto">
          <a:xfrm>
            <a:off x="1828800" y="3014663"/>
            <a:ext cx="5410200" cy="665162"/>
            <a:chOff x="1152" y="1899"/>
            <a:chExt cx="3408" cy="419"/>
          </a:xfrm>
        </p:grpSpPr>
        <p:grpSp>
          <p:nvGrpSpPr>
            <p:cNvPr id="41057" name="Group 97"/>
            <p:cNvGrpSpPr>
              <a:grpSpLocks/>
            </p:cNvGrpSpPr>
            <p:nvPr/>
          </p:nvGrpSpPr>
          <p:grpSpPr bwMode="auto">
            <a:xfrm>
              <a:off x="1152" y="1899"/>
              <a:ext cx="480" cy="419"/>
              <a:chOff x="3174" y="2656"/>
              <a:chExt cx="1549" cy="1351"/>
            </a:xfrm>
          </p:grpSpPr>
          <p:sp>
            <p:nvSpPr>
              <p:cNvPr id="41058" name="AutoShape 9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9" name="AutoShape 9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0" name="AutoShape 10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64" name="Line 104"/>
            <p:cNvSpPr>
              <a:spLocks noChangeShapeType="1"/>
            </p:cNvSpPr>
            <p:nvPr/>
          </p:nvSpPr>
          <p:spPr bwMode="auto">
            <a:xfrm>
              <a:off x="1536" y="2283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5" name="Text Box 105"/>
            <p:cNvSpPr txBox="1">
              <a:spLocks noChangeArrowheads="1"/>
            </p:cNvSpPr>
            <p:nvPr/>
          </p:nvSpPr>
          <p:spPr bwMode="auto">
            <a:xfrm>
              <a:off x="1872" y="1913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ea typeface="宋体" panose="02010600030101010101" pitchFamily="2" charset="-122"/>
                </a:rPr>
                <a:t>Click to add Title</a:t>
              </a:r>
            </a:p>
          </p:txBody>
        </p:sp>
        <p:sp>
          <p:nvSpPr>
            <p:cNvPr id="41066" name="Text Box 106"/>
            <p:cNvSpPr txBox="1">
              <a:spLocks noChangeArrowheads="1"/>
            </p:cNvSpPr>
            <p:nvPr/>
          </p:nvSpPr>
          <p:spPr bwMode="gray">
            <a:xfrm>
              <a:off x="1276" y="196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41083" name="Group 123"/>
          <p:cNvGrpSpPr>
            <a:grpSpLocks/>
          </p:cNvGrpSpPr>
          <p:nvPr/>
        </p:nvGrpSpPr>
        <p:grpSpPr bwMode="auto">
          <a:xfrm>
            <a:off x="1828800" y="3906838"/>
            <a:ext cx="5410200" cy="665162"/>
            <a:chOff x="1152" y="2461"/>
            <a:chExt cx="3408" cy="419"/>
          </a:xfrm>
        </p:grpSpPr>
        <p:grpSp>
          <p:nvGrpSpPr>
            <p:cNvPr id="41067" name="Group 107"/>
            <p:cNvGrpSpPr>
              <a:grpSpLocks/>
            </p:cNvGrpSpPr>
            <p:nvPr/>
          </p:nvGrpSpPr>
          <p:grpSpPr bwMode="auto">
            <a:xfrm>
              <a:off x="1152" y="2461"/>
              <a:ext cx="480" cy="419"/>
              <a:chOff x="1110" y="2656"/>
              <a:chExt cx="1549" cy="1351"/>
            </a:xfrm>
          </p:grpSpPr>
          <p:sp>
            <p:nvSpPr>
              <p:cNvPr id="41068" name="AutoShape 10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9" name="AutoShape 10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0" name="AutoShape 11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75" name="Line 115"/>
            <p:cNvSpPr>
              <a:spLocks noChangeShapeType="1"/>
            </p:cNvSpPr>
            <p:nvPr/>
          </p:nvSpPr>
          <p:spPr bwMode="auto">
            <a:xfrm>
              <a:off x="1536" y="284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6" name="Text Box 116"/>
            <p:cNvSpPr txBox="1">
              <a:spLocks noChangeArrowheads="1"/>
            </p:cNvSpPr>
            <p:nvPr/>
          </p:nvSpPr>
          <p:spPr bwMode="auto">
            <a:xfrm>
              <a:off x="1872" y="2475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ea typeface="宋体" panose="02010600030101010101" pitchFamily="2" charset="-122"/>
                </a:rPr>
                <a:t>Click to add Title</a:t>
              </a:r>
            </a:p>
          </p:txBody>
        </p:sp>
        <p:sp>
          <p:nvSpPr>
            <p:cNvPr id="41077" name="Text Box 117"/>
            <p:cNvSpPr txBox="1">
              <a:spLocks noChangeArrowheads="1"/>
            </p:cNvSpPr>
            <p:nvPr/>
          </p:nvSpPr>
          <p:spPr bwMode="gray">
            <a:xfrm>
              <a:off x="1276" y="252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41084" name="Group 124"/>
          <p:cNvGrpSpPr>
            <a:grpSpLocks/>
          </p:cNvGrpSpPr>
          <p:nvPr/>
        </p:nvGrpSpPr>
        <p:grpSpPr bwMode="auto">
          <a:xfrm>
            <a:off x="1828800" y="4821238"/>
            <a:ext cx="5410200" cy="665162"/>
            <a:chOff x="1152" y="3037"/>
            <a:chExt cx="3408" cy="419"/>
          </a:xfrm>
        </p:grpSpPr>
        <p:grpSp>
          <p:nvGrpSpPr>
            <p:cNvPr id="41071" name="Group 111"/>
            <p:cNvGrpSpPr>
              <a:grpSpLocks/>
            </p:cNvGrpSpPr>
            <p:nvPr/>
          </p:nvGrpSpPr>
          <p:grpSpPr bwMode="auto">
            <a:xfrm>
              <a:off x="1152" y="3037"/>
              <a:ext cx="480" cy="419"/>
              <a:chOff x="3174" y="2656"/>
              <a:chExt cx="1549" cy="1351"/>
            </a:xfrm>
          </p:grpSpPr>
          <p:sp>
            <p:nvSpPr>
              <p:cNvPr id="41072" name="AutoShape 1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3" name="AutoShape 1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4" name="AutoShape 11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78" name="Line 118"/>
            <p:cNvSpPr>
              <a:spLocks noChangeShapeType="1"/>
            </p:cNvSpPr>
            <p:nvPr/>
          </p:nvSpPr>
          <p:spPr bwMode="auto">
            <a:xfrm>
              <a:off x="1536" y="342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9" name="Text Box 119"/>
            <p:cNvSpPr txBox="1">
              <a:spLocks noChangeArrowheads="1"/>
            </p:cNvSpPr>
            <p:nvPr/>
          </p:nvSpPr>
          <p:spPr bwMode="auto">
            <a:xfrm>
              <a:off x="1872" y="3051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ea typeface="宋体" panose="02010600030101010101" pitchFamily="2" charset="-122"/>
                </a:rPr>
                <a:t>Click to add Title</a:t>
              </a:r>
            </a:p>
          </p:txBody>
        </p:sp>
        <p:sp>
          <p:nvSpPr>
            <p:cNvPr id="41080" name="Text Box 120"/>
            <p:cNvSpPr txBox="1">
              <a:spLocks noChangeArrowheads="1"/>
            </p:cNvSpPr>
            <p:nvPr/>
          </p:nvSpPr>
          <p:spPr bwMode="gray">
            <a:xfrm>
              <a:off x="1276" y="309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9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WordArt 2"/>
          <p:cNvSpPr>
            <a:spLocks noChangeArrowheads="1" noChangeShapeType="1" noTextEdit="1"/>
          </p:cNvSpPr>
          <p:nvPr/>
        </p:nvSpPr>
        <p:spPr bwMode="gray">
          <a:xfrm>
            <a:off x="2209800" y="1295400"/>
            <a:ext cx="49530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429000" y="3048000"/>
            <a:ext cx="4452938" cy="381000"/>
          </a:xfrm>
          <a:noFill/>
          <a:ln/>
        </p:spPr>
        <p:txBody>
          <a:bodyPr/>
          <a:lstStyle/>
          <a:p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3366"/>
      </a:dk1>
      <a:lt1>
        <a:srgbClr val="FFFFFF"/>
      </a:lt1>
      <a:dk2>
        <a:srgbClr val="6542AA"/>
      </a:dk2>
      <a:lt2>
        <a:srgbClr val="C0C0C0"/>
      </a:lt2>
      <a:accent1>
        <a:srgbClr val="269DD8"/>
      </a:accent1>
      <a:accent2>
        <a:srgbClr val="85BA54"/>
      </a:accent2>
      <a:accent3>
        <a:srgbClr val="FFFFFF"/>
      </a:accent3>
      <a:accent4>
        <a:srgbClr val="002A56"/>
      </a:accent4>
      <a:accent5>
        <a:srgbClr val="ACCCE9"/>
      </a:accent5>
      <a:accent6>
        <a:srgbClr val="78A84B"/>
      </a:accent6>
      <a:hlink>
        <a:srgbClr val="4C59D2"/>
      </a:hlink>
      <a:folHlink>
        <a:srgbClr val="A0B5C4"/>
      </a:folHlink>
    </a:clrScheme>
    <a:fontScheme name="默认设计模板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6666"/>
        </a:dk1>
        <a:lt1>
          <a:srgbClr val="FFFFFF"/>
        </a:lt1>
        <a:dk2>
          <a:srgbClr val="003366"/>
        </a:dk2>
        <a:lt2>
          <a:srgbClr val="C0C0C0"/>
        </a:lt2>
        <a:accent1>
          <a:srgbClr val="54AA36"/>
        </a:accent1>
        <a:accent2>
          <a:srgbClr val="D4BA3A"/>
        </a:accent2>
        <a:accent3>
          <a:srgbClr val="FFFFFF"/>
        </a:accent3>
        <a:accent4>
          <a:srgbClr val="005656"/>
        </a:accent4>
        <a:accent5>
          <a:srgbClr val="B3D2AE"/>
        </a:accent5>
        <a:accent6>
          <a:srgbClr val="C0A834"/>
        </a:accent6>
        <a:hlink>
          <a:srgbClr val="21B7A9"/>
        </a:hlink>
        <a:folHlink>
          <a:srgbClr val="BAC4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3366"/>
        </a:dk1>
        <a:lt1>
          <a:srgbClr val="FFFFFF"/>
        </a:lt1>
        <a:dk2>
          <a:srgbClr val="6542AA"/>
        </a:dk2>
        <a:lt2>
          <a:srgbClr val="C0C0C0"/>
        </a:lt2>
        <a:accent1>
          <a:srgbClr val="269DD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ACCCE9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漂亮的儿童教育PPT模板</Template>
  <TotalTime>18</TotalTime>
  <Words>26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PowerPoint Template</vt:lpstr>
      <vt:lpstr>Contents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Administrator</dc:creator>
  <cp:lastModifiedBy>Administrator</cp:lastModifiedBy>
  <cp:revision>6</cp:revision>
  <dcterms:created xsi:type="dcterms:W3CDTF">2015-08-21T11:21:11Z</dcterms:created>
  <dcterms:modified xsi:type="dcterms:W3CDTF">2016-07-07T02:15:01Z</dcterms:modified>
</cp:coreProperties>
</file>