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916" y="5109670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6" y="4956050"/>
            <a:ext cx="7940659" cy="683665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C6FE-6D69-49C9-9581-B0B9EE735047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E48A-39A4-477B-9308-E3247BE0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C6FE-6D69-49C9-9581-B0B9EE735047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E48A-39A4-477B-9308-E3247BE0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C6FE-6D69-49C9-9581-B0B9EE735047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E48A-39A4-477B-9308-E3247BE0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7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C6FE-6D69-49C9-9581-B0B9EE735047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E48A-39A4-477B-9308-E3247BE0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C6FE-6D69-49C9-9581-B0B9EE735047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E48A-39A4-477B-9308-E3247BE0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C6FE-6D69-49C9-9581-B0B9EE735047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E48A-39A4-477B-9308-E3247BE0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C6FE-6D69-49C9-9581-B0B9EE735047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E48A-39A4-477B-9308-E3247BE0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7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C6FE-6D69-49C9-9581-B0B9EE735047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E48A-39A4-477B-9308-E3247BE0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7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C6FE-6D69-49C9-9581-B0B9EE735047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E48A-39A4-477B-9308-E3247BE0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C6FE-6D69-49C9-9581-B0B9EE735047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E48A-39A4-477B-9308-E3247BE0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C6FE-6D69-49C9-9581-B0B9EE735047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E48A-39A4-477B-9308-E3247BE0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C6FE-6D69-49C9-9581-B0B9EE735047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E48A-39A4-477B-9308-E3247BE0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C6FE-6D69-49C9-9581-B0B9EE735047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3E48A-39A4-477B-9308-E3247BE0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全屏显示(4:3)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Presentation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Julian</dc:creator>
  <cp:lastModifiedBy>Administrator</cp:lastModifiedBy>
  <cp:revision>4</cp:revision>
  <dcterms:created xsi:type="dcterms:W3CDTF">2013-08-21T15:31:44Z</dcterms:created>
  <dcterms:modified xsi:type="dcterms:W3CDTF">2016-07-07T02:26:29Z</dcterms:modified>
</cp:coreProperties>
</file>