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92B"/>
    <a:srgbClr val="00B050"/>
    <a:srgbClr val="739C00"/>
    <a:srgbClr val="E04D5F"/>
    <a:srgbClr val="FF7C80"/>
    <a:srgbClr val="E12173"/>
    <a:srgbClr val="7030A0"/>
    <a:srgbClr val="D23043"/>
    <a:srgbClr val="F6A530"/>
    <a:srgbClr val="702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9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6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8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5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7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2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9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BE1D-7604-42EC-A4AB-D6D6ED21E193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852-E2C4-4EB7-B2FC-D7E85101E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0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1810517" y="121944"/>
            <a:ext cx="846222" cy="1953576"/>
            <a:chOff x="211003" y="75110"/>
            <a:chExt cx="846222" cy="19535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211003" y="75110"/>
              <a:ext cx="846222" cy="1953576"/>
              <a:chOff x="214742" y="182444"/>
              <a:chExt cx="846222" cy="1953576"/>
            </a:xfrm>
          </p:grpSpPr>
          <p:sp>
            <p:nvSpPr>
              <p:cNvPr id="77" name="椭圆 45"/>
              <p:cNvSpPr/>
              <p:nvPr/>
            </p:nvSpPr>
            <p:spPr>
              <a:xfrm>
                <a:off x="214742" y="182444"/>
                <a:ext cx="846222" cy="1228442"/>
              </a:xfrm>
              <a:custGeom>
                <a:avLst/>
                <a:gdLst>
                  <a:gd name="connsiteX0" fmla="*/ 0 w 1174475"/>
                  <a:gd name="connsiteY0" fmla="*/ 700088 h 1400175"/>
                  <a:gd name="connsiteX1" fmla="*/ 587238 w 1174475"/>
                  <a:gd name="connsiteY1" fmla="*/ 0 h 1400175"/>
                  <a:gd name="connsiteX2" fmla="*/ 1174476 w 1174475"/>
                  <a:gd name="connsiteY2" fmla="*/ 700088 h 1400175"/>
                  <a:gd name="connsiteX3" fmla="*/ 587238 w 1174475"/>
                  <a:gd name="connsiteY3" fmla="*/ 1400176 h 1400175"/>
                  <a:gd name="connsiteX4" fmla="*/ 0 w 1174475"/>
                  <a:gd name="connsiteY4" fmla="*/ 700088 h 1400175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486" h="1704976">
                    <a:moveTo>
                      <a:pt x="10" y="700088"/>
                    </a:moveTo>
                    <a:cubicBezTo>
                      <a:pt x="2127" y="301625"/>
                      <a:pt x="262925" y="0"/>
                      <a:pt x="587248" y="0"/>
                    </a:cubicBezTo>
                    <a:cubicBezTo>
                      <a:pt x="911571" y="0"/>
                      <a:pt x="1174486" y="313440"/>
                      <a:pt x="1174486" y="700088"/>
                    </a:cubicBezTo>
                    <a:cubicBezTo>
                      <a:pt x="1174486" y="1086736"/>
                      <a:pt x="835371" y="1425576"/>
                      <a:pt x="574548" y="1704976"/>
                    </a:cubicBezTo>
                    <a:cubicBezTo>
                      <a:pt x="339125" y="1438276"/>
                      <a:pt x="-2107" y="1098551"/>
                      <a:pt x="10" y="700088"/>
                    </a:cubicBez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651148" y="1394838"/>
                <a:ext cx="350517" cy="741182"/>
              </a:xfrm>
              <a:custGeom>
                <a:avLst/>
                <a:gdLst>
                  <a:gd name="connsiteX0" fmla="*/ 0 w 266700"/>
                  <a:gd name="connsiteY0" fmla="*/ 0 h 863600"/>
                  <a:gd name="connsiteX1" fmla="*/ 266700 w 266700"/>
                  <a:gd name="connsiteY1" fmla="*/ 228600 h 863600"/>
                  <a:gd name="connsiteX2" fmla="*/ 101600 w 266700"/>
                  <a:gd name="connsiteY2" fmla="*/ 469900 h 863600"/>
                  <a:gd name="connsiteX3" fmla="*/ 215900 w 266700"/>
                  <a:gd name="connsiteY3" fmla="*/ 863600 h 863600"/>
                  <a:gd name="connsiteX0" fmla="*/ 0 w 267862"/>
                  <a:gd name="connsiteY0" fmla="*/ 0 h 863600"/>
                  <a:gd name="connsiteX1" fmla="*/ 266700 w 267862"/>
                  <a:gd name="connsiteY1" fmla="*/ 228600 h 863600"/>
                  <a:gd name="connsiteX2" fmla="*/ 101600 w 267862"/>
                  <a:gd name="connsiteY2" fmla="*/ 469900 h 863600"/>
                  <a:gd name="connsiteX3" fmla="*/ 215900 w 267862"/>
                  <a:gd name="connsiteY3" fmla="*/ 863600 h 863600"/>
                  <a:gd name="connsiteX0" fmla="*/ 0 w 267631"/>
                  <a:gd name="connsiteY0" fmla="*/ 0 h 863600"/>
                  <a:gd name="connsiteX1" fmla="*/ 266700 w 267631"/>
                  <a:gd name="connsiteY1" fmla="*/ 228600 h 863600"/>
                  <a:gd name="connsiteX2" fmla="*/ 101600 w 267631"/>
                  <a:gd name="connsiteY2" fmla="*/ 469900 h 863600"/>
                  <a:gd name="connsiteX3" fmla="*/ 215900 w 267631"/>
                  <a:gd name="connsiteY3" fmla="*/ 863600 h 863600"/>
                  <a:gd name="connsiteX0" fmla="*/ 0 w 267927"/>
                  <a:gd name="connsiteY0" fmla="*/ 0 h 863600"/>
                  <a:gd name="connsiteX1" fmla="*/ 266700 w 267927"/>
                  <a:gd name="connsiteY1" fmla="*/ 228600 h 863600"/>
                  <a:gd name="connsiteX2" fmla="*/ 114300 w 267927"/>
                  <a:gd name="connsiteY2" fmla="*/ 584200 h 863600"/>
                  <a:gd name="connsiteX3" fmla="*/ 215900 w 267927"/>
                  <a:gd name="connsiteY3" fmla="*/ 863600 h 863600"/>
                  <a:gd name="connsiteX0" fmla="*/ 0 w 330200"/>
                  <a:gd name="connsiteY0" fmla="*/ 0 h 876300"/>
                  <a:gd name="connsiteX1" fmla="*/ 266700 w 330200"/>
                  <a:gd name="connsiteY1" fmla="*/ 228600 h 876300"/>
                  <a:gd name="connsiteX2" fmla="*/ 114300 w 330200"/>
                  <a:gd name="connsiteY2" fmla="*/ 584200 h 876300"/>
                  <a:gd name="connsiteX3" fmla="*/ 330200 w 330200"/>
                  <a:gd name="connsiteY3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200" h="876300">
                    <a:moveTo>
                      <a:pt x="0" y="0"/>
                    </a:moveTo>
                    <a:cubicBezTo>
                      <a:pt x="88900" y="76200"/>
                      <a:pt x="247650" y="131233"/>
                      <a:pt x="266700" y="228600"/>
                    </a:cubicBezTo>
                    <a:cubicBezTo>
                      <a:pt x="285750" y="325967"/>
                      <a:pt x="103717" y="476250"/>
                      <a:pt x="114300" y="584200"/>
                    </a:cubicBezTo>
                    <a:cubicBezTo>
                      <a:pt x="124883" y="692150"/>
                      <a:pt x="258233" y="778933"/>
                      <a:pt x="330200" y="876300"/>
                    </a:cubicBezTo>
                  </a:path>
                </a:pathLst>
              </a:cu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8" name="等腰三角形 77"/>
            <p:cNvSpPr/>
            <p:nvPr/>
          </p:nvSpPr>
          <p:spPr>
            <a:xfrm>
              <a:off x="565687" y="1321857"/>
              <a:ext cx="131519" cy="113378"/>
            </a:xfrm>
            <a:prstGeom prst="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257812" y="264850"/>
              <a:ext cx="559454" cy="741182"/>
            </a:xfrm>
            <a:prstGeom prst="ellips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80502" y="375704"/>
              <a:ext cx="290461" cy="384812"/>
            </a:xfrm>
            <a:prstGeom prst="ellips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975572">
              <a:off x="319761" y="387746"/>
              <a:ext cx="122470" cy="2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08010" y="633909"/>
              <a:ext cx="53531" cy="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0530130" y="3630812"/>
            <a:ext cx="846222" cy="3227188"/>
            <a:chOff x="1067737" y="-1176994"/>
            <a:chExt cx="846222" cy="3227188"/>
          </a:xfrm>
        </p:grpSpPr>
        <p:grpSp>
          <p:nvGrpSpPr>
            <p:cNvPr id="85" name="组合 84"/>
            <p:cNvGrpSpPr/>
            <p:nvPr/>
          </p:nvGrpSpPr>
          <p:grpSpPr>
            <a:xfrm rot="364795">
              <a:off x="1067737" y="-1176994"/>
              <a:ext cx="846222" cy="1310847"/>
              <a:chOff x="2165125" y="238624"/>
              <a:chExt cx="1174486" cy="1819348"/>
            </a:xfrm>
          </p:grpSpPr>
          <p:sp>
            <p:nvSpPr>
              <p:cNvPr id="110" name="椭圆 45"/>
              <p:cNvSpPr/>
              <p:nvPr/>
            </p:nvSpPr>
            <p:spPr>
              <a:xfrm>
                <a:off x="2165125" y="238624"/>
                <a:ext cx="1174486" cy="1704976"/>
              </a:xfrm>
              <a:custGeom>
                <a:avLst/>
                <a:gdLst>
                  <a:gd name="connsiteX0" fmla="*/ 0 w 1174475"/>
                  <a:gd name="connsiteY0" fmla="*/ 700088 h 1400175"/>
                  <a:gd name="connsiteX1" fmla="*/ 587238 w 1174475"/>
                  <a:gd name="connsiteY1" fmla="*/ 0 h 1400175"/>
                  <a:gd name="connsiteX2" fmla="*/ 1174476 w 1174475"/>
                  <a:gd name="connsiteY2" fmla="*/ 700088 h 1400175"/>
                  <a:gd name="connsiteX3" fmla="*/ 587238 w 1174475"/>
                  <a:gd name="connsiteY3" fmla="*/ 1400176 h 1400175"/>
                  <a:gd name="connsiteX4" fmla="*/ 0 w 1174475"/>
                  <a:gd name="connsiteY4" fmla="*/ 700088 h 1400175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486" h="1704976">
                    <a:moveTo>
                      <a:pt x="10" y="700088"/>
                    </a:moveTo>
                    <a:cubicBezTo>
                      <a:pt x="2127" y="301625"/>
                      <a:pt x="262925" y="0"/>
                      <a:pt x="587248" y="0"/>
                    </a:cubicBezTo>
                    <a:cubicBezTo>
                      <a:pt x="911571" y="0"/>
                      <a:pt x="1174486" y="313440"/>
                      <a:pt x="1174486" y="700088"/>
                    </a:cubicBezTo>
                    <a:cubicBezTo>
                      <a:pt x="1174486" y="1086736"/>
                      <a:pt x="835371" y="1425576"/>
                      <a:pt x="574548" y="1704976"/>
                    </a:cubicBezTo>
                    <a:cubicBezTo>
                      <a:pt x="339125" y="1438276"/>
                      <a:pt x="-2107" y="1098551"/>
                      <a:pt x="10" y="700088"/>
                    </a:cubicBezTo>
                    <a:close/>
                  </a:path>
                </a:pathLst>
              </a:custGeom>
              <a:solidFill>
                <a:srgbClr val="EB5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>
                <a:off x="2652207" y="1900612"/>
                <a:ext cx="182538" cy="157360"/>
              </a:xfrm>
              <a:prstGeom prst="triangle">
                <a:avLst/>
              </a:prstGeom>
              <a:solidFill>
                <a:srgbClr val="D2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2224903" y="352996"/>
                <a:ext cx="776476" cy="1028700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2256394" y="506852"/>
                <a:ext cx="403136" cy="534087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rot="975572">
                <a:off x="2310882" y="523566"/>
                <a:ext cx="169978" cy="3346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2294573" y="865220"/>
                <a:ext cx="74297" cy="7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任意多边形 128"/>
            <p:cNvSpPr/>
            <p:nvPr/>
          </p:nvSpPr>
          <p:spPr>
            <a:xfrm>
              <a:off x="1436580" y="23529"/>
              <a:ext cx="270036" cy="2026665"/>
            </a:xfrm>
            <a:custGeom>
              <a:avLst/>
              <a:gdLst>
                <a:gd name="connsiteX0" fmla="*/ 0 w 266700"/>
                <a:gd name="connsiteY0" fmla="*/ 0 h 863600"/>
                <a:gd name="connsiteX1" fmla="*/ 266700 w 266700"/>
                <a:gd name="connsiteY1" fmla="*/ 228600 h 863600"/>
                <a:gd name="connsiteX2" fmla="*/ 101600 w 266700"/>
                <a:gd name="connsiteY2" fmla="*/ 469900 h 863600"/>
                <a:gd name="connsiteX3" fmla="*/ 215900 w 266700"/>
                <a:gd name="connsiteY3" fmla="*/ 863600 h 863600"/>
                <a:gd name="connsiteX0" fmla="*/ 0 w 267862"/>
                <a:gd name="connsiteY0" fmla="*/ 0 h 863600"/>
                <a:gd name="connsiteX1" fmla="*/ 266700 w 267862"/>
                <a:gd name="connsiteY1" fmla="*/ 228600 h 863600"/>
                <a:gd name="connsiteX2" fmla="*/ 101600 w 267862"/>
                <a:gd name="connsiteY2" fmla="*/ 469900 h 863600"/>
                <a:gd name="connsiteX3" fmla="*/ 215900 w 267862"/>
                <a:gd name="connsiteY3" fmla="*/ 863600 h 863600"/>
                <a:gd name="connsiteX0" fmla="*/ 0 w 267631"/>
                <a:gd name="connsiteY0" fmla="*/ 0 h 863600"/>
                <a:gd name="connsiteX1" fmla="*/ 266700 w 267631"/>
                <a:gd name="connsiteY1" fmla="*/ 228600 h 863600"/>
                <a:gd name="connsiteX2" fmla="*/ 101600 w 267631"/>
                <a:gd name="connsiteY2" fmla="*/ 469900 h 863600"/>
                <a:gd name="connsiteX3" fmla="*/ 215900 w 267631"/>
                <a:gd name="connsiteY3" fmla="*/ 863600 h 863600"/>
                <a:gd name="connsiteX0" fmla="*/ 0 w 267927"/>
                <a:gd name="connsiteY0" fmla="*/ 0 h 863600"/>
                <a:gd name="connsiteX1" fmla="*/ 266700 w 267927"/>
                <a:gd name="connsiteY1" fmla="*/ 228600 h 863600"/>
                <a:gd name="connsiteX2" fmla="*/ 114300 w 267927"/>
                <a:gd name="connsiteY2" fmla="*/ 584200 h 863600"/>
                <a:gd name="connsiteX3" fmla="*/ 215900 w 267927"/>
                <a:gd name="connsiteY3" fmla="*/ 863600 h 863600"/>
                <a:gd name="connsiteX0" fmla="*/ 0 w 330200"/>
                <a:gd name="connsiteY0" fmla="*/ 0 h 876300"/>
                <a:gd name="connsiteX1" fmla="*/ 266700 w 330200"/>
                <a:gd name="connsiteY1" fmla="*/ 228600 h 876300"/>
                <a:gd name="connsiteX2" fmla="*/ 114300 w 330200"/>
                <a:gd name="connsiteY2" fmla="*/ 584200 h 876300"/>
                <a:gd name="connsiteX3" fmla="*/ 330200 w 330200"/>
                <a:gd name="connsiteY3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876300">
                  <a:moveTo>
                    <a:pt x="0" y="0"/>
                  </a:moveTo>
                  <a:cubicBezTo>
                    <a:pt x="88900" y="76200"/>
                    <a:pt x="247650" y="131233"/>
                    <a:pt x="266700" y="228600"/>
                  </a:cubicBezTo>
                  <a:cubicBezTo>
                    <a:pt x="285750" y="325967"/>
                    <a:pt x="103717" y="476250"/>
                    <a:pt x="114300" y="584200"/>
                  </a:cubicBezTo>
                  <a:cubicBezTo>
                    <a:pt x="124883" y="692150"/>
                    <a:pt x="258233" y="778933"/>
                    <a:pt x="330200" y="876300"/>
                  </a:cubicBezTo>
                </a:path>
              </a:pathLst>
            </a:custGeom>
            <a:noFill/>
            <a:ln>
              <a:solidFill>
                <a:srgbClr val="E12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" name="等腰三角形 61"/>
          <p:cNvSpPr/>
          <p:nvPr/>
        </p:nvSpPr>
        <p:spPr>
          <a:xfrm rot="2764356" flipV="1">
            <a:off x="4472557" y="5384944"/>
            <a:ext cx="3618761" cy="523996"/>
          </a:xfrm>
          <a:custGeom>
            <a:avLst/>
            <a:gdLst>
              <a:gd name="connsiteX0" fmla="*/ 0 w 4332818"/>
              <a:gd name="connsiteY0" fmla="*/ 523893 h 523893"/>
              <a:gd name="connsiteX1" fmla="*/ 2166409 w 4332818"/>
              <a:gd name="connsiteY1" fmla="*/ 0 h 523893"/>
              <a:gd name="connsiteX2" fmla="*/ 4332818 w 4332818"/>
              <a:gd name="connsiteY2" fmla="*/ 523893 h 523893"/>
              <a:gd name="connsiteX3" fmla="*/ 0 w 4332818"/>
              <a:gd name="connsiteY3" fmla="*/ 523893 h 523893"/>
              <a:gd name="connsiteX0" fmla="*/ 0 w 3618761"/>
              <a:gd name="connsiteY0" fmla="*/ 523893 h 523996"/>
              <a:gd name="connsiteX1" fmla="*/ 2166409 w 3618761"/>
              <a:gd name="connsiteY1" fmla="*/ 0 h 523996"/>
              <a:gd name="connsiteX2" fmla="*/ 3618761 w 3618761"/>
              <a:gd name="connsiteY2" fmla="*/ 523996 h 523996"/>
              <a:gd name="connsiteX3" fmla="*/ 0 w 3618761"/>
              <a:gd name="connsiteY3" fmla="*/ 523893 h 52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761" h="523996">
                <a:moveTo>
                  <a:pt x="0" y="523893"/>
                </a:moveTo>
                <a:lnTo>
                  <a:pt x="2166409" y="0"/>
                </a:lnTo>
                <a:lnTo>
                  <a:pt x="3618761" y="523996"/>
                </a:lnTo>
                <a:lnTo>
                  <a:pt x="0" y="523893"/>
                </a:lnTo>
                <a:close/>
              </a:path>
            </a:pathLst>
          </a:custGeom>
          <a:solidFill>
            <a:srgbClr val="F6A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59"/>
          <p:cNvSpPr/>
          <p:nvPr/>
        </p:nvSpPr>
        <p:spPr>
          <a:xfrm rot="2700000">
            <a:off x="4097502" y="4571201"/>
            <a:ext cx="5012645" cy="2288382"/>
          </a:xfrm>
          <a:custGeom>
            <a:avLst/>
            <a:gdLst>
              <a:gd name="connsiteX0" fmla="*/ 0 w 5356140"/>
              <a:gd name="connsiteY0" fmla="*/ 0 h 4378550"/>
              <a:gd name="connsiteX1" fmla="*/ 5356140 w 5356140"/>
              <a:gd name="connsiteY1" fmla="*/ 0 h 4378550"/>
              <a:gd name="connsiteX2" fmla="*/ 5356140 w 5356140"/>
              <a:gd name="connsiteY2" fmla="*/ 4378550 h 4378550"/>
              <a:gd name="connsiteX3" fmla="*/ 0 w 5356140"/>
              <a:gd name="connsiteY3" fmla="*/ 4378550 h 4378550"/>
              <a:gd name="connsiteX4" fmla="*/ 0 w 5356140"/>
              <a:gd name="connsiteY4" fmla="*/ 0 h 4378550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0 w 5356140"/>
              <a:gd name="connsiteY4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538355 w 5356140"/>
              <a:gd name="connsiteY4" fmla="*/ 2165921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107288 w 5463428"/>
              <a:gd name="connsiteY0" fmla="*/ 0 h 4392021"/>
              <a:gd name="connsiteX1" fmla="*/ 5463428 w 5463428"/>
              <a:gd name="connsiteY1" fmla="*/ 0 h 4392021"/>
              <a:gd name="connsiteX2" fmla="*/ 5463428 w 5463428"/>
              <a:gd name="connsiteY2" fmla="*/ 4378550 h 4392021"/>
              <a:gd name="connsiteX3" fmla="*/ 1265741 w 5463428"/>
              <a:gd name="connsiteY3" fmla="*/ 4392021 h 4392021"/>
              <a:gd name="connsiteX4" fmla="*/ 389706 w 5463428"/>
              <a:gd name="connsiteY4" fmla="*/ 2327567 h 4392021"/>
              <a:gd name="connsiteX5" fmla="*/ 1770420 w 5463428"/>
              <a:gd name="connsiteY5" fmla="*/ 1903249 h 4392021"/>
              <a:gd name="connsiteX6" fmla="*/ 107288 w 5463428"/>
              <a:gd name="connsiteY6" fmla="*/ 0 h 4392021"/>
              <a:gd name="connsiteX0" fmla="*/ 107288 w 5463428"/>
              <a:gd name="connsiteY0" fmla="*/ 0 h 4392021"/>
              <a:gd name="connsiteX1" fmla="*/ 5463428 w 5463428"/>
              <a:gd name="connsiteY1" fmla="*/ 0 h 4392021"/>
              <a:gd name="connsiteX2" fmla="*/ 5463428 w 5463428"/>
              <a:gd name="connsiteY2" fmla="*/ 4378550 h 4392021"/>
              <a:gd name="connsiteX3" fmla="*/ 1265741 w 5463428"/>
              <a:gd name="connsiteY3" fmla="*/ 4392021 h 4392021"/>
              <a:gd name="connsiteX4" fmla="*/ 1945535 w 5463428"/>
              <a:gd name="connsiteY4" fmla="*/ 2805765 h 4392021"/>
              <a:gd name="connsiteX5" fmla="*/ 1770420 w 5463428"/>
              <a:gd name="connsiteY5" fmla="*/ 1903249 h 4392021"/>
              <a:gd name="connsiteX6" fmla="*/ 107288 w 5463428"/>
              <a:gd name="connsiteY6" fmla="*/ 0 h 4392021"/>
              <a:gd name="connsiteX0" fmla="*/ 107288 w 5463428"/>
              <a:gd name="connsiteY0" fmla="*/ 0 h 4392021"/>
              <a:gd name="connsiteX1" fmla="*/ 5463428 w 5463428"/>
              <a:gd name="connsiteY1" fmla="*/ 0 h 4392021"/>
              <a:gd name="connsiteX2" fmla="*/ 5463428 w 5463428"/>
              <a:gd name="connsiteY2" fmla="*/ 4378550 h 4392021"/>
              <a:gd name="connsiteX3" fmla="*/ 1265741 w 5463428"/>
              <a:gd name="connsiteY3" fmla="*/ 4392021 h 4392021"/>
              <a:gd name="connsiteX4" fmla="*/ 1945535 w 5463428"/>
              <a:gd name="connsiteY4" fmla="*/ 2805765 h 4392021"/>
              <a:gd name="connsiteX5" fmla="*/ 1770420 w 5463428"/>
              <a:gd name="connsiteY5" fmla="*/ 1903249 h 4392021"/>
              <a:gd name="connsiteX6" fmla="*/ 107288 w 5463428"/>
              <a:gd name="connsiteY6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1838247 w 5356140"/>
              <a:gd name="connsiteY4" fmla="*/ 2805765 h 4392021"/>
              <a:gd name="connsiteX5" fmla="*/ 1663132 w 5356140"/>
              <a:gd name="connsiteY5" fmla="*/ 1903249 h 4392021"/>
              <a:gd name="connsiteX6" fmla="*/ 0 w 5356140"/>
              <a:gd name="connsiteY6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1838247 w 5356140"/>
              <a:gd name="connsiteY4" fmla="*/ 2805765 h 4392021"/>
              <a:gd name="connsiteX5" fmla="*/ 1663132 w 5356140"/>
              <a:gd name="connsiteY5" fmla="*/ 1903249 h 4392021"/>
              <a:gd name="connsiteX6" fmla="*/ 0 w 5356140"/>
              <a:gd name="connsiteY6" fmla="*/ 0 h 4392021"/>
              <a:gd name="connsiteX0" fmla="*/ 179065 w 5535205"/>
              <a:gd name="connsiteY0" fmla="*/ 0 h 4392021"/>
              <a:gd name="connsiteX1" fmla="*/ 5535205 w 5535205"/>
              <a:gd name="connsiteY1" fmla="*/ 0 h 4392021"/>
              <a:gd name="connsiteX2" fmla="*/ 5535205 w 5535205"/>
              <a:gd name="connsiteY2" fmla="*/ 4378550 h 4392021"/>
              <a:gd name="connsiteX3" fmla="*/ 1337518 w 5535205"/>
              <a:gd name="connsiteY3" fmla="*/ 4392021 h 4392021"/>
              <a:gd name="connsiteX4" fmla="*/ 2017312 w 5535205"/>
              <a:gd name="connsiteY4" fmla="*/ 2805765 h 4392021"/>
              <a:gd name="connsiteX5" fmla="*/ 1842197 w 5535205"/>
              <a:gd name="connsiteY5" fmla="*/ 1903249 h 4392021"/>
              <a:gd name="connsiteX6" fmla="*/ 1323587 w 5535205"/>
              <a:gd name="connsiteY6" fmla="*/ 1169113 h 4392021"/>
              <a:gd name="connsiteX7" fmla="*/ 179065 w 5535205"/>
              <a:gd name="connsiteY7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1838247 w 5356140"/>
              <a:gd name="connsiteY4" fmla="*/ 2805765 h 4392021"/>
              <a:gd name="connsiteX5" fmla="*/ 1663132 w 5356140"/>
              <a:gd name="connsiteY5" fmla="*/ 1903249 h 4392021"/>
              <a:gd name="connsiteX6" fmla="*/ 1144522 w 5356140"/>
              <a:gd name="connsiteY6" fmla="*/ 1169113 h 4392021"/>
              <a:gd name="connsiteX7" fmla="*/ 0 w 5356140"/>
              <a:gd name="connsiteY7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1158453 w 5356140"/>
              <a:gd name="connsiteY2" fmla="*/ 4392021 h 4392021"/>
              <a:gd name="connsiteX3" fmla="*/ 1838247 w 5356140"/>
              <a:gd name="connsiteY3" fmla="*/ 2805765 h 4392021"/>
              <a:gd name="connsiteX4" fmla="*/ 1663132 w 5356140"/>
              <a:gd name="connsiteY4" fmla="*/ 1903249 h 4392021"/>
              <a:gd name="connsiteX5" fmla="*/ 1144522 w 5356140"/>
              <a:gd name="connsiteY5" fmla="*/ 1169113 h 4392021"/>
              <a:gd name="connsiteX6" fmla="*/ 0 w 5356140"/>
              <a:gd name="connsiteY6" fmla="*/ 0 h 4392021"/>
              <a:gd name="connsiteX0" fmla="*/ 0 w 5012645"/>
              <a:gd name="connsiteY0" fmla="*/ 12964 h 4404985"/>
              <a:gd name="connsiteX1" fmla="*/ 5012645 w 5012645"/>
              <a:gd name="connsiteY1" fmla="*/ 0 h 4404985"/>
              <a:gd name="connsiteX2" fmla="*/ 1158453 w 5012645"/>
              <a:gd name="connsiteY2" fmla="*/ 4404985 h 4404985"/>
              <a:gd name="connsiteX3" fmla="*/ 1838247 w 5012645"/>
              <a:gd name="connsiteY3" fmla="*/ 2818729 h 4404985"/>
              <a:gd name="connsiteX4" fmla="*/ 1663132 w 5012645"/>
              <a:gd name="connsiteY4" fmla="*/ 1916213 h 4404985"/>
              <a:gd name="connsiteX5" fmla="*/ 1144522 w 5012645"/>
              <a:gd name="connsiteY5" fmla="*/ 1182077 h 4404985"/>
              <a:gd name="connsiteX6" fmla="*/ 0 w 5012645"/>
              <a:gd name="connsiteY6" fmla="*/ 12964 h 44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645" h="4404985">
                <a:moveTo>
                  <a:pt x="0" y="12964"/>
                </a:moveTo>
                <a:lnTo>
                  <a:pt x="5012645" y="0"/>
                </a:lnTo>
                <a:lnTo>
                  <a:pt x="1158453" y="4404985"/>
                </a:lnTo>
                <a:lnTo>
                  <a:pt x="1838247" y="2818729"/>
                </a:lnTo>
                <a:cubicBezTo>
                  <a:pt x="1922360" y="2403934"/>
                  <a:pt x="1710202" y="2304141"/>
                  <a:pt x="1663132" y="1916213"/>
                </a:cubicBezTo>
                <a:cubicBezTo>
                  <a:pt x="1547511" y="1643438"/>
                  <a:pt x="1421711" y="1499285"/>
                  <a:pt x="1144522" y="1182077"/>
                </a:cubicBezTo>
                <a:cubicBezTo>
                  <a:pt x="867333" y="864869"/>
                  <a:pt x="443047" y="423342"/>
                  <a:pt x="0" y="12964"/>
                </a:cubicBezTo>
                <a:close/>
              </a:path>
            </a:pathLst>
          </a:custGeom>
          <a:solidFill>
            <a:srgbClr val="F6A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4113523" y="3908901"/>
            <a:ext cx="6459623" cy="4398756"/>
          </a:xfrm>
          <a:custGeom>
            <a:avLst/>
            <a:gdLst>
              <a:gd name="connsiteX0" fmla="*/ 0 w 5356140"/>
              <a:gd name="connsiteY0" fmla="*/ 0 h 4378550"/>
              <a:gd name="connsiteX1" fmla="*/ 5356140 w 5356140"/>
              <a:gd name="connsiteY1" fmla="*/ 0 h 4378550"/>
              <a:gd name="connsiteX2" fmla="*/ 5356140 w 5356140"/>
              <a:gd name="connsiteY2" fmla="*/ 4378550 h 4378550"/>
              <a:gd name="connsiteX3" fmla="*/ 0 w 5356140"/>
              <a:gd name="connsiteY3" fmla="*/ 4378550 h 4378550"/>
              <a:gd name="connsiteX4" fmla="*/ 0 w 5356140"/>
              <a:gd name="connsiteY4" fmla="*/ 0 h 4378550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0 w 5356140"/>
              <a:gd name="connsiteY4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538355 w 5356140"/>
              <a:gd name="connsiteY4" fmla="*/ 2165921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282418 w 5356140"/>
              <a:gd name="connsiteY4" fmla="*/ 2327567 h 4392021"/>
              <a:gd name="connsiteX5" fmla="*/ 0 w 5356140"/>
              <a:gd name="connsiteY5" fmla="*/ 0 h 4392021"/>
              <a:gd name="connsiteX0" fmla="*/ 107288 w 5463428"/>
              <a:gd name="connsiteY0" fmla="*/ 0 h 4392021"/>
              <a:gd name="connsiteX1" fmla="*/ 5463428 w 5463428"/>
              <a:gd name="connsiteY1" fmla="*/ 0 h 4392021"/>
              <a:gd name="connsiteX2" fmla="*/ 5463428 w 5463428"/>
              <a:gd name="connsiteY2" fmla="*/ 4378550 h 4392021"/>
              <a:gd name="connsiteX3" fmla="*/ 1265741 w 5463428"/>
              <a:gd name="connsiteY3" fmla="*/ 4392021 h 4392021"/>
              <a:gd name="connsiteX4" fmla="*/ 389706 w 5463428"/>
              <a:gd name="connsiteY4" fmla="*/ 2327567 h 4392021"/>
              <a:gd name="connsiteX5" fmla="*/ 1770420 w 5463428"/>
              <a:gd name="connsiteY5" fmla="*/ 1903249 h 4392021"/>
              <a:gd name="connsiteX6" fmla="*/ 107288 w 5463428"/>
              <a:gd name="connsiteY6" fmla="*/ 0 h 4392021"/>
              <a:gd name="connsiteX0" fmla="*/ 107288 w 5463428"/>
              <a:gd name="connsiteY0" fmla="*/ 0 h 4392021"/>
              <a:gd name="connsiteX1" fmla="*/ 5463428 w 5463428"/>
              <a:gd name="connsiteY1" fmla="*/ 0 h 4392021"/>
              <a:gd name="connsiteX2" fmla="*/ 5463428 w 5463428"/>
              <a:gd name="connsiteY2" fmla="*/ 4378550 h 4392021"/>
              <a:gd name="connsiteX3" fmla="*/ 1265741 w 5463428"/>
              <a:gd name="connsiteY3" fmla="*/ 4392021 h 4392021"/>
              <a:gd name="connsiteX4" fmla="*/ 1945535 w 5463428"/>
              <a:gd name="connsiteY4" fmla="*/ 2805765 h 4392021"/>
              <a:gd name="connsiteX5" fmla="*/ 1770420 w 5463428"/>
              <a:gd name="connsiteY5" fmla="*/ 1903249 h 4392021"/>
              <a:gd name="connsiteX6" fmla="*/ 107288 w 5463428"/>
              <a:gd name="connsiteY6" fmla="*/ 0 h 4392021"/>
              <a:gd name="connsiteX0" fmla="*/ 107288 w 5463428"/>
              <a:gd name="connsiteY0" fmla="*/ 0 h 4392021"/>
              <a:gd name="connsiteX1" fmla="*/ 5463428 w 5463428"/>
              <a:gd name="connsiteY1" fmla="*/ 0 h 4392021"/>
              <a:gd name="connsiteX2" fmla="*/ 5463428 w 5463428"/>
              <a:gd name="connsiteY2" fmla="*/ 4378550 h 4392021"/>
              <a:gd name="connsiteX3" fmla="*/ 1265741 w 5463428"/>
              <a:gd name="connsiteY3" fmla="*/ 4392021 h 4392021"/>
              <a:gd name="connsiteX4" fmla="*/ 1945535 w 5463428"/>
              <a:gd name="connsiteY4" fmla="*/ 2805765 h 4392021"/>
              <a:gd name="connsiteX5" fmla="*/ 1770420 w 5463428"/>
              <a:gd name="connsiteY5" fmla="*/ 1903249 h 4392021"/>
              <a:gd name="connsiteX6" fmla="*/ 107288 w 5463428"/>
              <a:gd name="connsiteY6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1838247 w 5356140"/>
              <a:gd name="connsiteY4" fmla="*/ 2805765 h 4392021"/>
              <a:gd name="connsiteX5" fmla="*/ 1663132 w 5356140"/>
              <a:gd name="connsiteY5" fmla="*/ 1903249 h 4392021"/>
              <a:gd name="connsiteX6" fmla="*/ 0 w 5356140"/>
              <a:gd name="connsiteY6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1838247 w 5356140"/>
              <a:gd name="connsiteY4" fmla="*/ 2805765 h 4392021"/>
              <a:gd name="connsiteX5" fmla="*/ 1663132 w 5356140"/>
              <a:gd name="connsiteY5" fmla="*/ 1903249 h 4392021"/>
              <a:gd name="connsiteX6" fmla="*/ 0 w 5356140"/>
              <a:gd name="connsiteY6" fmla="*/ 0 h 4392021"/>
              <a:gd name="connsiteX0" fmla="*/ 179065 w 5535205"/>
              <a:gd name="connsiteY0" fmla="*/ 0 h 4392021"/>
              <a:gd name="connsiteX1" fmla="*/ 5535205 w 5535205"/>
              <a:gd name="connsiteY1" fmla="*/ 0 h 4392021"/>
              <a:gd name="connsiteX2" fmla="*/ 5535205 w 5535205"/>
              <a:gd name="connsiteY2" fmla="*/ 4378550 h 4392021"/>
              <a:gd name="connsiteX3" fmla="*/ 1337518 w 5535205"/>
              <a:gd name="connsiteY3" fmla="*/ 4392021 h 4392021"/>
              <a:gd name="connsiteX4" fmla="*/ 2017312 w 5535205"/>
              <a:gd name="connsiteY4" fmla="*/ 2805765 h 4392021"/>
              <a:gd name="connsiteX5" fmla="*/ 1842197 w 5535205"/>
              <a:gd name="connsiteY5" fmla="*/ 1903249 h 4392021"/>
              <a:gd name="connsiteX6" fmla="*/ 1323587 w 5535205"/>
              <a:gd name="connsiteY6" fmla="*/ 1169113 h 4392021"/>
              <a:gd name="connsiteX7" fmla="*/ 179065 w 5535205"/>
              <a:gd name="connsiteY7" fmla="*/ 0 h 4392021"/>
              <a:gd name="connsiteX0" fmla="*/ 0 w 5356140"/>
              <a:gd name="connsiteY0" fmla="*/ 0 h 4392021"/>
              <a:gd name="connsiteX1" fmla="*/ 5356140 w 5356140"/>
              <a:gd name="connsiteY1" fmla="*/ 0 h 4392021"/>
              <a:gd name="connsiteX2" fmla="*/ 5356140 w 5356140"/>
              <a:gd name="connsiteY2" fmla="*/ 4378550 h 4392021"/>
              <a:gd name="connsiteX3" fmla="*/ 1158453 w 5356140"/>
              <a:gd name="connsiteY3" fmla="*/ 4392021 h 4392021"/>
              <a:gd name="connsiteX4" fmla="*/ 1838247 w 5356140"/>
              <a:gd name="connsiteY4" fmla="*/ 2805765 h 4392021"/>
              <a:gd name="connsiteX5" fmla="*/ 1663132 w 5356140"/>
              <a:gd name="connsiteY5" fmla="*/ 1903249 h 4392021"/>
              <a:gd name="connsiteX6" fmla="*/ 1144522 w 5356140"/>
              <a:gd name="connsiteY6" fmla="*/ 1169113 h 4392021"/>
              <a:gd name="connsiteX7" fmla="*/ 0 w 5356140"/>
              <a:gd name="connsiteY7" fmla="*/ 0 h 4392021"/>
              <a:gd name="connsiteX0" fmla="*/ 0 w 7922248"/>
              <a:gd name="connsiteY0" fmla="*/ 6735 h 4398756"/>
              <a:gd name="connsiteX1" fmla="*/ 7922248 w 7922248"/>
              <a:gd name="connsiteY1" fmla="*/ 0 h 4398756"/>
              <a:gd name="connsiteX2" fmla="*/ 5356140 w 7922248"/>
              <a:gd name="connsiteY2" fmla="*/ 4385285 h 4398756"/>
              <a:gd name="connsiteX3" fmla="*/ 1158453 w 7922248"/>
              <a:gd name="connsiteY3" fmla="*/ 4398756 h 4398756"/>
              <a:gd name="connsiteX4" fmla="*/ 1838247 w 7922248"/>
              <a:gd name="connsiteY4" fmla="*/ 2812500 h 4398756"/>
              <a:gd name="connsiteX5" fmla="*/ 1663132 w 7922248"/>
              <a:gd name="connsiteY5" fmla="*/ 1909984 h 4398756"/>
              <a:gd name="connsiteX6" fmla="*/ 1144522 w 7922248"/>
              <a:gd name="connsiteY6" fmla="*/ 1175848 h 4398756"/>
              <a:gd name="connsiteX7" fmla="*/ 0 w 7922248"/>
              <a:gd name="connsiteY7" fmla="*/ 6735 h 4398756"/>
              <a:gd name="connsiteX0" fmla="*/ 0 w 7922248"/>
              <a:gd name="connsiteY0" fmla="*/ 6735 h 4398756"/>
              <a:gd name="connsiteX1" fmla="*/ 7922248 w 7922248"/>
              <a:gd name="connsiteY1" fmla="*/ 0 h 4398756"/>
              <a:gd name="connsiteX2" fmla="*/ 3557844 w 7922248"/>
              <a:gd name="connsiteY2" fmla="*/ 4392020 h 4398756"/>
              <a:gd name="connsiteX3" fmla="*/ 1158453 w 7922248"/>
              <a:gd name="connsiteY3" fmla="*/ 4398756 h 4398756"/>
              <a:gd name="connsiteX4" fmla="*/ 1838247 w 7922248"/>
              <a:gd name="connsiteY4" fmla="*/ 2812500 h 4398756"/>
              <a:gd name="connsiteX5" fmla="*/ 1663132 w 7922248"/>
              <a:gd name="connsiteY5" fmla="*/ 1909984 h 4398756"/>
              <a:gd name="connsiteX6" fmla="*/ 1144522 w 7922248"/>
              <a:gd name="connsiteY6" fmla="*/ 1175848 h 4398756"/>
              <a:gd name="connsiteX7" fmla="*/ 0 w 7922248"/>
              <a:gd name="connsiteY7" fmla="*/ 6735 h 4398756"/>
              <a:gd name="connsiteX0" fmla="*/ 0 w 7887485"/>
              <a:gd name="connsiteY0" fmla="*/ 0 h 4392021"/>
              <a:gd name="connsiteX1" fmla="*/ 7887485 w 7887485"/>
              <a:gd name="connsiteY1" fmla="*/ 28029 h 4392021"/>
              <a:gd name="connsiteX2" fmla="*/ 3557844 w 7887485"/>
              <a:gd name="connsiteY2" fmla="*/ 4385285 h 4392021"/>
              <a:gd name="connsiteX3" fmla="*/ 1158453 w 7887485"/>
              <a:gd name="connsiteY3" fmla="*/ 4392021 h 4392021"/>
              <a:gd name="connsiteX4" fmla="*/ 1838247 w 7887485"/>
              <a:gd name="connsiteY4" fmla="*/ 2805765 h 4392021"/>
              <a:gd name="connsiteX5" fmla="*/ 1663132 w 7887485"/>
              <a:gd name="connsiteY5" fmla="*/ 1903249 h 4392021"/>
              <a:gd name="connsiteX6" fmla="*/ 1144522 w 7887485"/>
              <a:gd name="connsiteY6" fmla="*/ 1169113 h 4392021"/>
              <a:gd name="connsiteX7" fmla="*/ 0 w 7887485"/>
              <a:gd name="connsiteY7" fmla="*/ 0 h 4392021"/>
              <a:gd name="connsiteX0" fmla="*/ 0 w 7887485"/>
              <a:gd name="connsiteY0" fmla="*/ 0 h 4398756"/>
              <a:gd name="connsiteX1" fmla="*/ 7887485 w 7887485"/>
              <a:gd name="connsiteY1" fmla="*/ 28029 h 4398756"/>
              <a:gd name="connsiteX2" fmla="*/ 2089572 w 7887485"/>
              <a:gd name="connsiteY2" fmla="*/ 4398756 h 4398756"/>
              <a:gd name="connsiteX3" fmla="*/ 1158453 w 7887485"/>
              <a:gd name="connsiteY3" fmla="*/ 4392021 h 4398756"/>
              <a:gd name="connsiteX4" fmla="*/ 1838247 w 7887485"/>
              <a:gd name="connsiteY4" fmla="*/ 2805765 h 4398756"/>
              <a:gd name="connsiteX5" fmla="*/ 1663132 w 7887485"/>
              <a:gd name="connsiteY5" fmla="*/ 1903249 h 4398756"/>
              <a:gd name="connsiteX6" fmla="*/ 1144522 w 7887485"/>
              <a:gd name="connsiteY6" fmla="*/ 1169113 h 4398756"/>
              <a:gd name="connsiteX7" fmla="*/ 0 w 7887485"/>
              <a:gd name="connsiteY7" fmla="*/ 0 h 4398756"/>
              <a:gd name="connsiteX0" fmla="*/ 0 w 6513505"/>
              <a:gd name="connsiteY0" fmla="*/ 0 h 4398756"/>
              <a:gd name="connsiteX1" fmla="*/ 6513505 w 6513505"/>
              <a:gd name="connsiteY1" fmla="*/ 28029 h 4398756"/>
              <a:gd name="connsiteX2" fmla="*/ 2089572 w 6513505"/>
              <a:gd name="connsiteY2" fmla="*/ 4398756 h 4398756"/>
              <a:gd name="connsiteX3" fmla="*/ 1158453 w 6513505"/>
              <a:gd name="connsiteY3" fmla="*/ 4392021 h 4398756"/>
              <a:gd name="connsiteX4" fmla="*/ 1838247 w 6513505"/>
              <a:gd name="connsiteY4" fmla="*/ 2805765 h 4398756"/>
              <a:gd name="connsiteX5" fmla="*/ 1663132 w 6513505"/>
              <a:gd name="connsiteY5" fmla="*/ 1903249 h 4398756"/>
              <a:gd name="connsiteX6" fmla="*/ 1144522 w 6513505"/>
              <a:gd name="connsiteY6" fmla="*/ 1169113 h 4398756"/>
              <a:gd name="connsiteX7" fmla="*/ 0 w 6513505"/>
              <a:gd name="connsiteY7" fmla="*/ 0 h 4398756"/>
              <a:gd name="connsiteX0" fmla="*/ 0 w 6459623"/>
              <a:gd name="connsiteY0" fmla="*/ 0 h 4398756"/>
              <a:gd name="connsiteX1" fmla="*/ 6459623 w 6459623"/>
              <a:gd name="connsiteY1" fmla="*/ 41500 h 4398756"/>
              <a:gd name="connsiteX2" fmla="*/ 2089572 w 6459623"/>
              <a:gd name="connsiteY2" fmla="*/ 4398756 h 4398756"/>
              <a:gd name="connsiteX3" fmla="*/ 1158453 w 6459623"/>
              <a:gd name="connsiteY3" fmla="*/ 4392021 h 4398756"/>
              <a:gd name="connsiteX4" fmla="*/ 1838247 w 6459623"/>
              <a:gd name="connsiteY4" fmla="*/ 2805765 h 4398756"/>
              <a:gd name="connsiteX5" fmla="*/ 1663132 w 6459623"/>
              <a:gd name="connsiteY5" fmla="*/ 1903249 h 4398756"/>
              <a:gd name="connsiteX6" fmla="*/ 1144522 w 6459623"/>
              <a:gd name="connsiteY6" fmla="*/ 1169113 h 4398756"/>
              <a:gd name="connsiteX7" fmla="*/ 0 w 6459623"/>
              <a:gd name="connsiteY7" fmla="*/ 0 h 439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9623" h="4398756">
                <a:moveTo>
                  <a:pt x="0" y="0"/>
                </a:moveTo>
                <a:lnTo>
                  <a:pt x="6459623" y="41500"/>
                </a:lnTo>
                <a:lnTo>
                  <a:pt x="2089572" y="4398756"/>
                </a:lnTo>
                <a:lnTo>
                  <a:pt x="1158453" y="4392021"/>
                </a:lnTo>
                <a:lnTo>
                  <a:pt x="1838247" y="2805765"/>
                </a:lnTo>
                <a:cubicBezTo>
                  <a:pt x="1922360" y="2390970"/>
                  <a:pt x="1710202" y="2291177"/>
                  <a:pt x="1663132" y="1903249"/>
                </a:cubicBezTo>
                <a:cubicBezTo>
                  <a:pt x="1547511" y="1630474"/>
                  <a:pt x="1421711" y="1486321"/>
                  <a:pt x="1144522" y="1169113"/>
                </a:cubicBezTo>
                <a:cubicBezTo>
                  <a:pt x="867333" y="851905"/>
                  <a:pt x="443047" y="410378"/>
                  <a:pt x="0" y="0"/>
                </a:cubicBezTo>
                <a:close/>
              </a:path>
            </a:pathLst>
          </a:custGeom>
          <a:solidFill>
            <a:srgbClr val="F6A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20602" y="2018641"/>
            <a:ext cx="595184" cy="595184"/>
          </a:xfrm>
          <a:prstGeom prst="rect">
            <a:avLst/>
          </a:prstGeom>
          <a:noFill/>
        </p:spPr>
        <p:txBody>
          <a:bodyPr wrap="none" rtlCol="0">
            <a:prstTxWarp prst="textCirclePour">
              <a:avLst>
                <a:gd name="adj1" fmla="val 10845882"/>
                <a:gd name="adj2" fmla="val 19620"/>
              </a:avLst>
            </a:prstTxWarp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+++++++++++++++++++++++++++++++++++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77378" y="869948"/>
            <a:ext cx="7580894" cy="729925"/>
          </a:xfrm>
          <a:prstGeom prst="rect">
            <a:avLst/>
          </a:prstGeom>
          <a:gradFill flip="none" rotWithShape="1">
            <a:gsLst>
              <a:gs pos="49000">
                <a:srgbClr val="E04D5F"/>
              </a:gs>
              <a:gs pos="50000">
                <a:srgbClr val="D230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lt1"/>
              </a:solidFill>
              <a:latin typeface="汉仪雪峰体简" panose="02010609000101010101" pitchFamily="49" charset="-122"/>
              <a:ea typeface="汉仪雪峰体简" panose="02010609000101010101" pitchFamily="49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2764356" flipV="1">
            <a:off x="5779199" y="3191610"/>
            <a:ext cx="1620385" cy="1836212"/>
          </a:xfrm>
          <a:prstGeom prst="triangle">
            <a:avLst/>
          </a:prstGeom>
          <a:solidFill>
            <a:srgbClr val="F6A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593421" y="2671437"/>
            <a:ext cx="66675" cy="396000"/>
          </a:xfrm>
          <a:prstGeom prst="rect">
            <a:avLst/>
          </a:prstGeom>
          <a:gradFill>
            <a:gsLst>
              <a:gs pos="49000">
                <a:srgbClr val="1C9693"/>
              </a:gs>
              <a:gs pos="50000">
                <a:srgbClr val="25B3B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43040" y="2164489"/>
            <a:ext cx="191430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b="0" cap="none" spc="0" dirty="0" smtClean="0">
                <a:ln w="0"/>
                <a:gradFill flip="none" rotWithShape="1">
                  <a:gsLst>
                    <a:gs pos="53000">
                      <a:srgbClr val="25B3B4"/>
                    </a:gs>
                    <a:gs pos="53000">
                      <a:srgbClr val="1C9693"/>
                    </a:gs>
                  </a:gsLst>
                  <a:lin ang="0" scaled="1"/>
                  <a:tileRect/>
                </a:gradFill>
                <a:latin typeface="方正胖娃_GBK" panose="03000509000000000000" pitchFamily="65" charset="-122"/>
                <a:ea typeface="方正胖娃_GBK" panose="03000509000000000000" pitchFamily="65" charset="-122"/>
              </a:rPr>
              <a:t>y</a:t>
            </a:r>
            <a:endParaRPr lang="zh-CN" altLang="en-US" sz="16600" b="0" cap="none" spc="0" dirty="0">
              <a:ln w="0"/>
              <a:gradFill flip="none" rotWithShape="1">
                <a:gsLst>
                  <a:gs pos="53000">
                    <a:srgbClr val="25B3B4"/>
                  </a:gs>
                  <a:gs pos="53000">
                    <a:srgbClr val="1C9693"/>
                  </a:gs>
                </a:gsLst>
                <a:lin ang="0" scaled="1"/>
                <a:tileRect/>
              </a:gradFill>
              <a:latin typeface="方正胖娃_GBK" panose="03000509000000000000" pitchFamily="65" charset="-122"/>
              <a:ea typeface="方正胖娃_GBK" panose="03000509000000000000" pitchFamily="65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36681" y="4570932"/>
            <a:ext cx="3254477" cy="1561323"/>
          </a:xfrm>
          <a:prstGeom prst="roundRect">
            <a:avLst/>
          </a:prstGeom>
          <a:gradFill flip="none" rotWithShape="1">
            <a:gsLst>
              <a:gs pos="49000">
                <a:srgbClr val="E1E1E0"/>
              </a:gs>
              <a:gs pos="50000">
                <a:srgbClr val="FCFE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301487" y="5817622"/>
            <a:ext cx="3524865" cy="383459"/>
          </a:xfrm>
          <a:prstGeom prst="roundRect">
            <a:avLst>
              <a:gd name="adj" fmla="val 24359"/>
            </a:avLst>
          </a:prstGeom>
          <a:gradFill>
            <a:gsLst>
              <a:gs pos="49000">
                <a:srgbClr val="5D1F4D"/>
              </a:gs>
              <a:gs pos="50000">
                <a:srgbClr val="70235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774970" y="4106380"/>
            <a:ext cx="718679" cy="664537"/>
          </a:xfrm>
          <a:custGeom>
            <a:avLst/>
            <a:gdLst>
              <a:gd name="connsiteX0" fmla="*/ 0 w 698091"/>
              <a:gd name="connsiteY0" fmla="*/ 601803 h 601803"/>
              <a:gd name="connsiteX1" fmla="*/ 349046 w 698091"/>
              <a:gd name="connsiteY1" fmla="*/ 0 h 601803"/>
              <a:gd name="connsiteX2" fmla="*/ 698091 w 698091"/>
              <a:gd name="connsiteY2" fmla="*/ 601803 h 601803"/>
              <a:gd name="connsiteX3" fmla="*/ 0 w 698091"/>
              <a:gd name="connsiteY3" fmla="*/ 601803 h 601803"/>
              <a:gd name="connsiteX0" fmla="*/ 7607 w 713305"/>
              <a:gd name="connsiteY0" fmla="*/ 601803 h 601803"/>
              <a:gd name="connsiteX1" fmla="*/ 356653 w 713305"/>
              <a:gd name="connsiteY1" fmla="*/ 0 h 601803"/>
              <a:gd name="connsiteX2" fmla="*/ 705698 w 713305"/>
              <a:gd name="connsiteY2" fmla="*/ 601803 h 601803"/>
              <a:gd name="connsiteX3" fmla="*/ 7607 w 713305"/>
              <a:gd name="connsiteY3" fmla="*/ 601803 h 601803"/>
              <a:gd name="connsiteX0" fmla="*/ 7607 w 769955"/>
              <a:gd name="connsiteY0" fmla="*/ 601803 h 601803"/>
              <a:gd name="connsiteX1" fmla="*/ 356653 w 769955"/>
              <a:gd name="connsiteY1" fmla="*/ 0 h 601803"/>
              <a:gd name="connsiteX2" fmla="*/ 705698 w 769955"/>
              <a:gd name="connsiteY2" fmla="*/ 601803 h 601803"/>
              <a:gd name="connsiteX3" fmla="*/ 7607 w 769955"/>
              <a:gd name="connsiteY3" fmla="*/ 601803 h 601803"/>
              <a:gd name="connsiteX0" fmla="*/ 64257 w 826605"/>
              <a:gd name="connsiteY0" fmla="*/ 601803 h 601803"/>
              <a:gd name="connsiteX1" fmla="*/ 413303 w 826605"/>
              <a:gd name="connsiteY1" fmla="*/ 0 h 601803"/>
              <a:gd name="connsiteX2" fmla="*/ 762348 w 826605"/>
              <a:gd name="connsiteY2" fmla="*/ 601803 h 601803"/>
              <a:gd name="connsiteX3" fmla="*/ 64257 w 826605"/>
              <a:gd name="connsiteY3" fmla="*/ 601803 h 601803"/>
              <a:gd name="connsiteX0" fmla="*/ 83268 w 845616"/>
              <a:gd name="connsiteY0" fmla="*/ 601803 h 641131"/>
              <a:gd name="connsiteX1" fmla="*/ 432314 w 845616"/>
              <a:gd name="connsiteY1" fmla="*/ 0 h 641131"/>
              <a:gd name="connsiteX2" fmla="*/ 781359 w 845616"/>
              <a:gd name="connsiteY2" fmla="*/ 601803 h 641131"/>
              <a:gd name="connsiteX3" fmla="*/ 83268 w 845616"/>
              <a:gd name="connsiteY3" fmla="*/ 601803 h 641131"/>
              <a:gd name="connsiteX0" fmla="*/ 83268 w 849362"/>
              <a:gd name="connsiteY0" fmla="*/ 601803 h 664537"/>
              <a:gd name="connsiteX1" fmla="*/ 432314 w 849362"/>
              <a:gd name="connsiteY1" fmla="*/ 0 h 664537"/>
              <a:gd name="connsiteX2" fmla="*/ 781359 w 849362"/>
              <a:gd name="connsiteY2" fmla="*/ 601803 h 664537"/>
              <a:gd name="connsiteX3" fmla="*/ 83268 w 849362"/>
              <a:gd name="connsiteY3" fmla="*/ 601803 h 66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362" h="664537">
                <a:moveTo>
                  <a:pt x="83268" y="601803"/>
                </a:moveTo>
                <a:cubicBezTo>
                  <a:pt x="-198590" y="513313"/>
                  <a:pt x="315966" y="0"/>
                  <a:pt x="432314" y="0"/>
                </a:cubicBezTo>
                <a:cubicBezTo>
                  <a:pt x="548662" y="0"/>
                  <a:pt x="1023888" y="523145"/>
                  <a:pt x="781359" y="601803"/>
                </a:cubicBezTo>
                <a:cubicBezTo>
                  <a:pt x="538830" y="680461"/>
                  <a:pt x="365126" y="690293"/>
                  <a:pt x="83268" y="601803"/>
                </a:cubicBezTo>
                <a:close/>
              </a:path>
            </a:pathLst>
          </a:custGeom>
          <a:gradFill flip="none" rotWithShape="1">
            <a:gsLst>
              <a:gs pos="49000">
                <a:srgbClr val="E04D5F"/>
              </a:gs>
              <a:gs pos="50000">
                <a:srgbClr val="D230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32736" y="4962036"/>
            <a:ext cx="252717" cy="252717"/>
          </a:xfrm>
          <a:prstGeom prst="ellipse">
            <a:avLst/>
          </a:prstGeom>
          <a:gradFill>
            <a:gsLst>
              <a:gs pos="49000">
                <a:srgbClr val="FF7C80"/>
              </a:gs>
              <a:gs pos="50000">
                <a:srgbClr val="E1217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40932" y="5396074"/>
            <a:ext cx="252717" cy="252717"/>
          </a:xfrm>
          <a:prstGeom prst="ellipse">
            <a:avLst/>
          </a:prstGeom>
          <a:solidFill>
            <a:srgbClr val="1E9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421933" y="4962036"/>
            <a:ext cx="3274325" cy="717937"/>
          </a:xfrm>
          <a:custGeom>
            <a:avLst/>
            <a:gdLst>
              <a:gd name="connsiteX0" fmla="*/ 0 w 3274142"/>
              <a:gd name="connsiteY0" fmla="*/ 924232 h 943897"/>
              <a:gd name="connsiteX1" fmla="*/ 717755 w 3274142"/>
              <a:gd name="connsiteY1" fmla="*/ 265471 h 943897"/>
              <a:gd name="connsiteX2" fmla="*/ 1671484 w 3274142"/>
              <a:gd name="connsiteY2" fmla="*/ 934064 h 943897"/>
              <a:gd name="connsiteX3" fmla="*/ 2467897 w 3274142"/>
              <a:gd name="connsiteY3" fmla="*/ 265471 h 943897"/>
              <a:gd name="connsiteX4" fmla="*/ 3274142 w 3274142"/>
              <a:gd name="connsiteY4" fmla="*/ 943897 h 943897"/>
              <a:gd name="connsiteX5" fmla="*/ 3264310 w 3274142"/>
              <a:gd name="connsiteY5" fmla="*/ 609600 h 943897"/>
              <a:gd name="connsiteX6" fmla="*/ 2477729 w 3274142"/>
              <a:gd name="connsiteY6" fmla="*/ 0 h 943897"/>
              <a:gd name="connsiteX7" fmla="*/ 1641987 w 3274142"/>
              <a:gd name="connsiteY7" fmla="*/ 658761 h 943897"/>
              <a:gd name="connsiteX8" fmla="*/ 747252 w 3274142"/>
              <a:gd name="connsiteY8" fmla="*/ 58993 h 943897"/>
              <a:gd name="connsiteX9" fmla="*/ 9832 w 3274142"/>
              <a:gd name="connsiteY9" fmla="*/ 737419 h 943897"/>
              <a:gd name="connsiteX0" fmla="*/ 0 w 3274142"/>
              <a:gd name="connsiteY0" fmla="*/ 924339 h 944004"/>
              <a:gd name="connsiteX1" fmla="*/ 717755 w 3274142"/>
              <a:gd name="connsiteY1" fmla="*/ 265578 h 944004"/>
              <a:gd name="connsiteX2" fmla="*/ 1671484 w 3274142"/>
              <a:gd name="connsiteY2" fmla="*/ 934171 h 944004"/>
              <a:gd name="connsiteX3" fmla="*/ 2467897 w 3274142"/>
              <a:gd name="connsiteY3" fmla="*/ 265578 h 944004"/>
              <a:gd name="connsiteX4" fmla="*/ 3274142 w 3274142"/>
              <a:gd name="connsiteY4" fmla="*/ 944004 h 944004"/>
              <a:gd name="connsiteX5" fmla="*/ 3264310 w 3274142"/>
              <a:gd name="connsiteY5" fmla="*/ 609707 h 944004"/>
              <a:gd name="connsiteX6" fmla="*/ 2477729 w 3274142"/>
              <a:gd name="connsiteY6" fmla="*/ 107 h 944004"/>
              <a:gd name="connsiteX7" fmla="*/ 1641987 w 3274142"/>
              <a:gd name="connsiteY7" fmla="*/ 658868 h 944004"/>
              <a:gd name="connsiteX8" fmla="*/ 747252 w 3274142"/>
              <a:gd name="connsiteY8" fmla="*/ 59100 h 944004"/>
              <a:gd name="connsiteX9" fmla="*/ 9832 w 3274142"/>
              <a:gd name="connsiteY9" fmla="*/ 737526 h 944004"/>
              <a:gd name="connsiteX0" fmla="*/ 0 w 3274142"/>
              <a:gd name="connsiteY0" fmla="*/ 924339 h 944004"/>
              <a:gd name="connsiteX1" fmla="*/ 717755 w 3274142"/>
              <a:gd name="connsiteY1" fmla="*/ 265578 h 944004"/>
              <a:gd name="connsiteX2" fmla="*/ 1671484 w 3274142"/>
              <a:gd name="connsiteY2" fmla="*/ 934171 h 944004"/>
              <a:gd name="connsiteX3" fmla="*/ 2467897 w 3274142"/>
              <a:gd name="connsiteY3" fmla="*/ 265578 h 944004"/>
              <a:gd name="connsiteX4" fmla="*/ 3274142 w 3274142"/>
              <a:gd name="connsiteY4" fmla="*/ 944004 h 944004"/>
              <a:gd name="connsiteX5" fmla="*/ 3264310 w 3274142"/>
              <a:gd name="connsiteY5" fmla="*/ 609707 h 944004"/>
              <a:gd name="connsiteX6" fmla="*/ 2477729 w 3274142"/>
              <a:gd name="connsiteY6" fmla="*/ 107 h 944004"/>
              <a:gd name="connsiteX7" fmla="*/ 1641987 w 3274142"/>
              <a:gd name="connsiteY7" fmla="*/ 658868 h 944004"/>
              <a:gd name="connsiteX8" fmla="*/ 747252 w 3274142"/>
              <a:gd name="connsiteY8" fmla="*/ 59100 h 944004"/>
              <a:gd name="connsiteX9" fmla="*/ 9832 w 3274142"/>
              <a:gd name="connsiteY9" fmla="*/ 737526 h 944004"/>
              <a:gd name="connsiteX0" fmla="*/ 0 w 3274142"/>
              <a:gd name="connsiteY0" fmla="*/ 924331 h 943996"/>
              <a:gd name="connsiteX1" fmla="*/ 717755 w 3274142"/>
              <a:gd name="connsiteY1" fmla="*/ 265570 h 943996"/>
              <a:gd name="connsiteX2" fmla="*/ 1671484 w 3274142"/>
              <a:gd name="connsiteY2" fmla="*/ 934163 h 943996"/>
              <a:gd name="connsiteX3" fmla="*/ 2467897 w 3274142"/>
              <a:gd name="connsiteY3" fmla="*/ 265570 h 943996"/>
              <a:gd name="connsiteX4" fmla="*/ 3274142 w 3274142"/>
              <a:gd name="connsiteY4" fmla="*/ 943996 h 943996"/>
              <a:gd name="connsiteX5" fmla="*/ 3264310 w 3274142"/>
              <a:gd name="connsiteY5" fmla="*/ 609699 h 943996"/>
              <a:gd name="connsiteX6" fmla="*/ 2477729 w 3274142"/>
              <a:gd name="connsiteY6" fmla="*/ 99 h 943996"/>
              <a:gd name="connsiteX7" fmla="*/ 1641987 w 3274142"/>
              <a:gd name="connsiteY7" fmla="*/ 658860 h 943996"/>
              <a:gd name="connsiteX8" fmla="*/ 747252 w 3274142"/>
              <a:gd name="connsiteY8" fmla="*/ 59092 h 943996"/>
              <a:gd name="connsiteX9" fmla="*/ 9832 w 3274142"/>
              <a:gd name="connsiteY9" fmla="*/ 737518 h 943996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17755 w 3274156"/>
              <a:gd name="connsiteY1" fmla="*/ 265570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274156"/>
              <a:gd name="connsiteY0" fmla="*/ 924331 h 954787"/>
              <a:gd name="connsiteX1" fmla="*/ 707923 w 3274156"/>
              <a:gd name="connsiteY1" fmla="*/ 472047 h 954787"/>
              <a:gd name="connsiteX2" fmla="*/ 1671484 w 3274156"/>
              <a:gd name="connsiteY2" fmla="*/ 934163 h 954787"/>
              <a:gd name="connsiteX3" fmla="*/ 2467897 w 3274156"/>
              <a:gd name="connsiteY3" fmla="*/ 265570 h 954787"/>
              <a:gd name="connsiteX4" fmla="*/ 3274142 w 3274156"/>
              <a:gd name="connsiteY4" fmla="*/ 943996 h 954787"/>
              <a:gd name="connsiteX5" fmla="*/ 3264310 w 3274156"/>
              <a:gd name="connsiteY5" fmla="*/ 609699 h 954787"/>
              <a:gd name="connsiteX6" fmla="*/ 2477729 w 3274156"/>
              <a:gd name="connsiteY6" fmla="*/ 99 h 954787"/>
              <a:gd name="connsiteX7" fmla="*/ 1641987 w 3274156"/>
              <a:gd name="connsiteY7" fmla="*/ 658860 h 954787"/>
              <a:gd name="connsiteX8" fmla="*/ 747252 w 3274156"/>
              <a:gd name="connsiteY8" fmla="*/ 59092 h 954787"/>
              <a:gd name="connsiteX9" fmla="*/ 9832 w 3274156"/>
              <a:gd name="connsiteY9" fmla="*/ 737518 h 954787"/>
              <a:gd name="connsiteX0" fmla="*/ 0 w 3329918"/>
              <a:gd name="connsiteY0" fmla="*/ 924331 h 944796"/>
              <a:gd name="connsiteX1" fmla="*/ 707923 w 3329918"/>
              <a:gd name="connsiteY1" fmla="*/ 472047 h 944796"/>
              <a:gd name="connsiteX2" fmla="*/ 1671484 w 3329918"/>
              <a:gd name="connsiteY2" fmla="*/ 934163 h 944796"/>
              <a:gd name="connsiteX3" fmla="*/ 2487561 w 3329918"/>
              <a:gd name="connsiteY3" fmla="*/ 511376 h 944796"/>
              <a:gd name="connsiteX4" fmla="*/ 3274142 w 3329918"/>
              <a:gd name="connsiteY4" fmla="*/ 943996 h 944796"/>
              <a:gd name="connsiteX5" fmla="*/ 3264310 w 3329918"/>
              <a:gd name="connsiteY5" fmla="*/ 609699 h 944796"/>
              <a:gd name="connsiteX6" fmla="*/ 2477729 w 3329918"/>
              <a:gd name="connsiteY6" fmla="*/ 99 h 944796"/>
              <a:gd name="connsiteX7" fmla="*/ 1641987 w 3329918"/>
              <a:gd name="connsiteY7" fmla="*/ 658860 h 944796"/>
              <a:gd name="connsiteX8" fmla="*/ 747252 w 3329918"/>
              <a:gd name="connsiteY8" fmla="*/ 59092 h 944796"/>
              <a:gd name="connsiteX9" fmla="*/ 9832 w 3329918"/>
              <a:gd name="connsiteY9" fmla="*/ 737518 h 944796"/>
              <a:gd name="connsiteX0" fmla="*/ 0 w 3366459"/>
              <a:gd name="connsiteY0" fmla="*/ 902815 h 923307"/>
              <a:gd name="connsiteX1" fmla="*/ 707923 w 3366459"/>
              <a:gd name="connsiteY1" fmla="*/ 450531 h 923307"/>
              <a:gd name="connsiteX2" fmla="*/ 1671484 w 3366459"/>
              <a:gd name="connsiteY2" fmla="*/ 912647 h 923307"/>
              <a:gd name="connsiteX3" fmla="*/ 2487561 w 3366459"/>
              <a:gd name="connsiteY3" fmla="*/ 489860 h 923307"/>
              <a:gd name="connsiteX4" fmla="*/ 3274142 w 3366459"/>
              <a:gd name="connsiteY4" fmla="*/ 922480 h 923307"/>
              <a:gd name="connsiteX5" fmla="*/ 3264310 w 3366459"/>
              <a:gd name="connsiteY5" fmla="*/ 588183 h 923307"/>
              <a:gd name="connsiteX6" fmla="*/ 2497394 w 3366459"/>
              <a:gd name="connsiteY6" fmla="*/ 204725 h 923307"/>
              <a:gd name="connsiteX7" fmla="*/ 1641987 w 3366459"/>
              <a:gd name="connsiteY7" fmla="*/ 637344 h 923307"/>
              <a:gd name="connsiteX8" fmla="*/ 747252 w 3366459"/>
              <a:gd name="connsiteY8" fmla="*/ 37576 h 923307"/>
              <a:gd name="connsiteX9" fmla="*/ 9832 w 3366459"/>
              <a:gd name="connsiteY9" fmla="*/ 716002 h 923307"/>
              <a:gd name="connsiteX0" fmla="*/ 0 w 3366459"/>
              <a:gd name="connsiteY0" fmla="*/ 718083 h 738575"/>
              <a:gd name="connsiteX1" fmla="*/ 707923 w 3366459"/>
              <a:gd name="connsiteY1" fmla="*/ 265799 h 738575"/>
              <a:gd name="connsiteX2" fmla="*/ 1671484 w 3366459"/>
              <a:gd name="connsiteY2" fmla="*/ 727915 h 738575"/>
              <a:gd name="connsiteX3" fmla="*/ 2487561 w 3366459"/>
              <a:gd name="connsiteY3" fmla="*/ 305128 h 738575"/>
              <a:gd name="connsiteX4" fmla="*/ 3274142 w 3366459"/>
              <a:gd name="connsiteY4" fmla="*/ 737748 h 738575"/>
              <a:gd name="connsiteX5" fmla="*/ 3264310 w 3366459"/>
              <a:gd name="connsiteY5" fmla="*/ 403451 h 738575"/>
              <a:gd name="connsiteX6" fmla="*/ 2497394 w 3366459"/>
              <a:gd name="connsiteY6" fmla="*/ 19993 h 738575"/>
              <a:gd name="connsiteX7" fmla="*/ 1641987 w 3366459"/>
              <a:gd name="connsiteY7" fmla="*/ 452612 h 738575"/>
              <a:gd name="connsiteX8" fmla="*/ 698091 w 3366459"/>
              <a:gd name="connsiteY8" fmla="*/ 49489 h 738575"/>
              <a:gd name="connsiteX9" fmla="*/ 9832 w 3366459"/>
              <a:gd name="connsiteY9" fmla="*/ 531270 h 738575"/>
              <a:gd name="connsiteX0" fmla="*/ 0 w 3366459"/>
              <a:gd name="connsiteY0" fmla="*/ 698272 h 718764"/>
              <a:gd name="connsiteX1" fmla="*/ 707923 w 3366459"/>
              <a:gd name="connsiteY1" fmla="*/ 245988 h 718764"/>
              <a:gd name="connsiteX2" fmla="*/ 1671484 w 3366459"/>
              <a:gd name="connsiteY2" fmla="*/ 708104 h 718764"/>
              <a:gd name="connsiteX3" fmla="*/ 2487561 w 3366459"/>
              <a:gd name="connsiteY3" fmla="*/ 285317 h 718764"/>
              <a:gd name="connsiteX4" fmla="*/ 3274142 w 3366459"/>
              <a:gd name="connsiteY4" fmla="*/ 717937 h 718764"/>
              <a:gd name="connsiteX5" fmla="*/ 3264310 w 3366459"/>
              <a:gd name="connsiteY5" fmla="*/ 383640 h 718764"/>
              <a:gd name="connsiteX6" fmla="*/ 2497394 w 3366459"/>
              <a:gd name="connsiteY6" fmla="*/ 182 h 718764"/>
              <a:gd name="connsiteX7" fmla="*/ 1641987 w 3366459"/>
              <a:gd name="connsiteY7" fmla="*/ 432801 h 718764"/>
              <a:gd name="connsiteX8" fmla="*/ 698091 w 3366459"/>
              <a:gd name="connsiteY8" fmla="*/ 29678 h 718764"/>
              <a:gd name="connsiteX9" fmla="*/ 9832 w 3366459"/>
              <a:gd name="connsiteY9" fmla="*/ 511459 h 718764"/>
              <a:gd name="connsiteX0" fmla="*/ 0 w 3366459"/>
              <a:gd name="connsiteY0" fmla="*/ 699173 h 719665"/>
              <a:gd name="connsiteX1" fmla="*/ 707923 w 3366459"/>
              <a:gd name="connsiteY1" fmla="*/ 246889 h 719665"/>
              <a:gd name="connsiteX2" fmla="*/ 1671484 w 3366459"/>
              <a:gd name="connsiteY2" fmla="*/ 709005 h 719665"/>
              <a:gd name="connsiteX3" fmla="*/ 2487561 w 3366459"/>
              <a:gd name="connsiteY3" fmla="*/ 286218 h 719665"/>
              <a:gd name="connsiteX4" fmla="*/ 3274142 w 3366459"/>
              <a:gd name="connsiteY4" fmla="*/ 718838 h 719665"/>
              <a:gd name="connsiteX5" fmla="*/ 3264310 w 3366459"/>
              <a:gd name="connsiteY5" fmla="*/ 384541 h 719665"/>
              <a:gd name="connsiteX6" fmla="*/ 2497394 w 3366459"/>
              <a:gd name="connsiteY6" fmla="*/ 1083 h 719665"/>
              <a:gd name="connsiteX7" fmla="*/ 1641987 w 3366459"/>
              <a:gd name="connsiteY7" fmla="*/ 433702 h 719665"/>
              <a:gd name="connsiteX8" fmla="*/ 698091 w 3366459"/>
              <a:gd name="connsiteY8" fmla="*/ 1082 h 719665"/>
              <a:gd name="connsiteX9" fmla="*/ 9832 w 3366459"/>
              <a:gd name="connsiteY9" fmla="*/ 512360 h 719665"/>
              <a:gd name="connsiteX0" fmla="*/ 0 w 3366459"/>
              <a:gd name="connsiteY0" fmla="*/ 698272 h 718764"/>
              <a:gd name="connsiteX1" fmla="*/ 707923 w 3366459"/>
              <a:gd name="connsiteY1" fmla="*/ 245988 h 718764"/>
              <a:gd name="connsiteX2" fmla="*/ 1671484 w 3366459"/>
              <a:gd name="connsiteY2" fmla="*/ 708104 h 718764"/>
              <a:gd name="connsiteX3" fmla="*/ 2487561 w 3366459"/>
              <a:gd name="connsiteY3" fmla="*/ 285317 h 718764"/>
              <a:gd name="connsiteX4" fmla="*/ 3274142 w 3366459"/>
              <a:gd name="connsiteY4" fmla="*/ 717937 h 718764"/>
              <a:gd name="connsiteX5" fmla="*/ 3264310 w 3366459"/>
              <a:gd name="connsiteY5" fmla="*/ 383640 h 718764"/>
              <a:gd name="connsiteX6" fmla="*/ 2497394 w 3366459"/>
              <a:gd name="connsiteY6" fmla="*/ 182 h 718764"/>
              <a:gd name="connsiteX7" fmla="*/ 1641987 w 3366459"/>
              <a:gd name="connsiteY7" fmla="*/ 432801 h 718764"/>
              <a:gd name="connsiteX8" fmla="*/ 698091 w 3366459"/>
              <a:gd name="connsiteY8" fmla="*/ 181 h 718764"/>
              <a:gd name="connsiteX9" fmla="*/ 9832 w 3366459"/>
              <a:gd name="connsiteY9" fmla="*/ 452465 h 718764"/>
              <a:gd name="connsiteX0" fmla="*/ 0 w 3366459"/>
              <a:gd name="connsiteY0" fmla="*/ 698272 h 718764"/>
              <a:gd name="connsiteX1" fmla="*/ 707923 w 3366459"/>
              <a:gd name="connsiteY1" fmla="*/ 245988 h 718764"/>
              <a:gd name="connsiteX2" fmla="*/ 1671484 w 3366459"/>
              <a:gd name="connsiteY2" fmla="*/ 708104 h 718764"/>
              <a:gd name="connsiteX3" fmla="*/ 2487561 w 3366459"/>
              <a:gd name="connsiteY3" fmla="*/ 285317 h 718764"/>
              <a:gd name="connsiteX4" fmla="*/ 3274142 w 3366459"/>
              <a:gd name="connsiteY4" fmla="*/ 717937 h 718764"/>
              <a:gd name="connsiteX5" fmla="*/ 3264310 w 3366459"/>
              <a:gd name="connsiteY5" fmla="*/ 383640 h 718764"/>
              <a:gd name="connsiteX6" fmla="*/ 2497394 w 3366459"/>
              <a:gd name="connsiteY6" fmla="*/ 182 h 718764"/>
              <a:gd name="connsiteX7" fmla="*/ 1641987 w 3366459"/>
              <a:gd name="connsiteY7" fmla="*/ 432801 h 718764"/>
              <a:gd name="connsiteX8" fmla="*/ 698091 w 3366459"/>
              <a:gd name="connsiteY8" fmla="*/ 181 h 718764"/>
              <a:gd name="connsiteX9" fmla="*/ 9832 w 3366459"/>
              <a:gd name="connsiteY9" fmla="*/ 452465 h 718764"/>
              <a:gd name="connsiteX0" fmla="*/ 0 w 3329575"/>
              <a:gd name="connsiteY0" fmla="*/ 698272 h 719217"/>
              <a:gd name="connsiteX1" fmla="*/ 707923 w 3329575"/>
              <a:gd name="connsiteY1" fmla="*/ 245988 h 719217"/>
              <a:gd name="connsiteX2" fmla="*/ 1671484 w 3329575"/>
              <a:gd name="connsiteY2" fmla="*/ 708104 h 719217"/>
              <a:gd name="connsiteX3" fmla="*/ 2487561 w 3329575"/>
              <a:gd name="connsiteY3" fmla="*/ 285317 h 719217"/>
              <a:gd name="connsiteX4" fmla="*/ 3274142 w 3329575"/>
              <a:gd name="connsiteY4" fmla="*/ 717937 h 719217"/>
              <a:gd name="connsiteX5" fmla="*/ 3264310 w 3329575"/>
              <a:gd name="connsiteY5" fmla="*/ 383640 h 719217"/>
              <a:gd name="connsiteX6" fmla="*/ 2497394 w 3329575"/>
              <a:gd name="connsiteY6" fmla="*/ 182 h 719217"/>
              <a:gd name="connsiteX7" fmla="*/ 1641987 w 3329575"/>
              <a:gd name="connsiteY7" fmla="*/ 432801 h 719217"/>
              <a:gd name="connsiteX8" fmla="*/ 698091 w 3329575"/>
              <a:gd name="connsiteY8" fmla="*/ 181 h 719217"/>
              <a:gd name="connsiteX9" fmla="*/ 9832 w 3329575"/>
              <a:gd name="connsiteY9" fmla="*/ 452465 h 719217"/>
              <a:gd name="connsiteX0" fmla="*/ 0 w 3329575"/>
              <a:gd name="connsiteY0" fmla="*/ 698272 h 719217"/>
              <a:gd name="connsiteX1" fmla="*/ 707923 w 3329575"/>
              <a:gd name="connsiteY1" fmla="*/ 245988 h 719217"/>
              <a:gd name="connsiteX2" fmla="*/ 1671484 w 3329575"/>
              <a:gd name="connsiteY2" fmla="*/ 708104 h 719217"/>
              <a:gd name="connsiteX3" fmla="*/ 2487561 w 3329575"/>
              <a:gd name="connsiteY3" fmla="*/ 285317 h 719217"/>
              <a:gd name="connsiteX4" fmla="*/ 3274142 w 3329575"/>
              <a:gd name="connsiteY4" fmla="*/ 717937 h 719217"/>
              <a:gd name="connsiteX5" fmla="*/ 3264310 w 3329575"/>
              <a:gd name="connsiteY5" fmla="*/ 383640 h 719217"/>
              <a:gd name="connsiteX6" fmla="*/ 2497394 w 3329575"/>
              <a:gd name="connsiteY6" fmla="*/ 182 h 719217"/>
              <a:gd name="connsiteX7" fmla="*/ 1641987 w 3329575"/>
              <a:gd name="connsiteY7" fmla="*/ 432801 h 719217"/>
              <a:gd name="connsiteX8" fmla="*/ 698091 w 3329575"/>
              <a:gd name="connsiteY8" fmla="*/ 181 h 719217"/>
              <a:gd name="connsiteX9" fmla="*/ 9832 w 3329575"/>
              <a:gd name="connsiteY9" fmla="*/ 452465 h 719217"/>
              <a:gd name="connsiteX0" fmla="*/ 0 w 3281839"/>
              <a:gd name="connsiteY0" fmla="*/ 698272 h 717937"/>
              <a:gd name="connsiteX1" fmla="*/ 707923 w 3281839"/>
              <a:gd name="connsiteY1" fmla="*/ 245988 h 717937"/>
              <a:gd name="connsiteX2" fmla="*/ 1671484 w 3281839"/>
              <a:gd name="connsiteY2" fmla="*/ 708104 h 717937"/>
              <a:gd name="connsiteX3" fmla="*/ 2487561 w 3281839"/>
              <a:gd name="connsiteY3" fmla="*/ 285317 h 717937"/>
              <a:gd name="connsiteX4" fmla="*/ 3274142 w 3281839"/>
              <a:gd name="connsiteY4" fmla="*/ 717937 h 717937"/>
              <a:gd name="connsiteX5" fmla="*/ 3264310 w 3281839"/>
              <a:gd name="connsiteY5" fmla="*/ 383640 h 717937"/>
              <a:gd name="connsiteX6" fmla="*/ 2497394 w 3281839"/>
              <a:gd name="connsiteY6" fmla="*/ 182 h 717937"/>
              <a:gd name="connsiteX7" fmla="*/ 1641987 w 3281839"/>
              <a:gd name="connsiteY7" fmla="*/ 432801 h 717937"/>
              <a:gd name="connsiteX8" fmla="*/ 698091 w 3281839"/>
              <a:gd name="connsiteY8" fmla="*/ 181 h 717937"/>
              <a:gd name="connsiteX9" fmla="*/ 9832 w 3281839"/>
              <a:gd name="connsiteY9" fmla="*/ 452465 h 717937"/>
              <a:gd name="connsiteX0" fmla="*/ 0 w 3274325"/>
              <a:gd name="connsiteY0" fmla="*/ 698272 h 717937"/>
              <a:gd name="connsiteX1" fmla="*/ 707923 w 3274325"/>
              <a:gd name="connsiteY1" fmla="*/ 245988 h 717937"/>
              <a:gd name="connsiteX2" fmla="*/ 1671484 w 3274325"/>
              <a:gd name="connsiteY2" fmla="*/ 708104 h 717937"/>
              <a:gd name="connsiteX3" fmla="*/ 2487561 w 3274325"/>
              <a:gd name="connsiteY3" fmla="*/ 285317 h 717937"/>
              <a:gd name="connsiteX4" fmla="*/ 3274142 w 3274325"/>
              <a:gd name="connsiteY4" fmla="*/ 717937 h 717937"/>
              <a:gd name="connsiteX5" fmla="*/ 3264310 w 3274325"/>
              <a:gd name="connsiteY5" fmla="*/ 383640 h 717937"/>
              <a:gd name="connsiteX6" fmla="*/ 2497394 w 3274325"/>
              <a:gd name="connsiteY6" fmla="*/ 182 h 717937"/>
              <a:gd name="connsiteX7" fmla="*/ 1641987 w 3274325"/>
              <a:gd name="connsiteY7" fmla="*/ 432801 h 717937"/>
              <a:gd name="connsiteX8" fmla="*/ 698091 w 3274325"/>
              <a:gd name="connsiteY8" fmla="*/ 181 h 717937"/>
              <a:gd name="connsiteX9" fmla="*/ 9832 w 3274325"/>
              <a:gd name="connsiteY9" fmla="*/ 452465 h 71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4325" h="717937">
                <a:moveTo>
                  <a:pt x="0" y="698272"/>
                </a:moveTo>
                <a:cubicBezTo>
                  <a:pt x="239252" y="478685"/>
                  <a:pt x="429342" y="244349"/>
                  <a:pt x="707923" y="245988"/>
                </a:cubicBezTo>
                <a:cubicBezTo>
                  <a:pt x="986504" y="247627"/>
                  <a:pt x="1374878" y="701549"/>
                  <a:pt x="1671484" y="708104"/>
                </a:cubicBezTo>
                <a:cubicBezTo>
                  <a:pt x="1968090" y="714659"/>
                  <a:pt x="2220451" y="283678"/>
                  <a:pt x="2487561" y="285317"/>
                </a:cubicBezTo>
                <a:cubicBezTo>
                  <a:pt x="2754671" y="286956"/>
                  <a:pt x="3144684" y="701550"/>
                  <a:pt x="3274142" y="717937"/>
                </a:cubicBezTo>
                <a:cubicBezTo>
                  <a:pt x="3275780" y="498350"/>
                  <a:pt x="3265949" y="591757"/>
                  <a:pt x="3264310" y="383640"/>
                </a:cubicBezTo>
                <a:cubicBezTo>
                  <a:pt x="3134852" y="264014"/>
                  <a:pt x="2767781" y="-8011"/>
                  <a:pt x="2497394" y="182"/>
                </a:cubicBezTo>
                <a:cubicBezTo>
                  <a:pt x="2227007" y="8375"/>
                  <a:pt x="1941871" y="432801"/>
                  <a:pt x="1641987" y="432801"/>
                </a:cubicBezTo>
                <a:cubicBezTo>
                  <a:pt x="1342103" y="432801"/>
                  <a:pt x="970117" y="-3096"/>
                  <a:pt x="698091" y="181"/>
                </a:cubicBezTo>
                <a:cubicBezTo>
                  <a:pt x="426065" y="3458"/>
                  <a:pt x="255639" y="226323"/>
                  <a:pt x="9832" y="452465"/>
                </a:cubicBezTo>
              </a:path>
            </a:pathLst>
          </a:custGeom>
          <a:gradFill flip="none" rotWithShape="1">
            <a:gsLst>
              <a:gs pos="49000">
                <a:srgbClr val="E04D5F"/>
              </a:gs>
              <a:gs pos="50000">
                <a:srgbClr val="D230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766236" y="5387778"/>
            <a:ext cx="252717" cy="252717"/>
          </a:xfrm>
          <a:prstGeom prst="ellipse">
            <a:avLst/>
          </a:prstGeom>
          <a:solidFill>
            <a:srgbClr val="1E9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549598" y="4962034"/>
            <a:ext cx="138114" cy="252718"/>
          </a:xfrm>
          <a:custGeom>
            <a:avLst/>
            <a:gdLst>
              <a:gd name="connsiteX0" fmla="*/ 126359 w 138114"/>
              <a:gd name="connsiteY0" fmla="*/ 0 h 252718"/>
              <a:gd name="connsiteX1" fmla="*/ 138114 w 138114"/>
              <a:gd name="connsiteY1" fmla="*/ 2373 h 252718"/>
              <a:gd name="connsiteX2" fmla="*/ 138114 w 138114"/>
              <a:gd name="connsiteY2" fmla="*/ 250345 h 252718"/>
              <a:gd name="connsiteX3" fmla="*/ 126359 w 138114"/>
              <a:gd name="connsiteY3" fmla="*/ 252718 h 252718"/>
              <a:gd name="connsiteX4" fmla="*/ 0 w 138114"/>
              <a:gd name="connsiteY4" fmla="*/ 126359 h 252718"/>
              <a:gd name="connsiteX5" fmla="*/ 126359 w 138114"/>
              <a:gd name="connsiteY5" fmla="*/ 0 h 25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114" h="252718">
                <a:moveTo>
                  <a:pt x="126359" y="0"/>
                </a:moveTo>
                <a:lnTo>
                  <a:pt x="138114" y="2373"/>
                </a:lnTo>
                <a:lnTo>
                  <a:pt x="138114" y="250345"/>
                </a:lnTo>
                <a:lnTo>
                  <a:pt x="126359" y="252718"/>
                </a:lnTo>
                <a:cubicBezTo>
                  <a:pt x="56573" y="252718"/>
                  <a:pt x="0" y="196145"/>
                  <a:pt x="0" y="126359"/>
                </a:cubicBezTo>
                <a:cubicBezTo>
                  <a:pt x="0" y="56573"/>
                  <a:pt x="56573" y="0"/>
                  <a:pt x="126359" y="0"/>
                </a:cubicBezTo>
                <a:close/>
              </a:path>
            </a:pathLst>
          </a:custGeom>
          <a:solidFill>
            <a:srgbClr val="1E9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421933" y="4970223"/>
            <a:ext cx="136007" cy="252718"/>
          </a:xfrm>
          <a:custGeom>
            <a:avLst/>
            <a:gdLst>
              <a:gd name="connsiteX0" fmla="*/ 9648 w 136007"/>
              <a:gd name="connsiteY0" fmla="*/ 0 h 252718"/>
              <a:gd name="connsiteX1" fmla="*/ 136007 w 136007"/>
              <a:gd name="connsiteY1" fmla="*/ 126359 h 252718"/>
              <a:gd name="connsiteX2" fmla="*/ 9648 w 136007"/>
              <a:gd name="connsiteY2" fmla="*/ 252718 h 252718"/>
              <a:gd name="connsiteX3" fmla="*/ 0 w 136007"/>
              <a:gd name="connsiteY3" fmla="*/ 250770 h 252718"/>
              <a:gd name="connsiteX4" fmla="*/ 0 w 136007"/>
              <a:gd name="connsiteY4" fmla="*/ 1948 h 25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07" h="252718">
                <a:moveTo>
                  <a:pt x="9648" y="0"/>
                </a:moveTo>
                <a:cubicBezTo>
                  <a:pt x="79434" y="0"/>
                  <a:pt x="136007" y="56573"/>
                  <a:pt x="136007" y="126359"/>
                </a:cubicBezTo>
                <a:cubicBezTo>
                  <a:pt x="136007" y="196145"/>
                  <a:pt x="79434" y="252718"/>
                  <a:pt x="9648" y="252718"/>
                </a:cubicBezTo>
                <a:lnTo>
                  <a:pt x="0" y="250770"/>
                </a:lnTo>
                <a:lnTo>
                  <a:pt x="0" y="1948"/>
                </a:lnTo>
                <a:close/>
              </a:path>
            </a:pathLst>
          </a:custGeom>
          <a:solidFill>
            <a:srgbClr val="1E9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34309" y="4182234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01342" y="4280482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856812" y="4393714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4536" y="4482323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863576" y="4608802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134742" y="4646786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209880" y="4389984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363665" y="4425707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98907" y="4614185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6"/>
          <p:cNvSpPr/>
          <p:nvPr/>
        </p:nvSpPr>
        <p:spPr>
          <a:xfrm>
            <a:off x="5708486" y="4086248"/>
            <a:ext cx="718679" cy="664537"/>
          </a:xfrm>
          <a:custGeom>
            <a:avLst/>
            <a:gdLst>
              <a:gd name="connsiteX0" fmla="*/ 0 w 698091"/>
              <a:gd name="connsiteY0" fmla="*/ 601803 h 601803"/>
              <a:gd name="connsiteX1" fmla="*/ 349046 w 698091"/>
              <a:gd name="connsiteY1" fmla="*/ 0 h 601803"/>
              <a:gd name="connsiteX2" fmla="*/ 698091 w 698091"/>
              <a:gd name="connsiteY2" fmla="*/ 601803 h 601803"/>
              <a:gd name="connsiteX3" fmla="*/ 0 w 698091"/>
              <a:gd name="connsiteY3" fmla="*/ 601803 h 601803"/>
              <a:gd name="connsiteX0" fmla="*/ 7607 w 713305"/>
              <a:gd name="connsiteY0" fmla="*/ 601803 h 601803"/>
              <a:gd name="connsiteX1" fmla="*/ 356653 w 713305"/>
              <a:gd name="connsiteY1" fmla="*/ 0 h 601803"/>
              <a:gd name="connsiteX2" fmla="*/ 705698 w 713305"/>
              <a:gd name="connsiteY2" fmla="*/ 601803 h 601803"/>
              <a:gd name="connsiteX3" fmla="*/ 7607 w 713305"/>
              <a:gd name="connsiteY3" fmla="*/ 601803 h 601803"/>
              <a:gd name="connsiteX0" fmla="*/ 7607 w 769955"/>
              <a:gd name="connsiteY0" fmla="*/ 601803 h 601803"/>
              <a:gd name="connsiteX1" fmla="*/ 356653 w 769955"/>
              <a:gd name="connsiteY1" fmla="*/ 0 h 601803"/>
              <a:gd name="connsiteX2" fmla="*/ 705698 w 769955"/>
              <a:gd name="connsiteY2" fmla="*/ 601803 h 601803"/>
              <a:gd name="connsiteX3" fmla="*/ 7607 w 769955"/>
              <a:gd name="connsiteY3" fmla="*/ 601803 h 601803"/>
              <a:gd name="connsiteX0" fmla="*/ 64257 w 826605"/>
              <a:gd name="connsiteY0" fmla="*/ 601803 h 601803"/>
              <a:gd name="connsiteX1" fmla="*/ 413303 w 826605"/>
              <a:gd name="connsiteY1" fmla="*/ 0 h 601803"/>
              <a:gd name="connsiteX2" fmla="*/ 762348 w 826605"/>
              <a:gd name="connsiteY2" fmla="*/ 601803 h 601803"/>
              <a:gd name="connsiteX3" fmla="*/ 64257 w 826605"/>
              <a:gd name="connsiteY3" fmla="*/ 601803 h 601803"/>
              <a:gd name="connsiteX0" fmla="*/ 83268 w 845616"/>
              <a:gd name="connsiteY0" fmla="*/ 601803 h 641131"/>
              <a:gd name="connsiteX1" fmla="*/ 432314 w 845616"/>
              <a:gd name="connsiteY1" fmla="*/ 0 h 641131"/>
              <a:gd name="connsiteX2" fmla="*/ 781359 w 845616"/>
              <a:gd name="connsiteY2" fmla="*/ 601803 h 641131"/>
              <a:gd name="connsiteX3" fmla="*/ 83268 w 845616"/>
              <a:gd name="connsiteY3" fmla="*/ 601803 h 641131"/>
              <a:gd name="connsiteX0" fmla="*/ 83268 w 849362"/>
              <a:gd name="connsiteY0" fmla="*/ 601803 h 664537"/>
              <a:gd name="connsiteX1" fmla="*/ 432314 w 849362"/>
              <a:gd name="connsiteY1" fmla="*/ 0 h 664537"/>
              <a:gd name="connsiteX2" fmla="*/ 781359 w 849362"/>
              <a:gd name="connsiteY2" fmla="*/ 601803 h 664537"/>
              <a:gd name="connsiteX3" fmla="*/ 83268 w 849362"/>
              <a:gd name="connsiteY3" fmla="*/ 601803 h 66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362" h="664537">
                <a:moveTo>
                  <a:pt x="83268" y="601803"/>
                </a:moveTo>
                <a:cubicBezTo>
                  <a:pt x="-198590" y="513313"/>
                  <a:pt x="315966" y="0"/>
                  <a:pt x="432314" y="0"/>
                </a:cubicBezTo>
                <a:cubicBezTo>
                  <a:pt x="548662" y="0"/>
                  <a:pt x="1023888" y="523145"/>
                  <a:pt x="781359" y="601803"/>
                </a:cubicBezTo>
                <a:cubicBezTo>
                  <a:pt x="538830" y="680461"/>
                  <a:pt x="365126" y="690293"/>
                  <a:pt x="83268" y="601803"/>
                </a:cubicBezTo>
                <a:close/>
              </a:path>
            </a:pathLst>
          </a:custGeom>
          <a:gradFill flip="none" rotWithShape="1">
            <a:gsLst>
              <a:gs pos="49000">
                <a:srgbClr val="E04D5F"/>
              </a:gs>
              <a:gs pos="50000">
                <a:srgbClr val="D230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067825" y="4162102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34858" y="4260350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790328" y="4373582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938052" y="4462191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797092" y="4588670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68258" y="4626654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143396" y="4369852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97181" y="4405575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232423" y="4594053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6"/>
          <p:cNvSpPr/>
          <p:nvPr/>
        </p:nvSpPr>
        <p:spPr>
          <a:xfrm>
            <a:off x="6529588" y="4077391"/>
            <a:ext cx="718679" cy="664537"/>
          </a:xfrm>
          <a:custGeom>
            <a:avLst/>
            <a:gdLst>
              <a:gd name="connsiteX0" fmla="*/ 0 w 698091"/>
              <a:gd name="connsiteY0" fmla="*/ 601803 h 601803"/>
              <a:gd name="connsiteX1" fmla="*/ 349046 w 698091"/>
              <a:gd name="connsiteY1" fmla="*/ 0 h 601803"/>
              <a:gd name="connsiteX2" fmla="*/ 698091 w 698091"/>
              <a:gd name="connsiteY2" fmla="*/ 601803 h 601803"/>
              <a:gd name="connsiteX3" fmla="*/ 0 w 698091"/>
              <a:gd name="connsiteY3" fmla="*/ 601803 h 601803"/>
              <a:gd name="connsiteX0" fmla="*/ 7607 w 713305"/>
              <a:gd name="connsiteY0" fmla="*/ 601803 h 601803"/>
              <a:gd name="connsiteX1" fmla="*/ 356653 w 713305"/>
              <a:gd name="connsiteY1" fmla="*/ 0 h 601803"/>
              <a:gd name="connsiteX2" fmla="*/ 705698 w 713305"/>
              <a:gd name="connsiteY2" fmla="*/ 601803 h 601803"/>
              <a:gd name="connsiteX3" fmla="*/ 7607 w 713305"/>
              <a:gd name="connsiteY3" fmla="*/ 601803 h 601803"/>
              <a:gd name="connsiteX0" fmla="*/ 7607 w 769955"/>
              <a:gd name="connsiteY0" fmla="*/ 601803 h 601803"/>
              <a:gd name="connsiteX1" fmla="*/ 356653 w 769955"/>
              <a:gd name="connsiteY1" fmla="*/ 0 h 601803"/>
              <a:gd name="connsiteX2" fmla="*/ 705698 w 769955"/>
              <a:gd name="connsiteY2" fmla="*/ 601803 h 601803"/>
              <a:gd name="connsiteX3" fmla="*/ 7607 w 769955"/>
              <a:gd name="connsiteY3" fmla="*/ 601803 h 601803"/>
              <a:gd name="connsiteX0" fmla="*/ 64257 w 826605"/>
              <a:gd name="connsiteY0" fmla="*/ 601803 h 601803"/>
              <a:gd name="connsiteX1" fmla="*/ 413303 w 826605"/>
              <a:gd name="connsiteY1" fmla="*/ 0 h 601803"/>
              <a:gd name="connsiteX2" fmla="*/ 762348 w 826605"/>
              <a:gd name="connsiteY2" fmla="*/ 601803 h 601803"/>
              <a:gd name="connsiteX3" fmla="*/ 64257 w 826605"/>
              <a:gd name="connsiteY3" fmla="*/ 601803 h 601803"/>
              <a:gd name="connsiteX0" fmla="*/ 83268 w 845616"/>
              <a:gd name="connsiteY0" fmla="*/ 601803 h 641131"/>
              <a:gd name="connsiteX1" fmla="*/ 432314 w 845616"/>
              <a:gd name="connsiteY1" fmla="*/ 0 h 641131"/>
              <a:gd name="connsiteX2" fmla="*/ 781359 w 845616"/>
              <a:gd name="connsiteY2" fmla="*/ 601803 h 641131"/>
              <a:gd name="connsiteX3" fmla="*/ 83268 w 845616"/>
              <a:gd name="connsiteY3" fmla="*/ 601803 h 641131"/>
              <a:gd name="connsiteX0" fmla="*/ 83268 w 849362"/>
              <a:gd name="connsiteY0" fmla="*/ 601803 h 664537"/>
              <a:gd name="connsiteX1" fmla="*/ 432314 w 849362"/>
              <a:gd name="connsiteY1" fmla="*/ 0 h 664537"/>
              <a:gd name="connsiteX2" fmla="*/ 781359 w 849362"/>
              <a:gd name="connsiteY2" fmla="*/ 601803 h 664537"/>
              <a:gd name="connsiteX3" fmla="*/ 83268 w 849362"/>
              <a:gd name="connsiteY3" fmla="*/ 601803 h 66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362" h="664537">
                <a:moveTo>
                  <a:pt x="83268" y="601803"/>
                </a:moveTo>
                <a:cubicBezTo>
                  <a:pt x="-198590" y="513313"/>
                  <a:pt x="315966" y="0"/>
                  <a:pt x="432314" y="0"/>
                </a:cubicBezTo>
                <a:cubicBezTo>
                  <a:pt x="548662" y="0"/>
                  <a:pt x="1023888" y="523145"/>
                  <a:pt x="781359" y="601803"/>
                </a:cubicBezTo>
                <a:cubicBezTo>
                  <a:pt x="538830" y="680461"/>
                  <a:pt x="365126" y="690293"/>
                  <a:pt x="83268" y="601803"/>
                </a:cubicBezTo>
                <a:close/>
              </a:path>
            </a:pathLst>
          </a:custGeom>
          <a:gradFill flip="none" rotWithShape="1">
            <a:gsLst>
              <a:gs pos="49000">
                <a:srgbClr val="E04D5F"/>
              </a:gs>
              <a:gs pos="50000">
                <a:srgbClr val="D230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888927" y="4153245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55960" y="4251493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611430" y="4364725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759154" y="4453334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618194" y="4579813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889360" y="4617797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964498" y="4360995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118283" y="4396718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053525" y="4585196"/>
            <a:ext cx="83805" cy="116349"/>
          </a:xfrm>
          <a:prstGeom prst="ellipse">
            <a:avLst/>
          </a:prstGeom>
          <a:solidFill>
            <a:srgbClr val="801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泪滴形 56"/>
          <p:cNvSpPr/>
          <p:nvPr/>
        </p:nvSpPr>
        <p:spPr>
          <a:xfrm rot="18906068">
            <a:off x="6429909" y="2348809"/>
            <a:ext cx="392062" cy="403399"/>
          </a:xfrm>
          <a:custGeom>
            <a:avLst/>
            <a:gdLst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61266"/>
              <a:gd name="connsiteY0" fmla="*/ 323850 h 648256"/>
              <a:gd name="connsiteX1" fmla="*/ 323850 w 661266"/>
              <a:gd name="connsiteY1" fmla="*/ 0 h 648256"/>
              <a:gd name="connsiteX2" fmla="*/ 647700 w 661266"/>
              <a:gd name="connsiteY2" fmla="*/ 0 h 648256"/>
              <a:gd name="connsiteX3" fmla="*/ 661266 w 661266"/>
              <a:gd name="connsiteY3" fmla="*/ 377708 h 648256"/>
              <a:gd name="connsiteX4" fmla="*/ 323850 w 661266"/>
              <a:gd name="connsiteY4" fmla="*/ 647700 h 648256"/>
              <a:gd name="connsiteX5" fmla="*/ 0 w 661266"/>
              <a:gd name="connsiteY5" fmla="*/ 323850 h 648256"/>
              <a:gd name="connsiteX0" fmla="*/ 0 w 685885"/>
              <a:gd name="connsiteY0" fmla="*/ 323850 h 648638"/>
              <a:gd name="connsiteX1" fmla="*/ 323850 w 685885"/>
              <a:gd name="connsiteY1" fmla="*/ 0 h 648638"/>
              <a:gd name="connsiteX2" fmla="*/ 647700 w 685885"/>
              <a:gd name="connsiteY2" fmla="*/ 0 h 648638"/>
              <a:gd name="connsiteX3" fmla="*/ 661266 w 685885"/>
              <a:gd name="connsiteY3" fmla="*/ 377708 h 648638"/>
              <a:gd name="connsiteX4" fmla="*/ 323850 w 685885"/>
              <a:gd name="connsiteY4" fmla="*/ 647700 h 648638"/>
              <a:gd name="connsiteX5" fmla="*/ 0 w 685885"/>
              <a:gd name="connsiteY5" fmla="*/ 323850 h 648638"/>
              <a:gd name="connsiteX0" fmla="*/ 0 w 652952"/>
              <a:gd name="connsiteY0" fmla="*/ 323850 h 659603"/>
              <a:gd name="connsiteX1" fmla="*/ 323850 w 652952"/>
              <a:gd name="connsiteY1" fmla="*/ 0 h 659603"/>
              <a:gd name="connsiteX2" fmla="*/ 647700 w 652952"/>
              <a:gd name="connsiteY2" fmla="*/ 0 h 659603"/>
              <a:gd name="connsiteX3" fmla="*/ 607527 w 652952"/>
              <a:gd name="connsiteY3" fmla="*/ 458625 h 659603"/>
              <a:gd name="connsiteX4" fmla="*/ 323850 w 652952"/>
              <a:gd name="connsiteY4" fmla="*/ 647700 h 659603"/>
              <a:gd name="connsiteX5" fmla="*/ 0 w 652952"/>
              <a:gd name="connsiteY5" fmla="*/ 323850 h 659603"/>
              <a:gd name="connsiteX0" fmla="*/ 1458 w 654410"/>
              <a:gd name="connsiteY0" fmla="*/ 323850 h 659603"/>
              <a:gd name="connsiteX1" fmla="*/ 224435 w 654410"/>
              <a:gd name="connsiteY1" fmla="*/ 87735 h 659603"/>
              <a:gd name="connsiteX2" fmla="*/ 649158 w 654410"/>
              <a:gd name="connsiteY2" fmla="*/ 0 h 659603"/>
              <a:gd name="connsiteX3" fmla="*/ 608985 w 654410"/>
              <a:gd name="connsiteY3" fmla="*/ 458625 h 659603"/>
              <a:gd name="connsiteX4" fmla="*/ 325308 w 654410"/>
              <a:gd name="connsiteY4" fmla="*/ 647700 h 659603"/>
              <a:gd name="connsiteX5" fmla="*/ 1458 w 654410"/>
              <a:gd name="connsiteY5" fmla="*/ 323850 h 659603"/>
              <a:gd name="connsiteX0" fmla="*/ 2398 w 655350"/>
              <a:gd name="connsiteY0" fmla="*/ 323850 h 659603"/>
              <a:gd name="connsiteX1" fmla="*/ 225375 w 655350"/>
              <a:gd name="connsiteY1" fmla="*/ 87735 h 659603"/>
              <a:gd name="connsiteX2" fmla="*/ 650098 w 655350"/>
              <a:gd name="connsiteY2" fmla="*/ 0 h 659603"/>
              <a:gd name="connsiteX3" fmla="*/ 609925 w 655350"/>
              <a:gd name="connsiteY3" fmla="*/ 458625 h 659603"/>
              <a:gd name="connsiteX4" fmla="*/ 326248 w 655350"/>
              <a:gd name="connsiteY4" fmla="*/ 647700 h 659603"/>
              <a:gd name="connsiteX5" fmla="*/ 2398 w 655350"/>
              <a:gd name="connsiteY5" fmla="*/ 323850 h 659603"/>
              <a:gd name="connsiteX0" fmla="*/ 2398 w 650527"/>
              <a:gd name="connsiteY0" fmla="*/ 323850 h 657940"/>
              <a:gd name="connsiteX1" fmla="*/ 225375 w 650527"/>
              <a:gd name="connsiteY1" fmla="*/ 87735 h 657940"/>
              <a:gd name="connsiteX2" fmla="*/ 650098 w 650527"/>
              <a:gd name="connsiteY2" fmla="*/ 0 h 657940"/>
              <a:gd name="connsiteX3" fmla="*/ 562766 w 650527"/>
              <a:gd name="connsiteY3" fmla="*/ 451973 h 657940"/>
              <a:gd name="connsiteX4" fmla="*/ 326248 w 650527"/>
              <a:gd name="connsiteY4" fmla="*/ 647700 h 657940"/>
              <a:gd name="connsiteX5" fmla="*/ 2398 w 650527"/>
              <a:gd name="connsiteY5" fmla="*/ 323850 h 657940"/>
              <a:gd name="connsiteX0" fmla="*/ 2398 w 650239"/>
              <a:gd name="connsiteY0" fmla="*/ 323850 h 658973"/>
              <a:gd name="connsiteX1" fmla="*/ 225375 w 650239"/>
              <a:gd name="connsiteY1" fmla="*/ 87735 h 658973"/>
              <a:gd name="connsiteX2" fmla="*/ 650098 w 650239"/>
              <a:gd name="connsiteY2" fmla="*/ 0 h 658973"/>
              <a:gd name="connsiteX3" fmla="*/ 562766 w 650239"/>
              <a:gd name="connsiteY3" fmla="*/ 451973 h 658973"/>
              <a:gd name="connsiteX4" fmla="*/ 326248 w 650239"/>
              <a:gd name="connsiteY4" fmla="*/ 647700 h 658973"/>
              <a:gd name="connsiteX5" fmla="*/ 2398 w 650239"/>
              <a:gd name="connsiteY5" fmla="*/ 323850 h 658973"/>
              <a:gd name="connsiteX0" fmla="*/ 3565 w 651406"/>
              <a:gd name="connsiteY0" fmla="*/ 323850 h 658973"/>
              <a:gd name="connsiteX1" fmla="*/ 226542 w 651406"/>
              <a:gd name="connsiteY1" fmla="*/ 87735 h 658973"/>
              <a:gd name="connsiteX2" fmla="*/ 651265 w 651406"/>
              <a:gd name="connsiteY2" fmla="*/ 0 h 658973"/>
              <a:gd name="connsiteX3" fmla="*/ 563933 w 651406"/>
              <a:gd name="connsiteY3" fmla="*/ 451973 h 658973"/>
              <a:gd name="connsiteX4" fmla="*/ 327415 w 651406"/>
              <a:gd name="connsiteY4" fmla="*/ 647700 h 658973"/>
              <a:gd name="connsiteX5" fmla="*/ 3565 w 651406"/>
              <a:gd name="connsiteY5" fmla="*/ 323850 h 658973"/>
              <a:gd name="connsiteX0" fmla="*/ 456 w 648661"/>
              <a:gd name="connsiteY0" fmla="*/ 323850 h 670422"/>
              <a:gd name="connsiteX1" fmla="*/ 223433 w 648661"/>
              <a:gd name="connsiteY1" fmla="*/ 87735 h 670422"/>
              <a:gd name="connsiteX2" fmla="*/ 648156 w 648661"/>
              <a:gd name="connsiteY2" fmla="*/ 0 h 670422"/>
              <a:gd name="connsiteX3" fmla="*/ 560824 w 648661"/>
              <a:gd name="connsiteY3" fmla="*/ 451973 h 670422"/>
              <a:gd name="connsiteX4" fmla="*/ 250255 w 648661"/>
              <a:gd name="connsiteY4" fmla="*/ 668037 h 670422"/>
              <a:gd name="connsiteX5" fmla="*/ 456 w 648661"/>
              <a:gd name="connsiteY5" fmla="*/ 323850 h 670422"/>
              <a:gd name="connsiteX0" fmla="*/ 128 w 641419"/>
              <a:gd name="connsiteY0" fmla="*/ 424866 h 668172"/>
              <a:gd name="connsiteX1" fmla="*/ 216191 w 641419"/>
              <a:gd name="connsiteY1" fmla="*/ 87735 h 668172"/>
              <a:gd name="connsiteX2" fmla="*/ 640914 w 641419"/>
              <a:gd name="connsiteY2" fmla="*/ 0 h 668172"/>
              <a:gd name="connsiteX3" fmla="*/ 553582 w 641419"/>
              <a:gd name="connsiteY3" fmla="*/ 451973 h 668172"/>
              <a:gd name="connsiteX4" fmla="*/ 243013 w 641419"/>
              <a:gd name="connsiteY4" fmla="*/ 668037 h 668172"/>
              <a:gd name="connsiteX5" fmla="*/ 128 w 641419"/>
              <a:gd name="connsiteY5" fmla="*/ 424866 h 668172"/>
              <a:gd name="connsiteX0" fmla="*/ 3756 w 645047"/>
              <a:gd name="connsiteY0" fmla="*/ 424866 h 668172"/>
              <a:gd name="connsiteX1" fmla="*/ 139069 w 645047"/>
              <a:gd name="connsiteY1" fmla="*/ 128289 h 668172"/>
              <a:gd name="connsiteX2" fmla="*/ 644542 w 645047"/>
              <a:gd name="connsiteY2" fmla="*/ 0 h 668172"/>
              <a:gd name="connsiteX3" fmla="*/ 557210 w 645047"/>
              <a:gd name="connsiteY3" fmla="*/ 451973 h 668172"/>
              <a:gd name="connsiteX4" fmla="*/ 246641 w 645047"/>
              <a:gd name="connsiteY4" fmla="*/ 668037 h 668172"/>
              <a:gd name="connsiteX5" fmla="*/ 3756 w 645047"/>
              <a:gd name="connsiteY5" fmla="*/ 424866 h 668172"/>
              <a:gd name="connsiteX0" fmla="*/ 3756 w 644785"/>
              <a:gd name="connsiteY0" fmla="*/ 424866 h 668892"/>
              <a:gd name="connsiteX1" fmla="*/ 139069 w 644785"/>
              <a:gd name="connsiteY1" fmla="*/ 128289 h 668892"/>
              <a:gd name="connsiteX2" fmla="*/ 644542 w 644785"/>
              <a:gd name="connsiteY2" fmla="*/ 0 h 668892"/>
              <a:gd name="connsiteX3" fmla="*/ 523594 w 644785"/>
              <a:gd name="connsiteY3" fmla="*/ 485708 h 668892"/>
              <a:gd name="connsiteX4" fmla="*/ 246641 w 644785"/>
              <a:gd name="connsiteY4" fmla="*/ 668037 h 668892"/>
              <a:gd name="connsiteX5" fmla="*/ 3756 w 644785"/>
              <a:gd name="connsiteY5" fmla="*/ 424866 h 668892"/>
              <a:gd name="connsiteX0" fmla="*/ 3756 w 644814"/>
              <a:gd name="connsiteY0" fmla="*/ 424866 h 669815"/>
              <a:gd name="connsiteX1" fmla="*/ 139069 w 644814"/>
              <a:gd name="connsiteY1" fmla="*/ 128289 h 669815"/>
              <a:gd name="connsiteX2" fmla="*/ 644542 w 644814"/>
              <a:gd name="connsiteY2" fmla="*/ 0 h 669815"/>
              <a:gd name="connsiteX3" fmla="*/ 530365 w 644814"/>
              <a:gd name="connsiteY3" fmla="*/ 505902 h 669815"/>
              <a:gd name="connsiteX4" fmla="*/ 246641 w 644814"/>
              <a:gd name="connsiteY4" fmla="*/ 668037 h 669815"/>
              <a:gd name="connsiteX5" fmla="*/ 3756 w 644814"/>
              <a:gd name="connsiteY5" fmla="*/ 424866 h 669815"/>
              <a:gd name="connsiteX0" fmla="*/ 23984 w 665042"/>
              <a:gd name="connsiteY0" fmla="*/ 424866 h 669815"/>
              <a:gd name="connsiteX1" fmla="*/ 159297 w 665042"/>
              <a:gd name="connsiteY1" fmla="*/ 128289 h 669815"/>
              <a:gd name="connsiteX2" fmla="*/ 664770 w 665042"/>
              <a:gd name="connsiteY2" fmla="*/ 0 h 669815"/>
              <a:gd name="connsiteX3" fmla="*/ 550593 w 665042"/>
              <a:gd name="connsiteY3" fmla="*/ 505902 h 669815"/>
              <a:gd name="connsiteX4" fmla="*/ 266869 w 665042"/>
              <a:gd name="connsiteY4" fmla="*/ 668037 h 669815"/>
              <a:gd name="connsiteX5" fmla="*/ 23984 w 665042"/>
              <a:gd name="connsiteY5" fmla="*/ 424866 h 669815"/>
              <a:gd name="connsiteX0" fmla="*/ 23984 w 665012"/>
              <a:gd name="connsiteY0" fmla="*/ 424866 h 712167"/>
              <a:gd name="connsiteX1" fmla="*/ 159297 w 665012"/>
              <a:gd name="connsiteY1" fmla="*/ 128289 h 712167"/>
              <a:gd name="connsiteX2" fmla="*/ 664770 w 665012"/>
              <a:gd name="connsiteY2" fmla="*/ 0 h 712167"/>
              <a:gd name="connsiteX3" fmla="*/ 550593 w 665012"/>
              <a:gd name="connsiteY3" fmla="*/ 505902 h 712167"/>
              <a:gd name="connsiteX4" fmla="*/ 266869 w 665012"/>
              <a:gd name="connsiteY4" fmla="*/ 668037 h 712167"/>
              <a:gd name="connsiteX5" fmla="*/ 23984 w 665012"/>
              <a:gd name="connsiteY5" fmla="*/ 424866 h 712167"/>
              <a:gd name="connsiteX0" fmla="*/ 23984 w 664990"/>
              <a:gd name="connsiteY0" fmla="*/ 424866 h 683993"/>
              <a:gd name="connsiteX1" fmla="*/ 159297 w 664990"/>
              <a:gd name="connsiteY1" fmla="*/ 128289 h 683993"/>
              <a:gd name="connsiteX2" fmla="*/ 664770 w 664990"/>
              <a:gd name="connsiteY2" fmla="*/ 0 h 683993"/>
              <a:gd name="connsiteX3" fmla="*/ 550593 w 664990"/>
              <a:gd name="connsiteY3" fmla="*/ 505902 h 683993"/>
              <a:gd name="connsiteX4" fmla="*/ 266869 w 664990"/>
              <a:gd name="connsiteY4" fmla="*/ 668037 h 683993"/>
              <a:gd name="connsiteX5" fmla="*/ 23984 w 664990"/>
              <a:gd name="connsiteY5" fmla="*/ 424866 h 683993"/>
              <a:gd name="connsiteX0" fmla="*/ 23984 w 664770"/>
              <a:gd name="connsiteY0" fmla="*/ 424866 h 683993"/>
              <a:gd name="connsiteX1" fmla="*/ 159297 w 664770"/>
              <a:gd name="connsiteY1" fmla="*/ 128289 h 683993"/>
              <a:gd name="connsiteX2" fmla="*/ 664770 w 664770"/>
              <a:gd name="connsiteY2" fmla="*/ 0 h 683993"/>
              <a:gd name="connsiteX3" fmla="*/ 550593 w 664770"/>
              <a:gd name="connsiteY3" fmla="*/ 505902 h 683993"/>
              <a:gd name="connsiteX4" fmla="*/ 266869 w 664770"/>
              <a:gd name="connsiteY4" fmla="*/ 668037 h 683993"/>
              <a:gd name="connsiteX5" fmla="*/ 23984 w 664770"/>
              <a:gd name="connsiteY5" fmla="*/ 424866 h 683993"/>
              <a:gd name="connsiteX0" fmla="*/ 23984 w 664770"/>
              <a:gd name="connsiteY0" fmla="*/ 424866 h 683993"/>
              <a:gd name="connsiteX1" fmla="*/ 159297 w 664770"/>
              <a:gd name="connsiteY1" fmla="*/ 128289 h 683993"/>
              <a:gd name="connsiteX2" fmla="*/ 664770 w 664770"/>
              <a:gd name="connsiteY2" fmla="*/ 0 h 683993"/>
              <a:gd name="connsiteX3" fmla="*/ 550593 w 664770"/>
              <a:gd name="connsiteY3" fmla="*/ 505902 h 683993"/>
              <a:gd name="connsiteX4" fmla="*/ 266869 w 664770"/>
              <a:gd name="connsiteY4" fmla="*/ 668037 h 683993"/>
              <a:gd name="connsiteX5" fmla="*/ 23984 w 664770"/>
              <a:gd name="connsiteY5" fmla="*/ 424866 h 68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770" h="683993">
                <a:moveTo>
                  <a:pt x="23984" y="424866"/>
                </a:moveTo>
                <a:cubicBezTo>
                  <a:pt x="6055" y="334908"/>
                  <a:pt x="-62059" y="165627"/>
                  <a:pt x="159297" y="128289"/>
                </a:cubicBezTo>
                <a:cubicBezTo>
                  <a:pt x="380653" y="90951"/>
                  <a:pt x="496374" y="96644"/>
                  <a:pt x="664770" y="0"/>
                </a:cubicBezTo>
                <a:cubicBezTo>
                  <a:pt x="588565" y="179927"/>
                  <a:pt x="603225" y="273353"/>
                  <a:pt x="550593" y="505902"/>
                </a:cubicBezTo>
                <a:cubicBezTo>
                  <a:pt x="497961" y="738451"/>
                  <a:pt x="354637" y="681543"/>
                  <a:pt x="266869" y="668037"/>
                </a:cubicBezTo>
                <a:cubicBezTo>
                  <a:pt x="179101" y="654531"/>
                  <a:pt x="41913" y="514824"/>
                  <a:pt x="23984" y="424866"/>
                </a:cubicBezTo>
                <a:close/>
              </a:path>
            </a:pathLst>
          </a:custGeom>
          <a:gradFill flip="none" rotWithShape="0">
            <a:gsLst>
              <a:gs pos="49000">
                <a:srgbClr val="E04D5F"/>
              </a:gs>
              <a:gs pos="50000">
                <a:srgbClr val="D2304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泪滴形 56"/>
          <p:cNvSpPr/>
          <p:nvPr/>
        </p:nvSpPr>
        <p:spPr>
          <a:xfrm rot="18906068">
            <a:off x="6501488" y="2487053"/>
            <a:ext cx="248904" cy="256101"/>
          </a:xfrm>
          <a:custGeom>
            <a:avLst/>
            <a:gdLst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47700"/>
              <a:gd name="connsiteY0" fmla="*/ 323850 h 647700"/>
              <a:gd name="connsiteX1" fmla="*/ 323850 w 647700"/>
              <a:gd name="connsiteY1" fmla="*/ 0 h 647700"/>
              <a:gd name="connsiteX2" fmla="*/ 647700 w 647700"/>
              <a:gd name="connsiteY2" fmla="*/ 0 h 647700"/>
              <a:gd name="connsiteX3" fmla="*/ 647700 w 647700"/>
              <a:gd name="connsiteY3" fmla="*/ 323850 h 647700"/>
              <a:gd name="connsiteX4" fmla="*/ 323850 w 647700"/>
              <a:gd name="connsiteY4" fmla="*/ 647700 h 647700"/>
              <a:gd name="connsiteX5" fmla="*/ 0 w 647700"/>
              <a:gd name="connsiteY5" fmla="*/ 323850 h 647700"/>
              <a:gd name="connsiteX0" fmla="*/ 0 w 661266"/>
              <a:gd name="connsiteY0" fmla="*/ 323850 h 648256"/>
              <a:gd name="connsiteX1" fmla="*/ 323850 w 661266"/>
              <a:gd name="connsiteY1" fmla="*/ 0 h 648256"/>
              <a:gd name="connsiteX2" fmla="*/ 647700 w 661266"/>
              <a:gd name="connsiteY2" fmla="*/ 0 h 648256"/>
              <a:gd name="connsiteX3" fmla="*/ 661266 w 661266"/>
              <a:gd name="connsiteY3" fmla="*/ 377708 h 648256"/>
              <a:gd name="connsiteX4" fmla="*/ 323850 w 661266"/>
              <a:gd name="connsiteY4" fmla="*/ 647700 h 648256"/>
              <a:gd name="connsiteX5" fmla="*/ 0 w 661266"/>
              <a:gd name="connsiteY5" fmla="*/ 323850 h 648256"/>
              <a:gd name="connsiteX0" fmla="*/ 0 w 685885"/>
              <a:gd name="connsiteY0" fmla="*/ 323850 h 648638"/>
              <a:gd name="connsiteX1" fmla="*/ 323850 w 685885"/>
              <a:gd name="connsiteY1" fmla="*/ 0 h 648638"/>
              <a:gd name="connsiteX2" fmla="*/ 647700 w 685885"/>
              <a:gd name="connsiteY2" fmla="*/ 0 h 648638"/>
              <a:gd name="connsiteX3" fmla="*/ 661266 w 685885"/>
              <a:gd name="connsiteY3" fmla="*/ 377708 h 648638"/>
              <a:gd name="connsiteX4" fmla="*/ 323850 w 685885"/>
              <a:gd name="connsiteY4" fmla="*/ 647700 h 648638"/>
              <a:gd name="connsiteX5" fmla="*/ 0 w 685885"/>
              <a:gd name="connsiteY5" fmla="*/ 323850 h 648638"/>
              <a:gd name="connsiteX0" fmla="*/ 0 w 652952"/>
              <a:gd name="connsiteY0" fmla="*/ 323850 h 659603"/>
              <a:gd name="connsiteX1" fmla="*/ 323850 w 652952"/>
              <a:gd name="connsiteY1" fmla="*/ 0 h 659603"/>
              <a:gd name="connsiteX2" fmla="*/ 647700 w 652952"/>
              <a:gd name="connsiteY2" fmla="*/ 0 h 659603"/>
              <a:gd name="connsiteX3" fmla="*/ 607527 w 652952"/>
              <a:gd name="connsiteY3" fmla="*/ 458625 h 659603"/>
              <a:gd name="connsiteX4" fmla="*/ 323850 w 652952"/>
              <a:gd name="connsiteY4" fmla="*/ 647700 h 659603"/>
              <a:gd name="connsiteX5" fmla="*/ 0 w 652952"/>
              <a:gd name="connsiteY5" fmla="*/ 323850 h 659603"/>
              <a:gd name="connsiteX0" fmla="*/ 1458 w 654410"/>
              <a:gd name="connsiteY0" fmla="*/ 323850 h 659603"/>
              <a:gd name="connsiteX1" fmla="*/ 224435 w 654410"/>
              <a:gd name="connsiteY1" fmla="*/ 87735 h 659603"/>
              <a:gd name="connsiteX2" fmla="*/ 649158 w 654410"/>
              <a:gd name="connsiteY2" fmla="*/ 0 h 659603"/>
              <a:gd name="connsiteX3" fmla="*/ 608985 w 654410"/>
              <a:gd name="connsiteY3" fmla="*/ 458625 h 659603"/>
              <a:gd name="connsiteX4" fmla="*/ 325308 w 654410"/>
              <a:gd name="connsiteY4" fmla="*/ 647700 h 659603"/>
              <a:gd name="connsiteX5" fmla="*/ 1458 w 654410"/>
              <a:gd name="connsiteY5" fmla="*/ 323850 h 659603"/>
              <a:gd name="connsiteX0" fmla="*/ 2398 w 655350"/>
              <a:gd name="connsiteY0" fmla="*/ 323850 h 659603"/>
              <a:gd name="connsiteX1" fmla="*/ 225375 w 655350"/>
              <a:gd name="connsiteY1" fmla="*/ 87735 h 659603"/>
              <a:gd name="connsiteX2" fmla="*/ 650098 w 655350"/>
              <a:gd name="connsiteY2" fmla="*/ 0 h 659603"/>
              <a:gd name="connsiteX3" fmla="*/ 609925 w 655350"/>
              <a:gd name="connsiteY3" fmla="*/ 458625 h 659603"/>
              <a:gd name="connsiteX4" fmla="*/ 326248 w 655350"/>
              <a:gd name="connsiteY4" fmla="*/ 647700 h 659603"/>
              <a:gd name="connsiteX5" fmla="*/ 2398 w 655350"/>
              <a:gd name="connsiteY5" fmla="*/ 323850 h 659603"/>
              <a:gd name="connsiteX0" fmla="*/ 2398 w 650527"/>
              <a:gd name="connsiteY0" fmla="*/ 323850 h 657940"/>
              <a:gd name="connsiteX1" fmla="*/ 225375 w 650527"/>
              <a:gd name="connsiteY1" fmla="*/ 87735 h 657940"/>
              <a:gd name="connsiteX2" fmla="*/ 650098 w 650527"/>
              <a:gd name="connsiteY2" fmla="*/ 0 h 657940"/>
              <a:gd name="connsiteX3" fmla="*/ 562766 w 650527"/>
              <a:gd name="connsiteY3" fmla="*/ 451973 h 657940"/>
              <a:gd name="connsiteX4" fmla="*/ 326248 w 650527"/>
              <a:gd name="connsiteY4" fmla="*/ 647700 h 657940"/>
              <a:gd name="connsiteX5" fmla="*/ 2398 w 650527"/>
              <a:gd name="connsiteY5" fmla="*/ 323850 h 657940"/>
              <a:gd name="connsiteX0" fmla="*/ 2398 w 650239"/>
              <a:gd name="connsiteY0" fmla="*/ 323850 h 658973"/>
              <a:gd name="connsiteX1" fmla="*/ 225375 w 650239"/>
              <a:gd name="connsiteY1" fmla="*/ 87735 h 658973"/>
              <a:gd name="connsiteX2" fmla="*/ 650098 w 650239"/>
              <a:gd name="connsiteY2" fmla="*/ 0 h 658973"/>
              <a:gd name="connsiteX3" fmla="*/ 562766 w 650239"/>
              <a:gd name="connsiteY3" fmla="*/ 451973 h 658973"/>
              <a:gd name="connsiteX4" fmla="*/ 326248 w 650239"/>
              <a:gd name="connsiteY4" fmla="*/ 647700 h 658973"/>
              <a:gd name="connsiteX5" fmla="*/ 2398 w 650239"/>
              <a:gd name="connsiteY5" fmla="*/ 323850 h 658973"/>
              <a:gd name="connsiteX0" fmla="*/ 3565 w 651406"/>
              <a:gd name="connsiteY0" fmla="*/ 323850 h 658973"/>
              <a:gd name="connsiteX1" fmla="*/ 226542 w 651406"/>
              <a:gd name="connsiteY1" fmla="*/ 87735 h 658973"/>
              <a:gd name="connsiteX2" fmla="*/ 651265 w 651406"/>
              <a:gd name="connsiteY2" fmla="*/ 0 h 658973"/>
              <a:gd name="connsiteX3" fmla="*/ 563933 w 651406"/>
              <a:gd name="connsiteY3" fmla="*/ 451973 h 658973"/>
              <a:gd name="connsiteX4" fmla="*/ 327415 w 651406"/>
              <a:gd name="connsiteY4" fmla="*/ 647700 h 658973"/>
              <a:gd name="connsiteX5" fmla="*/ 3565 w 651406"/>
              <a:gd name="connsiteY5" fmla="*/ 323850 h 658973"/>
              <a:gd name="connsiteX0" fmla="*/ 456 w 648661"/>
              <a:gd name="connsiteY0" fmla="*/ 323850 h 670422"/>
              <a:gd name="connsiteX1" fmla="*/ 223433 w 648661"/>
              <a:gd name="connsiteY1" fmla="*/ 87735 h 670422"/>
              <a:gd name="connsiteX2" fmla="*/ 648156 w 648661"/>
              <a:gd name="connsiteY2" fmla="*/ 0 h 670422"/>
              <a:gd name="connsiteX3" fmla="*/ 560824 w 648661"/>
              <a:gd name="connsiteY3" fmla="*/ 451973 h 670422"/>
              <a:gd name="connsiteX4" fmla="*/ 250255 w 648661"/>
              <a:gd name="connsiteY4" fmla="*/ 668037 h 670422"/>
              <a:gd name="connsiteX5" fmla="*/ 456 w 648661"/>
              <a:gd name="connsiteY5" fmla="*/ 323850 h 670422"/>
              <a:gd name="connsiteX0" fmla="*/ 128 w 641419"/>
              <a:gd name="connsiteY0" fmla="*/ 424866 h 668172"/>
              <a:gd name="connsiteX1" fmla="*/ 216191 w 641419"/>
              <a:gd name="connsiteY1" fmla="*/ 87735 h 668172"/>
              <a:gd name="connsiteX2" fmla="*/ 640914 w 641419"/>
              <a:gd name="connsiteY2" fmla="*/ 0 h 668172"/>
              <a:gd name="connsiteX3" fmla="*/ 553582 w 641419"/>
              <a:gd name="connsiteY3" fmla="*/ 451973 h 668172"/>
              <a:gd name="connsiteX4" fmla="*/ 243013 w 641419"/>
              <a:gd name="connsiteY4" fmla="*/ 668037 h 668172"/>
              <a:gd name="connsiteX5" fmla="*/ 128 w 641419"/>
              <a:gd name="connsiteY5" fmla="*/ 424866 h 668172"/>
              <a:gd name="connsiteX0" fmla="*/ 3756 w 645047"/>
              <a:gd name="connsiteY0" fmla="*/ 424866 h 668172"/>
              <a:gd name="connsiteX1" fmla="*/ 139069 w 645047"/>
              <a:gd name="connsiteY1" fmla="*/ 128289 h 668172"/>
              <a:gd name="connsiteX2" fmla="*/ 644542 w 645047"/>
              <a:gd name="connsiteY2" fmla="*/ 0 h 668172"/>
              <a:gd name="connsiteX3" fmla="*/ 557210 w 645047"/>
              <a:gd name="connsiteY3" fmla="*/ 451973 h 668172"/>
              <a:gd name="connsiteX4" fmla="*/ 246641 w 645047"/>
              <a:gd name="connsiteY4" fmla="*/ 668037 h 668172"/>
              <a:gd name="connsiteX5" fmla="*/ 3756 w 645047"/>
              <a:gd name="connsiteY5" fmla="*/ 424866 h 668172"/>
              <a:gd name="connsiteX0" fmla="*/ 3756 w 644785"/>
              <a:gd name="connsiteY0" fmla="*/ 424866 h 668892"/>
              <a:gd name="connsiteX1" fmla="*/ 139069 w 644785"/>
              <a:gd name="connsiteY1" fmla="*/ 128289 h 668892"/>
              <a:gd name="connsiteX2" fmla="*/ 644542 w 644785"/>
              <a:gd name="connsiteY2" fmla="*/ 0 h 668892"/>
              <a:gd name="connsiteX3" fmla="*/ 523594 w 644785"/>
              <a:gd name="connsiteY3" fmla="*/ 485708 h 668892"/>
              <a:gd name="connsiteX4" fmla="*/ 246641 w 644785"/>
              <a:gd name="connsiteY4" fmla="*/ 668037 h 668892"/>
              <a:gd name="connsiteX5" fmla="*/ 3756 w 644785"/>
              <a:gd name="connsiteY5" fmla="*/ 424866 h 668892"/>
              <a:gd name="connsiteX0" fmla="*/ 3756 w 644814"/>
              <a:gd name="connsiteY0" fmla="*/ 424866 h 669815"/>
              <a:gd name="connsiteX1" fmla="*/ 139069 w 644814"/>
              <a:gd name="connsiteY1" fmla="*/ 128289 h 669815"/>
              <a:gd name="connsiteX2" fmla="*/ 644542 w 644814"/>
              <a:gd name="connsiteY2" fmla="*/ 0 h 669815"/>
              <a:gd name="connsiteX3" fmla="*/ 530365 w 644814"/>
              <a:gd name="connsiteY3" fmla="*/ 505902 h 669815"/>
              <a:gd name="connsiteX4" fmla="*/ 246641 w 644814"/>
              <a:gd name="connsiteY4" fmla="*/ 668037 h 669815"/>
              <a:gd name="connsiteX5" fmla="*/ 3756 w 644814"/>
              <a:gd name="connsiteY5" fmla="*/ 424866 h 669815"/>
              <a:gd name="connsiteX0" fmla="*/ 23984 w 665042"/>
              <a:gd name="connsiteY0" fmla="*/ 424866 h 669815"/>
              <a:gd name="connsiteX1" fmla="*/ 159297 w 665042"/>
              <a:gd name="connsiteY1" fmla="*/ 128289 h 669815"/>
              <a:gd name="connsiteX2" fmla="*/ 664770 w 665042"/>
              <a:gd name="connsiteY2" fmla="*/ 0 h 669815"/>
              <a:gd name="connsiteX3" fmla="*/ 550593 w 665042"/>
              <a:gd name="connsiteY3" fmla="*/ 505902 h 669815"/>
              <a:gd name="connsiteX4" fmla="*/ 266869 w 665042"/>
              <a:gd name="connsiteY4" fmla="*/ 668037 h 669815"/>
              <a:gd name="connsiteX5" fmla="*/ 23984 w 665042"/>
              <a:gd name="connsiteY5" fmla="*/ 424866 h 669815"/>
              <a:gd name="connsiteX0" fmla="*/ 23984 w 665012"/>
              <a:gd name="connsiteY0" fmla="*/ 424866 h 712167"/>
              <a:gd name="connsiteX1" fmla="*/ 159297 w 665012"/>
              <a:gd name="connsiteY1" fmla="*/ 128289 h 712167"/>
              <a:gd name="connsiteX2" fmla="*/ 664770 w 665012"/>
              <a:gd name="connsiteY2" fmla="*/ 0 h 712167"/>
              <a:gd name="connsiteX3" fmla="*/ 550593 w 665012"/>
              <a:gd name="connsiteY3" fmla="*/ 505902 h 712167"/>
              <a:gd name="connsiteX4" fmla="*/ 266869 w 665012"/>
              <a:gd name="connsiteY4" fmla="*/ 668037 h 712167"/>
              <a:gd name="connsiteX5" fmla="*/ 23984 w 665012"/>
              <a:gd name="connsiteY5" fmla="*/ 424866 h 712167"/>
              <a:gd name="connsiteX0" fmla="*/ 23984 w 664990"/>
              <a:gd name="connsiteY0" fmla="*/ 424866 h 683993"/>
              <a:gd name="connsiteX1" fmla="*/ 159297 w 664990"/>
              <a:gd name="connsiteY1" fmla="*/ 128289 h 683993"/>
              <a:gd name="connsiteX2" fmla="*/ 664770 w 664990"/>
              <a:gd name="connsiteY2" fmla="*/ 0 h 683993"/>
              <a:gd name="connsiteX3" fmla="*/ 550593 w 664990"/>
              <a:gd name="connsiteY3" fmla="*/ 505902 h 683993"/>
              <a:gd name="connsiteX4" fmla="*/ 266869 w 664990"/>
              <a:gd name="connsiteY4" fmla="*/ 668037 h 683993"/>
              <a:gd name="connsiteX5" fmla="*/ 23984 w 664990"/>
              <a:gd name="connsiteY5" fmla="*/ 424866 h 683993"/>
              <a:gd name="connsiteX0" fmla="*/ 23984 w 664770"/>
              <a:gd name="connsiteY0" fmla="*/ 424866 h 683993"/>
              <a:gd name="connsiteX1" fmla="*/ 159297 w 664770"/>
              <a:gd name="connsiteY1" fmla="*/ 128289 h 683993"/>
              <a:gd name="connsiteX2" fmla="*/ 664770 w 664770"/>
              <a:gd name="connsiteY2" fmla="*/ 0 h 683993"/>
              <a:gd name="connsiteX3" fmla="*/ 550593 w 664770"/>
              <a:gd name="connsiteY3" fmla="*/ 505902 h 683993"/>
              <a:gd name="connsiteX4" fmla="*/ 266869 w 664770"/>
              <a:gd name="connsiteY4" fmla="*/ 668037 h 683993"/>
              <a:gd name="connsiteX5" fmla="*/ 23984 w 664770"/>
              <a:gd name="connsiteY5" fmla="*/ 424866 h 683993"/>
              <a:gd name="connsiteX0" fmla="*/ 23984 w 664770"/>
              <a:gd name="connsiteY0" fmla="*/ 424866 h 683993"/>
              <a:gd name="connsiteX1" fmla="*/ 159297 w 664770"/>
              <a:gd name="connsiteY1" fmla="*/ 128289 h 683993"/>
              <a:gd name="connsiteX2" fmla="*/ 664770 w 664770"/>
              <a:gd name="connsiteY2" fmla="*/ 0 h 683993"/>
              <a:gd name="connsiteX3" fmla="*/ 550593 w 664770"/>
              <a:gd name="connsiteY3" fmla="*/ 505902 h 683993"/>
              <a:gd name="connsiteX4" fmla="*/ 266869 w 664770"/>
              <a:gd name="connsiteY4" fmla="*/ 668037 h 683993"/>
              <a:gd name="connsiteX5" fmla="*/ 23984 w 664770"/>
              <a:gd name="connsiteY5" fmla="*/ 424866 h 68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770" h="683993">
                <a:moveTo>
                  <a:pt x="23984" y="424866"/>
                </a:moveTo>
                <a:cubicBezTo>
                  <a:pt x="6055" y="334908"/>
                  <a:pt x="-62059" y="165627"/>
                  <a:pt x="159297" y="128289"/>
                </a:cubicBezTo>
                <a:cubicBezTo>
                  <a:pt x="380653" y="90951"/>
                  <a:pt x="496374" y="96644"/>
                  <a:pt x="664770" y="0"/>
                </a:cubicBezTo>
                <a:cubicBezTo>
                  <a:pt x="588565" y="179927"/>
                  <a:pt x="603225" y="273353"/>
                  <a:pt x="550593" y="505902"/>
                </a:cubicBezTo>
                <a:cubicBezTo>
                  <a:pt x="497961" y="738451"/>
                  <a:pt x="354637" y="681543"/>
                  <a:pt x="266869" y="668037"/>
                </a:cubicBezTo>
                <a:cubicBezTo>
                  <a:pt x="179101" y="654531"/>
                  <a:pt x="41913" y="514824"/>
                  <a:pt x="23984" y="424866"/>
                </a:cubicBezTo>
                <a:close/>
              </a:path>
            </a:pathLst>
          </a:custGeom>
          <a:gradFill flip="none" rotWithShape="0">
            <a:gsLst>
              <a:gs pos="49000">
                <a:srgbClr val="E1E1E0"/>
              </a:gs>
              <a:gs pos="50000">
                <a:srgbClr val="FCFE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747274" y="1009695"/>
            <a:ext cx="679224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300" dirty="0" smtClean="0">
                <a:solidFill>
                  <a:schemeClr val="lt1"/>
                </a:solidFill>
                <a:latin typeface="汉仪雪峰体简" panose="02010609000101010101" pitchFamily="49" charset="-122"/>
                <a:ea typeface="汉仪雪峰体简" panose="02010609000101010101" pitchFamily="49" charset="-122"/>
              </a:rPr>
              <a:t>HAPPY BIRTHDAY TO YOUNGSKY</a:t>
            </a:r>
            <a:endParaRPr lang="zh-CN" altLang="en-US" sz="2300" dirty="0">
              <a:solidFill>
                <a:schemeClr val="lt1"/>
              </a:solidFill>
              <a:latin typeface="汉仪雪峰体简" panose="02010609000101010101" pitchFamily="49" charset="-122"/>
              <a:ea typeface="汉仪雪峰体简" panose="02010609000101010101" pitchFamily="49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597020" y="459814"/>
            <a:ext cx="846222" cy="1953576"/>
            <a:chOff x="2165125" y="238624"/>
            <a:chExt cx="1174486" cy="2711403"/>
          </a:xfrm>
        </p:grpSpPr>
        <p:sp>
          <p:nvSpPr>
            <p:cNvPr id="116" name="椭圆 45"/>
            <p:cNvSpPr/>
            <p:nvPr/>
          </p:nvSpPr>
          <p:spPr>
            <a:xfrm>
              <a:off x="2165125" y="238624"/>
              <a:ext cx="1174486" cy="1704976"/>
            </a:xfrm>
            <a:custGeom>
              <a:avLst/>
              <a:gdLst>
                <a:gd name="connsiteX0" fmla="*/ 0 w 1174475"/>
                <a:gd name="connsiteY0" fmla="*/ 700088 h 1400175"/>
                <a:gd name="connsiteX1" fmla="*/ 587238 w 1174475"/>
                <a:gd name="connsiteY1" fmla="*/ 0 h 1400175"/>
                <a:gd name="connsiteX2" fmla="*/ 1174476 w 1174475"/>
                <a:gd name="connsiteY2" fmla="*/ 700088 h 1400175"/>
                <a:gd name="connsiteX3" fmla="*/ 587238 w 1174475"/>
                <a:gd name="connsiteY3" fmla="*/ 1400176 h 1400175"/>
                <a:gd name="connsiteX4" fmla="*/ 0 w 1174475"/>
                <a:gd name="connsiteY4" fmla="*/ 700088 h 1400175"/>
                <a:gd name="connsiteX0" fmla="*/ 13 w 1174489"/>
                <a:gd name="connsiteY0" fmla="*/ 700088 h 1704976"/>
                <a:gd name="connsiteX1" fmla="*/ 587251 w 1174489"/>
                <a:gd name="connsiteY1" fmla="*/ 0 h 1704976"/>
                <a:gd name="connsiteX2" fmla="*/ 1174489 w 1174489"/>
                <a:gd name="connsiteY2" fmla="*/ 700088 h 1704976"/>
                <a:gd name="connsiteX3" fmla="*/ 574551 w 1174489"/>
                <a:gd name="connsiteY3" fmla="*/ 1704976 h 1704976"/>
                <a:gd name="connsiteX4" fmla="*/ 13 w 1174489"/>
                <a:gd name="connsiteY4" fmla="*/ 700088 h 1704976"/>
                <a:gd name="connsiteX0" fmla="*/ 13 w 1174489"/>
                <a:gd name="connsiteY0" fmla="*/ 700088 h 1704976"/>
                <a:gd name="connsiteX1" fmla="*/ 587251 w 1174489"/>
                <a:gd name="connsiteY1" fmla="*/ 0 h 1704976"/>
                <a:gd name="connsiteX2" fmla="*/ 1174489 w 1174489"/>
                <a:gd name="connsiteY2" fmla="*/ 700088 h 1704976"/>
                <a:gd name="connsiteX3" fmla="*/ 574551 w 1174489"/>
                <a:gd name="connsiteY3" fmla="*/ 1704976 h 1704976"/>
                <a:gd name="connsiteX4" fmla="*/ 13 w 1174489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486" h="1704976">
                  <a:moveTo>
                    <a:pt x="10" y="700088"/>
                  </a:moveTo>
                  <a:cubicBezTo>
                    <a:pt x="2127" y="301625"/>
                    <a:pt x="262925" y="0"/>
                    <a:pt x="587248" y="0"/>
                  </a:cubicBezTo>
                  <a:cubicBezTo>
                    <a:pt x="911571" y="0"/>
                    <a:pt x="1174486" y="313440"/>
                    <a:pt x="1174486" y="700088"/>
                  </a:cubicBezTo>
                  <a:cubicBezTo>
                    <a:pt x="1174486" y="1086736"/>
                    <a:pt x="835371" y="1425576"/>
                    <a:pt x="574548" y="1704976"/>
                  </a:cubicBezTo>
                  <a:cubicBezTo>
                    <a:pt x="339125" y="1438276"/>
                    <a:pt x="-2107" y="1098551"/>
                    <a:pt x="10" y="700088"/>
                  </a:cubicBezTo>
                  <a:close/>
                </a:path>
              </a:pathLst>
            </a:custGeom>
            <a:solidFill>
              <a:srgbClr val="269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/>
            <p:cNvSpPr/>
            <p:nvPr/>
          </p:nvSpPr>
          <p:spPr>
            <a:xfrm>
              <a:off x="2652207" y="1900612"/>
              <a:ext cx="182538" cy="157360"/>
            </a:xfrm>
            <a:prstGeom prst="triangle">
              <a:avLst/>
            </a:prstGeom>
            <a:solidFill>
              <a:srgbClr val="FFA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2224903" y="352996"/>
              <a:ext cx="776476" cy="1028700"/>
            </a:xfrm>
            <a:prstGeom prst="ellips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2256394" y="506852"/>
              <a:ext cx="403136" cy="534087"/>
            </a:xfrm>
            <a:prstGeom prst="ellips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 rot="975572">
              <a:off x="2310882" y="523566"/>
              <a:ext cx="169978" cy="334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294573" y="865220"/>
              <a:ext cx="74297" cy="742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2770821" y="1921327"/>
              <a:ext cx="486489" cy="1028700"/>
            </a:xfrm>
            <a:custGeom>
              <a:avLst/>
              <a:gdLst>
                <a:gd name="connsiteX0" fmla="*/ 0 w 266700"/>
                <a:gd name="connsiteY0" fmla="*/ 0 h 863600"/>
                <a:gd name="connsiteX1" fmla="*/ 266700 w 266700"/>
                <a:gd name="connsiteY1" fmla="*/ 228600 h 863600"/>
                <a:gd name="connsiteX2" fmla="*/ 101600 w 266700"/>
                <a:gd name="connsiteY2" fmla="*/ 469900 h 863600"/>
                <a:gd name="connsiteX3" fmla="*/ 215900 w 266700"/>
                <a:gd name="connsiteY3" fmla="*/ 863600 h 863600"/>
                <a:gd name="connsiteX0" fmla="*/ 0 w 267862"/>
                <a:gd name="connsiteY0" fmla="*/ 0 h 863600"/>
                <a:gd name="connsiteX1" fmla="*/ 266700 w 267862"/>
                <a:gd name="connsiteY1" fmla="*/ 228600 h 863600"/>
                <a:gd name="connsiteX2" fmla="*/ 101600 w 267862"/>
                <a:gd name="connsiteY2" fmla="*/ 469900 h 863600"/>
                <a:gd name="connsiteX3" fmla="*/ 215900 w 267862"/>
                <a:gd name="connsiteY3" fmla="*/ 863600 h 863600"/>
                <a:gd name="connsiteX0" fmla="*/ 0 w 267631"/>
                <a:gd name="connsiteY0" fmla="*/ 0 h 863600"/>
                <a:gd name="connsiteX1" fmla="*/ 266700 w 267631"/>
                <a:gd name="connsiteY1" fmla="*/ 228600 h 863600"/>
                <a:gd name="connsiteX2" fmla="*/ 101600 w 267631"/>
                <a:gd name="connsiteY2" fmla="*/ 469900 h 863600"/>
                <a:gd name="connsiteX3" fmla="*/ 215900 w 267631"/>
                <a:gd name="connsiteY3" fmla="*/ 863600 h 863600"/>
                <a:gd name="connsiteX0" fmla="*/ 0 w 267927"/>
                <a:gd name="connsiteY0" fmla="*/ 0 h 863600"/>
                <a:gd name="connsiteX1" fmla="*/ 266700 w 267927"/>
                <a:gd name="connsiteY1" fmla="*/ 228600 h 863600"/>
                <a:gd name="connsiteX2" fmla="*/ 114300 w 267927"/>
                <a:gd name="connsiteY2" fmla="*/ 584200 h 863600"/>
                <a:gd name="connsiteX3" fmla="*/ 215900 w 267927"/>
                <a:gd name="connsiteY3" fmla="*/ 863600 h 863600"/>
                <a:gd name="connsiteX0" fmla="*/ 0 w 330200"/>
                <a:gd name="connsiteY0" fmla="*/ 0 h 876300"/>
                <a:gd name="connsiteX1" fmla="*/ 266700 w 330200"/>
                <a:gd name="connsiteY1" fmla="*/ 228600 h 876300"/>
                <a:gd name="connsiteX2" fmla="*/ 114300 w 330200"/>
                <a:gd name="connsiteY2" fmla="*/ 584200 h 876300"/>
                <a:gd name="connsiteX3" fmla="*/ 330200 w 330200"/>
                <a:gd name="connsiteY3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876300">
                  <a:moveTo>
                    <a:pt x="0" y="0"/>
                  </a:moveTo>
                  <a:cubicBezTo>
                    <a:pt x="88900" y="76200"/>
                    <a:pt x="247650" y="131233"/>
                    <a:pt x="266700" y="228600"/>
                  </a:cubicBezTo>
                  <a:cubicBezTo>
                    <a:pt x="285750" y="325967"/>
                    <a:pt x="103717" y="476250"/>
                    <a:pt x="114300" y="584200"/>
                  </a:cubicBezTo>
                  <a:cubicBezTo>
                    <a:pt x="124883" y="692150"/>
                    <a:pt x="258233" y="778933"/>
                    <a:pt x="330200" y="87630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 rot="20360142">
            <a:off x="1975769" y="2488444"/>
            <a:ext cx="997774" cy="2474490"/>
            <a:chOff x="567456" y="3759524"/>
            <a:chExt cx="997774" cy="2474490"/>
          </a:xfrm>
        </p:grpSpPr>
        <p:grpSp>
          <p:nvGrpSpPr>
            <p:cNvPr id="87" name="组合 86"/>
            <p:cNvGrpSpPr/>
            <p:nvPr/>
          </p:nvGrpSpPr>
          <p:grpSpPr>
            <a:xfrm rot="1320901">
              <a:off x="719008" y="3759524"/>
              <a:ext cx="846222" cy="1310847"/>
              <a:chOff x="2165125" y="238624"/>
              <a:chExt cx="1174486" cy="1819348"/>
            </a:xfrm>
          </p:grpSpPr>
          <p:sp>
            <p:nvSpPr>
              <p:cNvPr id="98" name="椭圆 45"/>
              <p:cNvSpPr/>
              <p:nvPr/>
            </p:nvSpPr>
            <p:spPr>
              <a:xfrm>
                <a:off x="2165125" y="238624"/>
                <a:ext cx="1174486" cy="1704976"/>
              </a:xfrm>
              <a:custGeom>
                <a:avLst/>
                <a:gdLst>
                  <a:gd name="connsiteX0" fmla="*/ 0 w 1174475"/>
                  <a:gd name="connsiteY0" fmla="*/ 700088 h 1400175"/>
                  <a:gd name="connsiteX1" fmla="*/ 587238 w 1174475"/>
                  <a:gd name="connsiteY1" fmla="*/ 0 h 1400175"/>
                  <a:gd name="connsiteX2" fmla="*/ 1174476 w 1174475"/>
                  <a:gd name="connsiteY2" fmla="*/ 700088 h 1400175"/>
                  <a:gd name="connsiteX3" fmla="*/ 587238 w 1174475"/>
                  <a:gd name="connsiteY3" fmla="*/ 1400176 h 1400175"/>
                  <a:gd name="connsiteX4" fmla="*/ 0 w 1174475"/>
                  <a:gd name="connsiteY4" fmla="*/ 700088 h 1400175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486" h="1704976">
                    <a:moveTo>
                      <a:pt x="10" y="700088"/>
                    </a:moveTo>
                    <a:cubicBezTo>
                      <a:pt x="2127" y="301625"/>
                      <a:pt x="262925" y="0"/>
                      <a:pt x="587248" y="0"/>
                    </a:cubicBezTo>
                    <a:cubicBezTo>
                      <a:pt x="911571" y="0"/>
                      <a:pt x="1174486" y="313440"/>
                      <a:pt x="1174486" y="700088"/>
                    </a:cubicBezTo>
                    <a:cubicBezTo>
                      <a:pt x="1174486" y="1086736"/>
                      <a:pt x="835371" y="1425576"/>
                      <a:pt x="574548" y="1704976"/>
                    </a:cubicBezTo>
                    <a:cubicBezTo>
                      <a:pt x="339125" y="1438276"/>
                      <a:pt x="-2107" y="1098551"/>
                      <a:pt x="10" y="700088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等腰三角形 98"/>
              <p:cNvSpPr/>
              <p:nvPr/>
            </p:nvSpPr>
            <p:spPr>
              <a:xfrm>
                <a:off x="2652207" y="1900612"/>
                <a:ext cx="182538" cy="157360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224903" y="352996"/>
                <a:ext cx="776476" cy="1028700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256394" y="506852"/>
                <a:ext cx="403136" cy="534087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rot="975572">
                <a:off x="2310882" y="523566"/>
                <a:ext cx="169978" cy="3346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2294573" y="865220"/>
                <a:ext cx="74297" cy="7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任意多边形 88"/>
            <p:cNvSpPr/>
            <p:nvPr/>
          </p:nvSpPr>
          <p:spPr>
            <a:xfrm flipH="1">
              <a:off x="567456" y="4887794"/>
              <a:ext cx="350517" cy="1346220"/>
            </a:xfrm>
            <a:custGeom>
              <a:avLst/>
              <a:gdLst>
                <a:gd name="connsiteX0" fmla="*/ 0 w 266700"/>
                <a:gd name="connsiteY0" fmla="*/ 0 h 863600"/>
                <a:gd name="connsiteX1" fmla="*/ 266700 w 266700"/>
                <a:gd name="connsiteY1" fmla="*/ 228600 h 863600"/>
                <a:gd name="connsiteX2" fmla="*/ 101600 w 266700"/>
                <a:gd name="connsiteY2" fmla="*/ 469900 h 863600"/>
                <a:gd name="connsiteX3" fmla="*/ 215900 w 266700"/>
                <a:gd name="connsiteY3" fmla="*/ 863600 h 863600"/>
                <a:gd name="connsiteX0" fmla="*/ 0 w 267862"/>
                <a:gd name="connsiteY0" fmla="*/ 0 h 863600"/>
                <a:gd name="connsiteX1" fmla="*/ 266700 w 267862"/>
                <a:gd name="connsiteY1" fmla="*/ 228600 h 863600"/>
                <a:gd name="connsiteX2" fmla="*/ 101600 w 267862"/>
                <a:gd name="connsiteY2" fmla="*/ 469900 h 863600"/>
                <a:gd name="connsiteX3" fmla="*/ 215900 w 267862"/>
                <a:gd name="connsiteY3" fmla="*/ 863600 h 863600"/>
                <a:gd name="connsiteX0" fmla="*/ 0 w 267631"/>
                <a:gd name="connsiteY0" fmla="*/ 0 h 863600"/>
                <a:gd name="connsiteX1" fmla="*/ 266700 w 267631"/>
                <a:gd name="connsiteY1" fmla="*/ 228600 h 863600"/>
                <a:gd name="connsiteX2" fmla="*/ 101600 w 267631"/>
                <a:gd name="connsiteY2" fmla="*/ 469900 h 863600"/>
                <a:gd name="connsiteX3" fmla="*/ 215900 w 267631"/>
                <a:gd name="connsiteY3" fmla="*/ 863600 h 863600"/>
                <a:gd name="connsiteX0" fmla="*/ 0 w 267927"/>
                <a:gd name="connsiteY0" fmla="*/ 0 h 863600"/>
                <a:gd name="connsiteX1" fmla="*/ 266700 w 267927"/>
                <a:gd name="connsiteY1" fmla="*/ 228600 h 863600"/>
                <a:gd name="connsiteX2" fmla="*/ 114300 w 267927"/>
                <a:gd name="connsiteY2" fmla="*/ 584200 h 863600"/>
                <a:gd name="connsiteX3" fmla="*/ 215900 w 267927"/>
                <a:gd name="connsiteY3" fmla="*/ 863600 h 863600"/>
                <a:gd name="connsiteX0" fmla="*/ 0 w 330200"/>
                <a:gd name="connsiteY0" fmla="*/ 0 h 876300"/>
                <a:gd name="connsiteX1" fmla="*/ 266700 w 330200"/>
                <a:gd name="connsiteY1" fmla="*/ 228600 h 876300"/>
                <a:gd name="connsiteX2" fmla="*/ 114300 w 330200"/>
                <a:gd name="connsiteY2" fmla="*/ 584200 h 876300"/>
                <a:gd name="connsiteX3" fmla="*/ 330200 w 330200"/>
                <a:gd name="connsiteY3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876300">
                  <a:moveTo>
                    <a:pt x="0" y="0"/>
                  </a:moveTo>
                  <a:cubicBezTo>
                    <a:pt x="88900" y="76200"/>
                    <a:pt x="247650" y="131233"/>
                    <a:pt x="266700" y="228600"/>
                  </a:cubicBezTo>
                  <a:cubicBezTo>
                    <a:pt x="285750" y="325967"/>
                    <a:pt x="103717" y="476250"/>
                    <a:pt x="114300" y="584200"/>
                  </a:cubicBezTo>
                  <a:cubicBezTo>
                    <a:pt x="124883" y="692150"/>
                    <a:pt x="258233" y="778933"/>
                    <a:pt x="330200" y="87630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659272" y="1772550"/>
            <a:ext cx="846222" cy="2528332"/>
            <a:chOff x="2163268" y="2498422"/>
            <a:chExt cx="846222" cy="2528332"/>
          </a:xfrm>
        </p:grpSpPr>
        <p:sp>
          <p:nvSpPr>
            <p:cNvPr id="90" name="任意多边形 89"/>
            <p:cNvSpPr/>
            <p:nvPr/>
          </p:nvSpPr>
          <p:spPr>
            <a:xfrm>
              <a:off x="2561715" y="3680534"/>
              <a:ext cx="350517" cy="1346220"/>
            </a:xfrm>
            <a:custGeom>
              <a:avLst/>
              <a:gdLst>
                <a:gd name="connsiteX0" fmla="*/ 0 w 266700"/>
                <a:gd name="connsiteY0" fmla="*/ 0 h 863600"/>
                <a:gd name="connsiteX1" fmla="*/ 266700 w 266700"/>
                <a:gd name="connsiteY1" fmla="*/ 228600 h 863600"/>
                <a:gd name="connsiteX2" fmla="*/ 101600 w 266700"/>
                <a:gd name="connsiteY2" fmla="*/ 469900 h 863600"/>
                <a:gd name="connsiteX3" fmla="*/ 215900 w 266700"/>
                <a:gd name="connsiteY3" fmla="*/ 863600 h 863600"/>
                <a:gd name="connsiteX0" fmla="*/ 0 w 267862"/>
                <a:gd name="connsiteY0" fmla="*/ 0 h 863600"/>
                <a:gd name="connsiteX1" fmla="*/ 266700 w 267862"/>
                <a:gd name="connsiteY1" fmla="*/ 228600 h 863600"/>
                <a:gd name="connsiteX2" fmla="*/ 101600 w 267862"/>
                <a:gd name="connsiteY2" fmla="*/ 469900 h 863600"/>
                <a:gd name="connsiteX3" fmla="*/ 215900 w 267862"/>
                <a:gd name="connsiteY3" fmla="*/ 863600 h 863600"/>
                <a:gd name="connsiteX0" fmla="*/ 0 w 267631"/>
                <a:gd name="connsiteY0" fmla="*/ 0 h 863600"/>
                <a:gd name="connsiteX1" fmla="*/ 266700 w 267631"/>
                <a:gd name="connsiteY1" fmla="*/ 228600 h 863600"/>
                <a:gd name="connsiteX2" fmla="*/ 101600 w 267631"/>
                <a:gd name="connsiteY2" fmla="*/ 469900 h 863600"/>
                <a:gd name="connsiteX3" fmla="*/ 215900 w 267631"/>
                <a:gd name="connsiteY3" fmla="*/ 863600 h 863600"/>
                <a:gd name="connsiteX0" fmla="*/ 0 w 267927"/>
                <a:gd name="connsiteY0" fmla="*/ 0 h 863600"/>
                <a:gd name="connsiteX1" fmla="*/ 266700 w 267927"/>
                <a:gd name="connsiteY1" fmla="*/ 228600 h 863600"/>
                <a:gd name="connsiteX2" fmla="*/ 114300 w 267927"/>
                <a:gd name="connsiteY2" fmla="*/ 584200 h 863600"/>
                <a:gd name="connsiteX3" fmla="*/ 215900 w 267927"/>
                <a:gd name="connsiteY3" fmla="*/ 863600 h 863600"/>
                <a:gd name="connsiteX0" fmla="*/ 0 w 330200"/>
                <a:gd name="connsiteY0" fmla="*/ 0 h 876300"/>
                <a:gd name="connsiteX1" fmla="*/ 266700 w 330200"/>
                <a:gd name="connsiteY1" fmla="*/ 228600 h 876300"/>
                <a:gd name="connsiteX2" fmla="*/ 114300 w 330200"/>
                <a:gd name="connsiteY2" fmla="*/ 584200 h 876300"/>
                <a:gd name="connsiteX3" fmla="*/ 330200 w 330200"/>
                <a:gd name="connsiteY3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876300">
                  <a:moveTo>
                    <a:pt x="0" y="0"/>
                  </a:moveTo>
                  <a:cubicBezTo>
                    <a:pt x="88900" y="76200"/>
                    <a:pt x="247650" y="131233"/>
                    <a:pt x="266700" y="228600"/>
                  </a:cubicBezTo>
                  <a:cubicBezTo>
                    <a:pt x="285750" y="325967"/>
                    <a:pt x="103717" y="476250"/>
                    <a:pt x="114300" y="584200"/>
                  </a:cubicBezTo>
                  <a:cubicBezTo>
                    <a:pt x="124883" y="692150"/>
                    <a:pt x="258233" y="778933"/>
                    <a:pt x="330200" y="876300"/>
                  </a:cubicBezTo>
                </a:path>
              </a:pathLst>
            </a:custGeom>
            <a:noFill/>
            <a:ln>
              <a:solidFill>
                <a:srgbClr val="E12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45"/>
            <p:cNvSpPr/>
            <p:nvPr/>
          </p:nvSpPr>
          <p:spPr>
            <a:xfrm>
              <a:off x="2163268" y="2498422"/>
              <a:ext cx="846222" cy="1228442"/>
            </a:xfrm>
            <a:custGeom>
              <a:avLst/>
              <a:gdLst>
                <a:gd name="connsiteX0" fmla="*/ 0 w 1174475"/>
                <a:gd name="connsiteY0" fmla="*/ 700088 h 1400175"/>
                <a:gd name="connsiteX1" fmla="*/ 587238 w 1174475"/>
                <a:gd name="connsiteY1" fmla="*/ 0 h 1400175"/>
                <a:gd name="connsiteX2" fmla="*/ 1174476 w 1174475"/>
                <a:gd name="connsiteY2" fmla="*/ 700088 h 1400175"/>
                <a:gd name="connsiteX3" fmla="*/ 587238 w 1174475"/>
                <a:gd name="connsiteY3" fmla="*/ 1400176 h 1400175"/>
                <a:gd name="connsiteX4" fmla="*/ 0 w 1174475"/>
                <a:gd name="connsiteY4" fmla="*/ 700088 h 1400175"/>
                <a:gd name="connsiteX0" fmla="*/ 13 w 1174489"/>
                <a:gd name="connsiteY0" fmla="*/ 700088 h 1704976"/>
                <a:gd name="connsiteX1" fmla="*/ 587251 w 1174489"/>
                <a:gd name="connsiteY1" fmla="*/ 0 h 1704976"/>
                <a:gd name="connsiteX2" fmla="*/ 1174489 w 1174489"/>
                <a:gd name="connsiteY2" fmla="*/ 700088 h 1704976"/>
                <a:gd name="connsiteX3" fmla="*/ 574551 w 1174489"/>
                <a:gd name="connsiteY3" fmla="*/ 1704976 h 1704976"/>
                <a:gd name="connsiteX4" fmla="*/ 13 w 1174489"/>
                <a:gd name="connsiteY4" fmla="*/ 700088 h 1704976"/>
                <a:gd name="connsiteX0" fmla="*/ 13 w 1174489"/>
                <a:gd name="connsiteY0" fmla="*/ 700088 h 1704976"/>
                <a:gd name="connsiteX1" fmla="*/ 587251 w 1174489"/>
                <a:gd name="connsiteY1" fmla="*/ 0 h 1704976"/>
                <a:gd name="connsiteX2" fmla="*/ 1174489 w 1174489"/>
                <a:gd name="connsiteY2" fmla="*/ 700088 h 1704976"/>
                <a:gd name="connsiteX3" fmla="*/ 574551 w 1174489"/>
                <a:gd name="connsiteY3" fmla="*/ 1704976 h 1704976"/>
                <a:gd name="connsiteX4" fmla="*/ 13 w 1174489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  <a:gd name="connsiteX0" fmla="*/ 10 w 1174486"/>
                <a:gd name="connsiteY0" fmla="*/ 700088 h 1704976"/>
                <a:gd name="connsiteX1" fmla="*/ 587248 w 1174486"/>
                <a:gd name="connsiteY1" fmla="*/ 0 h 1704976"/>
                <a:gd name="connsiteX2" fmla="*/ 1174486 w 1174486"/>
                <a:gd name="connsiteY2" fmla="*/ 700088 h 1704976"/>
                <a:gd name="connsiteX3" fmla="*/ 574548 w 1174486"/>
                <a:gd name="connsiteY3" fmla="*/ 1704976 h 1704976"/>
                <a:gd name="connsiteX4" fmla="*/ 10 w 1174486"/>
                <a:gd name="connsiteY4" fmla="*/ 700088 h 170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486" h="1704976">
                  <a:moveTo>
                    <a:pt x="10" y="700088"/>
                  </a:moveTo>
                  <a:cubicBezTo>
                    <a:pt x="2127" y="301625"/>
                    <a:pt x="262925" y="0"/>
                    <a:pt x="587248" y="0"/>
                  </a:cubicBezTo>
                  <a:cubicBezTo>
                    <a:pt x="911571" y="0"/>
                    <a:pt x="1174486" y="313440"/>
                    <a:pt x="1174486" y="700088"/>
                  </a:cubicBezTo>
                  <a:cubicBezTo>
                    <a:pt x="1174486" y="1086736"/>
                    <a:pt x="835371" y="1425576"/>
                    <a:pt x="574548" y="1704976"/>
                  </a:cubicBezTo>
                  <a:cubicBezTo>
                    <a:pt x="339125" y="1438276"/>
                    <a:pt x="-2107" y="1098551"/>
                    <a:pt x="10" y="700088"/>
                  </a:cubicBezTo>
                  <a:close/>
                </a:path>
              </a:pathLst>
            </a:custGeom>
            <a:solidFill>
              <a:srgbClr val="E12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/>
          </p:nvSpPr>
          <p:spPr>
            <a:xfrm>
              <a:off x="2514212" y="3695891"/>
              <a:ext cx="131519" cy="113379"/>
            </a:xfrm>
            <a:prstGeom prst="triangle">
              <a:avLst/>
            </a:prstGeom>
            <a:solidFill>
              <a:srgbClr val="E12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206338" y="2580827"/>
              <a:ext cx="559454" cy="741182"/>
            </a:xfrm>
            <a:prstGeom prst="ellips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229028" y="2691681"/>
              <a:ext cx="290461" cy="384812"/>
            </a:xfrm>
            <a:prstGeom prst="ellips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 rot="975572">
              <a:off x="2268286" y="2703724"/>
              <a:ext cx="122470" cy="2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256536" y="2949887"/>
              <a:ext cx="53531" cy="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925005" y="4849758"/>
            <a:ext cx="861563" cy="1935727"/>
            <a:chOff x="-58585" y="2159522"/>
            <a:chExt cx="861563" cy="1935727"/>
          </a:xfrm>
        </p:grpSpPr>
        <p:grpSp>
          <p:nvGrpSpPr>
            <p:cNvPr id="86" name="组合 85"/>
            <p:cNvGrpSpPr/>
            <p:nvPr/>
          </p:nvGrpSpPr>
          <p:grpSpPr>
            <a:xfrm rot="20313107">
              <a:off x="-58585" y="2159522"/>
              <a:ext cx="846222" cy="1310847"/>
              <a:chOff x="2165125" y="238624"/>
              <a:chExt cx="1174486" cy="1819348"/>
            </a:xfrm>
          </p:grpSpPr>
          <p:sp>
            <p:nvSpPr>
              <p:cNvPr id="104" name="椭圆 45"/>
              <p:cNvSpPr/>
              <p:nvPr/>
            </p:nvSpPr>
            <p:spPr>
              <a:xfrm>
                <a:off x="2165125" y="238624"/>
                <a:ext cx="1174486" cy="1704976"/>
              </a:xfrm>
              <a:custGeom>
                <a:avLst/>
                <a:gdLst>
                  <a:gd name="connsiteX0" fmla="*/ 0 w 1174475"/>
                  <a:gd name="connsiteY0" fmla="*/ 700088 h 1400175"/>
                  <a:gd name="connsiteX1" fmla="*/ 587238 w 1174475"/>
                  <a:gd name="connsiteY1" fmla="*/ 0 h 1400175"/>
                  <a:gd name="connsiteX2" fmla="*/ 1174476 w 1174475"/>
                  <a:gd name="connsiteY2" fmla="*/ 700088 h 1400175"/>
                  <a:gd name="connsiteX3" fmla="*/ 587238 w 1174475"/>
                  <a:gd name="connsiteY3" fmla="*/ 1400176 h 1400175"/>
                  <a:gd name="connsiteX4" fmla="*/ 0 w 1174475"/>
                  <a:gd name="connsiteY4" fmla="*/ 700088 h 1400175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486" h="1704976">
                    <a:moveTo>
                      <a:pt x="10" y="700088"/>
                    </a:moveTo>
                    <a:cubicBezTo>
                      <a:pt x="2127" y="301625"/>
                      <a:pt x="262925" y="0"/>
                      <a:pt x="587248" y="0"/>
                    </a:cubicBezTo>
                    <a:cubicBezTo>
                      <a:pt x="911571" y="0"/>
                      <a:pt x="1174486" y="313440"/>
                      <a:pt x="1174486" y="700088"/>
                    </a:cubicBezTo>
                    <a:cubicBezTo>
                      <a:pt x="1174486" y="1086736"/>
                      <a:pt x="835371" y="1425576"/>
                      <a:pt x="574548" y="1704976"/>
                    </a:cubicBezTo>
                    <a:cubicBezTo>
                      <a:pt x="339125" y="1438276"/>
                      <a:pt x="-2107" y="1098551"/>
                      <a:pt x="10" y="70008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04"/>
              <p:cNvSpPr/>
              <p:nvPr/>
            </p:nvSpPr>
            <p:spPr>
              <a:xfrm>
                <a:off x="2652207" y="1900612"/>
                <a:ext cx="182538" cy="157360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224903" y="352996"/>
                <a:ext cx="776476" cy="1028700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256394" y="506852"/>
                <a:ext cx="403136" cy="534087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rot="975572">
                <a:off x="2310882" y="523566"/>
                <a:ext cx="169978" cy="3346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2294573" y="865220"/>
                <a:ext cx="74297" cy="7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任意多边形 96"/>
            <p:cNvSpPr/>
            <p:nvPr/>
          </p:nvSpPr>
          <p:spPr>
            <a:xfrm rot="1020280">
              <a:off x="452461" y="3354067"/>
              <a:ext cx="350517" cy="741182"/>
            </a:xfrm>
            <a:custGeom>
              <a:avLst/>
              <a:gdLst>
                <a:gd name="connsiteX0" fmla="*/ 0 w 266700"/>
                <a:gd name="connsiteY0" fmla="*/ 0 h 863600"/>
                <a:gd name="connsiteX1" fmla="*/ 266700 w 266700"/>
                <a:gd name="connsiteY1" fmla="*/ 228600 h 863600"/>
                <a:gd name="connsiteX2" fmla="*/ 101600 w 266700"/>
                <a:gd name="connsiteY2" fmla="*/ 469900 h 863600"/>
                <a:gd name="connsiteX3" fmla="*/ 215900 w 266700"/>
                <a:gd name="connsiteY3" fmla="*/ 863600 h 863600"/>
                <a:gd name="connsiteX0" fmla="*/ 0 w 267862"/>
                <a:gd name="connsiteY0" fmla="*/ 0 h 863600"/>
                <a:gd name="connsiteX1" fmla="*/ 266700 w 267862"/>
                <a:gd name="connsiteY1" fmla="*/ 228600 h 863600"/>
                <a:gd name="connsiteX2" fmla="*/ 101600 w 267862"/>
                <a:gd name="connsiteY2" fmla="*/ 469900 h 863600"/>
                <a:gd name="connsiteX3" fmla="*/ 215900 w 267862"/>
                <a:gd name="connsiteY3" fmla="*/ 863600 h 863600"/>
                <a:gd name="connsiteX0" fmla="*/ 0 w 267631"/>
                <a:gd name="connsiteY0" fmla="*/ 0 h 863600"/>
                <a:gd name="connsiteX1" fmla="*/ 266700 w 267631"/>
                <a:gd name="connsiteY1" fmla="*/ 228600 h 863600"/>
                <a:gd name="connsiteX2" fmla="*/ 101600 w 267631"/>
                <a:gd name="connsiteY2" fmla="*/ 469900 h 863600"/>
                <a:gd name="connsiteX3" fmla="*/ 215900 w 267631"/>
                <a:gd name="connsiteY3" fmla="*/ 863600 h 863600"/>
                <a:gd name="connsiteX0" fmla="*/ 0 w 267927"/>
                <a:gd name="connsiteY0" fmla="*/ 0 h 863600"/>
                <a:gd name="connsiteX1" fmla="*/ 266700 w 267927"/>
                <a:gd name="connsiteY1" fmla="*/ 228600 h 863600"/>
                <a:gd name="connsiteX2" fmla="*/ 114300 w 267927"/>
                <a:gd name="connsiteY2" fmla="*/ 584200 h 863600"/>
                <a:gd name="connsiteX3" fmla="*/ 215900 w 267927"/>
                <a:gd name="connsiteY3" fmla="*/ 863600 h 863600"/>
                <a:gd name="connsiteX0" fmla="*/ 0 w 330200"/>
                <a:gd name="connsiteY0" fmla="*/ 0 h 876300"/>
                <a:gd name="connsiteX1" fmla="*/ 266700 w 330200"/>
                <a:gd name="connsiteY1" fmla="*/ 228600 h 876300"/>
                <a:gd name="connsiteX2" fmla="*/ 114300 w 330200"/>
                <a:gd name="connsiteY2" fmla="*/ 584200 h 876300"/>
                <a:gd name="connsiteX3" fmla="*/ 330200 w 330200"/>
                <a:gd name="connsiteY3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876300">
                  <a:moveTo>
                    <a:pt x="0" y="0"/>
                  </a:moveTo>
                  <a:cubicBezTo>
                    <a:pt x="88900" y="76200"/>
                    <a:pt x="247650" y="131233"/>
                    <a:pt x="266700" y="228600"/>
                  </a:cubicBezTo>
                  <a:cubicBezTo>
                    <a:pt x="285750" y="325967"/>
                    <a:pt x="103717" y="476250"/>
                    <a:pt x="114300" y="584200"/>
                  </a:cubicBezTo>
                  <a:cubicBezTo>
                    <a:pt x="124883" y="692150"/>
                    <a:pt x="258233" y="778933"/>
                    <a:pt x="330200" y="8763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803715" y="2528220"/>
            <a:ext cx="846222" cy="1926672"/>
            <a:chOff x="9673203" y="2613825"/>
            <a:chExt cx="846222" cy="1926672"/>
          </a:xfrm>
        </p:grpSpPr>
        <p:grpSp>
          <p:nvGrpSpPr>
            <p:cNvPr id="76" name="组合 75"/>
            <p:cNvGrpSpPr/>
            <p:nvPr/>
          </p:nvGrpSpPr>
          <p:grpSpPr>
            <a:xfrm>
              <a:off x="9673203" y="2613825"/>
              <a:ext cx="846222" cy="1310847"/>
              <a:chOff x="2165125" y="238624"/>
              <a:chExt cx="1174486" cy="1819348"/>
            </a:xfrm>
          </p:grpSpPr>
          <p:sp>
            <p:nvSpPr>
              <p:cNvPr id="123" name="椭圆 45"/>
              <p:cNvSpPr/>
              <p:nvPr/>
            </p:nvSpPr>
            <p:spPr>
              <a:xfrm>
                <a:off x="2165125" y="238624"/>
                <a:ext cx="1174486" cy="1704976"/>
              </a:xfrm>
              <a:custGeom>
                <a:avLst/>
                <a:gdLst>
                  <a:gd name="connsiteX0" fmla="*/ 0 w 1174475"/>
                  <a:gd name="connsiteY0" fmla="*/ 700088 h 1400175"/>
                  <a:gd name="connsiteX1" fmla="*/ 587238 w 1174475"/>
                  <a:gd name="connsiteY1" fmla="*/ 0 h 1400175"/>
                  <a:gd name="connsiteX2" fmla="*/ 1174476 w 1174475"/>
                  <a:gd name="connsiteY2" fmla="*/ 700088 h 1400175"/>
                  <a:gd name="connsiteX3" fmla="*/ 587238 w 1174475"/>
                  <a:gd name="connsiteY3" fmla="*/ 1400176 h 1400175"/>
                  <a:gd name="connsiteX4" fmla="*/ 0 w 1174475"/>
                  <a:gd name="connsiteY4" fmla="*/ 700088 h 1400175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3 w 1174489"/>
                  <a:gd name="connsiteY0" fmla="*/ 700088 h 1704976"/>
                  <a:gd name="connsiteX1" fmla="*/ 587251 w 1174489"/>
                  <a:gd name="connsiteY1" fmla="*/ 0 h 1704976"/>
                  <a:gd name="connsiteX2" fmla="*/ 1174489 w 1174489"/>
                  <a:gd name="connsiteY2" fmla="*/ 700088 h 1704976"/>
                  <a:gd name="connsiteX3" fmla="*/ 574551 w 1174489"/>
                  <a:gd name="connsiteY3" fmla="*/ 1704976 h 1704976"/>
                  <a:gd name="connsiteX4" fmla="*/ 13 w 1174489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  <a:gd name="connsiteX0" fmla="*/ 10 w 1174486"/>
                  <a:gd name="connsiteY0" fmla="*/ 700088 h 1704976"/>
                  <a:gd name="connsiteX1" fmla="*/ 587248 w 1174486"/>
                  <a:gd name="connsiteY1" fmla="*/ 0 h 1704976"/>
                  <a:gd name="connsiteX2" fmla="*/ 1174486 w 1174486"/>
                  <a:gd name="connsiteY2" fmla="*/ 700088 h 1704976"/>
                  <a:gd name="connsiteX3" fmla="*/ 574548 w 1174486"/>
                  <a:gd name="connsiteY3" fmla="*/ 1704976 h 1704976"/>
                  <a:gd name="connsiteX4" fmla="*/ 10 w 1174486"/>
                  <a:gd name="connsiteY4" fmla="*/ 700088 h 1704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486" h="1704976">
                    <a:moveTo>
                      <a:pt x="10" y="700088"/>
                    </a:moveTo>
                    <a:cubicBezTo>
                      <a:pt x="2127" y="301625"/>
                      <a:pt x="262925" y="0"/>
                      <a:pt x="587248" y="0"/>
                    </a:cubicBezTo>
                    <a:cubicBezTo>
                      <a:pt x="911571" y="0"/>
                      <a:pt x="1174486" y="313440"/>
                      <a:pt x="1174486" y="700088"/>
                    </a:cubicBezTo>
                    <a:cubicBezTo>
                      <a:pt x="1174486" y="1086736"/>
                      <a:pt x="835371" y="1425576"/>
                      <a:pt x="574548" y="1704976"/>
                    </a:cubicBezTo>
                    <a:cubicBezTo>
                      <a:pt x="339125" y="1438276"/>
                      <a:pt x="-2107" y="1098551"/>
                      <a:pt x="10" y="700088"/>
                    </a:cubicBezTo>
                    <a:close/>
                  </a:path>
                </a:pathLst>
              </a:custGeom>
              <a:solidFill>
                <a:srgbClr val="73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等腰三角形 123"/>
              <p:cNvSpPr/>
              <p:nvPr/>
            </p:nvSpPr>
            <p:spPr>
              <a:xfrm>
                <a:off x="2652207" y="1900612"/>
                <a:ext cx="182538" cy="157360"/>
              </a:xfrm>
              <a:prstGeom prst="triangle">
                <a:avLst/>
              </a:prstGeom>
              <a:solidFill>
                <a:srgbClr val="73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2224903" y="352996"/>
                <a:ext cx="776476" cy="1028700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56394" y="506852"/>
                <a:ext cx="403136" cy="534087"/>
              </a:xfrm>
              <a:prstGeom prst="ellipse">
                <a:avLst/>
              </a:pr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975572">
                <a:off x="2310882" y="523566"/>
                <a:ext cx="169978" cy="3346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294573" y="865220"/>
                <a:ext cx="74297" cy="7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任意多边形 129"/>
            <p:cNvSpPr/>
            <p:nvPr/>
          </p:nvSpPr>
          <p:spPr>
            <a:xfrm flipH="1">
              <a:off x="9724080" y="3799315"/>
              <a:ext cx="350517" cy="741182"/>
            </a:xfrm>
            <a:custGeom>
              <a:avLst/>
              <a:gdLst>
                <a:gd name="connsiteX0" fmla="*/ 0 w 266700"/>
                <a:gd name="connsiteY0" fmla="*/ 0 h 863600"/>
                <a:gd name="connsiteX1" fmla="*/ 266700 w 266700"/>
                <a:gd name="connsiteY1" fmla="*/ 228600 h 863600"/>
                <a:gd name="connsiteX2" fmla="*/ 101600 w 266700"/>
                <a:gd name="connsiteY2" fmla="*/ 469900 h 863600"/>
                <a:gd name="connsiteX3" fmla="*/ 215900 w 266700"/>
                <a:gd name="connsiteY3" fmla="*/ 863600 h 863600"/>
                <a:gd name="connsiteX0" fmla="*/ 0 w 267862"/>
                <a:gd name="connsiteY0" fmla="*/ 0 h 863600"/>
                <a:gd name="connsiteX1" fmla="*/ 266700 w 267862"/>
                <a:gd name="connsiteY1" fmla="*/ 228600 h 863600"/>
                <a:gd name="connsiteX2" fmla="*/ 101600 w 267862"/>
                <a:gd name="connsiteY2" fmla="*/ 469900 h 863600"/>
                <a:gd name="connsiteX3" fmla="*/ 215900 w 267862"/>
                <a:gd name="connsiteY3" fmla="*/ 863600 h 863600"/>
                <a:gd name="connsiteX0" fmla="*/ 0 w 267631"/>
                <a:gd name="connsiteY0" fmla="*/ 0 h 863600"/>
                <a:gd name="connsiteX1" fmla="*/ 266700 w 267631"/>
                <a:gd name="connsiteY1" fmla="*/ 228600 h 863600"/>
                <a:gd name="connsiteX2" fmla="*/ 101600 w 267631"/>
                <a:gd name="connsiteY2" fmla="*/ 469900 h 863600"/>
                <a:gd name="connsiteX3" fmla="*/ 215900 w 267631"/>
                <a:gd name="connsiteY3" fmla="*/ 863600 h 863600"/>
                <a:gd name="connsiteX0" fmla="*/ 0 w 267927"/>
                <a:gd name="connsiteY0" fmla="*/ 0 h 863600"/>
                <a:gd name="connsiteX1" fmla="*/ 266700 w 267927"/>
                <a:gd name="connsiteY1" fmla="*/ 228600 h 863600"/>
                <a:gd name="connsiteX2" fmla="*/ 114300 w 267927"/>
                <a:gd name="connsiteY2" fmla="*/ 584200 h 863600"/>
                <a:gd name="connsiteX3" fmla="*/ 215900 w 267927"/>
                <a:gd name="connsiteY3" fmla="*/ 863600 h 863600"/>
                <a:gd name="connsiteX0" fmla="*/ 0 w 330200"/>
                <a:gd name="connsiteY0" fmla="*/ 0 h 876300"/>
                <a:gd name="connsiteX1" fmla="*/ 266700 w 330200"/>
                <a:gd name="connsiteY1" fmla="*/ 228600 h 876300"/>
                <a:gd name="connsiteX2" fmla="*/ 114300 w 330200"/>
                <a:gd name="connsiteY2" fmla="*/ 584200 h 876300"/>
                <a:gd name="connsiteX3" fmla="*/ 330200 w 330200"/>
                <a:gd name="connsiteY3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876300">
                  <a:moveTo>
                    <a:pt x="0" y="0"/>
                  </a:moveTo>
                  <a:cubicBezTo>
                    <a:pt x="88900" y="76200"/>
                    <a:pt x="247650" y="131233"/>
                    <a:pt x="266700" y="228600"/>
                  </a:cubicBezTo>
                  <a:cubicBezTo>
                    <a:pt x="285750" y="325967"/>
                    <a:pt x="103717" y="476250"/>
                    <a:pt x="114300" y="584200"/>
                  </a:cubicBezTo>
                  <a:cubicBezTo>
                    <a:pt x="124883" y="692150"/>
                    <a:pt x="258233" y="778933"/>
                    <a:pt x="330200" y="8763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8" name="流程图: 决策 137"/>
          <p:cNvSpPr/>
          <p:nvPr/>
        </p:nvSpPr>
        <p:spPr>
          <a:xfrm>
            <a:off x="12599117" y="304258"/>
            <a:ext cx="357262" cy="357262"/>
          </a:xfrm>
          <a:prstGeom prst="flowChartDecision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心形 138"/>
          <p:cNvSpPr/>
          <p:nvPr/>
        </p:nvSpPr>
        <p:spPr>
          <a:xfrm rot="1946101">
            <a:off x="11934953" y="-442520"/>
            <a:ext cx="212018" cy="229580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心形 139"/>
          <p:cNvSpPr/>
          <p:nvPr/>
        </p:nvSpPr>
        <p:spPr>
          <a:xfrm rot="1946101">
            <a:off x="11025107" y="-601064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流程图: 决策 140"/>
          <p:cNvSpPr/>
          <p:nvPr/>
        </p:nvSpPr>
        <p:spPr>
          <a:xfrm rot="1946101">
            <a:off x="9311873" y="511141"/>
            <a:ext cx="126745" cy="126745"/>
          </a:xfrm>
          <a:prstGeom prst="flowChartDecision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心形 141"/>
          <p:cNvSpPr/>
          <p:nvPr/>
        </p:nvSpPr>
        <p:spPr>
          <a:xfrm>
            <a:off x="9692333" y="-637495"/>
            <a:ext cx="357262" cy="357262"/>
          </a:xfrm>
          <a:prstGeom prst="heart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心形 142"/>
          <p:cNvSpPr/>
          <p:nvPr/>
        </p:nvSpPr>
        <p:spPr>
          <a:xfrm rot="1946101">
            <a:off x="9017325" y="-1391781"/>
            <a:ext cx="234669" cy="195730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心形 143"/>
          <p:cNvSpPr/>
          <p:nvPr/>
        </p:nvSpPr>
        <p:spPr>
          <a:xfrm rot="1946101">
            <a:off x="8118323" y="-1542817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心形 144"/>
          <p:cNvSpPr/>
          <p:nvPr/>
        </p:nvSpPr>
        <p:spPr>
          <a:xfrm rot="1946101">
            <a:off x="6405089" y="-430612"/>
            <a:ext cx="126745" cy="126745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心形 145"/>
          <p:cNvSpPr/>
          <p:nvPr/>
        </p:nvSpPr>
        <p:spPr>
          <a:xfrm>
            <a:off x="12558802" y="-725018"/>
            <a:ext cx="357262" cy="357262"/>
          </a:xfrm>
          <a:prstGeom prst="heart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心形 146"/>
          <p:cNvSpPr/>
          <p:nvPr/>
        </p:nvSpPr>
        <p:spPr>
          <a:xfrm rot="1946101">
            <a:off x="11909157" y="-1521714"/>
            <a:ext cx="223296" cy="287001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心形 147"/>
          <p:cNvSpPr/>
          <p:nvPr/>
        </p:nvSpPr>
        <p:spPr>
          <a:xfrm rot="1946101">
            <a:off x="10984792" y="-1630340"/>
            <a:ext cx="357262" cy="357262"/>
          </a:xfrm>
          <a:prstGeom prst="hear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心形 148"/>
          <p:cNvSpPr/>
          <p:nvPr/>
        </p:nvSpPr>
        <p:spPr>
          <a:xfrm rot="1946101">
            <a:off x="9271558" y="-518135"/>
            <a:ext cx="126745" cy="126745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心形 149"/>
          <p:cNvSpPr/>
          <p:nvPr/>
        </p:nvSpPr>
        <p:spPr>
          <a:xfrm>
            <a:off x="5168673" y="-565599"/>
            <a:ext cx="357262" cy="357262"/>
          </a:xfrm>
          <a:prstGeom prst="hear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心形 150"/>
          <p:cNvSpPr/>
          <p:nvPr/>
        </p:nvSpPr>
        <p:spPr>
          <a:xfrm rot="1946101">
            <a:off x="4546532" y="-1456858"/>
            <a:ext cx="457760" cy="457760"/>
          </a:xfrm>
          <a:prstGeom prst="hear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心形 151"/>
          <p:cNvSpPr/>
          <p:nvPr/>
        </p:nvSpPr>
        <p:spPr>
          <a:xfrm rot="1946101">
            <a:off x="3594663" y="-1470921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等腰三角形 152"/>
          <p:cNvSpPr/>
          <p:nvPr/>
        </p:nvSpPr>
        <p:spPr>
          <a:xfrm rot="1946101">
            <a:off x="1881429" y="-358716"/>
            <a:ext cx="126745" cy="126745"/>
          </a:xfrm>
          <a:prstGeom prst="triangle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心形 155"/>
          <p:cNvSpPr/>
          <p:nvPr/>
        </p:nvSpPr>
        <p:spPr>
          <a:xfrm rot="1946101">
            <a:off x="10080615" y="4427020"/>
            <a:ext cx="212018" cy="229580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心形 156"/>
          <p:cNvSpPr/>
          <p:nvPr/>
        </p:nvSpPr>
        <p:spPr>
          <a:xfrm rot="1946101">
            <a:off x="9170769" y="4268476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流程图: 决策 157"/>
          <p:cNvSpPr/>
          <p:nvPr/>
        </p:nvSpPr>
        <p:spPr>
          <a:xfrm rot="1946101">
            <a:off x="7457535" y="5380681"/>
            <a:ext cx="126745" cy="126745"/>
          </a:xfrm>
          <a:prstGeom prst="flowChartDecision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心形 158"/>
          <p:cNvSpPr/>
          <p:nvPr/>
        </p:nvSpPr>
        <p:spPr>
          <a:xfrm>
            <a:off x="7837995" y="4232045"/>
            <a:ext cx="357262" cy="357262"/>
          </a:xfrm>
          <a:prstGeom prst="heart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心形 159"/>
          <p:cNvSpPr/>
          <p:nvPr/>
        </p:nvSpPr>
        <p:spPr>
          <a:xfrm rot="1946101">
            <a:off x="7162987" y="3477759"/>
            <a:ext cx="234669" cy="195730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心形 160"/>
          <p:cNvSpPr/>
          <p:nvPr/>
        </p:nvSpPr>
        <p:spPr>
          <a:xfrm rot="1946101">
            <a:off x="6263985" y="3326723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心形 161"/>
          <p:cNvSpPr/>
          <p:nvPr/>
        </p:nvSpPr>
        <p:spPr>
          <a:xfrm rot="1946101">
            <a:off x="4550751" y="4438928"/>
            <a:ext cx="126745" cy="126745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心形 162"/>
          <p:cNvSpPr/>
          <p:nvPr/>
        </p:nvSpPr>
        <p:spPr>
          <a:xfrm>
            <a:off x="10704464" y="4144522"/>
            <a:ext cx="357262" cy="357262"/>
          </a:xfrm>
          <a:prstGeom prst="heart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心形 163"/>
          <p:cNvSpPr/>
          <p:nvPr/>
        </p:nvSpPr>
        <p:spPr>
          <a:xfrm rot="1946101">
            <a:off x="10054819" y="3347826"/>
            <a:ext cx="223296" cy="287001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心形 164"/>
          <p:cNvSpPr/>
          <p:nvPr/>
        </p:nvSpPr>
        <p:spPr>
          <a:xfrm rot="1946101">
            <a:off x="9130454" y="3239200"/>
            <a:ext cx="357262" cy="357262"/>
          </a:xfrm>
          <a:prstGeom prst="hear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心形 165"/>
          <p:cNvSpPr/>
          <p:nvPr/>
        </p:nvSpPr>
        <p:spPr>
          <a:xfrm rot="1946101">
            <a:off x="7417220" y="4351405"/>
            <a:ext cx="126745" cy="126745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心形 166"/>
          <p:cNvSpPr/>
          <p:nvPr/>
        </p:nvSpPr>
        <p:spPr>
          <a:xfrm>
            <a:off x="3314335" y="4303941"/>
            <a:ext cx="357262" cy="357262"/>
          </a:xfrm>
          <a:prstGeom prst="hear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心形 167"/>
          <p:cNvSpPr/>
          <p:nvPr/>
        </p:nvSpPr>
        <p:spPr>
          <a:xfrm rot="1946101">
            <a:off x="2692194" y="3412682"/>
            <a:ext cx="457760" cy="457760"/>
          </a:xfrm>
          <a:prstGeom prst="hear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心形 168"/>
          <p:cNvSpPr/>
          <p:nvPr/>
        </p:nvSpPr>
        <p:spPr>
          <a:xfrm rot="1946101">
            <a:off x="1740325" y="3398619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流程图: 决策 169"/>
          <p:cNvSpPr/>
          <p:nvPr/>
        </p:nvSpPr>
        <p:spPr>
          <a:xfrm>
            <a:off x="4892054" y="2510447"/>
            <a:ext cx="357262" cy="357262"/>
          </a:xfrm>
          <a:prstGeom prst="flowChartDecision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心形 170"/>
          <p:cNvSpPr/>
          <p:nvPr/>
        </p:nvSpPr>
        <p:spPr>
          <a:xfrm rot="1946101">
            <a:off x="4227890" y="1763669"/>
            <a:ext cx="212018" cy="229580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心形 171"/>
          <p:cNvSpPr/>
          <p:nvPr/>
        </p:nvSpPr>
        <p:spPr>
          <a:xfrm rot="1946101">
            <a:off x="3318044" y="1605125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流程图: 决策 172"/>
          <p:cNvSpPr/>
          <p:nvPr/>
        </p:nvSpPr>
        <p:spPr>
          <a:xfrm rot="1946101">
            <a:off x="1604810" y="2717330"/>
            <a:ext cx="126745" cy="126745"/>
          </a:xfrm>
          <a:prstGeom prst="flowChartDecision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心形 173"/>
          <p:cNvSpPr/>
          <p:nvPr/>
        </p:nvSpPr>
        <p:spPr>
          <a:xfrm>
            <a:off x="1985270" y="1568694"/>
            <a:ext cx="357262" cy="357262"/>
          </a:xfrm>
          <a:prstGeom prst="heart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心形 174"/>
          <p:cNvSpPr/>
          <p:nvPr/>
        </p:nvSpPr>
        <p:spPr>
          <a:xfrm rot="1946101">
            <a:off x="1310262" y="814408"/>
            <a:ext cx="234669" cy="195730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心形 175"/>
          <p:cNvSpPr/>
          <p:nvPr/>
        </p:nvSpPr>
        <p:spPr>
          <a:xfrm rot="1946101">
            <a:off x="411260" y="663372"/>
            <a:ext cx="357262" cy="357262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心形 176"/>
          <p:cNvSpPr/>
          <p:nvPr/>
        </p:nvSpPr>
        <p:spPr>
          <a:xfrm>
            <a:off x="4851739" y="1481171"/>
            <a:ext cx="357262" cy="357262"/>
          </a:xfrm>
          <a:prstGeom prst="heart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心形 177"/>
          <p:cNvSpPr/>
          <p:nvPr/>
        </p:nvSpPr>
        <p:spPr>
          <a:xfrm rot="1946101">
            <a:off x="4202094" y="684475"/>
            <a:ext cx="223296" cy="287001"/>
          </a:xfrm>
          <a:prstGeom prst="hear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心形 178"/>
          <p:cNvSpPr/>
          <p:nvPr/>
        </p:nvSpPr>
        <p:spPr>
          <a:xfrm rot="1946101">
            <a:off x="3277729" y="575849"/>
            <a:ext cx="357262" cy="357262"/>
          </a:xfrm>
          <a:prstGeom prst="hear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心形 179"/>
          <p:cNvSpPr/>
          <p:nvPr/>
        </p:nvSpPr>
        <p:spPr>
          <a:xfrm rot="1946101">
            <a:off x="1564495" y="1688054"/>
            <a:ext cx="126745" cy="126745"/>
          </a:xfrm>
          <a:prstGeom prst="heart">
            <a:avLst/>
          </a:prstGeom>
          <a:solidFill>
            <a:srgbClr val="AE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1" name="sound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86624" y="5048945"/>
            <a:ext cx="609600" cy="609600"/>
          </a:xfrm>
          <a:prstGeom prst="rect">
            <a:avLst/>
          </a:prstGeom>
        </p:spPr>
      </p:pic>
      <p:sp>
        <p:nvSpPr>
          <p:cNvPr id="182" name="矩形 181"/>
          <p:cNvSpPr/>
          <p:nvPr/>
        </p:nvSpPr>
        <p:spPr>
          <a:xfrm>
            <a:off x="10072173" y="4913551"/>
            <a:ext cx="875102" cy="794296"/>
          </a:xfrm>
          <a:prstGeom prst="rect">
            <a:avLst/>
          </a:prstGeom>
          <a:solidFill>
            <a:srgbClr val="F6B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流程图: 决策 154"/>
          <p:cNvSpPr/>
          <p:nvPr/>
        </p:nvSpPr>
        <p:spPr>
          <a:xfrm>
            <a:off x="10835199" y="5214752"/>
            <a:ext cx="198227" cy="316308"/>
          </a:xfrm>
          <a:prstGeom prst="flowChartDecision">
            <a:avLst/>
          </a:prstGeom>
          <a:solidFill>
            <a:srgbClr val="EA2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4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-4.81481E-6 L -2.08333E-7 0.00024 C -0.01471 0.00556 -0.00521 -0.00023 -0.01263 0.00741 C -0.01445 0.00926 -0.01823 0.01181 -0.01992 0.01482 C -0.0276 0.02848 -0.01875 0.01713 -0.02617 0.02639 C -0.02956 0.0382 -0.02721 0.02825 -0.0293 0.04306 C -0.02956 0.04491 -0.02995 0.04607 -0.03034 0.04838 C -0.03073 0.05139 -0.03086 0.05417 -0.03138 0.05741 C -0.03164 0.05926 -0.03203 0.06088 -0.03242 0.06297 C -0.03294 0.06667 -0.03294 0.07477 -0.03555 0.07778 C -0.03737 0.07963 -0.03958 0.08033 -0.0418 0.08149 C -0.0431 0.08195 -0.04453 0.08264 -0.04596 0.08334 C -0.05091 0.08496 -0.05534 0.08588 -0.06055 0.08704 C -0.06224 0.0882 -0.0638 0.08982 -0.06575 0.09075 C -0.06875 0.0919 -0.072 0.0919 -0.07513 0.0926 C -0.07852 0.09329 -0.08307 0.09422 -0.08659 0.0963 C -0.09596 0.10186 -0.08776 0.09723 -0.09596 0.10556 C -0.09687 0.10649 -0.09805 0.10625 -0.09909 0.10741 C -0.10911 0.11713 -0.10195 0.11088 -0.10846 0.12038 C -0.11107 0.12408 -0.11484 0.12616 -0.1168 0.13149 C -0.11745 0.13334 -0.11797 0.13519 -0.11888 0.13704 C -0.11979 0.13889 -0.12109 0.14028 -0.122 0.1426 C -0.12318 0.14538 -0.12396 0.14862 -0.12513 0.15186 C -0.12578 0.15371 -0.12656 0.15533 -0.12721 0.15741 C -0.1276 0.15903 -0.12773 0.16112 -0.12825 0.16297 C -0.13372 0.18565 -0.12708 0.15718 -0.13242 0.17593 C -0.13359 0.18033 -0.13372 0.18588 -0.1345 0.19075 C -0.13503 0.19445 -0.13581 0.19815 -0.13659 0.20186 C -0.13685 0.20857 -0.1362 0.21575 -0.13763 0.22223 C -0.13815 0.22477 -0.14023 0.22547 -0.1418 0.22593 C -0.14935 0.22732 -0.15703 0.22709 -0.16471 0.22778 C -0.16602 0.22894 -0.16732 0.23033 -0.16888 0.23149 C -0.17083 0.23288 -0.17318 0.23288 -0.17513 0.23519 C -0.18398 0.24561 -0.17266 0.23288 -0.18138 0.24075 C -0.18307 0.24213 -0.18477 0.24445 -0.18659 0.2463 C -0.18763 0.24862 -0.18893 0.25093 -0.18971 0.25371 C -0.19062 0.25718 -0.19102 0.26112 -0.1918 0.26482 L -0.197 0.2926 C -0.19805 0.29815 -0.20013 0.31042 -0.20221 0.31297 C -0.20325 0.31413 -0.20417 0.31551 -0.20534 0.31667 C -0.20664 0.31783 -0.2082 0.31875 -0.2095 0.32038 C -0.21615 0.32871 -0.20872 0.32408 -0.2168 0.32778 C -0.21784 0.32894 -0.21888 0.32987 -0.21992 0.33149 C -0.22096 0.33311 -0.22174 0.33565 -0.22305 0.33704 C -0.22422 0.3382 -0.22578 0.33797 -0.22721 0.33889 C -0.22956 0.34028 -0.23424 0.34375 -0.23659 0.3463 C -0.23867 0.34838 -0.24075 0.35093 -0.24284 0.35371 C -0.24414 0.35556 -0.2457 0.35718 -0.247 0.35926 C -0.24909 0.36274 -0.25325 0.37038 -0.25325 0.37061 C -0.25573 0.38357 -0.25221 0.3676 -0.25742 0.38149 C -0.25794 0.38311 -0.25794 0.38519 -0.25846 0.38704 C -0.25898 0.38889 -0.2599 0.39051 -0.26055 0.3926 C -0.2612 0.39491 -0.26172 0.39769 -0.26263 0.4 C -0.26458 0.40487 -0.26719 0.40695 -0.26992 0.41112 C -0.27487 0.41852 -0.27083 0.41528 -0.27617 0.41852 C -0.27721 0.42038 -0.27799 0.42246 -0.2793 0.42408 C -0.28424 0.43033 -0.28203 0.42547 -0.28659 0.42963 C -0.29206 0.4345 -0.28737 0.43195 -0.29284 0.43889 C -0.29401 0.44028 -0.29557 0.44121 -0.297 0.4426 C -0.29805 0.44352 -0.29909 0.44491 -0.30013 0.4463 C -0.30078 0.44815 -0.30117 0.45047 -0.30221 0.45186 C -0.30339 0.45325 -0.30495 0.45278 -0.30638 0.45371 C -0.30846 0.45463 -0.31055 0.45579 -0.31263 0.45741 C -0.31406 0.45834 -0.31523 0.45996 -0.3168 0.46112 C -0.31875 0.4625 -0.32083 0.46366 -0.32305 0.46482 C -0.32435 0.46551 -0.32578 0.46551 -0.32721 0.46667 C -0.33008 0.46875 -0.33281 0.47107 -0.33555 0.47408 C -0.33828 0.47709 -0.33945 0.48172 -0.34075 0.48704 C -0.34115 0.48866 -0.34141 0.49051 -0.3418 0.4926 C -0.34219 0.49561 -0.34232 0.49862 -0.34284 0.50186 C -0.34362 0.50741 -0.34531 0.51274 -0.34596 0.51852 C -0.34609 0.51968 -0.347 0.53079 -0.34805 0.53334 C -0.34883 0.53542 -0.35013 0.53681 -0.35117 0.53889 C -0.35195 0.54051 -0.35221 0.54306 -0.35325 0.54445 C -0.35469 0.5463 -0.35677 0.54653 -0.35846 0.54815 C -0.3595 0.54908 -0.36042 0.55093 -0.36159 0.55186 C -0.36484 0.55417 -0.37096 0.55764 -0.37513 0.55926 C -0.37852 0.56042 -0.38203 0.56158 -0.38555 0.56297 C -0.38685 0.56343 -0.38828 0.56389 -0.38971 0.56482 C -0.39075 0.56528 -0.39167 0.56621 -0.39284 0.56667 C -0.39479 0.56737 -0.397 0.56783 -0.39909 0.56852 C -0.40612 0.57686 -0.3974 0.5676 -0.40742 0.57408 C -0.42396 0.58473 -0.40586 0.57593 -0.41784 0.58149 C -0.41888 0.58288 -0.42487 0.59098 -0.42617 0.59445 C -0.42669 0.59607 -0.42878 0.60602 -0.4293 0.60926 C -0.42969 0.61158 -0.42969 0.61413 -0.43034 0.61667 C -0.43177 0.62292 -0.43333 0.62778 -0.43555 0.63334 C -0.43646 0.63565 -0.43763 0.6382 -0.43867 0.64075 C -0.43932 0.64237 -0.43971 0.64468 -0.44075 0.6463 C -0.44193 0.64792 -0.44362 0.64838 -0.44492 0.65 C -0.45325 0.65973 -0.44661 0.65579 -0.4543 0.65926 C -0.46302 0.67084 -0.45352 0.65973 -0.46367 0.66667 C -0.46484 0.66737 -0.46562 0.66922 -0.4668 0.67038 C -0.47552 0.67801 -0.46107 0.65926 -0.47825 0.67963 C -0.4793 0.68079 -0.48034 0.68172 -0.48138 0.68334 C -0.48398 0.68704 -0.48437 0.69005 -0.48763 0.6926 C -0.48893 0.69352 -0.49036 0.69375 -0.4918 0.69445 C -0.49453 0.69931 -0.4974 0.70579 -0.50117 0.70926 C -0.50208 0.70996 -0.50325 0.71042 -0.5043 0.71112 C -0.5056 0.71297 -0.5069 0.71505 -0.50846 0.71667 C -0.50937 0.7176 -0.51055 0.71737 -0.51159 0.71852 C -0.51185 0.71875 -0.51159 0.71968 -0.51159 0.72038 L -0.51159 0.72061 " pathEditMode="relative" rAng="0" ptsTypes="AAAAAAAAAAAAAAAAAAAAAAAAAAAAAAAAAAAAAAAAAAAAAAAAAAAAAAAAAAAAAAAAAAAAAAAAAAAAAAAAAAAAAAAAAAAAAAAAAAAAAAA">
                                      <p:cBhvr>
                                        <p:cTn id="10" dur="1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4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2.59259E-6 L 1.25E-6 0.00023 C -0.01471 0.00556 -0.00521 -0.00023 -0.01263 0.00741 C -0.01445 0.00926 -0.01823 0.01181 -0.01992 0.01482 C -0.02761 0.02847 -0.01875 0.01713 -0.02617 0.02616 C -0.02956 0.0382 -0.02721 0.02824 -0.0293 0.04283 C -0.02956 0.04468 -0.02995 0.04607 -0.03034 0.04838 C -0.03073 0.05139 -0.03086 0.05417 -0.03138 0.05741 C -0.03164 0.05926 -0.03203 0.06088 -0.03242 0.06297 C -0.03294 0.06667 -0.03294 0.075 -0.03555 0.07801 C -0.03737 0.07986 -0.03958 0.08056 -0.0418 0.08172 C -0.0431 0.08241 -0.04453 0.08287 -0.04596 0.08357 C -0.05091 0.08496 -0.05534 0.08588 -0.06055 0.08727 C -0.06224 0.08843 -0.0638 0.09051 -0.06576 0.09074 C -0.06875 0.09213 -0.07201 0.09213 -0.07513 0.09329 C -0.07852 0.09329 -0.08307 0.09445 -0.08659 0.09699 C -0.09596 0.10185 -0.08776 0.09722 -0.09596 0.10556 C -0.09688 0.10672 -0.09805 0.10672 -0.09909 0.10787 C -0.10912 0.1176 -0.10195 0.11158 -0.10846 0.12084 C -0.11107 0.12454 -0.11484 0.12616 -0.1168 0.13172 C -0.11745 0.13334 -0.11797 0.13542 -0.11888 0.13704 C -0.11979 0.13912 -0.12109 0.14028 -0.12201 0.1426 C -0.12318 0.14537 -0.12396 0.14885 -0.12513 0.15232 C -0.12578 0.15371 -0.12656 0.15533 -0.12721 0.15741 C -0.12761 0.15903 -0.12774 0.16111 -0.12826 0.16343 C -0.13373 0.18588 -0.12708 0.15718 -0.13242 0.17593 C -0.13359 0.18033 -0.13373 0.18588 -0.13451 0.19097 C -0.13503 0.19445 -0.13581 0.19861 -0.13659 0.20185 C -0.13685 0.2088 -0.1362 0.21574 -0.13763 0.22222 C -0.13815 0.22477 -0.14024 0.22547 -0.1418 0.22593 C -0.14935 0.22732 -0.15703 0.22709 -0.16471 0.22778 C -0.16602 0.22894 -0.16732 0.23033 -0.16888 0.23148 C -0.17083 0.23287 -0.17318 0.23287 -0.17513 0.23519 C -0.18399 0.2456 -0.17266 0.23287 -0.18138 0.24074 C -0.18307 0.24213 -0.18477 0.24445 -0.18659 0.2463 C -0.18763 0.24861 -0.18893 0.25093 -0.18971 0.25371 C -0.19063 0.25718 -0.19102 0.26111 -0.1918 0.26482 L -0.19701 0.2926 C -0.19805 0.29815 -0.20013 0.31042 -0.20221 0.31297 C -0.20326 0.31412 -0.20417 0.31551 -0.20534 0.31667 C -0.20664 0.31783 -0.2082 0.31875 -0.20951 0.32037 C -0.21615 0.32871 -0.20873 0.32408 -0.2168 0.32778 C -0.21784 0.32894 -0.21888 0.32986 -0.21992 0.33148 C -0.22096 0.3331 -0.22175 0.33565 -0.22305 0.33704 C -0.22422 0.3382 -0.22578 0.33797 -0.22721 0.33889 C -0.22956 0.34028 -0.23425 0.34375 -0.23659 0.3463 C -0.23867 0.34838 -0.24076 0.35093 -0.24284 0.35371 C -0.24414 0.35556 -0.2457 0.35718 -0.24701 0.35926 C -0.24909 0.36273 -0.25326 0.37037 -0.25326 0.3706 C -0.25573 0.38357 -0.25221 0.3676 -0.25742 0.38148 C -0.25794 0.3831 -0.25794 0.38519 -0.25846 0.38704 C -0.25899 0.38889 -0.2599 0.39051 -0.26055 0.3926 C -0.2612 0.39491 -0.26172 0.39769 -0.26263 0.4 C -0.26458 0.40486 -0.26719 0.40695 -0.26992 0.41111 C -0.27487 0.41852 -0.27083 0.41528 -0.27617 0.41852 C -0.27721 0.42037 -0.278 0.42246 -0.2793 0.42408 C -0.28425 0.43033 -0.28203 0.42547 -0.28659 0.42963 C -0.29206 0.43449 -0.28737 0.43195 -0.29284 0.43889 C -0.29401 0.44028 -0.29557 0.44121 -0.29701 0.4426 C -0.29805 0.44352 -0.29909 0.44491 -0.30013 0.4463 C -0.30078 0.44815 -0.30117 0.45047 -0.30221 0.45185 C -0.30339 0.45324 -0.30495 0.45278 -0.30638 0.45371 C -0.30846 0.45463 -0.31055 0.45579 -0.31263 0.45741 C -0.31406 0.45834 -0.31524 0.45996 -0.3168 0.46111 C -0.31875 0.4625 -0.32083 0.46366 -0.32305 0.46482 C -0.32435 0.46551 -0.32578 0.46551 -0.32721 0.46667 C -0.33008 0.46875 -0.33281 0.47107 -0.33555 0.47408 C -0.33828 0.47709 -0.33945 0.48172 -0.34076 0.48704 C -0.34115 0.48866 -0.34141 0.49051 -0.3418 0.4926 C -0.34219 0.4956 -0.34232 0.49861 -0.34284 0.50185 C -0.34362 0.50741 -0.34531 0.51273 -0.34596 0.51852 C -0.34609 0.51968 -0.34701 0.53079 -0.34805 0.53334 C -0.34883 0.53542 -0.35013 0.53681 -0.35117 0.53889 C -0.35195 0.54051 -0.35221 0.54306 -0.35326 0.54445 C -0.35469 0.5463 -0.35677 0.54653 -0.35846 0.54815 C -0.35951 0.54908 -0.36042 0.55093 -0.36159 0.55185 C -0.36484 0.55417 -0.37096 0.55764 -0.37513 0.55926 C -0.37852 0.56042 -0.38203 0.56158 -0.38555 0.56297 C -0.38685 0.56343 -0.38828 0.56389 -0.38971 0.56482 C -0.39076 0.56528 -0.39167 0.56621 -0.39284 0.56667 C -0.39479 0.56736 -0.39701 0.56783 -0.39909 0.56852 C -0.40612 0.57685 -0.3974 0.5676 -0.40742 0.57408 C -0.42396 0.58472 -0.40586 0.57593 -0.41784 0.58148 C -0.41888 0.58287 -0.42487 0.59097 -0.42617 0.59445 C -0.42669 0.59607 -0.42878 0.60602 -0.4293 0.60926 C -0.42969 0.61158 -0.42969 0.61412 -0.43034 0.61667 C -0.43177 0.62292 -0.43333 0.62778 -0.43555 0.63334 C -0.43646 0.63565 -0.43763 0.6382 -0.43867 0.64074 C -0.43932 0.64236 -0.43971 0.64468 -0.44076 0.6463 C -0.44193 0.64792 -0.44362 0.64838 -0.44492 0.65 C -0.45326 0.65972 -0.44662 0.65579 -0.4543 0.65926 C -0.46302 0.67084 -0.45352 0.65972 -0.46367 0.66667 C -0.46484 0.66736 -0.46563 0.66922 -0.4668 0.67037 C -0.47552 0.67801 -0.46107 0.65926 -0.47826 0.67963 C -0.4793 0.68079 -0.48034 0.68172 -0.48138 0.68334 C -0.48399 0.68704 -0.48438 0.69005 -0.48763 0.6926 C -0.48893 0.69352 -0.49037 0.69375 -0.4918 0.69445 C -0.49453 0.69931 -0.4974 0.70579 -0.50117 0.70926 C -0.50208 0.70996 -0.50326 0.71042 -0.5043 0.71111 C -0.5056 0.71297 -0.5069 0.71505 -0.50846 0.71667 C -0.50938 0.7176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12" dur="1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9167E-6 -1.85185E-6 L 4.79167E-6 0.00023 C -0.01472 0.00556 -0.00521 -0.00023 -0.01263 0.00741 C -0.01446 0.00926 -0.01823 0.01181 -0.01993 0.01482 C -0.02761 0.02847 -0.01875 0.01713 -0.02618 0.02593 C -0.02956 0.0382 -0.02722 0.02801 -0.0293 0.04306 C -0.02956 0.04491 -0.02995 0.04607 -0.03034 0.04861 C -0.03073 0.05162 -0.03086 0.05463 -0.03138 0.05764 C -0.03165 0.05926 -0.03204 0.06111 -0.03243 0.06296 C -0.03295 0.06667 -0.03295 0.075 -0.03555 0.07801 C -0.03737 0.07986 -0.03959 0.08033 -0.0418 0.08148 C -0.0431 0.08195 -0.04454 0.08264 -0.04597 0.08334 C -0.05092 0.08496 -0.05534 0.08588 -0.06055 0.08704 C -0.06224 0.0882 -0.06381 0.08982 -0.06576 0.09074 C -0.06875 0.0919 -0.07201 0.0919 -0.07513 0.09259 C -0.07852 0.09329 -0.08308 0.09421 -0.08659 0.0963 C -0.09597 0.10185 -0.08777 0.09722 -0.09597 0.10556 C -0.09688 0.10648 -0.09805 0.10625 -0.09909 0.10741 C -0.10912 0.11713 -0.10196 0.11088 -0.10847 0.12037 C -0.11107 0.12408 -0.11485 0.12616 -0.1168 0.13148 C -0.11745 0.13334 -0.11797 0.13519 -0.11888 0.13704 C -0.1198 0.13889 -0.1211 0.14028 -0.12201 0.14259 C -0.12318 0.14537 -0.12396 0.14861 -0.12513 0.15185 C -0.12579 0.15371 -0.12657 0.15533 -0.12722 0.15741 C -0.12761 0.15903 -0.12774 0.16111 -0.12826 0.16296 C -0.13373 0.18565 -0.12709 0.15718 -0.13243 0.17593 C -0.1336 0.18033 -0.13373 0.18588 -0.13451 0.19074 C -0.13503 0.19445 -0.13581 0.19815 -0.13659 0.20185 C -0.13685 0.20857 -0.1362 0.21574 -0.13763 0.22222 C -0.13816 0.22477 -0.14024 0.22546 -0.1418 0.22593 C -0.14935 0.22732 -0.15704 0.22709 -0.16472 0.22778 C -0.16602 0.22894 -0.16732 0.23033 -0.16888 0.23148 C -0.17084 0.23287 -0.17318 0.23287 -0.17513 0.23519 C -0.18399 0.2456 -0.17266 0.23287 -0.18138 0.24074 C -0.18308 0.24213 -0.18477 0.24445 -0.18659 0.2463 C -0.18763 0.24861 -0.18894 0.25093 -0.18972 0.25371 C -0.19063 0.25718 -0.19102 0.26111 -0.1918 0.26482 L -0.19701 0.29259 C -0.19805 0.29815 -0.20013 0.31042 -0.20222 0.31296 C -0.20326 0.31412 -0.20417 0.31551 -0.20534 0.31667 C -0.20665 0.31783 -0.20821 0.31875 -0.20951 0.32037 C -0.21615 0.32871 -0.20873 0.32408 -0.2168 0.32778 C -0.21784 0.32894 -0.21888 0.32986 -0.21993 0.33148 C -0.22097 0.3331 -0.22175 0.33565 -0.22305 0.33704 C -0.22422 0.3382 -0.22579 0.33796 -0.22722 0.33889 C -0.22956 0.34028 -0.23425 0.34375 -0.23659 0.3463 C -0.23868 0.34838 -0.24076 0.35093 -0.24284 0.35371 C -0.24415 0.35556 -0.24571 0.35718 -0.24701 0.35926 C -0.24909 0.36273 -0.25326 0.37037 -0.25326 0.3706 C -0.25573 0.38357 -0.25222 0.36759 -0.25743 0.38148 C -0.25795 0.3831 -0.25795 0.38519 -0.25847 0.38704 C -0.25899 0.38889 -0.2599 0.39051 -0.26055 0.39259 C -0.2612 0.39491 -0.26172 0.39769 -0.26263 0.4 C -0.26459 0.40486 -0.26719 0.40695 -0.26993 0.41111 C -0.27487 0.41852 -0.27084 0.41528 -0.27618 0.41852 C -0.27722 0.42037 -0.278 0.42246 -0.2793 0.42408 C -0.28425 0.43033 -0.28204 0.42546 -0.28659 0.42963 C -0.29206 0.43449 -0.28737 0.43195 -0.29284 0.43889 C -0.29402 0.44028 -0.29558 0.44121 -0.29701 0.44259 C -0.29805 0.44352 -0.29909 0.44491 -0.30013 0.4463 C -0.30079 0.44815 -0.30118 0.45046 -0.30222 0.45185 C -0.30339 0.45324 -0.30495 0.45278 -0.30638 0.45371 C -0.30847 0.45463 -0.31055 0.45579 -0.31263 0.45741 C -0.31407 0.45834 -0.31524 0.45996 -0.3168 0.46111 C -0.31875 0.4625 -0.32084 0.46366 -0.32305 0.46482 C -0.32435 0.46551 -0.32579 0.46551 -0.32722 0.46667 C -0.33008 0.46875 -0.33282 0.47107 -0.33555 0.47408 C -0.33829 0.47709 -0.33946 0.48171 -0.34076 0.48704 C -0.34115 0.48866 -0.34141 0.49051 -0.3418 0.49259 C -0.34219 0.4956 -0.34232 0.49861 -0.34284 0.50185 C -0.34362 0.50741 -0.34532 0.51273 -0.34597 0.51852 C -0.3461 0.51968 -0.34701 0.53079 -0.34805 0.53334 C -0.34883 0.53542 -0.35013 0.53681 -0.35118 0.53889 C -0.35196 0.54051 -0.35222 0.54306 -0.35326 0.54445 C -0.35469 0.5463 -0.35678 0.54653 -0.35847 0.54815 C -0.35951 0.54908 -0.36042 0.55093 -0.36159 0.55185 C -0.36485 0.55417 -0.37097 0.55764 -0.37513 0.55926 C -0.37852 0.56042 -0.38204 0.56158 -0.38555 0.56296 C -0.38685 0.56343 -0.38829 0.56389 -0.38972 0.56482 C -0.39076 0.56528 -0.39167 0.56621 -0.39284 0.56667 C -0.3948 0.56736 -0.39701 0.56783 -0.39909 0.56852 C -0.40612 0.57685 -0.3974 0.56759 -0.40743 0.57408 C -0.42396 0.58472 -0.40586 0.57593 -0.41784 0.58148 C -0.41888 0.58287 -0.42487 0.59097 -0.42618 0.59445 C -0.4267 0.59607 -0.42878 0.60602 -0.4293 0.60926 C -0.42969 0.61158 -0.42969 0.61412 -0.43034 0.61667 C -0.43178 0.62292 -0.43334 0.62778 -0.43555 0.63334 C -0.43646 0.63565 -0.43763 0.6382 -0.43868 0.64074 C -0.43933 0.64236 -0.43972 0.64468 -0.44076 0.6463 C -0.44193 0.64792 -0.44362 0.64838 -0.44493 0.65 C -0.45326 0.65972 -0.44662 0.65579 -0.4543 0.65926 C -0.46303 0.67084 -0.45352 0.65972 -0.46368 0.66667 C -0.46485 0.66736 -0.46563 0.66921 -0.4668 0.67037 C -0.47553 0.67801 -0.46107 0.65926 -0.47826 0.67963 C -0.4793 0.68079 -0.48034 0.68171 -0.48138 0.68334 C -0.48399 0.68704 -0.48438 0.69005 -0.48763 0.69259 C -0.48894 0.69352 -0.49037 0.69375 -0.4918 0.69445 C -0.49454 0.69931 -0.4974 0.70579 -0.50118 0.70926 C -0.50209 0.70996 -0.50326 0.71042 -0.5043 0.71111 C -0.5056 0.71296 -0.50691 0.71505 -0.50847 0.71667 C -0.50938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14" dur="1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6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3.7037E-6 L -4.16667E-7 0.00023 C -0.01471 0.00555 -0.00521 -0.00024 -0.01263 0.0074 C -0.01445 0.00926 -0.01823 0.0118 -0.01992 0.01481 C -0.0276 0.02847 -0.01875 0.01713 -0.02617 0.02592 C -0.02956 0.03819 -0.02721 0.02801 -0.0293 0.04259 C -0.02956 0.04444 -0.02995 0.04606 -0.03034 0.04814 C -0.03073 0.05115 -0.03086 0.05416 -0.03138 0.0574 C -0.03164 0.05926 -0.03203 0.06088 -0.03242 0.06296 C -0.03294 0.06666 -0.03294 0.07476 -0.03555 0.07777 C -0.03737 0.07963 -0.03958 0.08032 -0.0418 0.08148 C -0.0431 0.08194 -0.04453 0.08264 -0.04596 0.08333 C -0.05091 0.08495 -0.05534 0.08588 -0.06055 0.08703 C -0.06224 0.08819 -0.0638 0.08981 -0.06575 0.09074 C -0.06875 0.09189 -0.072 0.09189 -0.07513 0.09259 C -0.07852 0.09328 -0.08307 0.09421 -0.08659 0.09629 C -0.09596 0.10185 -0.08776 0.09722 -0.09596 0.10555 C -0.09687 0.10648 -0.09805 0.10625 -0.09909 0.1074 C -0.10911 0.11713 -0.10195 0.11088 -0.10846 0.12037 C -0.11107 0.12407 -0.11484 0.12615 -0.1168 0.13148 C -0.11745 0.13333 -0.11797 0.13518 -0.11888 0.13703 C -0.11979 0.13889 -0.12109 0.14027 -0.122 0.14259 C -0.12318 0.14537 -0.12396 0.14861 -0.12513 0.15185 C -0.12578 0.1537 -0.12656 0.15532 -0.12721 0.1574 C -0.1276 0.15902 -0.12773 0.16111 -0.12825 0.16296 C -0.13372 0.18564 -0.12708 0.15717 -0.13242 0.17592 C -0.13359 0.18032 -0.13372 0.18588 -0.1345 0.19074 C -0.13503 0.19444 -0.13581 0.19814 -0.13659 0.20185 C -0.13685 0.20856 -0.1362 0.21574 -0.13763 0.22222 C -0.13815 0.22476 -0.14023 0.22546 -0.1418 0.22592 C -0.14935 0.22731 -0.15703 0.22708 -0.16471 0.22777 C -0.16602 0.22893 -0.16732 0.23032 -0.16888 0.23148 C -0.17083 0.23287 -0.17318 0.23287 -0.17513 0.23518 C -0.18398 0.2456 -0.17266 0.23287 -0.18138 0.24074 C -0.18307 0.24213 -0.18477 0.24444 -0.18659 0.24629 C -0.18763 0.24861 -0.18893 0.25092 -0.18971 0.2537 C -0.19062 0.25717 -0.19102 0.26111 -0.1918 0.26481 L -0.197 0.29259 C -0.19805 0.29814 -0.20013 0.31041 -0.20221 0.31296 C -0.20325 0.31412 -0.20417 0.31551 -0.20534 0.31666 C -0.20664 0.31782 -0.2082 0.31875 -0.2095 0.32037 C -0.21615 0.3287 -0.20872 0.32407 -0.2168 0.32777 C -0.21784 0.32893 -0.21888 0.32986 -0.21992 0.33148 C -0.22096 0.3331 -0.22174 0.33564 -0.22305 0.33703 C -0.22422 0.33819 -0.22578 0.33796 -0.22721 0.33889 C -0.22956 0.34027 -0.23424 0.34375 -0.23659 0.34629 C -0.23867 0.34838 -0.24075 0.35092 -0.24284 0.3537 C -0.24414 0.35555 -0.2457 0.35717 -0.247 0.35926 C -0.24909 0.36273 -0.25325 0.37037 -0.25325 0.3706 C -0.25573 0.38356 -0.25221 0.36759 -0.25742 0.38148 C -0.25794 0.3831 -0.25794 0.38518 -0.25846 0.38703 C -0.25898 0.38889 -0.2599 0.39051 -0.26055 0.39259 C -0.2612 0.3949 -0.26172 0.39768 -0.26263 0.4 C -0.26458 0.40486 -0.26719 0.40694 -0.26992 0.41111 C -0.27487 0.41851 -0.27083 0.41527 -0.27617 0.41851 C -0.27721 0.42037 -0.27799 0.42245 -0.2793 0.42407 C -0.28424 0.43032 -0.28203 0.42546 -0.28659 0.42963 C -0.29206 0.43449 -0.28737 0.43194 -0.29284 0.43889 C -0.29401 0.44027 -0.29557 0.4412 -0.297 0.44259 C -0.29805 0.44351 -0.29909 0.4449 -0.30013 0.44629 C -0.30078 0.44814 -0.30117 0.45046 -0.30221 0.45185 C -0.30338 0.45324 -0.30495 0.45277 -0.30638 0.4537 C -0.30846 0.45463 -0.31055 0.45578 -0.31263 0.4574 C -0.31406 0.45833 -0.31523 0.45995 -0.3168 0.46111 C -0.31875 0.4625 -0.32083 0.46365 -0.32305 0.46481 C -0.32435 0.46551 -0.32578 0.46551 -0.32721 0.46666 C -0.33008 0.46875 -0.33281 0.47106 -0.33555 0.47407 C -0.33828 0.47708 -0.33945 0.48171 -0.34075 0.48703 C -0.34115 0.48865 -0.34141 0.49051 -0.3418 0.49259 C -0.34219 0.4956 -0.34232 0.49861 -0.34284 0.50185 C -0.34362 0.5074 -0.34531 0.51273 -0.34596 0.51851 C -0.34609 0.51967 -0.347 0.53078 -0.34805 0.53333 C -0.34883 0.53541 -0.35013 0.5368 -0.35117 0.53889 C -0.35195 0.54051 -0.35221 0.54305 -0.35325 0.54444 C -0.35469 0.54629 -0.35677 0.54652 -0.35846 0.54814 C -0.3595 0.54907 -0.36042 0.55092 -0.36159 0.55185 C -0.36484 0.55416 -0.37096 0.55764 -0.37513 0.55926 C -0.37852 0.56041 -0.38203 0.56157 -0.38555 0.56296 C -0.38685 0.56342 -0.38828 0.56389 -0.38971 0.56481 C -0.39075 0.56527 -0.39167 0.5662 -0.39284 0.56666 C -0.39479 0.56736 -0.397 0.56782 -0.39909 0.56851 C -0.40612 0.57685 -0.3974 0.56759 -0.40742 0.57407 C -0.42396 0.58472 -0.40586 0.57592 -0.41784 0.58148 C -0.41888 0.58287 -0.42487 0.59097 -0.42617 0.59444 C -0.42669 0.59606 -0.42878 0.60601 -0.4293 0.60926 C -0.42969 0.61157 -0.42969 0.61412 -0.43034 0.61666 C -0.43177 0.62291 -0.43333 0.62777 -0.43555 0.63333 C -0.43646 0.63564 -0.43763 0.63819 -0.43867 0.64074 C -0.43932 0.64236 -0.43971 0.64467 -0.44075 0.64629 C -0.44193 0.64791 -0.44362 0.64838 -0.44492 0.65 C -0.45325 0.65972 -0.44661 0.65578 -0.4543 0.65926 C -0.46302 0.67083 -0.45352 0.65972 -0.46367 0.66666 C -0.46484 0.66736 -0.46562 0.66921 -0.4668 0.67037 C -0.47552 0.67801 -0.46107 0.65926 -0.47825 0.67963 C -0.4793 0.68078 -0.48034 0.68171 -0.48138 0.68333 C -0.48398 0.68703 -0.48437 0.69004 -0.48763 0.69259 C -0.48893 0.69351 -0.49036 0.69375 -0.4918 0.69444 C -0.49453 0.6993 -0.4974 0.70578 -0.50117 0.70926 C -0.50208 0.70995 -0.50325 0.71041 -0.5043 0.71111 C -0.5056 0.71296 -0.5069 0.71504 -0.50846 0.71666 C -0.50937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16" dur="1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4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2.59259E-6 L 1.25E-6 0.00023 C -0.01471 0.00555 -0.00521 -0.00023 -0.01263 0.0074 C -0.01445 0.00926 -0.01823 0.0118 -0.01992 0.01481 C -0.02761 0.02847 -0.01875 0.01713 -0.02617 0.02592 C -0.02956 0.03819 -0.02721 0.02801 -0.0293 0.04282 C -0.02956 0.04467 -0.02995 0.04606 -0.03034 0.04838 C -0.03073 0.05139 -0.03086 0.0544 -0.03138 0.05764 C -0.03164 0.05926 -0.03203 0.06111 -0.03242 0.06296 C -0.03294 0.06666 -0.03294 0.07477 -0.03555 0.07778 C -0.03737 0.07963 -0.03958 0.08055 -0.0418 0.08171 C -0.0431 0.08217 -0.04453 0.08287 -0.04596 0.08356 C -0.05091 0.08495 -0.05534 0.08588 -0.06055 0.08727 C -0.06224 0.08842 -0.0638 0.09004 -0.06576 0.09074 C -0.06875 0.09213 -0.07201 0.09213 -0.07513 0.09282 C -0.07852 0.09328 -0.08307 0.09444 -0.08659 0.09676 C -0.09596 0.10185 -0.08776 0.09722 -0.09596 0.10555 C -0.09688 0.10671 -0.09805 0.10671 -0.09909 0.10787 C -0.10912 0.11759 -0.10195 0.11134 -0.10846 0.12083 C -0.11107 0.12453 -0.11484 0.12615 -0.1168 0.13171 C -0.11745 0.13333 -0.11797 0.13541 -0.11888 0.13703 C -0.11979 0.13912 -0.12109 0.14028 -0.12201 0.14259 C -0.12318 0.14537 -0.12396 0.14884 -0.12513 0.15231 C -0.12578 0.1537 -0.12656 0.15532 -0.12721 0.1574 C -0.12761 0.15903 -0.12774 0.16111 -0.12826 0.16342 C -0.13373 0.18588 -0.12708 0.15717 -0.13242 0.17592 C -0.13359 0.18032 -0.13373 0.18588 -0.13451 0.19097 C -0.13503 0.19444 -0.13581 0.19861 -0.13659 0.20185 C -0.13685 0.20879 -0.1362 0.21574 -0.13763 0.22222 C -0.13815 0.22477 -0.14024 0.22546 -0.1418 0.22592 C -0.14935 0.22731 -0.15703 0.22708 -0.16471 0.22778 C -0.16602 0.22893 -0.16732 0.23032 -0.16888 0.23148 C -0.17083 0.23287 -0.17318 0.23287 -0.17513 0.23518 C -0.18399 0.2456 -0.17266 0.23287 -0.18138 0.24074 C -0.18307 0.24213 -0.18477 0.24444 -0.18659 0.24629 C -0.18763 0.24861 -0.18893 0.25092 -0.18971 0.2537 C -0.19063 0.25717 -0.19102 0.26111 -0.1918 0.26481 L -0.19701 0.29259 C -0.19805 0.29815 -0.20013 0.31041 -0.20221 0.31296 C -0.20326 0.31412 -0.20417 0.31551 -0.20534 0.31666 C -0.20664 0.31782 -0.2082 0.31875 -0.20951 0.32037 C -0.21615 0.3287 -0.20873 0.32407 -0.2168 0.32778 C -0.21784 0.32893 -0.21888 0.32986 -0.21992 0.33148 C -0.22096 0.3331 -0.22175 0.33565 -0.22305 0.33703 C -0.22422 0.33819 -0.22578 0.33796 -0.22721 0.33889 C -0.22956 0.34028 -0.23425 0.34375 -0.23659 0.34629 C -0.23867 0.34838 -0.24076 0.35092 -0.24284 0.3537 C -0.24414 0.35555 -0.2457 0.35717 -0.24701 0.35926 C -0.24909 0.36273 -0.25326 0.37037 -0.25326 0.3706 C -0.25573 0.38356 -0.25221 0.36759 -0.25742 0.38148 C -0.25794 0.3831 -0.25794 0.38518 -0.25846 0.38703 C -0.25899 0.38889 -0.2599 0.39051 -0.26055 0.39259 C -0.2612 0.3949 -0.26172 0.39768 -0.26263 0.4 C -0.26458 0.40486 -0.26719 0.40694 -0.26992 0.41111 C -0.27487 0.41852 -0.27083 0.41528 -0.27617 0.41852 C -0.27721 0.42037 -0.278 0.42245 -0.2793 0.42407 C -0.28425 0.43032 -0.28203 0.42546 -0.28659 0.42963 C -0.29206 0.43449 -0.28737 0.43194 -0.29284 0.43889 C -0.29401 0.44028 -0.29557 0.4412 -0.29701 0.44259 C -0.29805 0.44352 -0.29909 0.4449 -0.30013 0.44629 C -0.30078 0.44815 -0.30117 0.45046 -0.30221 0.45185 C -0.30339 0.45324 -0.30495 0.45278 -0.30638 0.4537 C -0.30846 0.45463 -0.31055 0.45578 -0.31263 0.4574 C -0.31406 0.45833 -0.31524 0.45995 -0.3168 0.46111 C -0.31875 0.4625 -0.32083 0.46365 -0.32305 0.46481 C -0.32435 0.46551 -0.32578 0.46551 -0.32721 0.46666 C -0.33008 0.46875 -0.33281 0.47106 -0.33555 0.47407 C -0.33828 0.47708 -0.33945 0.48171 -0.34076 0.48703 C -0.34115 0.48865 -0.34141 0.49051 -0.3418 0.49259 C -0.34219 0.4956 -0.34232 0.49861 -0.34284 0.50185 C -0.34362 0.5074 -0.34531 0.51273 -0.34596 0.51852 C -0.34609 0.51967 -0.34701 0.53078 -0.34805 0.53333 C -0.34883 0.53541 -0.35013 0.5368 -0.35117 0.53889 C -0.35195 0.54051 -0.35221 0.54305 -0.35326 0.54444 C -0.35469 0.54629 -0.35677 0.54653 -0.35846 0.54815 C -0.35951 0.54907 -0.36042 0.55092 -0.36159 0.55185 C -0.36484 0.55416 -0.37096 0.55764 -0.37513 0.55926 C -0.37852 0.56041 -0.38203 0.56157 -0.38555 0.56296 C -0.38685 0.56342 -0.38828 0.56389 -0.38971 0.56481 C -0.39076 0.56528 -0.39167 0.5662 -0.39284 0.56666 C -0.39479 0.56736 -0.39701 0.56782 -0.39909 0.56852 C -0.40612 0.57685 -0.3974 0.56759 -0.40742 0.57407 C -0.42396 0.58472 -0.40586 0.57592 -0.41784 0.58148 C -0.41888 0.58287 -0.42487 0.59097 -0.42617 0.59444 C -0.42669 0.59606 -0.42878 0.60602 -0.4293 0.60926 C -0.42969 0.61157 -0.42969 0.61412 -0.43034 0.61666 C -0.43177 0.62291 -0.43333 0.62778 -0.43555 0.63333 C -0.43646 0.63565 -0.43763 0.63819 -0.43867 0.64074 C -0.43932 0.64236 -0.43971 0.64467 -0.44076 0.64629 C -0.44193 0.64791 -0.44362 0.64838 -0.44492 0.65 C -0.45326 0.65972 -0.44662 0.65578 -0.4543 0.65926 C -0.46302 0.67083 -0.45352 0.65972 -0.46367 0.66666 C -0.46484 0.66736 -0.46563 0.66921 -0.4668 0.67037 C -0.47552 0.67801 -0.46107 0.65926 -0.47826 0.67963 C -0.4793 0.68078 -0.48034 0.68171 -0.48138 0.68333 C -0.48399 0.68703 -0.48438 0.69004 -0.48763 0.69259 C -0.48893 0.69352 -0.49037 0.69375 -0.4918 0.69444 C -0.49453 0.6993 -0.4974 0.70578 -0.50117 0.70926 C -0.50208 0.70995 -0.50326 0.71041 -0.5043 0.71111 C -0.5056 0.71296 -0.5069 0.71504 -0.50846 0.71666 C -0.50938 0.71759 -0.51055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18" dur="1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5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-4.07407E-6 L 2.5E-6 0.00024 C -0.01472 0.00556 -0.00521 -0.00023 -0.01263 0.00741 C -0.01446 0.00926 -0.01823 0.01181 -0.01992 0.01482 C -0.02761 0.02848 -0.01875 0.01713 -0.02617 0.02616 C -0.02956 0.0382 -0.02722 0.02824 -0.0293 0.04283 C -0.02956 0.04468 -0.02995 0.04607 -0.03034 0.04838 C -0.03073 0.05139 -0.03086 0.05417 -0.03138 0.05741 C -0.03164 0.05926 -0.03203 0.06088 -0.03242 0.06297 C -0.03295 0.06667 -0.03295 0.07477 -0.03555 0.07778 C -0.03737 0.07963 -0.03959 0.08033 -0.0418 0.08149 C -0.0431 0.08195 -0.04453 0.08287 -0.04597 0.08357 C -0.05091 0.08496 -0.05534 0.08588 -0.06055 0.08727 C -0.06224 0.08843 -0.0638 0.09028 -0.06576 0.09074 C -0.06875 0.09213 -0.07201 0.09213 -0.07513 0.09306 C -0.07852 0.09329 -0.08308 0.09445 -0.08659 0.09676 C -0.09597 0.10186 -0.08776 0.09723 -0.09597 0.10556 C -0.09688 0.10672 -0.09805 0.10672 -0.09909 0.10787 C -0.10912 0.1176 -0.10196 0.11158 -0.10847 0.12084 C -0.11107 0.12454 -0.11485 0.12616 -0.1168 0.13172 C -0.11745 0.13334 -0.11797 0.13542 -0.11888 0.13704 C -0.11979 0.13912 -0.1211 0.14028 -0.12201 0.1426 C -0.12318 0.14537 -0.12396 0.14885 -0.12513 0.15232 C -0.12578 0.15371 -0.12656 0.15533 -0.12722 0.15741 C -0.12761 0.15903 -0.12774 0.16112 -0.12826 0.16343 C -0.13373 0.18588 -0.12709 0.15718 -0.13242 0.17593 C -0.1336 0.18033 -0.13373 0.18588 -0.13451 0.19098 C -0.13503 0.19445 -0.13581 0.19862 -0.13659 0.20186 C -0.13685 0.2088 -0.1362 0.21574 -0.13763 0.22246 C -0.13815 0.22477 -0.14024 0.22547 -0.1418 0.22593 C -0.14935 0.22778 -0.15703 0.22709 -0.16472 0.22778 C -0.16602 0.22894 -0.16732 0.23056 -0.16888 0.23172 C -0.17084 0.23287 -0.17318 0.23287 -0.17513 0.23519 C -0.18399 0.24561 -0.17266 0.23287 -0.18138 0.24098 C -0.18308 0.24213 -0.18477 0.24445 -0.18659 0.24653 C -0.18763 0.24885 -0.18893 0.25116 -0.18972 0.25371 C -0.19063 0.25718 -0.19102 0.26112 -0.1918 0.26482 L -0.19701 0.2926 C -0.19805 0.29815 -0.20013 0.31042 -0.20222 0.31297 C -0.20326 0.31412 -0.20417 0.31551 -0.20534 0.31667 C -0.20664 0.31783 -0.20821 0.31875 -0.20951 0.32037 C -0.21615 0.32871 -0.20873 0.32408 -0.2168 0.32778 C -0.21784 0.32894 -0.21888 0.32987 -0.21992 0.33149 C -0.22097 0.33311 -0.22175 0.33565 -0.22305 0.33704 C -0.22422 0.3382 -0.22578 0.33797 -0.22722 0.33889 C -0.22956 0.34028 -0.23425 0.34375 -0.23659 0.3463 C -0.23867 0.34838 -0.24076 0.35093 -0.24284 0.35371 C -0.24414 0.35556 -0.24571 0.35718 -0.24701 0.35926 C -0.24909 0.36274 -0.25326 0.37037 -0.25326 0.37061 C -0.25573 0.38357 -0.25222 0.3676 -0.25742 0.38149 C -0.25795 0.38311 -0.25795 0.38519 -0.25847 0.38704 C -0.25899 0.38889 -0.2599 0.39051 -0.26055 0.3926 C -0.2612 0.39491 -0.26172 0.39769 -0.26263 0.4 C -0.26459 0.40487 -0.26719 0.40695 -0.26992 0.41112 C -0.27487 0.41852 -0.27084 0.41528 -0.27617 0.41852 C -0.27722 0.42037 -0.278 0.42246 -0.2793 0.42408 C -0.28425 0.43033 -0.28203 0.42547 -0.28659 0.42963 C -0.29206 0.43449 -0.28737 0.43195 -0.29284 0.43889 C -0.29401 0.44028 -0.29558 0.44121 -0.29701 0.4426 C -0.29805 0.44352 -0.29909 0.44491 -0.30013 0.4463 C -0.30078 0.44815 -0.30117 0.45047 -0.30222 0.45186 C -0.30339 0.45324 -0.30495 0.45278 -0.30638 0.45371 C -0.30847 0.45463 -0.31055 0.45579 -0.31263 0.45741 C -0.31406 0.45834 -0.31524 0.45996 -0.3168 0.46112 C -0.31875 0.4625 -0.32084 0.46366 -0.32305 0.46482 C -0.32435 0.46551 -0.32578 0.46551 -0.32722 0.46667 C -0.33008 0.46875 -0.33281 0.47107 -0.33555 0.47408 C -0.33828 0.47709 -0.33946 0.48172 -0.34076 0.48704 C -0.34115 0.48866 -0.34141 0.49051 -0.3418 0.4926 C -0.34219 0.49561 -0.34232 0.49862 -0.34284 0.50186 C -0.34362 0.50741 -0.34531 0.51274 -0.34597 0.51852 C -0.3461 0.51968 -0.34701 0.53079 -0.34805 0.53334 C -0.34883 0.53542 -0.35013 0.53681 -0.35117 0.53889 C -0.35196 0.54051 -0.35222 0.54306 -0.35326 0.54445 C -0.35469 0.5463 -0.35677 0.54653 -0.35847 0.54815 C -0.35951 0.54908 -0.36042 0.55093 -0.36159 0.55186 C -0.36485 0.55417 -0.37097 0.55764 -0.37513 0.55926 C -0.37852 0.56042 -0.38203 0.56158 -0.38555 0.56297 C -0.38685 0.56343 -0.38828 0.56389 -0.38972 0.56482 C -0.39076 0.56528 -0.39167 0.56621 -0.39284 0.56667 C -0.39479 0.56737 -0.39701 0.56783 -0.39909 0.56852 C -0.40612 0.57686 -0.3974 0.5676 -0.40742 0.57408 C -0.42396 0.58473 -0.40586 0.57593 -0.41784 0.58149 C -0.41888 0.58287 -0.42487 0.59098 -0.42617 0.59445 C -0.4267 0.59607 -0.42878 0.60602 -0.4293 0.60926 C -0.42969 0.61158 -0.42969 0.61412 -0.43034 0.61667 C -0.43177 0.62292 -0.43334 0.62778 -0.43555 0.63334 C -0.43646 0.63565 -0.43763 0.6382 -0.43867 0.64074 C -0.43933 0.64237 -0.43972 0.64468 -0.44076 0.6463 C -0.44193 0.64792 -0.44362 0.64838 -0.44492 0.65 C -0.45326 0.65973 -0.44662 0.65579 -0.4543 0.65926 C -0.46302 0.67084 -0.45352 0.65973 -0.46367 0.66667 C -0.46485 0.66737 -0.46563 0.66922 -0.4668 0.67037 C -0.47552 0.67801 -0.46107 0.65926 -0.47826 0.67963 C -0.4793 0.68079 -0.48034 0.68172 -0.48138 0.68334 C -0.48399 0.68704 -0.48438 0.69005 -0.48763 0.6926 C -0.48893 0.69352 -0.49037 0.69375 -0.4918 0.69445 C -0.49453 0.69931 -0.4974 0.70579 -0.50117 0.70926 C -0.50209 0.70996 -0.50326 0.71042 -0.5043 0.71112 C -0.5056 0.71297 -0.5069 0.71505 -0.50847 0.71667 C -0.50938 0.7176 -0.51055 0.71737 -0.51159 0.71852 C -0.51185 0.71875 -0.51159 0.71968 -0.51159 0.72037 L -0.51159 0.72061 " pathEditMode="relative" rAng="0" ptsTypes="AAAAAAAAAAAAAAAAAAAAAAAAAAAAAAAAAAAAAAAAAAAAAAAAAAAAAAAAAAAAAAAAAAAAAAAAAAAAAAAAAAAAAAAAAAAAAAAAAAAAAAA">
                                      <p:cBhvr>
                                        <p:cTn id="20" dur="1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4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-3.7037E-7 L -1.45833E-6 0.00023 C -0.01471 0.00556 -0.00521 -0.00023 -0.01263 0.00741 C -0.01445 0.00926 -0.01823 0.01181 -0.01992 0.01482 C -0.0276 0.02847 -0.01875 0.01713 -0.02617 0.02593 C -0.02956 0.03819 -0.02721 0.02801 -0.0293 0.04282 C -0.02956 0.04468 -0.02995 0.04607 -0.03034 0.04861 C -0.03073 0.05162 -0.03086 0.05463 -0.03138 0.05764 C -0.03164 0.05926 -0.03203 0.06111 -0.03242 0.06296 C -0.03294 0.06667 -0.03294 0.075 -0.03555 0.07801 C -0.03737 0.07986 -0.03958 0.08056 -0.0418 0.08171 C -0.0431 0.08218 -0.04453 0.08287 -0.04596 0.08357 C -0.05091 0.08495 -0.05534 0.08588 -0.06055 0.08727 C -0.06224 0.08843 -0.0638 0.09005 -0.06575 0.09074 C -0.06875 0.09213 -0.072 0.09213 -0.07513 0.09282 C -0.07851 0.09329 -0.08307 0.09444 -0.08659 0.09653 C -0.09596 0.10185 -0.08776 0.09722 -0.09596 0.10556 C -0.09687 0.10648 -0.09805 0.10625 -0.09909 0.10741 C -0.10911 0.11713 -0.10195 0.11088 -0.10846 0.12037 C -0.11107 0.12407 -0.11484 0.12616 -0.1168 0.13148 C -0.11745 0.13333 -0.11797 0.13519 -0.11888 0.13704 C -0.11979 0.13889 -0.12109 0.14028 -0.122 0.14259 C -0.12318 0.14537 -0.12396 0.14861 -0.12513 0.15185 C -0.12578 0.1537 -0.12656 0.15532 -0.12721 0.15741 C -0.1276 0.15903 -0.12773 0.16111 -0.12825 0.16296 C -0.13372 0.18565 -0.12708 0.15718 -0.13242 0.17593 C -0.13359 0.18032 -0.13372 0.18588 -0.1345 0.19074 C -0.13502 0.19444 -0.13581 0.19815 -0.13659 0.20185 C -0.13685 0.20857 -0.1362 0.21574 -0.13763 0.22222 C -0.13815 0.22477 -0.14023 0.22546 -0.1418 0.22593 C -0.14935 0.22732 -0.15703 0.22708 -0.16471 0.22778 C -0.16601 0.22894 -0.16732 0.23032 -0.16888 0.23148 C -0.17083 0.23287 -0.17318 0.23287 -0.17513 0.23519 C -0.18398 0.2456 -0.17265 0.23287 -0.18138 0.24074 C -0.18307 0.24213 -0.18476 0.24444 -0.18659 0.2463 C -0.18763 0.24861 -0.18893 0.25093 -0.18971 0.2537 C -0.19062 0.25718 -0.19101 0.26111 -0.1918 0.26482 L -0.197 0.29259 C -0.19805 0.29815 -0.20013 0.31042 -0.20221 0.31296 C -0.20325 0.31412 -0.20417 0.31551 -0.20534 0.31667 C -0.20664 0.31782 -0.2082 0.31875 -0.2095 0.32037 C -0.21614 0.3287 -0.20872 0.32407 -0.2168 0.32778 C -0.21784 0.32894 -0.21888 0.32986 -0.21992 0.33148 C -0.22096 0.3331 -0.22174 0.33565 -0.22305 0.33704 C -0.22422 0.33819 -0.22578 0.33796 -0.22721 0.33889 C -0.22956 0.34028 -0.23424 0.34375 -0.23659 0.3463 C -0.23867 0.34838 -0.24075 0.35093 -0.24284 0.3537 C -0.24414 0.35556 -0.2457 0.35718 -0.247 0.35926 C -0.24909 0.36273 -0.25325 0.37037 -0.25325 0.3706 C -0.25573 0.38357 -0.25221 0.36759 -0.25742 0.38148 C -0.25794 0.3831 -0.25794 0.38519 -0.25846 0.38704 C -0.25898 0.38889 -0.25989 0.39051 -0.26055 0.39259 C -0.2612 0.39491 -0.26172 0.39769 -0.26263 0.4 C -0.26458 0.40486 -0.26719 0.40694 -0.26992 0.41111 C -0.27487 0.41852 -0.27083 0.41528 -0.27617 0.41852 C -0.27721 0.42037 -0.27799 0.42245 -0.2793 0.42407 C -0.28424 0.43032 -0.28203 0.42546 -0.28659 0.42963 C -0.29206 0.43449 -0.28737 0.43194 -0.29284 0.43889 C -0.29401 0.44028 -0.29557 0.4412 -0.297 0.44259 C -0.29805 0.44352 -0.29909 0.44491 -0.30013 0.4463 C -0.30078 0.44815 -0.30117 0.45046 -0.30221 0.45185 C -0.30338 0.45324 -0.30495 0.45278 -0.30638 0.4537 C -0.30846 0.45463 -0.31055 0.45579 -0.31263 0.45741 C -0.31406 0.45833 -0.31523 0.45995 -0.3168 0.46111 C -0.31875 0.4625 -0.32083 0.46366 -0.32305 0.46482 C -0.32435 0.46551 -0.32578 0.46551 -0.32721 0.46667 C -0.33008 0.46875 -0.33281 0.47107 -0.33555 0.47407 C -0.33828 0.47708 -0.33945 0.48171 -0.34075 0.48704 C -0.34114 0.48866 -0.3414 0.49051 -0.3418 0.49259 C -0.34219 0.4956 -0.34232 0.49861 -0.34284 0.50185 C -0.34362 0.50741 -0.34531 0.51273 -0.34596 0.51852 C -0.34609 0.51968 -0.347 0.53079 -0.34805 0.53333 C -0.34883 0.53542 -0.35013 0.53681 -0.35117 0.53889 C -0.35195 0.54051 -0.35221 0.54306 -0.35325 0.54444 C -0.35469 0.5463 -0.35677 0.54653 -0.35846 0.54815 C -0.3595 0.54907 -0.36042 0.55093 -0.36159 0.55185 C -0.36484 0.55417 -0.37096 0.55764 -0.37513 0.55926 C -0.37851 0.56042 -0.38203 0.56157 -0.38555 0.56296 C -0.38685 0.56343 -0.38828 0.56389 -0.38971 0.56482 C -0.39075 0.56528 -0.39167 0.5662 -0.39284 0.56667 C -0.39479 0.56736 -0.397 0.56782 -0.39909 0.56852 C -0.40612 0.57685 -0.39739 0.56759 -0.40742 0.57407 C -0.42396 0.58472 -0.40586 0.57593 -0.41784 0.58148 C -0.41888 0.58287 -0.42487 0.59097 -0.42617 0.59444 C -0.42669 0.59607 -0.42877 0.60602 -0.4293 0.60926 C -0.42969 0.61157 -0.42969 0.61412 -0.43034 0.61667 C -0.43177 0.62292 -0.43333 0.62778 -0.43555 0.63333 C -0.43646 0.63565 -0.43763 0.63819 -0.43867 0.64074 C -0.43932 0.64236 -0.43971 0.64468 -0.44075 0.6463 C -0.44193 0.64792 -0.44362 0.64838 -0.44492 0.65 C -0.45325 0.65972 -0.44661 0.65579 -0.4543 0.65926 C -0.46302 0.67083 -0.45351 0.65972 -0.46367 0.66667 C -0.46484 0.66736 -0.46562 0.66921 -0.4668 0.67037 C -0.47552 0.67801 -0.46107 0.65926 -0.47825 0.67963 C -0.4793 0.68079 -0.48034 0.68171 -0.48138 0.68333 C -0.48398 0.68704 -0.48437 0.69005 -0.48763 0.69259 C -0.48893 0.69352 -0.49036 0.69375 -0.4918 0.69444 C -0.49453 0.69931 -0.49739 0.70579 -0.50117 0.70926 C -0.50208 0.70995 -0.50325 0.71042 -0.5043 0.71111 C -0.5056 0.71296 -0.5069 0.71505 -0.50846 0.71667 C -0.50937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22" dur="1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5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3.7037E-6 L -4.16667E-7 0.00023 C -0.01471 0.00555 -0.00521 -0.00024 -0.01263 0.0074 C -0.01445 0.00926 -0.01823 0.0118 -0.01992 0.01481 C -0.0276 0.02847 -0.01875 0.01713 -0.02617 0.02592 C -0.02956 0.03819 -0.02721 0.02801 -0.0293 0.04259 C -0.02956 0.04444 -0.02995 0.04606 -0.03034 0.04814 C -0.03073 0.05115 -0.03086 0.05416 -0.03138 0.0574 C -0.03164 0.05926 -0.03203 0.06088 -0.03242 0.06296 C -0.03294 0.06666 -0.03294 0.07476 -0.03555 0.07777 C -0.03737 0.07963 -0.03958 0.08032 -0.0418 0.08148 C -0.0431 0.08194 -0.04453 0.08264 -0.04596 0.08333 C -0.05091 0.08495 -0.05534 0.08588 -0.06055 0.08703 C -0.06224 0.08819 -0.0638 0.08981 -0.06575 0.09074 C -0.06875 0.09189 -0.072 0.09189 -0.07513 0.09259 C -0.07852 0.09328 -0.08307 0.09421 -0.08659 0.09629 C -0.09596 0.10185 -0.08776 0.09722 -0.09596 0.10555 C -0.09687 0.10648 -0.09805 0.10625 -0.09909 0.1074 C -0.10911 0.11713 -0.10195 0.11088 -0.10846 0.12037 C -0.11107 0.12407 -0.11484 0.12615 -0.1168 0.13148 C -0.11745 0.13333 -0.11797 0.13518 -0.11888 0.13703 C -0.11979 0.13889 -0.12109 0.14027 -0.122 0.14259 C -0.12318 0.14537 -0.12396 0.14861 -0.12513 0.15185 C -0.12578 0.1537 -0.12656 0.15532 -0.12721 0.1574 C -0.1276 0.15902 -0.12773 0.16111 -0.12825 0.16296 C -0.13372 0.18564 -0.12708 0.15717 -0.13242 0.17592 C -0.13359 0.18032 -0.13372 0.18588 -0.1345 0.19074 C -0.13503 0.19444 -0.13581 0.19814 -0.13659 0.20185 C -0.13685 0.20856 -0.1362 0.21574 -0.13763 0.22222 C -0.13815 0.22476 -0.14023 0.22546 -0.1418 0.22592 C -0.14935 0.22731 -0.15703 0.22708 -0.16471 0.22777 C -0.16602 0.22893 -0.16732 0.23032 -0.16888 0.23148 C -0.17083 0.23287 -0.17318 0.23287 -0.17513 0.23518 C -0.18398 0.2456 -0.17266 0.23287 -0.18138 0.24074 C -0.18307 0.24213 -0.18477 0.24444 -0.18659 0.24629 C -0.18763 0.24861 -0.18893 0.25092 -0.18971 0.2537 C -0.19062 0.25717 -0.19102 0.26111 -0.1918 0.26481 L -0.197 0.29259 C -0.19805 0.29814 -0.20013 0.31041 -0.20221 0.31296 C -0.20325 0.31412 -0.20417 0.31551 -0.20534 0.31666 C -0.20664 0.31782 -0.2082 0.31875 -0.2095 0.32037 C -0.21615 0.3287 -0.20872 0.32407 -0.2168 0.32777 C -0.21784 0.32893 -0.21888 0.32986 -0.21992 0.33148 C -0.22096 0.3331 -0.22174 0.33564 -0.22305 0.33703 C -0.22422 0.33819 -0.22578 0.33796 -0.22721 0.33889 C -0.22956 0.34027 -0.23424 0.34375 -0.23659 0.34629 C -0.23867 0.34838 -0.24075 0.35092 -0.24284 0.3537 C -0.24414 0.35555 -0.2457 0.35717 -0.247 0.35926 C -0.24909 0.36273 -0.25325 0.37037 -0.25325 0.3706 C -0.25573 0.38356 -0.25221 0.36759 -0.25742 0.38148 C -0.25794 0.3831 -0.25794 0.38518 -0.25846 0.38703 C -0.25898 0.38889 -0.2599 0.39051 -0.26055 0.39259 C -0.2612 0.3949 -0.26172 0.39768 -0.26263 0.4 C -0.26458 0.40486 -0.26719 0.40694 -0.26992 0.41111 C -0.27487 0.41851 -0.27083 0.41527 -0.27617 0.41851 C -0.27721 0.42037 -0.27799 0.42245 -0.2793 0.42407 C -0.28424 0.43032 -0.28203 0.42546 -0.28659 0.42963 C -0.29206 0.43449 -0.28737 0.43194 -0.29284 0.43889 C -0.29401 0.44027 -0.29557 0.4412 -0.297 0.44259 C -0.29805 0.44351 -0.29909 0.4449 -0.30013 0.44629 C -0.30078 0.44814 -0.30117 0.45046 -0.30221 0.45185 C -0.30338 0.45324 -0.30495 0.45277 -0.30638 0.4537 C -0.30846 0.45463 -0.31055 0.45578 -0.31263 0.4574 C -0.31406 0.45833 -0.31523 0.45995 -0.3168 0.46111 C -0.31875 0.4625 -0.32083 0.46365 -0.32305 0.46481 C -0.32435 0.46551 -0.32578 0.46551 -0.32721 0.46666 C -0.33008 0.46875 -0.33281 0.47106 -0.33555 0.47407 C -0.33828 0.47708 -0.33945 0.48171 -0.34075 0.48703 C -0.34115 0.48865 -0.34141 0.49051 -0.3418 0.49259 C -0.34219 0.4956 -0.34232 0.49861 -0.34284 0.50185 C -0.34362 0.5074 -0.34531 0.51273 -0.34596 0.51851 C -0.34609 0.51967 -0.347 0.53078 -0.34805 0.53333 C -0.34883 0.53541 -0.35013 0.5368 -0.35117 0.53889 C -0.35195 0.54051 -0.35221 0.54305 -0.35325 0.54444 C -0.35469 0.54629 -0.35677 0.54652 -0.35846 0.54814 C -0.3595 0.54907 -0.36042 0.55092 -0.36159 0.55185 C -0.36484 0.55416 -0.37096 0.55764 -0.37513 0.55926 C -0.37852 0.56041 -0.38203 0.56157 -0.38555 0.56296 C -0.38685 0.56342 -0.38828 0.56389 -0.38971 0.56481 C -0.39075 0.56527 -0.39167 0.5662 -0.39284 0.56666 C -0.39479 0.56736 -0.397 0.56782 -0.39909 0.56851 C -0.40612 0.57685 -0.3974 0.56759 -0.40742 0.57407 C -0.42396 0.58472 -0.40586 0.57592 -0.41784 0.58148 C -0.41888 0.58287 -0.42487 0.59097 -0.42617 0.59444 C -0.42669 0.59606 -0.42878 0.60601 -0.4293 0.60926 C -0.42969 0.61157 -0.42969 0.61412 -0.43034 0.61666 C -0.43177 0.62291 -0.43333 0.62777 -0.43555 0.63333 C -0.43646 0.63564 -0.43763 0.63819 -0.43867 0.64074 C -0.43932 0.64236 -0.43971 0.64467 -0.44075 0.64629 C -0.44193 0.64791 -0.44362 0.64838 -0.44492 0.65 C -0.45325 0.65972 -0.44661 0.65578 -0.4543 0.65926 C -0.46302 0.67083 -0.45352 0.65972 -0.46367 0.66666 C -0.46484 0.66736 -0.46562 0.66921 -0.4668 0.67037 C -0.47552 0.67801 -0.46107 0.65926 -0.47825 0.67963 C -0.4793 0.68078 -0.48034 0.68171 -0.48138 0.68333 C -0.48398 0.68703 -0.48437 0.69004 -0.48763 0.69259 C -0.48893 0.69351 -0.49036 0.69375 -0.4918 0.69444 C -0.49453 0.6993 -0.4974 0.70578 -0.50117 0.70926 C -0.50208 0.70995 -0.50325 0.71041 -0.5043 0.71111 C -0.5056 0.71296 -0.5069 0.71504 -0.50846 0.71666 C -0.50937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24" dur="1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7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4.07407E-6 L 5E-6 0.00023 C -0.01472 0.00555 -0.00521 -0.00024 -0.01263 0.0074 C -0.01446 0.00926 -0.01822 0.0118 -0.01992 0.01481 C -0.0276 0.02847 -0.01874 0.01713 -0.02617 0.02592 C -0.02955 0.03819 -0.02722 0.02801 -0.0293 0.04282 C -0.02955 0.04467 -0.02994 0.04606 -0.03033 0.04838 C -0.03072 0.05138 -0.03085 0.05439 -0.03138 0.05763 C -0.03164 0.05926 -0.03203 0.06111 -0.03242 0.06296 C -0.03294 0.06666 -0.03294 0.07476 -0.03554 0.07777 C -0.03737 0.07963 -0.03958 0.08032 -0.04179 0.08148 C -0.0431 0.08194 -0.04453 0.08263 -0.04596 0.08333 C -0.05091 0.08495 -0.05533 0.08588 -0.06054 0.08703 C -0.06223 0.08819 -0.0638 0.08981 -0.06575 0.09074 C -0.06874 0.09189 -0.072 0.09189 -0.07513 0.09259 C -0.07852 0.09328 -0.08308 0.09444 -0.08658 0.09652 C -0.09596 0.10185 -0.08777 0.09722 -0.09596 0.10555 C -0.09687 0.10671 -0.09805 0.10648 -0.09909 0.10763 C -0.10912 0.11759 -0.10196 0.11111 -0.10847 0.12083 C -0.11107 0.12453 -0.11485 0.12615 -0.1168 0.13171 C -0.11745 0.13333 -0.11797 0.13541 -0.11889 0.13703 C -0.1198 0.13912 -0.1211 0.14027 -0.12201 0.14259 C -0.12318 0.14537 -0.12396 0.14884 -0.12514 0.15231 C -0.12579 0.1537 -0.12657 0.15532 -0.12722 0.1574 C -0.12761 0.15902 -0.12774 0.16111 -0.12826 0.16342 C -0.13373 0.18588 -0.12709 0.15717 -0.13243 0.17592 C -0.1336 0.18032 -0.13373 0.18588 -0.13451 0.19097 C -0.13503 0.19444 -0.13581 0.19861 -0.13659 0.20185 C -0.13685 0.20879 -0.1362 0.21574 -0.13764 0.22245 C -0.13816 0.22476 -0.14024 0.22546 -0.1418 0.22592 C -0.14935 0.22754 -0.15704 0.22708 -0.16472 0.22777 C -0.16602 0.22893 -0.16732 0.23055 -0.16889 0.23171 C -0.17084 0.23287 -0.17318 0.23287 -0.17514 0.23518 C -0.18399 0.2456 -0.17266 0.23287 -0.18139 0.24074 C -0.18308 0.24213 -0.18477 0.24444 -0.18659 0.24629 C -0.18764 0.24861 -0.18894 0.25092 -0.18972 0.2537 C -0.19063 0.25717 -0.19102 0.26111 -0.1918 0.26481 L -0.19701 0.29259 C -0.19805 0.29814 -0.20014 0.31041 -0.20222 0.31296 C -0.20326 0.31412 -0.20417 0.31551 -0.20534 0.31666 C -0.20665 0.31782 -0.20821 0.31875 -0.20951 0.32037 C -0.21615 0.3287 -0.20873 0.32407 -0.2168 0.32777 C -0.21784 0.32893 -0.21889 0.32986 -0.21993 0.33148 C -0.22097 0.3331 -0.22175 0.33564 -0.22305 0.33703 C -0.22422 0.33819 -0.22579 0.33796 -0.22722 0.33888 C -0.22956 0.34027 -0.23425 0.34375 -0.23659 0.34629 C -0.23868 0.34838 -0.24076 0.35092 -0.24284 0.3537 C -0.24415 0.35555 -0.24571 0.35717 -0.24701 0.35926 C -0.24909 0.36273 -0.25326 0.37037 -0.25326 0.3706 C -0.25573 0.38356 -0.25222 0.36759 -0.25743 0.38148 C -0.25795 0.3831 -0.25795 0.38518 -0.25847 0.38703 C -0.25899 0.38888 -0.2599 0.39051 -0.26055 0.39259 C -0.2612 0.3949 -0.26172 0.39768 -0.26264 0.4 C -0.26459 0.40486 -0.26719 0.40694 -0.26993 0.41111 C -0.27487 0.41851 -0.27084 0.41527 -0.27618 0.41851 C -0.27722 0.42037 -0.278 0.42245 -0.2793 0.42407 C -0.28425 0.43032 -0.28204 0.42546 -0.28659 0.42963 C -0.29206 0.43449 -0.28737 0.43194 -0.29284 0.43888 C -0.29402 0.44027 -0.29558 0.4412 -0.29701 0.44259 C -0.29805 0.44351 -0.29909 0.4449 -0.30014 0.44629 C -0.30079 0.44814 -0.30118 0.45046 -0.30222 0.45185 C -0.30339 0.45324 -0.30495 0.45277 -0.30639 0.4537 C -0.30847 0.45463 -0.31055 0.45578 -0.31264 0.4574 C -0.31407 0.45833 -0.31524 0.45995 -0.3168 0.46111 C -0.31875 0.4625 -0.32084 0.46365 -0.32305 0.46481 C -0.32435 0.46551 -0.32579 0.46551 -0.32722 0.46666 C -0.33008 0.46875 -0.33282 0.47106 -0.33555 0.47407 C -0.33829 0.47708 -0.33946 0.48171 -0.34076 0.48703 C -0.34115 0.48865 -0.34141 0.49051 -0.3418 0.49259 C -0.34219 0.4956 -0.34232 0.49861 -0.34284 0.50185 C -0.34362 0.5074 -0.34532 0.51273 -0.34597 0.51851 C -0.3461 0.51967 -0.34701 0.53078 -0.34805 0.53333 C -0.34883 0.53541 -0.35014 0.5368 -0.35118 0.53888 C -0.35196 0.54051 -0.35222 0.54305 -0.35326 0.54444 C -0.35469 0.54629 -0.35678 0.54652 -0.35847 0.54814 C -0.35951 0.54907 -0.36042 0.55092 -0.36159 0.55185 C -0.36485 0.55416 -0.37097 0.55763 -0.37514 0.55926 C -0.37852 0.56041 -0.38204 0.56157 -0.38555 0.56296 C -0.38685 0.56342 -0.38829 0.56388 -0.38972 0.56481 C -0.39076 0.56527 -0.39167 0.5662 -0.39284 0.56666 C -0.3948 0.56736 -0.39701 0.56782 -0.39909 0.56851 C -0.40612 0.57685 -0.3974 0.56759 -0.40743 0.57407 C -0.42396 0.58472 -0.40586 0.57592 -0.41784 0.58148 C -0.41889 0.58287 -0.42487 0.59097 -0.42618 0.59444 C -0.4267 0.59606 -0.42878 0.60601 -0.4293 0.60926 C -0.42969 0.61157 -0.42969 0.61412 -0.43034 0.61666 C -0.43178 0.62291 -0.43334 0.62777 -0.43555 0.63333 C -0.43646 0.63564 -0.43764 0.63819 -0.43868 0.64074 C -0.43933 0.64236 -0.43972 0.64467 -0.44076 0.64629 C -0.44193 0.64791 -0.44362 0.64838 -0.44493 0.65 C -0.45326 0.65972 -0.44662 0.65578 -0.4543 0.65926 C -0.46303 0.67083 -0.45352 0.65972 -0.46368 0.66666 C -0.46485 0.66736 -0.46563 0.66921 -0.4668 0.67037 C -0.47553 0.67801 -0.46107 0.65926 -0.47826 0.67963 C -0.4793 0.68078 -0.48034 0.68171 -0.48139 0.68333 C -0.48399 0.68703 -0.48438 0.69004 -0.48764 0.69259 C -0.48894 0.69351 -0.49037 0.69375 -0.4918 0.69444 C -0.49454 0.6993 -0.4974 0.70578 -0.50118 0.70926 C -0.50209 0.70995 -0.50326 0.71041 -0.5043 0.71111 C -0.5056 0.71296 -0.50691 0.71504 -0.50847 0.71666 C -0.50938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26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6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3.33333E-6 L -1.875E-6 0.00023 C -0.01471 0.00555 -0.00521 -0.00023 -0.01263 0.0074 C -0.01445 0.00926 -0.01823 0.0118 -0.01992 0.01481 C -0.0276 0.02847 -0.01875 0.01713 -0.02617 0.02615 C -0.02956 0.03819 -0.02721 0.02824 -0.02929 0.04282 C -0.02956 0.04467 -0.02995 0.04606 -0.03034 0.04838 C -0.03073 0.05139 -0.03086 0.05416 -0.03138 0.0574 C -0.03164 0.05926 -0.03203 0.06088 -0.03242 0.06296 C -0.03294 0.06666 -0.03294 0.07477 -0.03554 0.07777 C -0.03737 0.07963 -0.03958 0.08032 -0.04179 0.08148 C -0.0431 0.08194 -0.04453 0.08264 -0.04596 0.08333 C -0.05091 0.08495 -0.05534 0.08588 -0.06054 0.08703 C -0.06224 0.08819 -0.0638 0.08981 -0.06575 0.09074 C -0.06875 0.09189 -0.072 0.09189 -0.07513 0.09259 C -0.07851 0.09328 -0.08307 0.09421 -0.08659 0.09629 C -0.09596 0.10185 -0.08776 0.09722 -0.09596 0.10555 C -0.09687 0.10648 -0.09804 0.10625 -0.09909 0.1074 C -0.10911 0.11713 -0.10195 0.11088 -0.10846 0.12037 C -0.11107 0.12407 -0.11484 0.12615 -0.11679 0.13148 C -0.11745 0.13333 -0.11797 0.13518 -0.11888 0.13703 C -0.11979 0.13889 -0.12109 0.14027 -0.122 0.14259 C -0.12318 0.14537 -0.12396 0.14861 -0.12513 0.15185 C -0.12578 0.1537 -0.12656 0.15532 -0.12721 0.1574 C -0.1276 0.15902 -0.12773 0.16111 -0.12825 0.16296 C -0.13372 0.18564 -0.12708 0.15717 -0.13242 0.17592 C -0.13359 0.18032 -0.13372 0.18588 -0.1345 0.19074 C -0.13502 0.19444 -0.13581 0.19814 -0.13659 0.20185 C -0.13685 0.20856 -0.1362 0.21574 -0.13763 0.22222 C -0.13815 0.22477 -0.14023 0.22546 -0.14179 0.22592 C -0.14935 0.22731 -0.15703 0.22708 -0.16471 0.22777 C -0.16601 0.22893 -0.16732 0.23032 -0.16888 0.23148 C -0.17083 0.23287 -0.17318 0.23287 -0.17513 0.23518 C -0.18398 0.2456 -0.17265 0.23287 -0.18138 0.24074 C -0.18307 0.24213 -0.18476 0.24444 -0.18659 0.24629 C -0.18763 0.24861 -0.18893 0.25092 -0.18971 0.2537 C -0.19062 0.25717 -0.19101 0.26111 -0.19179 0.26481 L -0.197 0.29259 C -0.19804 0.29814 -0.20013 0.31041 -0.20221 0.31296 C -0.20325 0.31412 -0.20416 0.31551 -0.20534 0.31666 C -0.20664 0.31782 -0.2082 0.31875 -0.2095 0.32037 C -0.21614 0.3287 -0.20872 0.32407 -0.21679 0.32777 C -0.21784 0.32893 -0.21888 0.32986 -0.21992 0.33148 C -0.22096 0.3331 -0.22174 0.33564 -0.22304 0.33703 C -0.22422 0.33819 -0.22578 0.33796 -0.22721 0.33889 C -0.22956 0.34027 -0.23424 0.34375 -0.23659 0.34629 C -0.23867 0.34838 -0.24075 0.35092 -0.24284 0.3537 C -0.24414 0.35555 -0.2457 0.35717 -0.247 0.35926 C -0.24909 0.36273 -0.25325 0.37037 -0.25325 0.3706 C -0.25573 0.38356 -0.25221 0.36759 -0.25742 0.38148 C -0.25794 0.3831 -0.25794 0.38518 -0.25846 0.38703 C -0.25898 0.38889 -0.25989 0.39051 -0.26054 0.39259 C -0.2612 0.3949 -0.26172 0.39768 -0.26263 0.4 C -0.26458 0.40486 -0.26719 0.40694 -0.26992 0.41111 C -0.27487 0.41852 -0.27083 0.41527 -0.27617 0.41852 C -0.27721 0.42037 -0.27799 0.42245 -0.27929 0.42407 C -0.28424 0.43032 -0.28203 0.42546 -0.28659 0.42963 C -0.29206 0.43449 -0.28737 0.43194 -0.29284 0.43889 C -0.29401 0.44027 -0.29557 0.4412 -0.297 0.44259 C -0.29804 0.44352 -0.29909 0.4449 -0.30013 0.44629 C -0.30078 0.44814 -0.30117 0.45046 -0.30221 0.45185 C -0.30338 0.45324 -0.30495 0.45277 -0.30638 0.4537 C -0.30846 0.45463 -0.31054 0.45578 -0.31263 0.4574 C -0.31406 0.45833 -0.31523 0.45995 -0.31679 0.46111 C -0.31875 0.4625 -0.32083 0.46365 -0.32304 0.46481 C -0.32435 0.46551 -0.32578 0.46551 -0.32721 0.46666 C -0.33008 0.46875 -0.33281 0.47106 -0.33554 0.47407 C -0.33828 0.47708 -0.33945 0.48171 -0.34075 0.48703 C -0.34114 0.48865 -0.3414 0.49051 -0.34179 0.49259 C -0.34219 0.4956 -0.34232 0.49861 -0.34284 0.50185 C -0.34362 0.5074 -0.34531 0.51273 -0.34596 0.51852 C -0.34609 0.51967 -0.347 0.53078 -0.34804 0.53333 C -0.34883 0.53541 -0.35013 0.5368 -0.35117 0.53889 C -0.35195 0.54051 -0.35221 0.54305 -0.35325 0.54444 C -0.35469 0.54629 -0.35677 0.54652 -0.35846 0.54814 C -0.3595 0.54907 -0.36041 0.55092 -0.36159 0.55185 C -0.36484 0.55416 -0.37096 0.55764 -0.37513 0.55926 C -0.37851 0.56041 -0.38203 0.56157 -0.38554 0.56296 C -0.38685 0.56342 -0.38828 0.56389 -0.38971 0.56481 C -0.39075 0.56527 -0.39166 0.5662 -0.39284 0.56666 C -0.39479 0.56736 -0.397 0.56782 -0.39909 0.56852 C -0.40612 0.57685 -0.39739 0.56759 -0.40742 0.57407 C -0.42396 0.58472 -0.40586 0.57592 -0.41784 0.58148 C -0.41888 0.58287 -0.42487 0.59097 -0.42617 0.59444 C -0.42669 0.59606 -0.42877 0.60602 -0.42929 0.60926 C -0.42969 0.61157 -0.42969 0.61412 -0.43034 0.61666 C -0.43177 0.62291 -0.43333 0.62777 -0.43554 0.63333 C -0.43646 0.63564 -0.43763 0.63819 -0.43867 0.64074 C -0.43932 0.64236 -0.43971 0.64467 -0.44075 0.64629 C -0.44193 0.64791 -0.44362 0.64838 -0.44492 0.65 C -0.45325 0.65972 -0.44661 0.65578 -0.45429 0.65926 C -0.46302 0.67083 -0.45351 0.65972 -0.46367 0.66666 C -0.46484 0.66736 -0.46562 0.66921 -0.46679 0.67037 C -0.47552 0.67801 -0.46107 0.65926 -0.47825 0.67963 C -0.47929 0.68078 -0.48034 0.68171 -0.48138 0.68333 C -0.48398 0.68703 -0.48437 0.69004 -0.48763 0.69259 C -0.48893 0.69352 -0.49036 0.69375 -0.49179 0.69444 C -0.49453 0.6993 -0.49739 0.70578 -0.50117 0.70926 C -0.50208 0.70995 -0.50325 0.71041 -0.50429 0.71111 C -0.5056 0.71296 -0.5069 0.71504 -0.50846 0.71666 C -0.50937 0.71759 -0.51054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28" dur="1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7 L 3.33333E-6 0.00023 C -0.01472 0.00556 -0.00521 -0.00023 -0.01263 0.00741 C -0.01446 0.00926 -0.01823 0.01181 -0.01993 0.01482 C -0.02761 0.02847 -0.01875 0.01713 -0.02618 0.02593 C -0.02956 0.03819 -0.02722 0.02801 -0.0293 0.04259 C -0.02956 0.04444 -0.02995 0.04607 -0.03034 0.04815 C -0.03073 0.05116 -0.03086 0.05417 -0.03138 0.05741 C -0.03164 0.05926 -0.03203 0.06088 -0.03243 0.06296 C -0.03295 0.06667 -0.03295 0.07477 -0.03555 0.07778 C -0.03737 0.07963 -0.03959 0.08032 -0.0418 0.08148 C -0.0431 0.08194 -0.04453 0.08264 -0.04597 0.08333 C -0.05091 0.08495 -0.05534 0.08588 -0.06055 0.08704 C -0.06224 0.08819 -0.06381 0.08982 -0.06576 0.09074 C -0.06875 0.0919 -0.07201 0.0919 -0.07513 0.09259 C -0.07852 0.09329 -0.08308 0.09421 -0.08659 0.0963 C -0.09597 0.10185 -0.08776 0.09722 -0.09597 0.10556 C -0.09688 0.10648 -0.09805 0.10625 -0.09909 0.10741 C -0.10912 0.11713 -0.10196 0.11088 -0.10847 0.12037 C -0.11107 0.12407 -0.11485 0.12616 -0.1168 0.13148 C -0.11745 0.13333 -0.11797 0.13519 -0.11888 0.13704 C -0.11979 0.13889 -0.1211 0.14028 -0.12201 0.14259 C -0.12318 0.14537 -0.12396 0.14861 -0.12513 0.15185 C -0.12578 0.1537 -0.12657 0.15532 -0.12722 0.15741 C -0.12761 0.15903 -0.12774 0.16111 -0.12826 0.16296 C -0.13373 0.18565 -0.12709 0.15718 -0.13243 0.17593 C -0.1336 0.18032 -0.13373 0.18588 -0.13451 0.19074 C -0.13503 0.19444 -0.13581 0.19815 -0.13659 0.20185 C -0.13685 0.20857 -0.1362 0.21574 -0.13763 0.22222 C -0.13815 0.22477 -0.14024 0.22546 -0.1418 0.22593 C -0.14935 0.22732 -0.15703 0.22708 -0.16472 0.22778 C -0.16602 0.22894 -0.16732 0.23032 -0.16888 0.23148 C -0.17084 0.23287 -0.17318 0.23287 -0.17513 0.23519 C -0.18399 0.2456 -0.17266 0.23287 -0.18138 0.24074 C -0.18308 0.24213 -0.18477 0.24444 -0.18659 0.2463 C -0.18763 0.24861 -0.18894 0.25093 -0.18972 0.2537 C -0.19063 0.25718 -0.19102 0.26111 -0.1918 0.26482 L -0.19701 0.29259 C -0.19805 0.29815 -0.20013 0.31042 -0.20222 0.31296 C -0.20326 0.31412 -0.20417 0.31551 -0.20534 0.31667 C -0.20664 0.31782 -0.20821 0.31875 -0.20951 0.32037 C -0.21615 0.3287 -0.20873 0.32407 -0.2168 0.32778 C -0.21784 0.32894 -0.21888 0.32986 -0.21993 0.33148 C -0.22097 0.3331 -0.22175 0.33565 -0.22305 0.33704 C -0.22422 0.33819 -0.22578 0.33796 -0.22722 0.33889 C -0.22956 0.34028 -0.23425 0.34375 -0.23659 0.3463 C -0.23868 0.34838 -0.24076 0.35093 -0.24284 0.3537 C -0.24414 0.35556 -0.24571 0.35718 -0.24701 0.35926 C -0.24909 0.36273 -0.25326 0.37037 -0.25326 0.3706 C -0.25573 0.38357 -0.25222 0.36759 -0.25743 0.38148 C -0.25795 0.3831 -0.25795 0.38519 -0.25847 0.38704 C -0.25899 0.38889 -0.2599 0.39051 -0.26055 0.39259 C -0.2612 0.39491 -0.26172 0.39769 -0.26263 0.4 C -0.26459 0.40486 -0.26719 0.40694 -0.26993 0.41111 C -0.27487 0.41852 -0.27084 0.41528 -0.27618 0.41852 C -0.27722 0.42037 -0.278 0.42245 -0.2793 0.42407 C -0.28425 0.43032 -0.28203 0.42546 -0.28659 0.42963 C -0.29206 0.43449 -0.28737 0.43194 -0.29284 0.43889 C -0.29401 0.44028 -0.29558 0.4412 -0.29701 0.44259 C -0.29805 0.44352 -0.29909 0.44491 -0.30013 0.4463 C -0.30078 0.44815 -0.30118 0.45046 -0.30222 0.45185 C -0.30339 0.45324 -0.30495 0.45278 -0.30638 0.4537 C -0.30847 0.45463 -0.31055 0.45579 -0.31263 0.45741 C -0.31407 0.45833 -0.31524 0.45995 -0.3168 0.46111 C -0.31875 0.4625 -0.32084 0.46366 -0.32305 0.46482 C -0.32435 0.46551 -0.32578 0.46551 -0.32722 0.46667 C -0.33008 0.46875 -0.33282 0.47107 -0.33555 0.47407 C -0.33828 0.47708 -0.33946 0.48171 -0.34076 0.48704 C -0.34115 0.48866 -0.34141 0.49051 -0.3418 0.49259 C -0.34219 0.4956 -0.34232 0.49861 -0.34284 0.50185 C -0.34362 0.50741 -0.34532 0.51273 -0.34597 0.51852 C -0.3461 0.51968 -0.34701 0.53079 -0.34805 0.53333 C -0.34883 0.53542 -0.35013 0.53681 -0.35118 0.53889 C -0.35196 0.54051 -0.35222 0.54306 -0.35326 0.54444 C -0.35469 0.5463 -0.35677 0.54653 -0.35847 0.54815 C -0.35951 0.54907 -0.36042 0.55093 -0.36159 0.55185 C -0.36485 0.55417 -0.37097 0.55764 -0.37513 0.55926 C -0.37852 0.56042 -0.38203 0.56157 -0.38555 0.56296 C -0.38685 0.56343 -0.38828 0.56389 -0.38972 0.56482 C -0.39076 0.56528 -0.39167 0.5662 -0.39284 0.56667 C -0.39479 0.56736 -0.39701 0.56782 -0.39909 0.56852 C -0.40612 0.57685 -0.3974 0.56759 -0.40743 0.57407 C -0.42396 0.58472 -0.40586 0.57593 -0.41784 0.58148 C -0.41888 0.58287 -0.42487 0.59097 -0.42618 0.59444 C -0.4267 0.59607 -0.42878 0.60602 -0.4293 0.60926 C -0.42969 0.61157 -0.42969 0.61412 -0.43034 0.61667 C -0.43177 0.62292 -0.43334 0.62778 -0.43555 0.63333 C -0.43646 0.63565 -0.43763 0.63819 -0.43868 0.64074 C -0.43933 0.64236 -0.43972 0.64468 -0.44076 0.6463 C -0.44193 0.64792 -0.44362 0.64838 -0.44493 0.65 C -0.45326 0.65972 -0.44662 0.65579 -0.4543 0.65926 C -0.46302 0.67083 -0.45352 0.65972 -0.46368 0.66667 C -0.46485 0.66736 -0.46563 0.66921 -0.4668 0.67037 C -0.47552 0.67801 -0.46107 0.65926 -0.47826 0.67963 C -0.4793 0.68079 -0.48034 0.68171 -0.48138 0.68333 C -0.48399 0.68704 -0.48438 0.69005 -0.48763 0.69259 C -0.48894 0.69352 -0.49037 0.69375 -0.4918 0.69444 C -0.49453 0.69931 -0.4974 0.70579 -0.50118 0.70926 C -0.50209 0.70995 -0.50326 0.71042 -0.5043 0.71111 C -0.5056 0.71296 -0.5069 0.71505 -0.50847 0.71667 C -0.50938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30" dur="1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7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4.07407E-6 L -2.08333E-7 0.00023 C -0.01471 0.00555 -0.00521 -0.00024 -0.01263 0.0074 C -0.01445 0.00926 -0.01823 0.0118 -0.01992 0.01481 C -0.0276 0.02847 -0.01875 0.01713 -0.02617 0.02592 C -0.02956 0.03819 -0.02721 0.02801 -0.0293 0.04282 C -0.02956 0.04467 -0.02995 0.04606 -0.03034 0.04838 C -0.03073 0.05138 -0.03086 0.05439 -0.03138 0.05763 C -0.03164 0.05926 -0.03203 0.06111 -0.03242 0.06296 C -0.03294 0.06666 -0.03294 0.07476 -0.03555 0.07777 C -0.03737 0.07963 -0.03958 0.08032 -0.0418 0.08148 C -0.0431 0.08194 -0.04453 0.08263 -0.04596 0.08333 C -0.05091 0.08495 -0.05534 0.08588 -0.06055 0.08703 C -0.06224 0.08819 -0.0638 0.08981 -0.06575 0.09074 C -0.06875 0.09189 -0.072 0.09189 -0.07513 0.09259 C -0.07852 0.09328 -0.08307 0.09421 -0.08659 0.09629 C -0.09596 0.10185 -0.08776 0.09722 -0.09596 0.10555 C -0.09687 0.10648 -0.09805 0.10625 -0.09909 0.1074 C -0.10911 0.11713 -0.10195 0.11088 -0.10846 0.12037 C -0.11107 0.12407 -0.11484 0.12615 -0.1168 0.13148 C -0.11745 0.13333 -0.11797 0.13518 -0.11888 0.13703 C -0.11979 0.13888 -0.12109 0.14027 -0.122 0.14259 C -0.12318 0.14537 -0.12396 0.14861 -0.12513 0.15185 C -0.12578 0.1537 -0.12656 0.15532 -0.12721 0.1574 C -0.1276 0.15902 -0.12773 0.16111 -0.12825 0.16296 C -0.13372 0.18564 -0.12708 0.15717 -0.13242 0.17592 C -0.13359 0.18032 -0.13372 0.18588 -0.1345 0.19074 C -0.13503 0.19444 -0.13581 0.19814 -0.13659 0.20185 C -0.13685 0.20856 -0.1362 0.21574 -0.13763 0.22222 C -0.13815 0.22476 -0.14023 0.22546 -0.1418 0.22592 C -0.14935 0.22731 -0.15703 0.22708 -0.16471 0.22777 C -0.16602 0.22893 -0.16732 0.23032 -0.16888 0.23148 C -0.17083 0.23287 -0.17318 0.23287 -0.17513 0.23518 C -0.18398 0.2456 -0.17266 0.23287 -0.18138 0.24074 C -0.18307 0.24213 -0.18477 0.24444 -0.18659 0.24629 C -0.18763 0.24861 -0.18893 0.25092 -0.18971 0.2537 C -0.19062 0.25717 -0.19102 0.26111 -0.1918 0.26481 L -0.197 0.29259 C -0.19805 0.29814 -0.20013 0.31041 -0.20221 0.31296 C -0.20325 0.31412 -0.20417 0.31551 -0.20534 0.31666 C -0.20664 0.31782 -0.2082 0.31875 -0.2095 0.32037 C -0.21615 0.3287 -0.20872 0.32407 -0.2168 0.32777 C -0.21784 0.32893 -0.21888 0.32986 -0.21992 0.33148 C -0.22096 0.3331 -0.22174 0.33564 -0.22305 0.33703 C -0.22422 0.33819 -0.22578 0.33796 -0.22721 0.33888 C -0.22956 0.34027 -0.23424 0.34375 -0.23659 0.34629 C -0.23867 0.34838 -0.24075 0.35092 -0.24284 0.3537 C -0.24414 0.35555 -0.2457 0.35717 -0.247 0.35926 C -0.24909 0.36273 -0.25325 0.37037 -0.25325 0.3706 C -0.25573 0.38356 -0.25221 0.36759 -0.25742 0.38148 C -0.25794 0.3831 -0.25794 0.38518 -0.25846 0.38703 C -0.25898 0.38888 -0.2599 0.39051 -0.26055 0.39259 C -0.2612 0.3949 -0.26172 0.39768 -0.26263 0.4 C -0.26458 0.40486 -0.26719 0.40694 -0.26992 0.41111 C -0.27487 0.41851 -0.27083 0.41527 -0.27617 0.41851 C -0.27721 0.42037 -0.27799 0.42245 -0.2793 0.42407 C -0.28424 0.43032 -0.28203 0.42546 -0.28659 0.42963 C -0.29206 0.43449 -0.28737 0.43194 -0.29284 0.43888 C -0.29401 0.44027 -0.29557 0.4412 -0.297 0.44259 C -0.29805 0.44351 -0.29909 0.4449 -0.30013 0.44629 C -0.30078 0.44814 -0.30117 0.45046 -0.30221 0.45185 C -0.30339 0.45324 -0.30495 0.45277 -0.30638 0.4537 C -0.30846 0.45463 -0.31055 0.45578 -0.31263 0.4574 C -0.31406 0.45833 -0.31523 0.45995 -0.3168 0.46111 C -0.31875 0.4625 -0.32083 0.46365 -0.32305 0.46481 C -0.32435 0.46551 -0.32578 0.46551 -0.32721 0.46666 C -0.33008 0.46875 -0.33281 0.47106 -0.33555 0.47407 C -0.33828 0.47708 -0.33945 0.48171 -0.34075 0.48703 C -0.34115 0.48865 -0.34141 0.49051 -0.3418 0.49259 C -0.34219 0.4956 -0.34232 0.49861 -0.34284 0.50185 C -0.34362 0.5074 -0.34531 0.51273 -0.34596 0.51851 C -0.34609 0.51967 -0.347 0.53078 -0.34805 0.53333 C -0.34883 0.53541 -0.35013 0.5368 -0.35117 0.53888 C -0.35195 0.54051 -0.35221 0.54305 -0.35325 0.54444 C -0.35469 0.54629 -0.35677 0.54652 -0.35846 0.54814 C -0.3595 0.54907 -0.36042 0.55092 -0.36159 0.55185 C -0.36484 0.55416 -0.37096 0.55763 -0.37513 0.55926 C -0.37852 0.56041 -0.38203 0.56157 -0.38555 0.56296 C -0.38685 0.56342 -0.38828 0.56388 -0.38971 0.56481 C -0.39075 0.56527 -0.39167 0.5662 -0.39284 0.56666 C -0.39479 0.56736 -0.397 0.56782 -0.39909 0.56851 C -0.40612 0.57685 -0.3974 0.56759 -0.40742 0.57407 C -0.42396 0.58472 -0.40586 0.57592 -0.41784 0.58148 C -0.41888 0.58287 -0.42487 0.59097 -0.42617 0.59444 C -0.42669 0.59606 -0.42878 0.60601 -0.4293 0.60926 C -0.42969 0.61157 -0.42969 0.61412 -0.43034 0.61666 C -0.43177 0.62291 -0.43333 0.62777 -0.43555 0.63333 C -0.43646 0.63564 -0.43763 0.63819 -0.43867 0.64074 C -0.43932 0.64236 -0.43971 0.64467 -0.44075 0.64629 C -0.44193 0.64791 -0.44362 0.64838 -0.44492 0.65 C -0.45325 0.65972 -0.44661 0.65578 -0.4543 0.65926 C -0.46302 0.67083 -0.45352 0.65972 -0.46367 0.66666 C -0.46484 0.66736 -0.46562 0.66921 -0.4668 0.67037 C -0.47552 0.67801 -0.46107 0.65926 -0.47825 0.67963 C -0.4793 0.68078 -0.48034 0.68171 -0.48138 0.68333 C -0.48398 0.68703 -0.48437 0.69004 -0.48763 0.69259 C -0.48893 0.69351 -0.49036 0.69375 -0.4918 0.69444 C -0.49453 0.6993 -0.4974 0.70578 -0.50117 0.70926 C -0.50208 0.70995 -0.50325 0.71041 -0.5043 0.71111 C -0.5056 0.71296 -0.5069 0.71504 -0.50846 0.71666 C -0.50937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32" dur="1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4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1.48148E-6 L 3.125E-6 0.00023 C -0.01472 0.00555 -0.00521 -0.00023 -0.01263 0.00741 C -0.01446 0.00926 -0.01823 0.0118 -0.01992 0.01481 C -0.02761 0.02847 -0.01875 0.01713 -0.02617 0.02639 C -0.02956 0.03819 -0.02722 0.02824 -0.0293 0.04305 C -0.02956 0.04491 -0.02995 0.04606 -0.03034 0.04838 C -0.03073 0.05139 -0.03086 0.05417 -0.03138 0.05741 C -0.03164 0.05926 -0.03203 0.06088 -0.03242 0.06296 C -0.03295 0.06667 -0.03295 0.07477 -0.03555 0.07778 C -0.03737 0.07963 -0.03959 0.08032 -0.0418 0.08148 C -0.0431 0.08194 -0.04453 0.08264 -0.04597 0.08333 C -0.05091 0.08495 -0.05534 0.08588 -0.06055 0.08704 C -0.06224 0.08819 -0.06381 0.08981 -0.06576 0.09074 C -0.06875 0.0919 -0.07201 0.0919 -0.07513 0.09259 C -0.07852 0.09329 -0.08308 0.09421 -0.08659 0.09629 C -0.09597 0.10185 -0.08776 0.09722 -0.09597 0.10555 C -0.09688 0.10648 -0.09805 0.10625 -0.09909 0.10741 C -0.10912 0.11713 -0.10196 0.11088 -0.10847 0.12037 C -0.11107 0.12407 -0.11485 0.12616 -0.1168 0.13148 C -0.11745 0.13333 -0.11797 0.13518 -0.11888 0.13704 C -0.11979 0.13889 -0.1211 0.14028 -0.12201 0.14259 C -0.12318 0.14537 -0.12396 0.14861 -0.12513 0.15185 C -0.12578 0.1537 -0.12657 0.15532 -0.12722 0.15741 C -0.12761 0.15903 -0.12774 0.16111 -0.12826 0.16296 C -0.13373 0.18565 -0.12709 0.15717 -0.13242 0.17592 C -0.1336 0.18032 -0.13373 0.18588 -0.13451 0.19074 C -0.13503 0.19444 -0.13581 0.19815 -0.13659 0.20185 C -0.13685 0.20856 -0.1362 0.21574 -0.13763 0.22222 C -0.13815 0.22477 -0.14024 0.22546 -0.1418 0.22592 C -0.14935 0.22731 -0.15703 0.22708 -0.16472 0.22778 C -0.16602 0.22893 -0.16732 0.23032 -0.16888 0.23148 C -0.17084 0.23287 -0.17318 0.23287 -0.17513 0.23518 C -0.18399 0.2456 -0.17266 0.23287 -0.18138 0.24074 C -0.18308 0.24213 -0.18477 0.24444 -0.18659 0.24629 C -0.18763 0.24861 -0.18894 0.25092 -0.18972 0.2537 C -0.19063 0.25717 -0.19102 0.26111 -0.1918 0.26481 L -0.19701 0.29259 C -0.19805 0.29815 -0.20013 0.31042 -0.20222 0.31296 C -0.20326 0.31412 -0.20417 0.31551 -0.20534 0.31667 C -0.20664 0.31782 -0.20821 0.31875 -0.20951 0.32037 C -0.21615 0.3287 -0.20873 0.32407 -0.2168 0.32778 C -0.21784 0.32893 -0.21888 0.32986 -0.21992 0.33148 C -0.22097 0.3331 -0.22175 0.33565 -0.22305 0.33704 C -0.22422 0.33819 -0.22578 0.33796 -0.22722 0.33889 C -0.22956 0.34028 -0.23425 0.34375 -0.23659 0.34629 C -0.23867 0.34838 -0.24076 0.35092 -0.24284 0.3537 C -0.24414 0.35555 -0.24571 0.35717 -0.24701 0.35926 C -0.24909 0.36273 -0.25326 0.37037 -0.25326 0.3706 C -0.25573 0.38356 -0.25222 0.36759 -0.25742 0.38148 C -0.25795 0.3831 -0.25795 0.38518 -0.25847 0.38704 C -0.25899 0.38889 -0.2599 0.39051 -0.26055 0.39259 C -0.2612 0.39491 -0.26172 0.39768 -0.26263 0.4 C -0.26459 0.40486 -0.26719 0.40694 -0.26992 0.41111 C -0.27487 0.41852 -0.27084 0.41528 -0.27617 0.41852 C -0.27722 0.42037 -0.278 0.42245 -0.2793 0.42407 C -0.28425 0.43032 -0.28203 0.42546 -0.28659 0.42963 C -0.29206 0.43449 -0.28737 0.43194 -0.29284 0.43889 C -0.29401 0.44028 -0.29558 0.4412 -0.29701 0.44259 C -0.29805 0.44352 -0.29909 0.44491 -0.30013 0.44629 C -0.30078 0.44815 -0.30117 0.45046 -0.30222 0.45185 C -0.30339 0.45324 -0.30495 0.45278 -0.30638 0.4537 C -0.30847 0.45463 -0.31055 0.45579 -0.31263 0.45741 C -0.31407 0.45833 -0.31524 0.45995 -0.3168 0.46111 C -0.31875 0.4625 -0.32084 0.46366 -0.32305 0.46481 C -0.32435 0.46551 -0.32578 0.46551 -0.32722 0.46667 C -0.33008 0.46875 -0.33282 0.47106 -0.33555 0.47407 C -0.33828 0.47708 -0.33946 0.48171 -0.34076 0.48704 C -0.34115 0.48866 -0.34141 0.49051 -0.3418 0.49259 C -0.34219 0.4956 -0.34232 0.49861 -0.34284 0.50185 C -0.34362 0.50741 -0.34532 0.51273 -0.34597 0.51852 C -0.3461 0.51967 -0.34701 0.53079 -0.34805 0.53333 C -0.34883 0.53542 -0.35013 0.5368 -0.35117 0.53889 C -0.35196 0.54051 -0.35222 0.54305 -0.35326 0.54444 C -0.35469 0.54629 -0.35677 0.54653 -0.35847 0.54815 C -0.35951 0.54907 -0.36042 0.55092 -0.36159 0.55185 C -0.36485 0.55417 -0.37097 0.55764 -0.37513 0.55926 C -0.37852 0.56042 -0.38203 0.56157 -0.38555 0.56296 C -0.38685 0.56342 -0.38828 0.56389 -0.38972 0.56481 C -0.39076 0.56528 -0.39167 0.5662 -0.39284 0.56667 C -0.39479 0.56736 -0.39701 0.56782 -0.39909 0.56852 C -0.40612 0.57685 -0.3974 0.56759 -0.40742 0.57407 C -0.42396 0.58472 -0.40586 0.57592 -0.41784 0.58148 C -0.41888 0.58287 -0.42487 0.59097 -0.42617 0.59444 C -0.4267 0.59606 -0.42878 0.60602 -0.4293 0.60926 C -0.42969 0.61157 -0.42969 0.61412 -0.43034 0.61667 C -0.43177 0.62292 -0.43334 0.62778 -0.43555 0.63333 C -0.43646 0.63565 -0.43763 0.63819 -0.43867 0.64074 C -0.43933 0.64236 -0.43972 0.64467 -0.44076 0.64629 C -0.44193 0.64792 -0.44362 0.64838 -0.44492 0.65 C -0.45326 0.65972 -0.44662 0.65579 -0.4543 0.65926 C -0.46302 0.67083 -0.45352 0.65972 -0.46367 0.66667 C -0.46485 0.66736 -0.46563 0.66921 -0.4668 0.67037 C -0.47552 0.67801 -0.46107 0.65926 -0.47826 0.67963 C -0.4793 0.68079 -0.48034 0.68171 -0.48138 0.68333 C -0.48399 0.68704 -0.48438 0.69004 -0.48763 0.69259 C -0.48894 0.69352 -0.49037 0.69375 -0.4918 0.69444 C -0.49453 0.6993 -0.4974 0.70579 -0.50117 0.70926 C -0.50209 0.70995 -0.50326 0.71042 -0.5043 0.71111 C -0.5056 0.71296 -0.5069 0.71504 -0.50847 0.71667 C -0.50938 0.71759 -0.51055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34" dur="1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4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3.7037E-6 L 4.58333E-6 0.00023 C -0.01472 0.00555 -0.00521 -0.00024 -0.01263 0.0074 C -0.01446 0.00926 -0.01823 0.0118 -0.01993 0.01481 C -0.02761 0.02847 -0.01875 0.01713 -0.02618 0.02615 C -0.02956 0.03819 -0.02722 0.02824 -0.0293 0.04282 C -0.02956 0.04467 -0.02995 0.04606 -0.03034 0.04838 C -0.03073 0.05139 -0.03086 0.05416 -0.03138 0.0574 C -0.03165 0.05926 -0.03204 0.06088 -0.03243 0.06296 C -0.03295 0.06666 -0.03295 0.075 -0.03555 0.07801 C -0.03737 0.07986 -0.03959 0.08055 -0.0418 0.08171 C -0.0431 0.0824 -0.04454 0.08287 -0.04597 0.08356 C -0.05092 0.08495 -0.05534 0.08588 -0.06055 0.08726 C -0.06224 0.08842 -0.06394 0.09051 -0.06576 0.09074 C -0.06875 0.09213 -0.07201 0.09213 -0.07526 0.09328 C -0.07852 0.09328 -0.08321 0.09444 -0.08659 0.09699 C -0.09597 0.10185 -0.08776 0.09722 -0.09597 0.10555 C -0.09688 0.10671 -0.09805 0.10671 -0.09909 0.10787 C -0.10912 0.11759 -0.10196 0.11157 -0.10847 0.12083 C -0.11107 0.12453 -0.11498 0.12615 -0.1168 0.13171 C -0.11745 0.13333 -0.11797 0.13541 -0.11888 0.13703 C -0.1198 0.13912 -0.12123 0.14027 -0.12201 0.14259 C -0.12318 0.14537 -0.12396 0.14884 -0.12513 0.15231 C -0.12579 0.1537 -0.12657 0.15532 -0.12722 0.1574 C -0.12761 0.15902 -0.12774 0.16111 -0.12826 0.16342 C -0.13373 0.18588 -0.12709 0.15717 -0.13243 0.17592 C -0.1336 0.18032 -0.13373 0.18588 -0.13451 0.19097 C -0.13503 0.19444 -0.13581 0.19861 -0.13659 0.20185 C -0.13685 0.20879 -0.1362 0.21574 -0.13763 0.22222 C -0.13816 0.22476 -0.14024 0.22546 -0.1418 0.22592 C -0.14935 0.22731 -0.15704 0.22708 -0.16472 0.22777 C -0.16602 0.22893 -0.16732 0.23032 -0.16888 0.23148 C -0.17084 0.23287 -0.17318 0.23287 -0.17513 0.23518 C -0.18399 0.2456 -0.17266 0.23287 -0.18138 0.24074 C -0.18308 0.24213 -0.18477 0.24444 -0.18659 0.24629 C -0.18763 0.24861 -0.18894 0.25092 -0.18972 0.2537 C -0.19063 0.25717 -0.19102 0.26111 -0.1918 0.26481 L -0.19701 0.29259 C -0.19805 0.29814 -0.20013 0.31041 -0.20222 0.31296 C -0.20326 0.31412 -0.20417 0.31551 -0.20534 0.31666 C -0.20665 0.31782 -0.20821 0.31875 -0.20951 0.32037 C -0.21615 0.3287 -0.20873 0.32407 -0.2168 0.32777 C -0.21784 0.32893 -0.21888 0.32986 -0.21993 0.33148 C -0.22097 0.3331 -0.22175 0.33564 -0.22305 0.33703 C -0.22422 0.33819 -0.22579 0.33796 -0.22722 0.33889 C -0.22956 0.34027 -0.23425 0.34375 -0.23659 0.34629 C -0.23868 0.34838 -0.24076 0.35092 -0.24284 0.3537 C -0.24415 0.35555 -0.24571 0.35717 -0.24701 0.35926 C -0.24909 0.36273 -0.25326 0.37037 -0.25326 0.3706 C -0.25573 0.38356 -0.25222 0.36759 -0.25743 0.38148 C -0.25795 0.3831 -0.25795 0.38518 -0.25847 0.38703 C -0.25899 0.38889 -0.2599 0.39051 -0.26055 0.39259 C -0.2612 0.3949 -0.26172 0.39768 -0.26263 0.4 C -0.26459 0.40486 -0.26719 0.40694 -0.26993 0.41111 C -0.27487 0.41851 -0.27084 0.41527 -0.27618 0.41851 C -0.27722 0.42037 -0.278 0.42245 -0.2793 0.42407 C -0.28425 0.43032 -0.28204 0.42546 -0.28659 0.42963 C -0.29206 0.43449 -0.28737 0.43194 -0.29284 0.43889 C -0.29401 0.44027 -0.29558 0.4412 -0.29701 0.44259 C -0.29805 0.44351 -0.29909 0.4449 -0.30013 0.44629 C -0.30079 0.44814 -0.30118 0.45046 -0.30222 0.45185 C -0.30339 0.45324 -0.30495 0.45277 -0.30638 0.4537 C -0.30847 0.45463 -0.31055 0.45578 -0.31263 0.4574 C -0.31407 0.45833 -0.31524 0.45995 -0.3168 0.46111 C -0.31875 0.4625 -0.32084 0.46365 -0.32305 0.46481 C -0.32435 0.46551 -0.32579 0.46551 -0.32722 0.46666 C -0.33008 0.46875 -0.33282 0.47106 -0.33555 0.47407 C -0.33829 0.47708 -0.33946 0.48171 -0.34076 0.48703 C -0.34115 0.48865 -0.34141 0.49051 -0.3418 0.49259 C -0.34219 0.4956 -0.34232 0.49861 -0.34284 0.50185 C -0.34362 0.5074 -0.34532 0.51273 -0.34597 0.51851 C -0.3461 0.51967 -0.34701 0.53078 -0.34805 0.53333 C -0.34883 0.53541 -0.35013 0.5368 -0.35118 0.53889 C -0.35196 0.54051 -0.35222 0.54305 -0.35326 0.54444 C -0.35469 0.54629 -0.35678 0.54652 -0.35847 0.54814 C -0.35951 0.54907 -0.36042 0.55092 -0.36159 0.55185 C -0.36485 0.55416 -0.37097 0.55764 -0.37526 0.55926 C -0.37852 0.56041 -0.38204 0.56157 -0.38555 0.56296 C -0.38685 0.56342 -0.38829 0.56389 -0.38972 0.56481 C -0.39076 0.56527 -0.39167 0.5662 -0.39284 0.56666 C -0.3948 0.56736 -0.39701 0.56782 -0.39909 0.56851 C -0.40612 0.57685 -0.3974 0.56759 -0.40743 0.57407 C -0.42396 0.58472 -0.40586 0.57592 -0.41784 0.58148 C -0.41888 0.58287 -0.42487 0.59097 -0.42618 0.59444 C -0.4267 0.59606 -0.42878 0.60601 -0.4293 0.60926 C -0.42969 0.61157 -0.42969 0.61412 -0.43034 0.61666 C -0.43178 0.62291 -0.43334 0.62777 -0.43555 0.63333 C -0.43646 0.63564 -0.43763 0.63819 -0.43868 0.64074 C -0.43933 0.64236 -0.43972 0.64467 -0.44076 0.64629 C -0.44193 0.64791 -0.44362 0.64838 -0.44493 0.65 C -0.45326 0.65972 -0.44662 0.65578 -0.4543 0.65926 C -0.46303 0.67083 -0.45352 0.65972 -0.46368 0.66666 C -0.46485 0.66736 -0.46563 0.66921 -0.4668 0.67037 C -0.47553 0.67801 -0.46107 0.65926 -0.47826 0.67963 C -0.4793 0.68078 -0.48034 0.68171 -0.48138 0.68333 C -0.48399 0.68703 -0.48438 0.69004 -0.48763 0.69259 C -0.48894 0.69351 -0.49037 0.69375 -0.4918 0.69444 C -0.49454 0.6993 -0.4974 0.70578 -0.50118 0.70926 C -0.50209 0.70995 -0.50326 0.71041 -0.5043 0.71111 C -0.5056 0.71296 -0.50691 0.71504 -0.50847 0.71666 C -0.50938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36" dur="1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4.44444E-6 L -1.875E-6 0.00023 C -0.01471 0.00555 -0.00521 -0.00024 -0.01263 0.0074 C -0.01445 0.00925 -0.01823 0.0118 -0.01992 0.01481 C -0.0276 0.02847 -0.01875 0.01713 -0.02617 0.02592 C -0.02956 0.03819 -0.02721 0.028 -0.02929 0.04305 C -0.02956 0.0449 -0.02995 0.04606 -0.03034 0.04861 C -0.03073 0.05162 -0.03086 0.05463 -0.03138 0.05763 C -0.03164 0.05925 -0.03203 0.06111 -0.03242 0.06296 C -0.03294 0.06666 -0.03294 0.075 -0.03554 0.078 C -0.03737 0.07986 -0.03958 0.08032 -0.04179 0.08148 C -0.0431 0.08194 -0.04453 0.08263 -0.04596 0.08333 C -0.05091 0.08495 -0.05534 0.08588 -0.06054 0.08703 C -0.06224 0.08819 -0.0638 0.08981 -0.06575 0.09074 C -0.06875 0.09189 -0.072 0.09189 -0.07513 0.09259 C -0.07851 0.09328 -0.08307 0.09421 -0.08659 0.09629 C -0.09596 0.10185 -0.08776 0.09722 -0.09596 0.10555 C -0.09687 0.10648 -0.09804 0.10625 -0.09909 0.1074 C -0.10911 0.11713 -0.10195 0.11088 -0.10846 0.12037 C -0.11107 0.12407 -0.11484 0.12615 -0.11679 0.13148 C -0.11745 0.13333 -0.11797 0.13518 -0.11888 0.13703 C -0.11979 0.13888 -0.12109 0.14027 -0.122 0.14259 C -0.12318 0.14537 -0.12396 0.14861 -0.12513 0.15185 C -0.12578 0.1537 -0.12656 0.15532 -0.12721 0.1574 C -0.1276 0.15902 -0.12773 0.16111 -0.12825 0.16296 C -0.13372 0.18564 -0.12708 0.15717 -0.13242 0.17592 C -0.13359 0.18032 -0.13372 0.18588 -0.1345 0.19074 C -0.13502 0.19444 -0.13581 0.19814 -0.13659 0.20185 C -0.13685 0.20856 -0.1362 0.21574 -0.13763 0.22222 C -0.13815 0.22476 -0.14023 0.22546 -0.14179 0.22592 C -0.14935 0.22731 -0.15703 0.22708 -0.16471 0.22777 C -0.16601 0.22893 -0.16732 0.23032 -0.16888 0.23148 C -0.17083 0.23287 -0.17318 0.23287 -0.17513 0.23518 C -0.18398 0.2456 -0.17265 0.23287 -0.18138 0.24074 C -0.18307 0.24213 -0.18476 0.24444 -0.18659 0.24629 C -0.18763 0.24861 -0.18893 0.25092 -0.18971 0.2537 C -0.19062 0.25717 -0.19101 0.26111 -0.19179 0.26481 L -0.197 0.29259 C -0.19804 0.29814 -0.20013 0.31041 -0.20221 0.31296 C -0.20325 0.31412 -0.20416 0.3155 -0.20534 0.31666 C -0.20664 0.31782 -0.2082 0.31875 -0.2095 0.32037 C -0.21614 0.3287 -0.20872 0.32407 -0.21679 0.32777 C -0.21784 0.32893 -0.21888 0.32986 -0.21992 0.33148 C -0.22096 0.3331 -0.22174 0.33564 -0.22304 0.33703 C -0.22422 0.33819 -0.22578 0.33796 -0.22721 0.33888 C -0.22956 0.34027 -0.23424 0.34375 -0.23659 0.34629 C -0.23867 0.34838 -0.24075 0.35092 -0.24284 0.3537 C -0.24414 0.35555 -0.2457 0.35717 -0.247 0.35925 C -0.24909 0.36273 -0.25325 0.37037 -0.25325 0.3706 C -0.25573 0.38356 -0.25221 0.36759 -0.25742 0.38148 C -0.25794 0.3831 -0.25794 0.38518 -0.25846 0.38703 C -0.25898 0.38888 -0.25989 0.3905 -0.26054 0.39259 C -0.2612 0.3949 -0.26172 0.39768 -0.26263 0.4 C -0.26458 0.40486 -0.26719 0.40694 -0.26992 0.41111 C -0.27487 0.41851 -0.27083 0.41527 -0.27617 0.41851 C -0.27721 0.42037 -0.27799 0.42245 -0.27929 0.42407 C -0.28424 0.43032 -0.28203 0.42546 -0.28659 0.42963 C -0.29206 0.43449 -0.28737 0.43194 -0.29284 0.43888 C -0.29401 0.44027 -0.29557 0.4412 -0.297 0.44259 C -0.29804 0.44351 -0.29909 0.4449 -0.30013 0.44629 C -0.30078 0.44814 -0.30117 0.45046 -0.30221 0.45185 C -0.30338 0.45324 -0.30495 0.45277 -0.30638 0.4537 C -0.30846 0.45463 -0.31054 0.45578 -0.31263 0.4574 C -0.31406 0.45833 -0.31523 0.45995 -0.31679 0.46111 C -0.31875 0.4625 -0.32083 0.46365 -0.32304 0.46481 C -0.32435 0.4655 -0.32578 0.4655 -0.32721 0.46666 C -0.33008 0.46875 -0.33281 0.47106 -0.33554 0.47407 C -0.33828 0.47708 -0.33945 0.48171 -0.34075 0.48703 C -0.34114 0.48865 -0.3414 0.4905 -0.34179 0.49259 C -0.34219 0.4956 -0.34232 0.49861 -0.34284 0.50185 C -0.34362 0.5074 -0.34531 0.51273 -0.34596 0.51851 C -0.34609 0.51967 -0.347 0.53078 -0.34804 0.53333 C -0.34883 0.53541 -0.35013 0.5368 -0.35117 0.53888 C -0.35195 0.5405 -0.35221 0.54305 -0.35325 0.54444 C -0.35469 0.54629 -0.35677 0.54652 -0.35846 0.54814 C -0.3595 0.54907 -0.36041 0.55092 -0.36159 0.55185 C -0.36484 0.55416 -0.37096 0.55763 -0.37513 0.55925 C -0.37851 0.56041 -0.38203 0.56157 -0.38554 0.56296 C -0.38685 0.56342 -0.38828 0.56388 -0.38971 0.56481 C -0.39075 0.56527 -0.39166 0.5662 -0.39284 0.56666 C -0.39479 0.56736 -0.397 0.56782 -0.39909 0.56851 C -0.40612 0.57685 -0.39739 0.56759 -0.40742 0.57407 C -0.42396 0.58472 -0.40586 0.57592 -0.41784 0.58148 C -0.41888 0.58287 -0.42487 0.59097 -0.42617 0.59444 C -0.42669 0.59606 -0.42877 0.60601 -0.42929 0.60925 C -0.42969 0.61157 -0.42969 0.61412 -0.43034 0.61666 C -0.43177 0.62291 -0.43333 0.62777 -0.43554 0.63333 C -0.43646 0.63564 -0.43763 0.63819 -0.43867 0.64074 C -0.43932 0.64236 -0.43971 0.64467 -0.44075 0.64629 C -0.44193 0.64791 -0.44362 0.64838 -0.44492 0.65 C -0.45325 0.65972 -0.44661 0.65578 -0.45429 0.65925 C -0.46302 0.67083 -0.45351 0.65972 -0.46367 0.66666 C -0.46484 0.66736 -0.46562 0.66921 -0.46679 0.67037 C -0.47552 0.678 -0.46107 0.65925 -0.47825 0.67963 C -0.47929 0.68078 -0.48034 0.68171 -0.48138 0.68333 C -0.48398 0.68703 -0.48437 0.69004 -0.48763 0.69259 C -0.48893 0.69351 -0.49036 0.69375 -0.49179 0.69444 C -0.49453 0.6993 -0.49739 0.70578 -0.50117 0.70925 C -0.50208 0.70995 -0.50325 0.71041 -0.50429 0.71111 C -0.5056 0.71296 -0.5069 0.71504 -0.50846 0.71666 C -0.50937 0.71759 -0.51054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38" dur="1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6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-1.48148E-6 L 4.58333E-6 0.00023 C -0.01472 0.00556 -0.00521 -0.00023 -0.01263 0.00741 C -0.01459 0.00926 -0.01823 0.01181 -0.01993 0.01482 C -0.02761 0.02847 -0.01875 0.01713 -0.02618 0.02593 C -0.02956 0.0382 -0.02722 0.02801 -0.0293 0.04259 C -0.02956 0.04445 -0.02995 0.04607 -0.03047 0.04815 C -0.03073 0.05116 -0.03086 0.05417 -0.03138 0.05741 C -0.03165 0.05926 -0.03217 0.06088 -0.03243 0.06296 C -0.03295 0.06667 -0.03295 0.07477 -0.03555 0.07778 C -0.03737 0.07963 -0.03959 0.08033 -0.0418 0.08148 C -0.0431 0.08195 -0.04454 0.08264 -0.04597 0.08333 C -0.05092 0.08496 -0.05534 0.08588 -0.06055 0.08704 C -0.06224 0.0882 -0.06394 0.08982 -0.06576 0.09074 C -0.06875 0.0919 -0.07201 0.0919 -0.07526 0.09259 C -0.07852 0.09329 -0.08321 0.09421 -0.08659 0.0963 C -0.09597 0.10185 -0.08776 0.09722 -0.09597 0.10556 C -0.09688 0.10648 -0.09805 0.10625 -0.09909 0.10741 C -0.10912 0.11713 -0.10196 0.11088 -0.10847 0.12037 C -0.11107 0.12408 -0.11498 0.12616 -0.1168 0.13148 C -0.11745 0.13333 -0.11797 0.13519 -0.11888 0.13704 C -0.1198 0.13889 -0.12123 0.14028 -0.12201 0.14259 C -0.12318 0.14537 -0.12396 0.14861 -0.12513 0.15185 C -0.12579 0.15371 -0.12657 0.15533 -0.12722 0.15741 C -0.12761 0.15903 -0.12774 0.16111 -0.12826 0.16296 C -0.13373 0.18565 -0.12709 0.15718 -0.13243 0.17593 C -0.1336 0.18033 -0.13373 0.18588 -0.13451 0.19074 C -0.13503 0.19445 -0.13581 0.19815 -0.13659 0.20185 C -0.13685 0.20857 -0.1362 0.21574 -0.13763 0.22222 C -0.13816 0.22477 -0.14024 0.22546 -0.1418 0.22593 C -0.14935 0.22732 -0.15704 0.22708 -0.16472 0.22778 C -0.16602 0.22894 -0.16732 0.23033 -0.16888 0.23148 C -0.17084 0.23287 -0.17318 0.23287 -0.17513 0.23519 C -0.18399 0.2456 -0.17266 0.23287 -0.18138 0.24074 C -0.18308 0.24213 -0.18477 0.24445 -0.18659 0.2463 C -0.18763 0.24861 -0.18894 0.25093 -0.18972 0.25371 C -0.19063 0.25718 -0.19102 0.26111 -0.1918 0.26482 L -0.19701 0.29259 C -0.19805 0.29815 -0.20013 0.31042 -0.20222 0.31296 C -0.20326 0.31412 -0.20417 0.31551 -0.20534 0.31667 C -0.20665 0.31783 -0.20821 0.31875 -0.20951 0.32037 C -0.21615 0.32871 -0.20873 0.32408 -0.2168 0.32778 C -0.21784 0.32894 -0.21888 0.32986 -0.21993 0.33148 C -0.22097 0.3331 -0.22175 0.33565 -0.22305 0.33704 C -0.22422 0.3382 -0.22579 0.33796 -0.22722 0.33889 C -0.22956 0.34028 -0.23425 0.34375 -0.23659 0.3463 C -0.23868 0.34838 -0.24076 0.35093 -0.24284 0.35371 C -0.24415 0.35556 -0.24571 0.35718 -0.24701 0.35926 C -0.24909 0.36273 -0.25326 0.37037 -0.25326 0.3706 C -0.25573 0.38357 -0.25235 0.36759 -0.25743 0.38148 C -0.25795 0.3831 -0.25795 0.38519 -0.25847 0.38704 C -0.25899 0.38889 -0.2599 0.39051 -0.26055 0.39259 C -0.2612 0.39491 -0.26172 0.39769 -0.26263 0.4 C -0.26459 0.40486 -0.26719 0.40695 -0.26993 0.41111 C -0.27487 0.41852 -0.27084 0.41528 -0.27618 0.41852 C -0.27722 0.42037 -0.278 0.42246 -0.2793 0.42408 C -0.28425 0.43033 -0.28204 0.42546 -0.28659 0.42963 C -0.29206 0.43449 -0.28737 0.43195 -0.29284 0.43889 C -0.29401 0.44028 -0.29558 0.44121 -0.29701 0.44259 C -0.29805 0.44352 -0.29909 0.44491 -0.30013 0.4463 C -0.30079 0.44815 -0.30118 0.45046 -0.30222 0.45185 C -0.30339 0.45324 -0.30495 0.45278 -0.30638 0.45371 C -0.3086 0.45463 -0.31055 0.45579 -0.31263 0.45741 C -0.31407 0.45833 -0.31524 0.45996 -0.3168 0.46111 C -0.31875 0.4625 -0.32084 0.46366 -0.32305 0.46482 C -0.32448 0.46551 -0.32579 0.46551 -0.32722 0.46667 C -0.33008 0.46875 -0.33282 0.47107 -0.33555 0.47408 C -0.33829 0.47708 -0.33946 0.48171 -0.34076 0.48704 C -0.34115 0.48866 -0.34141 0.49051 -0.3418 0.49259 C -0.34219 0.4956 -0.34232 0.49861 -0.34284 0.50185 C -0.34362 0.50741 -0.34532 0.51273 -0.34597 0.51852 C -0.3461 0.51968 -0.34701 0.53079 -0.34805 0.53333 C -0.34883 0.53542 -0.35013 0.53681 -0.35118 0.53889 C -0.35196 0.54051 -0.35222 0.54306 -0.35326 0.54445 C -0.35469 0.5463 -0.35678 0.54653 -0.35847 0.54815 C -0.35951 0.54908 -0.36042 0.55093 -0.36159 0.55185 C -0.36485 0.55417 -0.37097 0.55764 -0.37526 0.55926 C -0.37839 0.56042 -0.38204 0.56158 -0.38555 0.56296 C -0.38685 0.56343 -0.38829 0.56389 -0.38972 0.56482 C -0.39076 0.56528 -0.39167 0.56621 -0.39284 0.56667 C -0.3948 0.56736 -0.39701 0.56783 -0.39909 0.56852 C -0.40612 0.57685 -0.3974 0.56759 -0.40743 0.57408 C -0.42396 0.58472 -0.40586 0.57593 -0.41784 0.58148 C -0.41888 0.58287 -0.42487 0.59097 -0.42618 0.59445 C -0.4267 0.59607 -0.42878 0.60602 -0.4293 0.60926 C -0.42969 0.61158 -0.42969 0.61412 -0.43034 0.61667 C -0.43178 0.62292 -0.43334 0.62778 -0.43555 0.63333 C -0.43646 0.63565 -0.43763 0.6382 -0.43868 0.64074 C -0.43933 0.64236 -0.43972 0.64468 -0.44076 0.6463 C -0.44193 0.64792 -0.44362 0.64838 -0.44493 0.65 C -0.45326 0.65972 -0.44662 0.65579 -0.4543 0.65926 C -0.46303 0.67083 -0.45352 0.65972 -0.46368 0.66667 C -0.46485 0.66736 -0.46563 0.66921 -0.4668 0.67037 C -0.47553 0.67801 -0.46107 0.65926 -0.47826 0.67963 C -0.4793 0.68079 -0.48034 0.68171 -0.48138 0.68333 C -0.48399 0.68704 -0.48438 0.69005 -0.48763 0.69259 C -0.48894 0.69352 -0.49037 0.69375 -0.4918 0.69445 C -0.49454 0.69931 -0.4974 0.70579 -0.50118 0.70926 C -0.50209 0.70996 -0.50326 0.71042 -0.5043 0.71111 C -0.5056 0.71296 -0.50691 0.71505 -0.50847 0.71667 C -0.50938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40" dur="1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4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-1.11111E-6 L 4.58333E-6 0.00023 C -0.01472 0.00556 -0.00521 -0.00023 -0.01263 0.00741 C -0.01459 0.00926 -0.01823 0.01181 -0.01993 0.01482 C -0.02761 0.02847 -0.01875 0.01713 -0.02618 0.02593 C -0.02956 0.0382 -0.02722 0.02801 -0.0293 0.04283 C -0.02956 0.04468 -0.02995 0.04607 -0.03047 0.04838 C -0.03073 0.05139 -0.03086 0.0544 -0.03138 0.05764 C -0.03165 0.05926 -0.03217 0.06111 -0.03243 0.06296 C -0.03295 0.06667 -0.03295 0.07477 -0.03555 0.07778 C -0.03737 0.07963 -0.03959 0.08056 -0.0418 0.08171 C -0.0431 0.08218 -0.04454 0.08287 -0.04597 0.08357 C -0.05092 0.08495 -0.05534 0.08588 -0.06055 0.08727 C -0.06224 0.08843 -0.06394 0.09005 -0.06576 0.09074 C -0.06875 0.09213 -0.07201 0.09213 -0.07526 0.09283 C -0.07852 0.09329 -0.08321 0.09445 -0.08659 0.09676 C -0.09597 0.10185 -0.08776 0.09722 -0.09597 0.10556 C -0.09688 0.10671 -0.09805 0.10671 -0.09909 0.10787 C -0.10912 0.11759 -0.10196 0.11134 -0.10847 0.12083 C -0.11107 0.12454 -0.11498 0.12616 -0.1168 0.13171 C -0.11745 0.13333 -0.11797 0.13542 -0.11888 0.13704 C -0.1198 0.13912 -0.12123 0.14028 -0.12201 0.14259 C -0.12318 0.14537 -0.12396 0.14884 -0.12513 0.15232 C -0.12579 0.1537 -0.12657 0.15533 -0.12722 0.15741 C -0.12761 0.15903 -0.12774 0.16111 -0.12826 0.16343 C -0.13373 0.18588 -0.12709 0.15718 -0.13243 0.17593 C -0.1336 0.18033 -0.13373 0.18588 -0.13451 0.19097 C -0.13503 0.19445 -0.13581 0.19861 -0.13659 0.20185 C -0.13685 0.2088 -0.1362 0.21574 -0.13763 0.22222 C -0.13816 0.22477 -0.14024 0.22546 -0.1418 0.22593 C -0.14935 0.22732 -0.15704 0.22708 -0.16472 0.22778 C -0.16602 0.22894 -0.16732 0.23033 -0.16888 0.23148 C -0.17084 0.23287 -0.17318 0.23287 -0.17513 0.23519 C -0.18399 0.2456 -0.17266 0.23287 -0.18138 0.24074 C -0.18308 0.24213 -0.18477 0.24445 -0.18659 0.2463 C -0.18763 0.24861 -0.18894 0.25093 -0.18972 0.2537 C -0.19063 0.25718 -0.19102 0.26111 -0.1918 0.26482 L -0.19701 0.29259 C -0.19805 0.29815 -0.20013 0.31042 -0.20222 0.31296 C -0.20326 0.31412 -0.20417 0.31551 -0.20534 0.31667 C -0.20665 0.31783 -0.20821 0.31875 -0.20951 0.32037 C -0.21615 0.3287 -0.20873 0.32408 -0.2168 0.32778 C -0.21784 0.32894 -0.21888 0.32986 -0.21993 0.33148 C -0.22097 0.3331 -0.22175 0.33565 -0.22305 0.33704 C -0.22422 0.3382 -0.22579 0.33796 -0.22722 0.33889 C -0.22956 0.34028 -0.23425 0.34375 -0.23659 0.3463 C -0.23868 0.34838 -0.24076 0.35093 -0.24284 0.3537 C -0.24415 0.35556 -0.24571 0.35718 -0.24701 0.35926 C -0.24909 0.36273 -0.25326 0.37037 -0.25326 0.3706 C -0.25573 0.38357 -0.25222 0.36759 -0.25743 0.38148 C -0.25795 0.3831 -0.25795 0.38519 -0.25847 0.38704 C -0.25899 0.38889 -0.2599 0.39051 -0.26055 0.39259 C -0.2612 0.39491 -0.26172 0.39769 -0.26263 0.4 C -0.26459 0.40486 -0.26719 0.40695 -0.26993 0.41111 C -0.27487 0.41852 -0.27084 0.41528 -0.27618 0.41852 C -0.27722 0.42037 -0.278 0.42245 -0.2793 0.42408 C -0.28425 0.43033 -0.28204 0.42546 -0.28659 0.42963 C -0.29206 0.43449 -0.28737 0.43195 -0.29284 0.43889 C -0.29401 0.44028 -0.29558 0.4412 -0.29701 0.44259 C -0.29805 0.44352 -0.29909 0.44491 -0.30013 0.4463 C -0.30079 0.44815 -0.30118 0.45046 -0.30222 0.45185 C -0.30339 0.45324 -0.30495 0.45278 -0.30638 0.4537 C -0.3086 0.45463 -0.31055 0.45579 -0.31263 0.45741 C -0.31407 0.45833 -0.31524 0.45995 -0.3168 0.46111 C -0.31875 0.4625 -0.32084 0.46366 -0.32305 0.46482 C -0.32448 0.46551 -0.32579 0.46551 -0.32722 0.46667 C -0.33008 0.46875 -0.33282 0.47107 -0.33555 0.47408 C -0.33829 0.47708 -0.33946 0.48171 -0.34076 0.48704 C -0.34115 0.48866 -0.34141 0.49051 -0.3418 0.49259 C -0.34219 0.4956 -0.34232 0.49861 -0.34284 0.50185 C -0.34362 0.50741 -0.34532 0.51273 -0.34597 0.51852 C -0.3461 0.51968 -0.34701 0.53079 -0.34805 0.53333 C -0.34883 0.53542 -0.35013 0.53681 -0.35118 0.53889 C -0.35196 0.54051 -0.35222 0.54306 -0.35326 0.54445 C -0.35469 0.5463 -0.35678 0.54653 -0.35847 0.54815 C -0.35951 0.54908 -0.36042 0.55093 -0.36159 0.55185 C -0.36485 0.55417 -0.37097 0.55764 -0.37526 0.55926 C -0.37852 0.56042 -0.38204 0.56158 -0.38555 0.56296 C -0.38685 0.56343 -0.38829 0.56389 -0.38972 0.56482 C -0.39076 0.56528 -0.39167 0.5662 -0.39284 0.56667 C -0.3948 0.56736 -0.39701 0.56783 -0.39909 0.56852 C -0.40625 0.57685 -0.3974 0.56759 -0.40743 0.57408 C -0.42396 0.58472 -0.40586 0.57593 -0.41784 0.58148 C -0.41888 0.58287 -0.42487 0.59097 -0.42618 0.59445 C -0.4267 0.59607 -0.42878 0.60602 -0.4293 0.60926 C -0.42969 0.61158 -0.42969 0.61412 -0.43034 0.61667 C -0.43178 0.62292 -0.43334 0.62778 -0.43555 0.63333 C -0.43646 0.63565 -0.43763 0.6382 -0.43868 0.64074 C -0.43933 0.64236 -0.43972 0.64468 -0.44076 0.6463 C -0.44193 0.64792 -0.44362 0.64838 -0.44493 0.65 C -0.45326 0.65972 -0.44662 0.65579 -0.4543 0.65926 C -0.46303 0.67083 -0.45352 0.65972 -0.46381 0.66667 C -0.46485 0.66736 -0.46563 0.66921 -0.4668 0.67037 C -0.47553 0.67801 -0.46107 0.65926 -0.47826 0.67963 C -0.4793 0.68079 -0.48034 0.68171 -0.48138 0.68333 C -0.48399 0.68704 -0.48438 0.69005 -0.48763 0.69259 C -0.48894 0.69352 -0.49037 0.69375 -0.4918 0.69445 C -0.49454 0.69931 -0.4974 0.70579 -0.50118 0.70926 C -0.50209 0.70995 -0.50326 0.71042 -0.5043 0.71111 C -0.5056 0.71296 -0.50691 0.71505 -0.50847 0.71667 C -0.50938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42" dur="10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5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2.22222E-6 L -4.16667E-6 0.00023 C -0.01471 0.00555 -0.0052 -0.00023 -0.01263 0.00741 C -0.01445 0.00926 -0.01822 0.0118 -0.01992 0.01481 C -0.0276 0.02847 -0.01875 0.01713 -0.02617 0.02616 C -0.02955 0.03819 -0.02721 0.02824 -0.02929 0.04282 C -0.02955 0.04467 -0.02994 0.04606 -0.03033 0.04838 C -0.03072 0.05139 -0.03086 0.05416 -0.03138 0.05741 C -0.03164 0.05926 -0.03203 0.06088 -0.03242 0.06296 C -0.03294 0.06666 -0.03294 0.07477 -0.03554 0.07778 C -0.03737 0.07963 -0.03958 0.08032 -0.04179 0.08148 C -0.04309 0.08194 -0.04453 0.08287 -0.04596 0.08356 C -0.05091 0.08495 -0.05533 0.08588 -0.06054 0.08727 C -0.06224 0.08842 -0.0638 0.09028 -0.06575 0.09074 C -0.06875 0.09213 -0.072 0.09213 -0.07513 0.09305 C -0.07851 0.09328 -0.08307 0.09444 -0.08658 0.09676 C -0.09596 0.10185 -0.08776 0.09722 -0.09596 0.10555 C -0.09687 0.10671 -0.09804 0.10671 -0.09908 0.10787 C -0.10911 0.11759 -0.10195 0.11157 -0.10846 0.12083 C -0.11106 0.12453 -0.11484 0.12616 -0.11679 0.13171 C -0.11744 0.13333 -0.11796 0.13541 -0.11888 0.13703 C -0.11979 0.13912 -0.12109 0.14028 -0.122 0.14259 C -0.12317 0.14537 -0.12395 0.14884 -0.12513 0.15231 C -0.12578 0.1537 -0.12656 0.15532 -0.12721 0.15741 C -0.1276 0.15903 -0.12773 0.16111 -0.12825 0.16342 C -0.13372 0.18588 -0.12708 0.15717 -0.13242 0.17592 C -0.13359 0.18032 -0.13372 0.18588 -0.1345 0.19097 C -0.13502 0.19444 -0.1358 0.19861 -0.13658 0.20185 C -0.13684 0.20879 -0.13619 0.21574 -0.13763 0.22245 C -0.13815 0.22477 -0.14023 0.22546 -0.14179 0.22592 C -0.14934 0.22778 -0.15703 0.22708 -0.16471 0.22778 C -0.16601 0.22893 -0.16731 0.23055 -0.16888 0.23171 C -0.17083 0.23287 -0.17317 0.23287 -0.17513 0.23518 C -0.18398 0.2456 -0.17265 0.23287 -0.18138 0.24097 C -0.18307 0.24213 -0.18476 0.24444 -0.18658 0.24653 C -0.18763 0.24884 -0.18893 0.25116 -0.18971 0.2537 C -0.19062 0.25717 -0.19101 0.26111 -0.19179 0.26481 L -0.197 0.29259 C -0.19804 0.29815 -0.20013 0.31041 -0.20221 0.31296 C -0.20325 0.31412 -0.20416 0.31551 -0.20533 0.31666 C -0.20664 0.31782 -0.2082 0.31875 -0.2095 0.32037 C -0.21614 0.3287 -0.20872 0.32407 -0.21679 0.32778 C -0.21783 0.32893 -0.21888 0.32986 -0.21992 0.33148 C -0.22096 0.3331 -0.22174 0.33565 -0.22304 0.33703 C -0.22421 0.33819 -0.22578 0.33796 -0.22721 0.33889 C -0.22955 0.34028 -0.23424 0.34375 -0.23658 0.34629 C -0.23867 0.34838 -0.24075 0.35092 -0.24283 0.3537 C -0.24414 0.35555 -0.2457 0.35717 -0.247 0.35926 C -0.24908 0.36273 -0.25325 0.37037 -0.25325 0.3706 C -0.25572 0.38356 -0.25221 0.36759 -0.25742 0.38148 C -0.25794 0.3831 -0.25794 0.38518 -0.25846 0.38703 C -0.25898 0.38889 -0.25989 0.39051 -0.26054 0.39259 C -0.26119 0.39491 -0.26171 0.39768 -0.26263 0.4 C -0.26458 0.40486 -0.26718 0.40694 -0.26992 0.41111 C -0.27487 0.41852 -0.27083 0.41528 -0.27617 0.41852 C -0.27721 0.42037 -0.27799 0.42245 -0.27929 0.42407 C -0.28424 0.43032 -0.28203 0.42546 -0.28658 0.42963 C -0.29205 0.43449 -0.28737 0.43194 -0.29283 0.43889 C -0.29401 0.44028 -0.29557 0.4412 -0.297 0.44259 C -0.29804 0.44352 -0.29908 0.44491 -0.30013 0.44629 C -0.30078 0.44815 -0.30117 0.45046 -0.30221 0.45185 C -0.30338 0.45324 -0.30494 0.45278 -0.30638 0.4537 C -0.30846 0.45463 -0.31054 0.45578 -0.31263 0.45741 C -0.31406 0.45833 -0.31523 0.45995 -0.31679 0.46111 C -0.31875 0.4625 -0.32083 0.46366 -0.32304 0.46481 C -0.32434 0.46551 -0.32578 0.46551 -0.32721 0.46666 C -0.33007 0.46875 -0.33281 0.47106 -0.33554 0.47407 C -0.33828 0.47708 -0.33945 0.48171 -0.34075 0.48703 C -0.34114 0.48866 -0.3414 0.49051 -0.34179 0.49259 C -0.34218 0.4956 -0.34231 0.49861 -0.34283 0.50185 C -0.34362 0.50741 -0.34531 0.51273 -0.34596 0.51852 C -0.34609 0.51967 -0.347 0.53078 -0.34804 0.53333 C -0.34882 0.53541 -0.35013 0.5368 -0.35117 0.53889 C -0.35195 0.54051 -0.35221 0.54305 -0.35325 0.54444 C -0.35468 0.54629 -0.35677 0.54653 -0.35846 0.54815 C -0.3595 0.54907 -0.36041 0.55092 -0.36158 0.55185 C -0.36484 0.55416 -0.37096 0.55764 -0.37513 0.55926 C -0.37851 0.56041 -0.38203 0.56157 -0.38554 0.56296 C -0.38684 0.56342 -0.38828 0.56389 -0.38971 0.56481 C -0.39075 0.56528 -0.39166 0.5662 -0.39283 0.56666 C -0.39479 0.56736 -0.397 0.56782 -0.39908 0.56852 C -0.40612 0.57685 -0.39739 0.56759 -0.40742 0.57407 C -0.42395 0.58472 -0.40586 0.57592 -0.41783 0.58148 C -0.41888 0.58287 -0.42487 0.59097 -0.42617 0.59444 C -0.42669 0.59606 -0.42877 0.60602 -0.42929 0.60926 C -0.42968 0.61157 -0.42968 0.61412 -0.43033 0.61666 C -0.43177 0.62291 -0.43333 0.62778 -0.43554 0.63333 C -0.43645 0.63565 -0.43763 0.63819 -0.43867 0.64074 C -0.43932 0.64236 -0.43971 0.64467 -0.44075 0.64629 C -0.44192 0.64791 -0.44362 0.64838 -0.44492 0.65 C -0.45325 0.65972 -0.44661 0.65578 -0.45429 0.65926 C -0.46302 0.67083 -0.45351 0.65972 -0.46367 0.66666 C -0.46484 0.66736 -0.46562 0.66921 -0.46679 0.67037 C -0.47552 0.67801 -0.46106 0.65926 -0.47825 0.67963 C -0.47929 0.68078 -0.48033 0.68171 -0.48138 0.68333 C -0.48398 0.68703 -0.48437 0.69004 -0.48763 0.69259 C -0.48893 0.69352 -0.49036 0.69375 -0.49179 0.69444 C -0.49453 0.6993 -0.49739 0.70578 -0.50117 0.70926 C -0.50208 0.70995 -0.50325 0.71041 -0.50429 0.71111 C -0.50559 0.71296 -0.5069 0.71504 -0.50846 0.71666 C -0.50937 0.71759 -0.51054 0.71736 -0.51158 0.71852 C -0.51184 0.71875 -0.51158 0.71967 -0.51158 0.72037 L -0.51158 0.7206 " pathEditMode="relative" rAng="0" ptsTypes="AAAAAAAAAAAAAAAAAAAAAAAAAAAAAAAAAAAAAAAAAAAAAAAAAAAAAAAAAAAAAAAAAAAAAAAAAAAAAAAAAAAAAAAAAAAAAAAAAAAAAAA">
                                      <p:cBhvr>
                                        <p:cTn id="44" dur="1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0" nodeType="withEffect">
                                  <p:stCondLst>
                                    <p:cond delay="4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4.07407E-6 L 1.875E-6 0.00024 C -0.01472 0.00556 -0.00521 -0.00023 -0.01263 0.00741 C -0.01445 0.00926 -0.01823 0.01181 -0.01992 0.01482 C -0.02761 0.02848 -0.01875 0.01713 -0.02617 0.02593 C -0.02956 0.0382 -0.02722 0.02801 -0.0293 0.04283 C -0.02956 0.04468 -0.02995 0.04607 -0.03034 0.04862 C -0.03073 0.05162 -0.03086 0.05463 -0.03138 0.05764 C -0.03164 0.05926 -0.03203 0.06112 -0.03242 0.06297 C -0.03294 0.06667 -0.03294 0.075 -0.03555 0.07801 C -0.03737 0.07987 -0.03959 0.08056 -0.0418 0.08172 C -0.0431 0.08218 -0.04453 0.08287 -0.04597 0.08357 C -0.05091 0.08496 -0.05534 0.08588 -0.06055 0.08727 C -0.06224 0.08843 -0.0638 0.09005 -0.06576 0.09074 C -0.06875 0.09213 -0.07201 0.09213 -0.07513 0.09283 C -0.07852 0.09329 -0.08307 0.09445 -0.08659 0.09653 C -0.09597 0.10186 -0.08776 0.09723 -0.09597 0.10556 C -0.09688 0.10649 -0.09805 0.10625 -0.09909 0.10741 C -0.10912 0.11713 -0.10195 0.11088 -0.10847 0.12037 C -0.11107 0.12408 -0.11485 0.12616 -0.1168 0.13149 C -0.11745 0.13334 -0.11797 0.13519 -0.11888 0.13704 C -0.11979 0.13889 -0.1211 0.14028 -0.12201 0.1426 C -0.12318 0.14537 -0.12396 0.14862 -0.12513 0.15186 C -0.12578 0.15371 -0.12656 0.15533 -0.12722 0.15741 C -0.12761 0.15903 -0.12774 0.16112 -0.12826 0.16297 C -0.13373 0.18565 -0.12709 0.15718 -0.13242 0.17593 C -0.1336 0.18033 -0.13373 0.18588 -0.13451 0.19074 C -0.13503 0.19445 -0.13581 0.19815 -0.13659 0.20186 C -0.13685 0.20857 -0.1362 0.21574 -0.13763 0.22223 C -0.13815 0.22477 -0.14024 0.22547 -0.1418 0.22593 C -0.14935 0.22732 -0.15703 0.22709 -0.16472 0.22778 C -0.16602 0.22894 -0.16732 0.23033 -0.16888 0.23149 C -0.17084 0.23287 -0.17318 0.23287 -0.17513 0.23519 C -0.18399 0.24561 -0.17266 0.23287 -0.18138 0.24074 C -0.18307 0.24213 -0.18477 0.24445 -0.18659 0.2463 C -0.18763 0.24862 -0.18893 0.25093 -0.18972 0.25371 C -0.19063 0.25718 -0.19102 0.26112 -0.1918 0.26482 L -0.19701 0.2926 C -0.19805 0.29815 -0.20013 0.31042 -0.20222 0.31297 C -0.20326 0.31412 -0.20417 0.31551 -0.20534 0.31667 C -0.20664 0.31783 -0.2082 0.31875 -0.20951 0.32037 C -0.21615 0.32871 -0.20873 0.32408 -0.2168 0.32778 C -0.21784 0.32894 -0.21888 0.32987 -0.21992 0.33149 C -0.22097 0.33311 -0.22175 0.33565 -0.22305 0.33704 C -0.22422 0.3382 -0.22578 0.33797 -0.22722 0.33889 C -0.22956 0.34028 -0.23425 0.34375 -0.23659 0.3463 C -0.23867 0.34838 -0.24076 0.35093 -0.24284 0.35371 C -0.24414 0.35556 -0.2457 0.35718 -0.24701 0.35926 C -0.24909 0.36274 -0.25326 0.37037 -0.25326 0.37061 C -0.25573 0.38357 -0.25222 0.3676 -0.25742 0.38149 C -0.25794 0.38311 -0.25794 0.38519 -0.25847 0.38704 C -0.25899 0.38889 -0.2599 0.39051 -0.26055 0.3926 C -0.2612 0.39491 -0.26172 0.39769 -0.26263 0.4 C -0.26459 0.40487 -0.26719 0.40695 -0.26992 0.41112 C -0.27487 0.41852 -0.27084 0.41528 -0.27617 0.41852 C -0.27722 0.42037 -0.278 0.42246 -0.2793 0.42408 C -0.28425 0.43033 -0.28203 0.42547 -0.28659 0.42963 C -0.29206 0.43449 -0.28737 0.43195 -0.29284 0.43889 C -0.29401 0.44028 -0.29557 0.44121 -0.29701 0.4426 C -0.29805 0.44352 -0.29909 0.44491 -0.30013 0.4463 C -0.30078 0.44815 -0.30117 0.45047 -0.30222 0.45186 C -0.30339 0.45324 -0.30495 0.45278 -0.30638 0.45371 C -0.30847 0.45463 -0.31055 0.45579 -0.31263 0.45741 C -0.31406 0.45834 -0.31524 0.45996 -0.3168 0.46112 C -0.31875 0.4625 -0.32084 0.46366 -0.32305 0.46482 C -0.32435 0.46551 -0.32578 0.46551 -0.32722 0.46667 C -0.33008 0.46875 -0.33281 0.47107 -0.33555 0.47408 C -0.33828 0.47709 -0.33945 0.48172 -0.34076 0.48704 C -0.34115 0.48866 -0.34141 0.49051 -0.3418 0.4926 C -0.34219 0.49561 -0.34232 0.49862 -0.34284 0.50186 C -0.34362 0.50741 -0.34531 0.51274 -0.34597 0.51852 C -0.3461 0.51968 -0.34701 0.53079 -0.34805 0.53334 C -0.34883 0.53542 -0.35013 0.53681 -0.35117 0.53889 C -0.35195 0.54051 -0.35222 0.54306 -0.35326 0.54445 C -0.35469 0.5463 -0.35677 0.54653 -0.35847 0.54815 C -0.35951 0.54908 -0.36042 0.55093 -0.36159 0.55186 C -0.36485 0.55417 -0.37097 0.55764 -0.37513 0.55926 C -0.37852 0.56042 -0.38203 0.56158 -0.38555 0.56297 C -0.38685 0.56343 -0.38828 0.56389 -0.38972 0.56482 C -0.39076 0.56528 -0.39167 0.56621 -0.39284 0.56667 C -0.39479 0.56737 -0.39701 0.56783 -0.39909 0.56852 C -0.40612 0.57686 -0.3974 0.5676 -0.40742 0.57408 C -0.42396 0.58473 -0.40586 0.57593 -0.41784 0.58149 C -0.41888 0.58287 -0.42487 0.59098 -0.42617 0.59445 C -0.42669 0.59607 -0.42878 0.60602 -0.4293 0.60926 C -0.42969 0.61158 -0.42969 0.61412 -0.43034 0.61667 C -0.43177 0.62292 -0.43334 0.62778 -0.43555 0.63334 C -0.43646 0.63565 -0.43763 0.6382 -0.43867 0.64074 C -0.43932 0.64237 -0.43972 0.64468 -0.44076 0.6463 C -0.44193 0.64792 -0.44362 0.64838 -0.44492 0.65 C -0.45326 0.65973 -0.44662 0.65579 -0.4543 0.65926 C -0.46302 0.67084 -0.45352 0.65973 -0.46367 0.66667 C -0.46485 0.66737 -0.46563 0.66922 -0.4668 0.67037 C -0.47552 0.67801 -0.46107 0.65926 -0.47826 0.67963 C -0.4793 0.68079 -0.48034 0.68172 -0.48138 0.68334 C -0.48399 0.68704 -0.48438 0.69005 -0.48763 0.6926 C -0.48893 0.69352 -0.49037 0.69375 -0.4918 0.69445 C -0.49453 0.69931 -0.4974 0.70579 -0.50117 0.70926 C -0.50209 0.70996 -0.50326 0.71042 -0.5043 0.71112 C -0.5056 0.71297 -0.5069 0.71505 -0.50847 0.71667 C -0.50938 0.7176 -0.51055 0.71737 -0.51159 0.71852 C -0.51185 0.71875 -0.51159 0.71968 -0.51159 0.72037 L -0.51159 0.72061 " pathEditMode="relative" rAng="0" ptsTypes="AAAAAAAAAAAAAAAAAAAAAAAAAAAAAAAAAAAAAAAAAAAAAAAAAAAAAAAAAAAAAAAAAAAAAAAAAAAAAAAAAAAAAAAAAAAAAAAAAAAAAAA">
                                      <p:cBhvr>
                                        <p:cTn id="46" dur="1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5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1.11022E-16 L -1.66667E-6 0.00023 C -0.01471 0.00556 -0.00521 -0.00023 -0.01263 0.00741 C -0.01445 0.00926 -0.01823 0.01181 -0.01992 0.01481 C -0.0276 0.02847 -0.01875 0.01713 -0.02617 0.02593 C -0.02956 0.03819 -0.02721 0.02801 -0.0293 0.04259 C -0.02956 0.04444 -0.02995 0.04606 -0.03034 0.04815 C -0.03073 0.05116 -0.03086 0.05417 -0.03138 0.05741 C -0.03164 0.05926 -0.03203 0.06088 -0.03242 0.06296 C -0.03294 0.06667 -0.03294 0.07477 -0.03555 0.07778 C -0.03737 0.07963 -0.03958 0.08032 -0.0418 0.08148 C -0.0431 0.08194 -0.04453 0.08264 -0.04596 0.08333 C -0.05091 0.08495 -0.05534 0.08588 -0.06055 0.08704 C -0.06224 0.08819 -0.0638 0.08981 -0.06575 0.09074 C -0.06875 0.0919 -0.072 0.0919 -0.07513 0.09259 C -0.07851 0.09329 -0.0832 0.09421 -0.08659 0.0963 C -0.09596 0.10185 -0.08776 0.09722 -0.09596 0.10556 C -0.09687 0.10648 -0.09805 0.10625 -0.09909 0.10741 C -0.10911 0.11713 -0.10195 0.11088 -0.10846 0.12037 C -0.11107 0.12407 -0.11497 0.12616 -0.1168 0.13148 C -0.11745 0.13333 -0.11797 0.13519 -0.11888 0.13704 C -0.11979 0.13889 -0.12122 0.14028 -0.122 0.14259 C -0.12318 0.14537 -0.12396 0.14861 -0.12513 0.15185 C -0.12578 0.1537 -0.12656 0.15532 -0.12721 0.15741 C -0.1276 0.15903 -0.12773 0.16111 -0.12825 0.16296 C -0.13372 0.18565 -0.12708 0.15718 -0.13242 0.17593 C -0.13359 0.18032 -0.13372 0.18588 -0.1345 0.19074 C -0.13502 0.19444 -0.13581 0.19815 -0.13659 0.20185 C -0.13685 0.20856 -0.1362 0.21574 -0.13763 0.22222 C -0.13815 0.22477 -0.14023 0.22546 -0.1418 0.22593 C -0.14935 0.22731 -0.15703 0.22708 -0.16471 0.22778 C -0.16601 0.22894 -0.16732 0.23032 -0.16888 0.23148 C -0.17083 0.23287 -0.17318 0.23287 -0.17513 0.23519 C -0.18398 0.2456 -0.17265 0.23287 -0.18138 0.24074 C -0.18307 0.24213 -0.18476 0.24444 -0.18659 0.2463 C -0.18763 0.24861 -0.18893 0.25093 -0.18971 0.2537 C -0.19062 0.25718 -0.19101 0.26111 -0.1918 0.26481 L -0.197 0.29259 C -0.19805 0.29815 -0.20013 0.31042 -0.20221 0.31296 C -0.20325 0.31412 -0.20416 0.31551 -0.20534 0.31667 C -0.20664 0.31782 -0.2082 0.31875 -0.2095 0.32037 C -0.21614 0.3287 -0.20872 0.32407 -0.2168 0.32778 C -0.21784 0.32894 -0.21888 0.32986 -0.21992 0.33148 C -0.22096 0.3331 -0.22174 0.33565 -0.22305 0.33704 C -0.22422 0.33819 -0.22578 0.33796 -0.22721 0.33889 C -0.22956 0.34028 -0.23424 0.34375 -0.23659 0.3463 C -0.23867 0.34838 -0.24075 0.35093 -0.24284 0.3537 C -0.24414 0.35556 -0.2457 0.35718 -0.247 0.35926 C -0.24909 0.36273 -0.25325 0.37037 -0.25325 0.3706 C -0.25573 0.38356 -0.25221 0.36759 -0.25742 0.38148 C -0.25794 0.3831 -0.25794 0.38519 -0.25846 0.38704 C -0.25898 0.38889 -0.25989 0.39051 -0.26055 0.39259 C -0.2612 0.39491 -0.26172 0.39769 -0.26263 0.4 C -0.26458 0.40486 -0.26719 0.40694 -0.26992 0.41111 C -0.27487 0.41852 -0.27083 0.41528 -0.27617 0.41852 C -0.27721 0.42037 -0.27799 0.42245 -0.2793 0.42407 C -0.28424 0.43032 -0.28203 0.42546 -0.28659 0.42963 C -0.29206 0.43449 -0.28737 0.43194 -0.29284 0.43889 C -0.29401 0.44028 -0.29557 0.4412 -0.297 0.44259 C -0.29805 0.44352 -0.29909 0.44491 -0.30013 0.4463 C -0.30078 0.44815 -0.30117 0.45046 -0.30221 0.45185 C -0.30338 0.45324 -0.30495 0.45278 -0.30638 0.4537 C -0.30846 0.45463 -0.31055 0.45579 -0.31263 0.45741 C -0.31406 0.45833 -0.31523 0.45995 -0.3168 0.46111 C -0.31875 0.4625 -0.32083 0.46366 -0.32305 0.46481 C -0.32435 0.46551 -0.32578 0.46551 -0.32721 0.46667 C -0.33008 0.46875 -0.33281 0.47106 -0.33555 0.47407 C -0.33828 0.47708 -0.33945 0.48171 -0.34075 0.48704 C -0.34114 0.48866 -0.3414 0.49051 -0.3418 0.49259 C -0.34219 0.4956 -0.34232 0.49861 -0.34284 0.50185 C -0.34362 0.50741 -0.34531 0.51273 -0.34596 0.51852 C -0.34609 0.51968 -0.347 0.53079 -0.34805 0.53333 C -0.34883 0.53542 -0.35013 0.53681 -0.35117 0.53889 C -0.35195 0.54051 -0.35221 0.54306 -0.35325 0.54444 C -0.35469 0.5463 -0.35677 0.54653 -0.35846 0.54815 C -0.3595 0.54907 -0.36041 0.55093 -0.36159 0.55185 C -0.36484 0.55417 -0.37096 0.55764 -0.37526 0.55926 C -0.37851 0.56042 -0.38203 0.56157 -0.38555 0.56296 C -0.38685 0.56343 -0.38828 0.56389 -0.38971 0.56481 C -0.39075 0.56528 -0.39166 0.5662 -0.39284 0.56667 C -0.39479 0.56736 -0.397 0.56782 -0.39909 0.56852 C -0.40612 0.57685 -0.39739 0.56759 -0.40742 0.57407 C -0.42396 0.58472 -0.40586 0.57593 -0.41784 0.58148 C -0.41888 0.58287 -0.42487 0.59097 -0.42617 0.59444 C -0.42669 0.59606 -0.42877 0.60602 -0.4293 0.60926 C -0.42969 0.61157 -0.42969 0.61412 -0.43034 0.61667 C -0.43177 0.62292 -0.43333 0.62778 -0.43555 0.63333 C -0.43646 0.63565 -0.43763 0.63819 -0.43867 0.64074 C -0.43932 0.64236 -0.43971 0.64468 -0.44075 0.6463 C -0.44193 0.64792 -0.44362 0.64838 -0.44492 0.65 C -0.45325 0.65972 -0.44661 0.65579 -0.4543 0.65926 C -0.46302 0.67083 -0.45351 0.65972 -0.46367 0.66667 C -0.46484 0.66736 -0.46562 0.66921 -0.4668 0.67037 C -0.47552 0.67801 -0.46107 0.65926 -0.47825 0.67963 C -0.4793 0.68079 -0.48034 0.68171 -0.48138 0.68333 C -0.48398 0.68704 -0.48437 0.69005 -0.48763 0.69259 C -0.48893 0.69352 -0.49036 0.69375 -0.4918 0.69444 C -0.49453 0.69931 -0.49739 0.70579 -0.50117 0.70926 C -0.50208 0.70995 -0.50325 0.71042 -0.5043 0.71111 C -0.5056 0.71296 -0.5069 0.71505 -0.50846 0.71667 C -0.50937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48" dur="1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fill="hold" grpId="0" nodeType="withEffect">
                                  <p:stCondLst>
                                    <p:cond delay="7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1.85185E-6 L -1.66667E-6 0.00023 C -0.01471 0.00555 -0.00521 -0.00023 -0.01263 0.00741 C -0.01445 0.00926 -0.01823 0.0118 -0.01992 0.01481 C -0.0276 0.02847 -0.01875 0.01713 -0.02617 0.02592 C -0.02956 0.03819 -0.02721 0.02801 -0.0293 0.04282 C -0.02956 0.04467 -0.02995 0.04606 -0.03034 0.04838 C -0.03073 0.05139 -0.03086 0.0544 -0.03138 0.05764 C -0.03164 0.05926 -0.03203 0.06111 -0.03242 0.06296 C -0.03294 0.06666 -0.03294 0.07477 -0.03555 0.07778 C -0.03737 0.07963 -0.03958 0.08032 -0.0418 0.08148 C -0.0431 0.08194 -0.04453 0.08264 -0.04596 0.08333 C -0.05091 0.08495 -0.05534 0.08588 -0.06055 0.08704 C -0.06224 0.08819 -0.0638 0.08981 -0.06575 0.09074 C -0.06875 0.0919 -0.072 0.0919 -0.07513 0.09259 C -0.07851 0.09329 -0.08307 0.09444 -0.08659 0.09653 C -0.09596 0.10185 -0.08776 0.09722 -0.09596 0.10555 C -0.09687 0.10671 -0.09805 0.10648 -0.09909 0.10764 C -0.10911 0.11759 -0.10195 0.11111 -0.10846 0.12083 C -0.11107 0.12454 -0.11484 0.12616 -0.1168 0.13171 C -0.11745 0.13333 -0.11797 0.13541 -0.11888 0.13704 C -0.11979 0.13912 -0.12109 0.14028 -0.122 0.14259 C -0.12318 0.14537 -0.12396 0.14884 -0.12513 0.15231 C -0.12578 0.1537 -0.12656 0.15532 -0.12721 0.15741 C -0.1276 0.15903 -0.12773 0.16111 -0.12825 0.16342 C -0.13372 0.18588 -0.12708 0.15717 -0.13242 0.17592 C -0.13359 0.18032 -0.13372 0.18588 -0.1345 0.19097 C -0.13502 0.19444 -0.13581 0.19861 -0.13659 0.20185 C -0.13685 0.20879 -0.1362 0.21574 -0.13763 0.22245 C -0.13815 0.22477 -0.14023 0.22546 -0.1418 0.22592 C -0.14935 0.22754 -0.15703 0.22708 -0.16471 0.22778 C -0.16601 0.22893 -0.16732 0.23055 -0.16888 0.23171 C -0.17083 0.23287 -0.17318 0.23287 -0.17513 0.23518 C -0.18398 0.2456 -0.17265 0.23287 -0.18138 0.24074 C -0.18307 0.24213 -0.18476 0.24444 -0.18659 0.24629 C -0.18763 0.24861 -0.18893 0.25092 -0.18971 0.2537 C -0.19062 0.25717 -0.19101 0.26111 -0.1918 0.26481 L -0.197 0.29259 C -0.19805 0.29815 -0.20013 0.31041 -0.20221 0.31296 C -0.20325 0.31412 -0.20416 0.31551 -0.20534 0.31666 C -0.20664 0.31782 -0.2082 0.31875 -0.2095 0.32037 C -0.21614 0.3287 -0.20872 0.32407 -0.2168 0.32778 C -0.21784 0.32893 -0.21888 0.32986 -0.21992 0.33148 C -0.22096 0.3331 -0.22174 0.33565 -0.22305 0.33704 C -0.22422 0.33819 -0.22578 0.33796 -0.22721 0.33889 C -0.22956 0.34028 -0.23424 0.34375 -0.23659 0.34629 C -0.23867 0.34838 -0.24075 0.35092 -0.24284 0.3537 C -0.24414 0.35555 -0.2457 0.35717 -0.247 0.35926 C -0.24909 0.36273 -0.25325 0.37037 -0.25325 0.3706 C -0.25573 0.38356 -0.25221 0.36759 -0.25742 0.38148 C -0.25794 0.3831 -0.25794 0.38518 -0.25846 0.38704 C -0.25898 0.38889 -0.25989 0.39051 -0.26055 0.39259 C -0.2612 0.39491 -0.26172 0.39768 -0.26263 0.4 C -0.26458 0.40486 -0.26719 0.40694 -0.26992 0.41111 C -0.27487 0.41852 -0.27083 0.41528 -0.27617 0.41852 C -0.27721 0.42037 -0.27799 0.42245 -0.2793 0.42407 C -0.28424 0.43032 -0.28203 0.42546 -0.28659 0.42963 C -0.29206 0.43449 -0.28737 0.43194 -0.29284 0.43889 C -0.29401 0.44028 -0.29557 0.4412 -0.297 0.44259 C -0.29805 0.44352 -0.29909 0.44491 -0.30013 0.44629 C -0.30078 0.44815 -0.30117 0.45046 -0.30221 0.45185 C -0.30338 0.45324 -0.30495 0.45278 -0.30638 0.4537 C -0.30846 0.45463 -0.31055 0.45579 -0.31263 0.45741 C -0.31406 0.45833 -0.31523 0.45995 -0.3168 0.46111 C -0.31875 0.4625 -0.32083 0.46366 -0.32305 0.46481 C -0.32435 0.46551 -0.32578 0.46551 -0.32721 0.46666 C -0.33008 0.46875 -0.33281 0.47106 -0.33555 0.47407 C -0.33828 0.47708 -0.33945 0.48171 -0.34075 0.48704 C -0.34114 0.48866 -0.3414 0.49051 -0.3418 0.49259 C -0.34219 0.4956 -0.34232 0.49861 -0.34284 0.50185 C -0.34362 0.50741 -0.34531 0.51273 -0.34596 0.51852 C -0.34609 0.51967 -0.347 0.53079 -0.34805 0.53333 C -0.34883 0.53541 -0.35013 0.5368 -0.35117 0.53889 C -0.35195 0.54051 -0.35221 0.54305 -0.35325 0.54444 C -0.35469 0.54629 -0.35677 0.54653 -0.35846 0.54815 C -0.3595 0.54907 -0.36041 0.55092 -0.36159 0.55185 C -0.36484 0.55416 -0.37096 0.55764 -0.37513 0.55926 C -0.37851 0.56041 -0.38203 0.56157 -0.38555 0.56296 C -0.38685 0.56342 -0.38828 0.56389 -0.38971 0.56481 C -0.39075 0.56528 -0.39166 0.5662 -0.39284 0.56666 C -0.39479 0.56736 -0.397 0.56782 -0.39909 0.56852 C -0.40612 0.57685 -0.39739 0.56759 -0.40742 0.57407 C -0.42396 0.58472 -0.40586 0.57592 -0.41784 0.58148 C -0.41888 0.58287 -0.42487 0.59097 -0.42617 0.59444 C -0.42669 0.59606 -0.42877 0.60602 -0.4293 0.60926 C -0.42969 0.61157 -0.42969 0.61412 -0.43034 0.61666 C -0.43177 0.62291 -0.43333 0.62778 -0.43555 0.63333 C -0.43646 0.63565 -0.43763 0.63819 -0.43867 0.64074 C -0.43932 0.64236 -0.43971 0.64467 -0.44075 0.64629 C -0.44193 0.64791 -0.44362 0.64838 -0.44492 0.65 C -0.45325 0.65972 -0.44661 0.65579 -0.4543 0.65926 C -0.46302 0.67083 -0.45351 0.65972 -0.46367 0.66666 C -0.46484 0.66736 -0.46562 0.66921 -0.4668 0.67037 C -0.47552 0.67801 -0.46107 0.65926 -0.47825 0.67963 C -0.4793 0.68079 -0.48034 0.68171 -0.48138 0.68333 C -0.48398 0.68704 -0.48437 0.69004 -0.48763 0.69259 C -0.48893 0.69352 -0.49036 0.69375 -0.4918 0.69444 C -0.49453 0.6993 -0.49739 0.70579 -0.50117 0.70926 C -0.50208 0.70995 -0.50325 0.71041 -0.5043 0.71111 C -0.5056 0.71296 -0.5069 0.71504 -0.50846 0.71666 C -0.50937 0.71759 -0.51055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50" dur="1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6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1.48148E-6 L -3.33333E-6 0.00023 C -0.01471 0.00555 -0.0052 -0.00023 -0.01263 0.00741 C -0.01445 0.00926 -0.01823 0.0118 -0.01992 0.01481 C -0.0276 0.02847 -0.01875 0.01713 -0.02617 0.02616 C -0.02955 0.03819 -0.02721 0.02824 -0.02929 0.04282 C -0.02955 0.04467 -0.02994 0.04606 -0.03034 0.04838 C -0.03073 0.05139 -0.03086 0.05417 -0.03138 0.05741 C -0.03164 0.05926 -0.03203 0.06088 -0.03242 0.06296 C -0.03294 0.06667 -0.03294 0.07477 -0.03554 0.07778 C -0.03737 0.07963 -0.03958 0.08032 -0.04179 0.08148 C -0.0431 0.08194 -0.04453 0.08264 -0.04596 0.08333 C -0.05091 0.08495 -0.05534 0.08588 -0.06054 0.08704 C -0.06224 0.08819 -0.0638 0.08981 -0.06575 0.09074 C -0.06875 0.0919 -0.072 0.0919 -0.07513 0.09259 C -0.07851 0.09329 -0.08307 0.09421 -0.08659 0.09629 C -0.09596 0.10185 -0.08776 0.09722 -0.09596 0.10555 C -0.09687 0.10648 -0.09804 0.10625 -0.09909 0.10741 C -0.10911 0.11713 -0.10195 0.11088 -0.10846 0.12037 C -0.11106 0.12407 -0.11484 0.12616 -0.11679 0.13148 C -0.11744 0.13333 -0.11797 0.13518 -0.11888 0.13704 C -0.11979 0.13889 -0.12109 0.14028 -0.122 0.14259 C -0.12317 0.14537 -0.12395 0.14861 -0.12513 0.15185 C -0.12578 0.1537 -0.12656 0.15532 -0.12721 0.15741 C -0.1276 0.15903 -0.12773 0.16111 -0.12825 0.16296 C -0.13372 0.18565 -0.12708 0.15717 -0.13242 0.17592 C -0.13359 0.18032 -0.13372 0.18588 -0.1345 0.19074 C -0.13502 0.19444 -0.1358 0.19815 -0.13659 0.20185 C -0.13685 0.20856 -0.13619 0.21574 -0.13763 0.22222 C -0.13815 0.22477 -0.14023 0.22546 -0.14179 0.22592 C -0.14935 0.22731 -0.15703 0.22708 -0.16471 0.22778 C -0.16601 0.22893 -0.16731 0.23032 -0.16888 0.23148 C -0.17083 0.23287 -0.17317 0.23287 -0.17513 0.23518 C -0.18398 0.2456 -0.17265 0.23287 -0.18138 0.24074 C -0.18307 0.24213 -0.18476 0.24444 -0.18659 0.24629 C -0.18763 0.24861 -0.18893 0.25092 -0.18971 0.2537 C -0.19062 0.25717 -0.19101 0.26111 -0.19179 0.26481 L -0.197 0.29259 C -0.19804 0.29815 -0.20013 0.31042 -0.20221 0.31296 C -0.20325 0.31412 -0.20416 0.31551 -0.20534 0.31667 C -0.20664 0.31782 -0.2082 0.31875 -0.2095 0.32037 C -0.21614 0.3287 -0.20872 0.32407 -0.21679 0.32778 C -0.21784 0.32893 -0.21888 0.32986 -0.21992 0.33148 C -0.22096 0.3331 -0.22174 0.33565 -0.22304 0.33704 C -0.22422 0.33819 -0.22578 0.33796 -0.22721 0.33889 C -0.22955 0.34028 -0.23424 0.34375 -0.23659 0.34629 C -0.23867 0.34838 -0.24075 0.35092 -0.24284 0.3537 C -0.24414 0.35555 -0.2457 0.35717 -0.247 0.35926 C -0.24896 0.36273 -0.25312 0.37037 -0.25312 0.3706 C -0.25573 0.38356 -0.25208 0.36759 -0.25742 0.38148 C -0.25794 0.3831 -0.25794 0.38518 -0.25846 0.38704 C -0.25898 0.38889 -0.25989 0.39051 -0.26054 0.39259 C -0.26119 0.39491 -0.26172 0.39768 -0.26263 0.4 C -0.26445 0.40486 -0.26718 0.40694 -0.26992 0.41111 C -0.27487 0.41852 -0.27083 0.41528 -0.27617 0.41852 C -0.27721 0.42037 -0.27799 0.42245 -0.27929 0.42407 C -0.28424 0.43032 -0.2819 0.42546 -0.28659 0.42963 C -0.29205 0.43449 -0.28737 0.43194 -0.29284 0.43889 C -0.29401 0.44028 -0.29557 0.4412 -0.297 0.44259 C -0.29791 0.44352 -0.29896 0.44491 -0.30013 0.44629 C -0.30078 0.44815 -0.30117 0.45046 -0.30221 0.45185 C -0.30338 0.45324 -0.30494 0.45278 -0.30625 0.4537 C -0.30846 0.45463 -0.31054 0.45579 -0.31263 0.45741 C -0.31406 0.45833 -0.3151 0.45995 -0.31679 0.46111 C -0.31875 0.4625 -0.32083 0.46366 -0.32304 0.46481 C -0.32435 0.46551 -0.32578 0.46551 -0.32721 0.46667 C -0.33007 0.46875 -0.33281 0.47106 -0.33554 0.47407 C -0.33828 0.47708 -0.33945 0.48171 -0.34075 0.48704 C -0.34114 0.48866 -0.3414 0.49051 -0.34179 0.49259 C -0.34218 0.4956 -0.34231 0.49861 -0.34284 0.50185 C -0.34362 0.50741 -0.34531 0.51273 -0.34596 0.51852 C -0.34609 0.51967 -0.347 0.53079 -0.34804 0.53333 C -0.34869 0.53542 -0.35013 0.5368 -0.35117 0.53889 C -0.35195 0.54051 -0.35221 0.54305 -0.35325 0.54444 C -0.35468 0.54629 -0.35664 0.54653 -0.35846 0.54815 C -0.3595 0.54907 -0.36041 0.55092 -0.36159 0.55185 C -0.36484 0.55417 -0.37096 0.55764 -0.37513 0.55926 C -0.37851 0.56042 -0.38203 0.56157 -0.38554 0.56296 C -0.38685 0.56342 -0.38828 0.56389 -0.38971 0.56481 C -0.39075 0.56528 -0.39166 0.5662 -0.39284 0.56667 C -0.39479 0.56736 -0.397 0.56782 -0.39909 0.56852 C -0.40612 0.57685 -0.39739 0.56759 -0.40742 0.57407 C -0.42396 0.58472 -0.40586 0.57592 -0.41784 0.58148 C -0.41888 0.58287 -0.42487 0.59097 -0.42617 0.59444 C -0.42669 0.59606 -0.42877 0.60602 -0.42929 0.60926 C -0.42968 0.61157 -0.42968 0.61412 -0.43034 0.61667 C -0.43177 0.62292 -0.43333 0.62778 -0.43554 0.63333 C -0.43646 0.63565 -0.43763 0.63819 -0.43867 0.64074 C -0.43932 0.64236 -0.43971 0.64467 -0.44075 0.64629 C -0.44192 0.64792 -0.44362 0.64838 -0.44492 0.65 C -0.45325 0.65972 -0.44661 0.65579 -0.45429 0.65926 C -0.46302 0.67083 -0.45351 0.65972 -0.46367 0.66667 C -0.46484 0.66736 -0.46562 0.66921 -0.46679 0.67037 C -0.47552 0.67801 -0.46106 0.65926 -0.47825 0.67963 C -0.47929 0.68079 -0.48034 0.68171 -0.48138 0.68333 C -0.48398 0.68704 -0.48437 0.69004 -0.48763 0.69259 C -0.48893 0.69352 -0.49036 0.69375 -0.49179 0.69444 C -0.49453 0.6993 -0.49739 0.70579 -0.50117 0.70926 C -0.50208 0.70995 -0.50325 0.71042 -0.50429 0.71111 C -0.5056 0.71296 -0.5069 0.71504 -0.50846 0.71667 C -0.50937 0.71759 -0.51054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52" dur="1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73" y="360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-2.22222E-6 L 1.66667E-6 0.00023 C -0.01472 0.00556 -0.00521 -0.00023 -0.01263 0.00741 C -0.01445 0.00926 -0.01823 0.01181 -0.01992 0.01482 C -0.02761 0.02847 -0.01875 0.01713 -0.02617 0.02593 C -0.02956 0.0382 -0.02722 0.02801 -0.0293 0.04259 C -0.02956 0.04445 -0.02995 0.04607 -0.03034 0.04815 C -0.03073 0.05116 -0.03086 0.05417 -0.03138 0.05741 C -0.03164 0.05926 -0.03203 0.06088 -0.03242 0.06297 C -0.03294 0.06667 -0.03294 0.07477 -0.03555 0.07778 C -0.03737 0.07963 -0.03958 0.08033 -0.0418 0.08148 C -0.0431 0.08195 -0.04453 0.08264 -0.04597 0.08334 C -0.05091 0.08496 -0.05534 0.08588 -0.06055 0.08704 C -0.06224 0.0882 -0.0638 0.08982 -0.06576 0.09074 C -0.06875 0.0919 -0.07201 0.0919 -0.07513 0.09259 C -0.07852 0.09329 -0.08307 0.09422 -0.08659 0.0963 C -0.09597 0.10185 -0.08776 0.09722 -0.09597 0.10556 C -0.09688 0.10648 -0.09805 0.10625 -0.09909 0.10741 C -0.10912 0.11713 -0.10195 0.11088 -0.10847 0.12037 C -0.11107 0.12408 -0.11485 0.12616 -0.1168 0.13148 C -0.11745 0.13334 -0.11797 0.13519 -0.11888 0.13704 C -0.11979 0.13889 -0.1211 0.14028 -0.12201 0.14259 C -0.12318 0.14537 -0.12396 0.14861 -0.12513 0.15185 C -0.12578 0.15371 -0.12656 0.15533 -0.12722 0.15741 C -0.12761 0.15903 -0.12774 0.16111 -0.12826 0.16297 C -0.13373 0.18565 -0.12708 0.15718 -0.13242 0.17593 C -0.1336 0.18033 -0.13373 0.18588 -0.13451 0.19074 C -0.13503 0.19445 -0.13581 0.19815 -0.13659 0.20185 C -0.13685 0.20857 -0.1362 0.21574 -0.13763 0.22222 C -0.13815 0.22477 -0.14024 0.22547 -0.1418 0.22593 C -0.14935 0.22732 -0.15703 0.22709 -0.16472 0.22778 C -0.16602 0.22894 -0.16732 0.23033 -0.16888 0.23148 C -0.17083 0.23287 -0.17318 0.23287 -0.17513 0.23519 C -0.18399 0.2456 -0.17266 0.23287 -0.18138 0.24074 C -0.18307 0.24213 -0.18477 0.24445 -0.18659 0.2463 C -0.18763 0.24861 -0.18893 0.25093 -0.18972 0.25371 C -0.19063 0.25718 -0.19102 0.26111 -0.1918 0.26482 L -0.19701 0.29259 C -0.19805 0.29815 -0.20013 0.31042 -0.20222 0.31297 C -0.20326 0.31412 -0.20417 0.31551 -0.20534 0.31667 C -0.20664 0.31783 -0.2082 0.31875 -0.20951 0.32037 C -0.21615 0.32871 -0.20873 0.32408 -0.2168 0.32778 C -0.21784 0.32894 -0.21888 0.32986 -0.21992 0.33148 C -0.22097 0.3331 -0.22175 0.33565 -0.22305 0.33704 C -0.22422 0.3382 -0.22578 0.33797 -0.22722 0.33889 C -0.22956 0.34028 -0.23425 0.34375 -0.23659 0.3463 C -0.23867 0.34838 -0.24076 0.35093 -0.24284 0.35371 C -0.24414 0.35556 -0.2457 0.35718 -0.24701 0.35926 C -0.24909 0.36273 -0.25326 0.37037 -0.25326 0.3706 C -0.25573 0.38357 -0.25222 0.36759 -0.25742 0.38148 C -0.25794 0.3831 -0.25794 0.38519 -0.25847 0.38704 C -0.25899 0.38889 -0.2599 0.39051 -0.26055 0.39259 C -0.2612 0.39491 -0.26172 0.39769 -0.26263 0.4 C -0.26458 0.40486 -0.26719 0.40695 -0.26992 0.41111 C -0.27487 0.41852 -0.27083 0.41528 -0.27617 0.41852 C -0.27722 0.42037 -0.278 0.42246 -0.2793 0.42408 C -0.28425 0.43033 -0.28203 0.42547 -0.28659 0.42963 C -0.29206 0.43449 -0.28737 0.43195 -0.29284 0.43889 C -0.29401 0.44028 -0.29557 0.44121 -0.29701 0.44259 C -0.29792 0.44352 -0.29896 0.44491 -0.30013 0.4463 C -0.30078 0.44815 -0.30117 0.45047 -0.30222 0.45185 C -0.30339 0.45324 -0.30495 0.45278 -0.30625 0.45371 C -0.30847 0.45463 -0.31055 0.45579 -0.31263 0.45741 C -0.31406 0.45834 -0.31511 0.45996 -0.3168 0.46111 C -0.31875 0.4625 -0.32084 0.46366 -0.32305 0.46482 C -0.32435 0.46551 -0.32578 0.46551 -0.32722 0.46667 C -0.33008 0.46875 -0.33281 0.47107 -0.33555 0.47408 C -0.33828 0.47709 -0.33945 0.48172 -0.34076 0.48704 C -0.34115 0.48866 -0.34141 0.49051 -0.3418 0.49259 C -0.34219 0.4956 -0.34232 0.49861 -0.34284 0.50185 C -0.34362 0.50741 -0.34531 0.51273 -0.34597 0.51852 C -0.3461 0.51968 -0.34701 0.53079 -0.34805 0.53334 C -0.3487 0.53542 -0.35013 0.53681 -0.35117 0.53889 C -0.35195 0.54051 -0.35222 0.54306 -0.35326 0.54445 C -0.35469 0.5463 -0.35664 0.54653 -0.35847 0.54815 C -0.35951 0.54908 -0.36042 0.55093 -0.36159 0.55185 C -0.36485 0.55417 -0.37097 0.55764 -0.37513 0.55926 C -0.37852 0.56042 -0.3819 0.56158 -0.38555 0.56297 C -0.38685 0.56343 -0.38815 0.56389 -0.38972 0.56482 C -0.39076 0.56528 -0.39167 0.56621 -0.39284 0.56667 C -0.39479 0.56736 -0.39688 0.56783 -0.39909 0.56852 C -0.40612 0.57685 -0.3974 0.56759 -0.40742 0.57408 C -0.42396 0.58472 -0.40586 0.57593 -0.41784 0.58148 C -0.41888 0.58287 -0.42487 0.59097 -0.42617 0.59445 C -0.42669 0.59607 -0.42878 0.60602 -0.4293 0.60926 C -0.42969 0.61158 -0.42969 0.61412 -0.43034 0.61667 C -0.43177 0.62292 -0.43334 0.62778 -0.43555 0.63334 C -0.43646 0.63565 -0.43763 0.6382 -0.43867 0.64074 C -0.43932 0.64236 -0.43972 0.64468 -0.44076 0.6463 C -0.44193 0.64792 -0.44362 0.64838 -0.44492 0.65 C -0.45326 0.65972 -0.44662 0.65579 -0.4543 0.65926 C -0.46302 0.67084 -0.45352 0.65972 -0.46367 0.66667 C -0.46485 0.66736 -0.46563 0.66922 -0.4668 0.67037 C -0.47552 0.67801 -0.46107 0.65926 -0.47826 0.67963 C -0.4793 0.68079 -0.48034 0.68172 -0.48138 0.68334 C -0.48399 0.68704 -0.48438 0.69005 -0.48763 0.69259 C -0.48893 0.69352 -0.49037 0.69375 -0.4918 0.69445 C -0.49453 0.69931 -0.4974 0.70579 -0.50117 0.70926 C -0.50209 0.70996 -0.50326 0.71042 -0.5043 0.71111 C -0.5056 0.71297 -0.5069 0.71505 -0.50847 0.71667 C -0.50938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54" dur="1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7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2.22222E-6 L -1.66667E-6 0.00023 C -0.01471 0.00555 -0.00521 -0.00023 -0.01263 0.00741 C -0.01445 0.00926 -0.01823 0.0118 -0.01992 0.01481 C -0.0276 0.02847 -0.01875 0.01713 -0.02617 0.02592 C -0.02956 0.03819 -0.02721 0.02801 -0.0293 0.04282 C -0.02956 0.04467 -0.02995 0.04606 -0.03034 0.04838 C -0.03073 0.05139 -0.03086 0.0544 -0.03138 0.05764 C -0.03164 0.05926 -0.03203 0.06111 -0.03242 0.06296 C -0.03294 0.06666 -0.03294 0.07477 -0.03555 0.07778 C -0.03737 0.07963 -0.03958 0.08032 -0.0418 0.08148 C -0.0431 0.08194 -0.04453 0.08264 -0.04596 0.08333 C -0.05091 0.08495 -0.05534 0.08588 -0.06055 0.08703 C -0.06224 0.08819 -0.0638 0.08981 -0.06575 0.09074 C -0.06875 0.0919 -0.072 0.0919 -0.07513 0.09259 C -0.07851 0.09328 -0.08307 0.09421 -0.08659 0.09629 C -0.09596 0.10185 -0.08776 0.09722 -0.09596 0.10555 C -0.09687 0.10648 -0.09805 0.10625 -0.09909 0.10741 C -0.10911 0.11713 -0.10195 0.11088 -0.10846 0.12037 C -0.11107 0.12407 -0.11484 0.12616 -0.1168 0.13148 C -0.11745 0.13333 -0.11797 0.13518 -0.11888 0.13703 C -0.11979 0.13889 -0.12109 0.14028 -0.122 0.14259 C -0.12318 0.14537 -0.12396 0.14861 -0.12513 0.15185 C -0.12578 0.1537 -0.12656 0.15532 -0.12721 0.15741 C -0.1276 0.15903 -0.12773 0.16111 -0.12825 0.16296 C -0.13372 0.18565 -0.12708 0.15717 -0.13242 0.17592 C -0.13359 0.18032 -0.13372 0.18588 -0.1345 0.19074 C -0.13502 0.19444 -0.13581 0.19815 -0.13659 0.20185 C -0.13685 0.20856 -0.1362 0.21574 -0.13763 0.22222 C -0.13815 0.22477 -0.14023 0.22546 -0.1418 0.22592 C -0.14935 0.22731 -0.15703 0.22708 -0.16471 0.22778 C -0.16601 0.22893 -0.16732 0.23032 -0.16875 0.23148 C -0.17083 0.23287 -0.17318 0.23287 -0.17513 0.23518 C -0.18398 0.2456 -0.17265 0.23287 -0.18138 0.24074 C -0.18307 0.24213 -0.18476 0.24444 -0.18646 0.24629 C -0.18763 0.24861 -0.18893 0.25092 -0.18971 0.2537 C -0.19062 0.25717 -0.19101 0.26111 -0.1918 0.26481 L -0.197 0.29259 C -0.19805 0.29815 -0.20013 0.31041 -0.20208 0.31296 C -0.20325 0.31412 -0.20417 0.31551 -0.20534 0.31666 C -0.20664 0.31782 -0.2082 0.31875 -0.2095 0.32037 C -0.21614 0.3287 -0.20872 0.32407 -0.2168 0.32778 C -0.21784 0.32893 -0.21875 0.32986 -0.21979 0.33148 C -0.22096 0.3331 -0.22174 0.33565 -0.22305 0.33703 C -0.22422 0.33819 -0.22578 0.33796 -0.22721 0.33889 C -0.22956 0.34028 -0.23424 0.34375 -0.23659 0.34629 C -0.23867 0.34838 -0.24075 0.35092 -0.24284 0.3537 C -0.24414 0.35555 -0.2457 0.35717 -0.247 0.35926 C -0.24896 0.36273 -0.25312 0.37037 -0.25312 0.3706 C -0.25573 0.38356 -0.25208 0.36759 -0.25742 0.38148 C -0.25794 0.3831 -0.25794 0.38518 -0.25846 0.38703 C -0.25898 0.38889 -0.25989 0.39051 -0.26055 0.39259 C -0.2612 0.39491 -0.26172 0.39768 -0.26263 0.4 C -0.26445 0.40486 -0.26719 0.40694 -0.26992 0.41111 C -0.27487 0.41852 -0.27083 0.41528 -0.27617 0.41852 C -0.27721 0.42037 -0.27799 0.42245 -0.2793 0.42407 C -0.28424 0.43032 -0.2819 0.42546 -0.28659 0.42963 C -0.29206 0.43449 -0.28737 0.43194 -0.29284 0.43889 C -0.29401 0.44028 -0.29557 0.4412 -0.297 0.44259 C -0.29792 0.44352 -0.29896 0.44491 -0.30013 0.44629 C -0.30078 0.44815 -0.30117 0.45046 -0.30221 0.45185 C -0.30338 0.45324 -0.30495 0.45278 -0.30625 0.4537 C -0.30846 0.45463 -0.31055 0.45578 -0.31263 0.45741 C -0.31406 0.45833 -0.3151 0.45995 -0.3168 0.46111 C -0.31875 0.4625 -0.32083 0.46366 -0.32305 0.46481 C -0.32435 0.46551 -0.32578 0.46551 -0.32721 0.46666 C -0.33008 0.46875 -0.33281 0.47106 -0.33555 0.47407 C -0.33828 0.47708 -0.33945 0.48171 -0.34075 0.48703 C -0.34114 0.48866 -0.3414 0.49051 -0.3418 0.49259 C -0.34219 0.4956 -0.34232 0.49861 -0.34284 0.50185 C -0.34362 0.50741 -0.34531 0.51273 -0.34596 0.51852 C -0.34609 0.51967 -0.347 0.53078 -0.34805 0.53333 C -0.3487 0.53541 -0.35013 0.5368 -0.35117 0.53889 C -0.35195 0.54051 -0.35221 0.54305 -0.35325 0.54444 C -0.35469 0.54629 -0.35664 0.54653 -0.35846 0.54815 C -0.3595 0.54907 -0.36042 0.55092 -0.36159 0.55185 C -0.36484 0.55416 -0.37096 0.55764 -0.37513 0.55926 C -0.37851 0.56041 -0.38203 0.56157 -0.38555 0.56296 C -0.38685 0.56342 -0.38828 0.56389 -0.38971 0.56481 C -0.39075 0.56528 -0.39167 0.5662 -0.39284 0.56666 C -0.39479 0.56736 -0.397 0.56782 -0.39909 0.56852 C -0.40612 0.57685 -0.39739 0.56759 -0.40742 0.57407 C -0.42396 0.58472 -0.40586 0.57592 -0.41784 0.58148 C -0.41888 0.58287 -0.42487 0.59097 -0.42617 0.59444 C -0.42669 0.59606 -0.42877 0.60602 -0.4293 0.60926 C -0.42969 0.61157 -0.42969 0.61412 -0.43034 0.61666 C -0.43177 0.62291 -0.43333 0.62778 -0.43555 0.63333 C -0.43646 0.63565 -0.43763 0.63819 -0.43867 0.64074 C -0.43932 0.64236 -0.43971 0.64467 -0.44075 0.64629 C -0.44193 0.64791 -0.44362 0.64838 -0.44492 0.65 C -0.45325 0.65972 -0.44661 0.65578 -0.4543 0.65926 C -0.46302 0.67083 -0.45351 0.65972 -0.46367 0.66666 C -0.46484 0.66736 -0.46562 0.66921 -0.4668 0.67037 C -0.47552 0.67801 -0.46107 0.65926 -0.47825 0.67963 C -0.4793 0.68078 -0.48034 0.68171 -0.48138 0.68333 C -0.48398 0.68703 -0.48437 0.69004 -0.48763 0.69259 C -0.48893 0.69352 -0.49036 0.69375 -0.4918 0.69444 C -0.49453 0.6993 -0.49739 0.70578 -0.50117 0.70926 C -0.50208 0.70995 -0.50325 0.71041 -0.5043 0.71111 C -0.5056 0.71296 -0.5069 0.71504 -0.50846 0.71666 C -0.50937 0.71759 -0.51055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56" dur="1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73" y="360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repeatCount="indefinite" accel="50000" decel="50000" fill="hold" grpId="0" nodeType="withEffect">
                                  <p:stCondLst>
                                    <p:cond delay="4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-4.81481E-6 L -2.08333E-7 0.00024 C -0.01471 0.00556 -0.00521 -0.00023 -0.01263 0.00741 C -0.01445 0.00926 -0.01823 0.01181 -0.01992 0.01482 C -0.0276 0.02848 -0.01875 0.01713 -0.02617 0.02639 C -0.02956 0.0382 -0.02721 0.02825 -0.0293 0.04306 C -0.02956 0.04491 -0.02995 0.04607 -0.03034 0.04838 C -0.03073 0.05139 -0.03086 0.05417 -0.03138 0.05741 C -0.03164 0.05926 -0.03203 0.06088 -0.03242 0.06297 C -0.03294 0.06667 -0.03294 0.07477 -0.03555 0.07778 C -0.03737 0.07963 -0.03958 0.08033 -0.0418 0.08149 C -0.0431 0.08195 -0.04453 0.08264 -0.04596 0.08334 C -0.05091 0.08496 -0.05534 0.08588 -0.06055 0.08704 C -0.06224 0.0882 -0.0638 0.08982 -0.06575 0.09075 C -0.06875 0.0919 -0.072 0.0919 -0.07513 0.0926 C -0.07852 0.09329 -0.08307 0.09422 -0.08659 0.0963 C -0.09596 0.10186 -0.08776 0.09723 -0.09596 0.10556 C -0.09687 0.10649 -0.09805 0.10625 -0.09909 0.10741 C -0.10911 0.11713 -0.10195 0.11088 -0.10846 0.12038 C -0.11107 0.12408 -0.11484 0.12616 -0.1168 0.13149 C -0.11745 0.13334 -0.11797 0.13519 -0.11888 0.13704 C -0.11979 0.13889 -0.12109 0.14028 -0.122 0.1426 C -0.12318 0.14538 -0.12396 0.14862 -0.12513 0.15186 C -0.12578 0.15371 -0.12656 0.15533 -0.12721 0.15741 C -0.1276 0.15903 -0.12773 0.16112 -0.12825 0.16297 C -0.13372 0.18565 -0.12708 0.15718 -0.13242 0.17593 C -0.13359 0.18033 -0.13372 0.18588 -0.1345 0.19075 C -0.13503 0.19445 -0.13581 0.19815 -0.13659 0.20186 C -0.13685 0.20857 -0.1362 0.21575 -0.13763 0.22223 C -0.13815 0.22477 -0.14023 0.22547 -0.1418 0.22593 C -0.14935 0.22732 -0.15703 0.22709 -0.16471 0.22778 C -0.16602 0.22894 -0.16732 0.23033 -0.16888 0.23149 C -0.17083 0.23288 -0.17318 0.23288 -0.17513 0.23519 C -0.18398 0.24561 -0.17266 0.23288 -0.18138 0.24075 C -0.18307 0.24213 -0.18477 0.24445 -0.18659 0.2463 C -0.18763 0.24862 -0.18893 0.25093 -0.18971 0.25371 C -0.19062 0.25718 -0.19102 0.26112 -0.1918 0.26482 L -0.197 0.2926 C -0.19805 0.29815 -0.20013 0.31042 -0.20221 0.31297 C -0.20325 0.31413 -0.20417 0.31551 -0.20534 0.31667 C -0.20664 0.31783 -0.2082 0.31875 -0.2095 0.32038 C -0.21615 0.32871 -0.20872 0.32408 -0.2168 0.32778 C -0.21784 0.32894 -0.21888 0.32987 -0.21992 0.33149 C -0.22096 0.33311 -0.22174 0.33565 -0.22305 0.33704 C -0.22422 0.3382 -0.22578 0.33797 -0.22721 0.33889 C -0.22956 0.34028 -0.23424 0.34375 -0.23659 0.3463 C -0.23867 0.34838 -0.24075 0.35093 -0.24284 0.35371 C -0.24414 0.35556 -0.2457 0.35718 -0.247 0.35926 C -0.24909 0.36274 -0.25325 0.37038 -0.25325 0.37061 C -0.25573 0.38357 -0.25221 0.3676 -0.25742 0.38149 C -0.25794 0.38311 -0.25794 0.38519 -0.25846 0.38704 C -0.25898 0.38889 -0.2599 0.39051 -0.26055 0.3926 C -0.2612 0.39491 -0.26172 0.39769 -0.26263 0.4 C -0.26458 0.40487 -0.26719 0.40695 -0.26992 0.41112 C -0.27487 0.41852 -0.27083 0.41528 -0.27617 0.41852 C -0.27721 0.42038 -0.27799 0.42246 -0.2793 0.42408 C -0.28424 0.43033 -0.28203 0.42547 -0.28659 0.42963 C -0.29206 0.4345 -0.28737 0.43195 -0.29284 0.43889 C -0.29401 0.44028 -0.29557 0.44121 -0.297 0.4426 C -0.29805 0.44352 -0.29909 0.44491 -0.30013 0.4463 C -0.30078 0.44815 -0.30117 0.45047 -0.30221 0.45186 C -0.30339 0.45325 -0.30495 0.45278 -0.30638 0.45371 C -0.30846 0.45463 -0.31055 0.45579 -0.31263 0.45741 C -0.31406 0.45834 -0.31523 0.45996 -0.3168 0.46112 C -0.31875 0.4625 -0.32083 0.46366 -0.32305 0.46482 C -0.32435 0.46551 -0.32578 0.46551 -0.32721 0.46667 C -0.33008 0.46875 -0.33281 0.47107 -0.33555 0.47408 C -0.33828 0.47709 -0.33945 0.48172 -0.34075 0.48704 C -0.34115 0.48866 -0.34141 0.49051 -0.3418 0.4926 C -0.34219 0.49561 -0.34232 0.49862 -0.34284 0.50186 C -0.34362 0.50741 -0.34531 0.51274 -0.34596 0.51852 C -0.34609 0.51968 -0.347 0.53079 -0.34805 0.53334 C -0.34883 0.53542 -0.35013 0.53681 -0.35117 0.53889 C -0.35195 0.54051 -0.35221 0.54306 -0.35325 0.54445 C -0.35469 0.5463 -0.35677 0.54653 -0.35846 0.54815 C -0.3595 0.54908 -0.36042 0.55093 -0.36159 0.55186 C -0.36484 0.55417 -0.37096 0.55764 -0.37513 0.55926 C -0.37852 0.56042 -0.38203 0.56158 -0.38555 0.56297 C -0.38685 0.56343 -0.38828 0.56389 -0.38971 0.56482 C -0.39075 0.56528 -0.39167 0.56621 -0.39284 0.56667 C -0.39479 0.56737 -0.397 0.56783 -0.39909 0.56852 C -0.40612 0.57686 -0.3974 0.5676 -0.40742 0.57408 C -0.42396 0.58473 -0.40586 0.57593 -0.41784 0.58149 C -0.41888 0.58288 -0.42487 0.59098 -0.42617 0.59445 C -0.42669 0.59607 -0.42878 0.60602 -0.4293 0.60926 C -0.42969 0.61158 -0.42969 0.61413 -0.43034 0.61667 C -0.43177 0.62292 -0.43333 0.62778 -0.43555 0.63334 C -0.43646 0.63565 -0.43763 0.6382 -0.43867 0.64075 C -0.43932 0.64237 -0.43971 0.64468 -0.44075 0.6463 C -0.44193 0.64792 -0.44362 0.64838 -0.44492 0.65 C -0.45325 0.65973 -0.44661 0.65579 -0.4543 0.65926 C -0.46302 0.67084 -0.45352 0.65973 -0.46367 0.66667 C -0.46484 0.66737 -0.46562 0.66922 -0.4668 0.67038 C -0.47552 0.67801 -0.46107 0.65926 -0.47825 0.67963 C -0.4793 0.68079 -0.48034 0.68172 -0.48138 0.68334 C -0.48398 0.68704 -0.48437 0.69005 -0.48763 0.6926 C -0.48893 0.69352 -0.49036 0.69375 -0.4918 0.69445 C -0.49453 0.69931 -0.4974 0.70579 -0.50117 0.70926 C -0.50208 0.70996 -0.50325 0.71042 -0.5043 0.71112 C -0.5056 0.71297 -0.5069 0.71505 -0.50846 0.71667 C -0.50937 0.7176 -0.51055 0.71737 -0.51159 0.71852 C -0.51185 0.71875 -0.51159 0.71968 -0.51159 0.72038 L -0.51159 0.72061 " pathEditMode="relative" rAng="0" ptsTypes="AAAAAAAAAAAAAAAAAAAAAAAAAAAAAAAAAAAAAAAAAAAAAAAAAAAAAAAAAAAAAAAAAAAAAAAAAAAAAAAAAAAAAAAAAAAAAAAAAAAAAAA">
                                      <p:cBhvr>
                                        <p:cTn id="58" dur="1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4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-2.59259E-6 L 1.25E-6 0.00023 C -0.01471 0.00556 -0.00521 -0.00023 -0.01263 0.00741 C -0.01445 0.00926 -0.01823 0.01181 -0.01992 0.01482 C -0.02761 0.02847 -0.01875 0.01713 -0.02617 0.02616 C -0.02956 0.0382 -0.02721 0.02824 -0.0293 0.04283 C -0.02956 0.04468 -0.02995 0.04607 -0.03034 0.04838 C -0.03073 0.05139 -0.03086 0.05417 -0.03138 0.05741 C -0.03164 0.05926 -0.03203 0.06088 -0.03242 0.06297 C -0.03294 0.06667 -0.03294 0.075 -0.03555 0.07801 C -0.03737 0.07986 -0.03958 0.08056 -0.0418 0.08172 C -0.0431 0.08241 -0.04453 0.08287 -0.04596 0.08357 C -0.05091 0.08496 -0.05534 0.08588 -0.06055 0.08727 C -0.06224 0.08843 -0.0638 0.09051 -0.06576 0.09074 C -0.06875 0.09213 -0.07201 0.09213 -0.07513 0.09329 C -0.07852 0.09329 -0.08307 0.09445 -0.08659 0.09699 C -0.09596 0.10185 -0.08776 0.09722 -0.09596 0.10556 C -0.09688 0.10672 -0.09805 0.10672 -0.09909 0.10787 C -0.10912 0.1176 -0.10195 0.11158 -0.10846 0.12084 C -0.11107 0.12454 -0.11484 0.12616 -0.1168 0.13172 C -0.11745 0.13334 -0.11797 0.13542 -0.11888 0.13704 C -0.11979 0.13912 -0.12109 0.14028 -0.12201 0.1426 C -0.12318 0.14537 -0.12396 0.14885 -0.12513 0.15232 C -0.12578 0.15371 -0.12656 0.15533 -0.12721 0.15741 C -0.12761 0.15903 -0.12774 0.16111 -0.12826 0.16343 C -0.13373 0.18588 -0.12708 0.15718 -0.13242 0.17593 C -0.13359 0.18033 -0.13373 0.18588 -0.13451 0.19097 C -0.13503 0.19445 -0.13581 0.19861 -0.13659 0.20185 C -0.13685 0.2088 -0.1362 0.21574 -0.13763 0.22222 C -0.13815 0.22477 -0.14024 0.22547 -0.1418 0.22593 C -0.14935 0.22732 -0.15703 0.22709 -0.16471 0.22778 C -0.16602 0.22894 -0.16732 0.23033 -0.16888 0.23148 C -0.17083 0.23287 -0.17318 0.23287 -0.17513 0.23519 C -0.18399 0.2456 -0.17266 0.23287 -0.18138 0.24074 C -0.18307 0.24213 -0.18477 0.24445 -0.18659 0.2463 C -0.18763 0.24861 -0.18893 0.25093 -0.18971 0.25371 C -0.19063 0.25718 -0.19102 0.26111 -0.1918 0.26482 L -0.19701 0.2926 C -0.19805 0.29815 -0.20013 0.31042 -0.20221 0.31297 C -0.20326 0.31412 -0.20417 0.31551 -0.20534 0.31667 C -0.20664 0.31783 -0.2082 0.31875 -0.20951 0.32037 C -0.21615 0.32871 -0.20873 0.32408 -0.2168 0.32778 C -0.21784 0.32894 -0.21888 0.32986 -0.21992 0.33148 C -0.22096 0.3331 -0.22175 0.33565 -0.22305 0.33704 C -0.22422 0.3382 -0.22578 0.33797 -0.22721 0.33889 C -0.22956 0.34028 -0.23425 0.34375 -0.23659 0.3463 C -0.23867 0.34838 -0.24076 0.35093 -0.24284 0.35371 C -0.24414 0.35556 -0.2457 0.35718 -0.24701 0.35926 C -0.24909 0.36273 -0.25326 0.37037 -0.25326 0.3706 C -0.25573 0.38357 -0.25221 0.3676 -0.25742 0.38148 C -0.25794 0.3831 -0.25794 0.38519 -0.25846 0.38704 C -0.25899 0.38889 -0.2599 0.39051 -0.26055 0.3926 C -0.2612 0.39491 -0.26172 0.39769 -0.26263 0.4 C -0.26458 0.40486 -0.26719 0.40695 -0.26992 0.41111 C -0.27487 0.41852 -0.27083 0.41528 -0.27617 0.41852 C -0.27721 0.42037 -0.278 0.42246 -0.2793 0.42408 C -0.28425 0.43033 -0.28203 0.42547 -0.28659 0.42963 C -0.29206 0.43449 -0.28737 0.43195 -0.29284 0.43889 C -0.29401 0.44028 -0.29557 0.44121 -0.29701 0.4426 C -0.29805 0.44352 -0.29909 0.44491 -0.30013 0.4463 C -0.30078 0.44815 -0.30117 0.45047 -0.30221 0.45185 C -0.30339 0.45324 -0.30495 0.45278 -0.30638 0.45371 C -0.30846 0.45463 -0.31055 0.45579 -0.31263 0.45741 C -0.31406 0.45834 -0.31524 0.45996 -0.3168 0.46111 C -0.31875 0.4625 -0.32083 0.46366 -0.32305 0.46482 C -0.32435 0.46551 -0.32578 0.46551 -0.32721 0.46667 C -0.33008 0.46875 -0.33281 0.47107 -0.33555 0.47408 C -0.33828 0.47709 -0.33945 0.48172 -0.34076 0.48704 C -0.34115 0.48866 -0.34141 0.49051 -0.3418 0.4926 C -0.34219 0.4956 -0.34232 0.49861 -0.34284 0.50185 C -0.34362 0.50741 -0.34531 0.51273 -0.34596 0.51852 C -0.34609 0.51968 -0.34701 0.53079 -0.34805 0.53334 C -0.34883 0.53542 -0.35013 0.53681 -0.35117 0.53889 C -0.35195 0.54051 -0.35221 0.54306 -0.35326 0.54445 C -0.35469 0.5463 -0.35677 0.54653 -0.35846 0.54815 C -0.35951 0.54908 -0.36042 0.55093 -0.36159 0.55185 C -0.36484 0.55417 -0.37096 0.55764 -0.37513 0.55926 C -0.37852 0.56042 -0.38203 0.56158 -0.38555 0.56297 C -0.38685 0.56343 -0.38828 0.56389 -0.38971 0.56482 C -0.39076 0.56528 -0.39167 0.56621 -0.39284 0.56667 C -0.39479 0.56736 -0.39701 0.56783 -0.39909 0.56852 C -0.40612 0.57685 -0.3974 0.5676 -0.40742 0.57408 C -0.42396 0.58472 -0.40586 0.57593 -0.41784 0.58148 C -0.41888 0.58287 -0.42487 0.59097 -0.42617 0.59445 C -0.42669 0.59607 -0.42878 0.60602 -0.4293 0.60926 C -0.42969 0.61158 -0.42969 0.61412 -0.43034 0.61667 C -0.43177 0.62292 -0.43333 0.62778 -0.43555 0.63334 C -0.43646 0.63565 -0.43763 0.6382 -0.43867 0.64074 C -0.43932 0.64236 -0.43971 0.64468 -0.44076 0.6463 C -0.44193 0.64792 -0.44362 0.64838 -0.44492 0.65 C -0.45326 0.65972 -0.44662 0.65579 -0.4543 0.65926 C -0.46302 0.67084 -0.45352 0.65972 -0.46367 0.66667 C -0.46484 0.66736 -0.46563 0.66922 -0.4668 0.67037 C -0.47552 0.67801 -0.46107 0.65926 -0.47826 0.67963 C -0.4793 0.68079 -0.48034 0.68172 -0.48138 0.68334 C -0.48399 0.68704 -0.48438 0.69005 -0.48763 0.6926 C -0.48893 0.69352 -0.49037 0.69375 -0.4918 0.69445 C -0.49453 0.69931 -0.4974 0.70579 -0.50117 0.70926 C -0.50208 0.70996 -0.50326 0.71042 -0.5043 0.71111 C -0.5056 0.71297 -0.5069 0.71505 -0.50846 0.71667 C -0.50938 0.7176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60" dur="1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9167E-6 -1.85185E-6 L 4.79167E-6 0.00023 C -0.01472 0.00556 -0.00521 -0.00023 -0.01263 0.00741 C -0.01446 0.00926 -0.01823 0.01181 -0.01993 0.01482 C -0.02761 0.02847 -0.01875 0.01713 -0.02618 0.02593 C -0.02956 0.0382 -0.02722 0.02801 -0.0293 0.04306 C -0.02956 0.04491 -0.02995 0.04607 -0.03034 0.04861 C -0.03073 0.05162 -0.03086 0.05463 -0.03138 0.05764 C -0.03165 0.05926 -0.03204 0.06111 -0.03243 0.06296 C -0.03295 0.06667 -0.03295 0.075 -0.03555 0.07801 C -0.03737 0.07986 -0.03959 0.08033 -0.0418 0.08148 C -0.0431 0.08195 -0.04454 0.08264 -0.04597 0.08334 C -0.05092 0.08496 -0.05534 0.08588 -0.06055 0.08704 C -0.06224 0.0882 -0.06381 0.08982 -0.06576 0.09074 C -0.06875 0.0919 -0.07201 0.0919 -0.07513 0.09259 C -0.07852 0.09329 -0.08308 0.09421 -0.08659 0.0963 C -0.09597 0.10185 -0.08777 0.09722 -0.09597 0.10556 C -0.09688 0.10648 -0.09805 0.10625 -0.09909 0.10741 C -0.10912 0.11713 -0.10196 0.11088 -0.10847 0.12037 C -0.11107 0.12408 -0.11485 0.12616 -0.1168 0.13148 C -0.11745 0.13334 -0.11797 0.13519 -0.11888 0.13704 C -0.1198 0.13889 -0.1211 0.14028 -0.12201 0.14259 C -0.12318 0.14537 -0.12396 0.14861 -0.12513 0.15185 C -0.12579 0.15371 -0.12657 0.15533 -0.12722 0.15741 C -0.12761 0.15903 -0.12774 0.16111 -0.12826 0.16296 C -0.13373 0.18565 -0.12709 0.15718 -0.13243 0.17593 C -0.1336 0.18033 -0.13373 0.18588 -0.13451 0.19074 C -0.13503 0.19445 -0.13581 0.19815 -0.13659 0.20185 C -0.13685 0.20857 -0.1362 0.21574 -0.13763 0.22222 C -0.13816 0.22477 -0.14024 0.22546 -0.1418 0.22593 C -0.14935 0.22732 -0.15704 0.22709 -0.16472 0.22778 C -0.16602 0.22894 -0.16732 0.23033 -0.16888 0.23148 C -0.17084 0.23287 -0.17318 0.23287 -0.17513 0.23519 C -0.18399 0.2456 -0.17266 0.23287 -0.18138 0.24074 C -0.18308 0.24213 -0.18477 0.24445 -0.18659 0.2463 C -0.18763 0.24861 -0.18894 0.25093 -0.18972 0.25371 C -0.19063 0.25718 -0.19102 0.26111 -0.1918 0.26482 L -0.19701 0.29259 C -0.19805 0.29815 -0.20013 0.31042 -0.20222 0.31296 C -0.20326 0.31412 -0.20417 0.31551 -0.20534 0.31667 C -0.20665 0.31783 -0.20821 0.31875 -0.20951 0.32037 C -0.21615 0.32871 -0.20873 0.32408 -0.2168 0.32778 C -0.21784 0.32894 -0.21888 0.32986 -0.21993 0.33148 C -0.22097 0.3331 -0.22175 0.33565 -0.22305 0.33704 C -0.22422 0.3382 -0.22579 0.33796 -0.22722 0.33889 C -0.22956 0.34028 -0.23425 0.34375 -0.23659 0.3463 C -0.23868 0.34838 -0.24076 0.35093 -0.24284 0.35371 C -0.24415 0.35556 -0.24571 0.35718 -0.24701 0.35926 C -0.24909 0.36273 -0.25326 0.37037 -0.25326 0.3706 C -0.25573 0.38357 -0.25222 0.36759 -0.25743 0.38148 C -0.25795 0.3831 -0.25795 0.38519 -0.25847 0.38704 C -0.25899 0.38889 -0.2599 0.39051 -0.26055 0.39259 C -0.2612 0.39491 -0.26172 0.39769 -0.26263 0.4 C -0.26459 0.40486 -0.26719 0.40695 -0.26993 0.41111 C -0.27487 0.41852 -0.27084 0.41528 -0.27618 0.41852 C -0.27722 0.42037 -0.278 0.42246 -0.2793 0.42408 C -0.28425 0.43033 -0.28204 0.42546 -0.28659 0.42963 C -0.29206 0.43449 -0.28737 0.43195 -0.29284 0.43889 C -0.29402 0.44028 -0.29558 0.44121 -0.29701 0.44259 C -0.29805 0.44352 -0.29909 0.44491 -0.30013 0.4463 C -0.30079 0.44815 -0.30118 0.45046 -0.30222 0.45185 C -0.30339 0.45324 -0.30495 0.45278 -0.30638 0.45371 C -0.30847 0.45463 -0.31055 0.45579 -0.31263 0.45741 C -0.31407 0.45834 -0.31524 0.45996 -0.3168 0.46111 C -0.31875 0.4625 -0.32084 0.46366 -0.32305 0.46482 C -0.32435 0.46551 -0.32579 0.46551 -0.32722 0.46667 C -0.33008 0.46875 -0.33282 0.47107 -0.33555 0.47408 C -0.33829 0.47709 -0.33946 0.48171 -0.34076 0.48704 C -0.34115 0.48866 -0.34141 0.49051 -0.3418 0.49259 C -0.34219 0.4956 -0.34232 0.49861 -0.34284 0.50185 C -0.34362 0.50741 -0.34532 0.51273 -0.34597 0.51852 C -0.3461 0.51968 -0.34701 0.53079 -0.34805 0.53334 C -0.34883 0.53542 -0.35013 0.53681 -0.35118 0.53889 C -0.35196 0.54051 -0.35222 0.54306 -0.35326 0.54445 C -0.35469 0.5463 -0.35678 0.54653 -0.35847 0.54815 C -0.35951 0.54908 -0.36042 0.55093 -0.36159 0.55185 C -0.36485 0.55417 -0.37097 0.55764 -0.37513 0.55926 C -0.37852 0.56042 -0.38204 0.56158 -0.38555 0.56296 C -0.38685 0.56343 -0.38829 0.56389 -0.38972 0.56482 C -0.39076 0.56528 -0.39167 0.56621 -0.39284 0.56667 C -0.3948 0.56736 -0.39701 0.56783 -0.39909 0.56852 C -0.40612 0.57685 -0.3974 0.56759 -0.40743 0.57408 C -0.42396 0.58472 -0.40586 0.57593 -0.41784 0.58148 C -0.41888 0.58287 -0.42487 0.59097 -0.42618 0.59445 C -0.4267 0.59607 -0.42878 0.60602 -0.4293 0.60926 C -0.42969 0.61158 -0.42969 0.61412 -0.43034 0.61667 C -0.43178 0.62292 -0.43334 0.62778 -0.43555 0.63334 C -0.43646 0.63565 -0.43763 0.6382 -0.43868 0.64074 C -0.43933 0.64236 -0.43972 0.64468 -0.44076 0.6463 C -0.44193 0.64792 -0.44362 0.64838 -0.44493 0.65 C -0.45326 0.65972 -0.44662 0.65579 -0.4543 0.65926 C -0.46303 0.67084 -0.45352 0.65972 -0.46368 0.66667 C -0.46485 0.66736 -0.46563 0.66921 -0.4668 0.67037 C -0.47553 0.67801 -0.46107 0.65926 -0.47826 0.67963 C -0.4793 0.68079 -0.48034 0.68171 -0.48138 0.68334 C -0.48399 0.68704 -0.48438 0.69005 -0.48763 0.69259 C -0.48894 0.69352 -0.49037 0.69375 -0.4918 0.69445 C -0.49454 0.69931 -0.4974 0.70579 -0.50118 0.70926 C -0.50209 0.70996 -0.50326 0.71042 -0.5043 0.71111 C -0.5056 0.71296 -0.50691 0.71505 -0.50847 0.71667 C -0.50938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62" dur="1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0" nodeType="withEffect">
                                  <p:stCondLst>
                                    <p:cond delay="4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5E-6 2.59259E-6 L 1.25E-6 0.00023 C -0.01471 0.00555 -0.00521 -0.00023 -0.01263 0.0074 C -0.01445 0.00926 -0.01823 0.0118 -0.01992 0.01481 C -0.02761 0.02847 -0.01875 0.01713 -0.02617 0.02592 C -0.02956 0.03819 -0.02721 0.02801 -0.0293 0.04282 C -0.02956 0.04467 -0.02995 0.04606 -0.03034 0.04838 C -0.03073 0.05139 -0.03086 0.0544 -0.03138 0.05764 C -0.03164 0.05926 -0.03203 0.06111 -0.03242 0.06296 C -0.03294 0.06666 -0.03294 0.07477 -0.03555 0.07778 C -0.03737 0.07963 -0.03958 0.08055 -0.0418 0.08171 C -0.0431 0.08217 -0.04453 0.08287 -0.04596 0.08356 C -0.05091 0.08495 -0.05534 0.08588 -0.06055 0.08727 C -0.06224 0.08842 -0.0638 0.09004 -0.06576 0.09074 C -0.06875 0.09213 -0.07201 0.09213 -0.07513 0.09282 C -0.07852 0.09328 -0.08307 0.09444 -0.08659 0.09676 C -0.09596 0.10185 -0.08776 0.09722 -0.09596 0.10555 C -0.09688 0.10671 -0.09805 0.10671 -0.09909 0.10787 C -0.10912 0.11759 -0.10195 0.11134 -0.10846 0.12083 C -0.11107 0.12453 -0.11484 0.12615 -0.1168 0.13171 C -0.11745 0.13333 -0.11797 0.13541 -0.11888 0.13703 C -0.11979 0.13912 -0.12109 0.14028 -0.12201 0.14259 C -0.12318 0.14537 -0.12396 0.14884 -0.12513 0.15231 C -0.12578 0.1537 -0.12656 0.15532 -0.12721 0.1574 C -0.12761 0.15903 -0.12774 0.16111 -0.12826 0.16342 C -0.13373 0.18588 -0.12708 0.15717 -0.13242 0.17592 C -0.13359 0.18032 -0.13373 0.18588 -0.13451 0.19097 C -0.13503 0.19444 -0.13581 0.19861 -0.13659 0.20185 C -0.13685 0.20879 -0.1362 0.21574 -0.13763 0.22222 C -0.13815 0.22477 -0.14024 0.22546 -0.1418 0.22592 C -0.14935 0.22731 -0.15703 0.22708 -0.16471 0.22778 C -0.16602 0.22893 -0.16732 0.23032 -0.16888 0.23148 C -0.17083 0.23287 -0.17318 0.23287 -0.17513 0.23518 C -0.18399 0.2456 -0.17266 0.23287 -0.18138 0.24074 C -0.18307 0.24213 -0.18477 0.24444 -0.18659 0.24629 C -0.18763 0.24861 -0.18893 0.25092 -0.18971 0.2537 C -0.19063 0.25717 -0.19102 0.26111 -0.1918 0.26481 L -0.19701 0.29259 C -0.19805 0.29815 -0.20013 0.31041 -0.20221 0.31296 C -0.20326 0.31412 -0.20417 0.31551 -0.20534 0.31666 C -0.20664 0.31782 -0.2082 0.31875 -0.20951 0.32037 C -0.21615 0.3287 -0.20873 0.32407 -0.2168 0.32778 C -0.21784 0.32893 -0.21888 0.32986 -0.21992 0.33148 C -0.22096 0.3331 -0.22175 0.33565 -0.22305 0.33703 C -0.22422 0.33819 -0.22578 0.33796 -0.22721 0.33889 C -0.22956 0.34028 -0.23425 0.34375 -0.23659 0.34629 C -0.23867 0.34838 -0.24076 0.35092 -0.24284 0.3537 C -0.24414 0.35555 -0.2457 0.35717 -0.24701 0.35926 C -0.24909 0.36273 -0.25326 0.37037 -0.25326 0.3706 C -0.25573 0.38356 -0.25221 0.36759 -0.25742 0.38148 C -0.25794 0.3831 -0.25794 0.38518 -0.25846 0.38703 C -0.25899 0.38889 -0.2599 0.39051 -0.26055 0.39259 C -0.2612 0.3949 -0.26172 0.39768 -0.26263 0.4 C -0.26458 0.40486 -0.26719 0.40694 -0.26992 0.41111 C -0.27487 0.41852 -0.27083 0.41528 -0.27617 0.41852 C -0.27721 0.42037 -0.278 0.42245 -0.2793 0.42407 C -0.28425 0.43032 -0.28203 0.42546 -0.28659 0.42963 C -0.29206 0.43449 -0.28737 0.43194 -0.29284 0.43889 C -0.29401 0.44028 -0.29557 0.4412 -0.29701 0.44259 C -0.29805 0.44352 -0.29909 0.4449 -0.30013 0.44629 C -0.30078 0.44815 -0.30117 0.45046 -0.30221 0.45185 C -0.30339 0.45324 -0.30495 0.45278 -0.30638 0.4537 C -0.30846 0.45463 -0.31055 0.45578 -0.31263 0.4574 C -0.31406 0.45833 -0.31524 0.45995 -0.3168 0.46111 C -0.31875 0.4625 -0.32083 0.46365 -0.32305 0.46481 C -0.32435 0.46551 -0.32578 0.46551 -0.32721 0.46666 C -0.33008 0.46875 -0.33281 0.47106 -0.33555 0.47407 C -0.33828 0.47708 -0.33945 0.48171 -0.34076 0.48703 C -0.34115 0.48865 -0.34141 0.49051 -0.3418 0.49259 C -0.34219 0.4956 -0.34232 0.49861 -0.34284 0.50185 C -0.34362 0.5074 -0.34531 0.51273 -0.34596 0.51852 C -0.34609 0.51967 -0.34701 0.53078 -0.34805 0.53333 C -0.34883 0.53541 -0.35013 0.5368 -0.35117 0.53889 C -0.35195 0.54051 -0.35221 0.54305 -0.35326 0.54444 C -0.35469 0.54629 -0.35677 0.54653 -0.35846 0.54815 C -0.35951 0.54907 -0.36042 0.55092 -0.36159 0.55185 C -0.36484 0.55416 -0.37096 0.55764 -0.37513 0.55926 C -0.37852 0.56041 -0.38203 0.56157 -0.38555 0.56296 C -0.38685 0.56342 -0.38828 0.56389 -0.38971 0.56481 C -0.39076 0.56528 -0.39167 0.5662 -0.39284 0.56666 C -0.39479 0.56736 -0.39701 0.56782 -0.39909 0.56852 C -0.40612 0.57685 -0.3974 0.56759 -0.40742 0.57407 C -0.42396 0.58472 -0.40586 0.57592 -0.41784 0.58148 C -0.41888 0.58287 -0.42487 0.59097 -0.42617 0.59444 C -0.42669 0.59606 -0.42878 0.60602 -0.4293 0.60926 C -0.42969 0.61157 -0.42969 0.61412 -0.43034 0.61666 C -0.43177 0.62291 -0.43333 0.62778 -0.43555 0.63333 C -0.43646 0.63565 -0.43763 0.63819 -0.43867 0.64074 C -0.43932 0.64236 -0.43971 0.64467 -0.44076 0.64629 C -0.44193 0.64791 -0.44362 0.64838 -0.44492 0.65 C -0.45326 0.65972 -0.44662 0.65578 -0.4543 0.65926 C -0.46302 0.67083 -0.45352 0.65972 -0.46367 0.66666 C -0.46484 0.66736 -0.46563 0.66921 -0.4668 0.67037 C -0.47552 0.67801 -0.46107 0.65926 -0.47826 0.67963 C -0.4793 0.68078 -0.48034 0.68171 -0.48138 0.68333 C -0.48399 0.68703 -0.48438 0.69004 -0.48763 0.69259 C -0.48893 0.69352 -0.49037 0.69375 -0.4918 0.69444 C -0.49453 0.6993 -0.4974 0.70578 -0.50117 0.70926 C -0.50208 0.70995 -0.50326 0.71041 -0.5043 0.71111 C -0.5056 0.71296 -0.5069 0.71504 -0.50846 0.71666 C -0.50938 0.71759 -0.51055 0.71736 -0.51159 0.71852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64" dur="1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54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-4.07407E-6 L 2.5E-6 0.00024 C -0.01472 0.00556 -0.00521 -0.00023 -0.01263 0.00741 C -0.01446 0.00926 -0.01823 0.01181 -0.01992 0.01482 C -0.02761 0.02848 -0.01875 0.01713 -0.02617 0.02616 C -0.02956 0.0382 -0.02722 0.02824 -0.0293 0.04283 C -0.02956 0.04468 -0.02995 0.04607 -0.03034 0.04838 C -0.03073 0.05139 -0.03086 0.05417 -0.03138 0.05741 C -0.03164 0.05926 -0.03203 0.06088 -0.03242 0.06297 C -0.03295 0.06667 -0.03295 0.07477 -0.03555 0.07778 C -0.03737 0.07963 -0.03959 0.08033 -0.0418 0.08149 C -0.0431 0.08195 -0.04453 0.08287 -0.04597 0.08357 C -0.05091 0.08496 -0.05534 0.08588 -0.06055 0.08727 C -0.06224 0.08843 -0.0638 0.09028 -0.06576 0.09074 C -0.06875 0.09213 -0.07201 0.09213 -0.07513 0.09306 C -0.07852 0.09329 -0.08308 0.09445 -0.08659 0.09676 C -0.09597 0.10186 -0.08776 0.09723 -0.09597 0.10556 C -0.09688 0.10672 -0.09805 0.10672 -0.09909 0.10787 C -0.10912 0.1176 -0.10196 0.11158 -0.10847 0.12084 C -0.11107 0.12454 -0.11485 0.12616 -0.1168 0.13172 C -0.11745 0.13334 -0.11797 0.13542 -0.11888 0.13704 C -0.11979 0.13912 -0.1211 0.14028 -0.12201 0.1426 C -0.12318 0.14537 -0.12396 0.14885 -0.12513 0.15232 C -0.12578 0.15371 -0.12656 0.15533 -0.12722 0.15741 C -0.12761 0.15903 -0.12774 0.16112 -0.12826 0.16343 C -0.13373 0.18588 -0.12709 0.15718 -0.13242 0.17593 C -0.1336 0.18033 -0.13373 0.18588 -0.13451 0.19098 C -0.13503 0.19445 -0.13581 0.19862 -0.13659 0.20186 C -0.13685 0.2088 -0.1362 0.21574 -0.13763 0.22246 C -0.13815 0.22477 -0.14024 0.22547 -0.1418 0.22593 C -0.14935 0.22778 -0.15703 0.22709 -0.16472 0.22778 C -0.16602 0.22894 -0.16732 0.23056 -0.16888 0.23172 C -0.17084 0.23287 -0.17318 0.23287 -0.17513 0.23519 C -0.18399 0.24561 -0.17266 0.23287 -0.18138 0.24098 C -0.18308 0.24213 -0.18477 0.24445 -0.18659 0.24653 C -0.18763 0.24885 -0.18893 0.25116 -0.18972 0.25371 C -0.19063 0.25718 -0.19102 0.26112 -0.1918 0.26482 L -0.19701 0.2926 C -0.19805 0.29815 -0.20013 0.31042 -0.20222 0.31297 C -0.20326 0.31412 -0.20417 0.31551 -0.20534 0.31667 C -0.20664 0.31783 -0.20821 0.31875 -0.20951 0.32037 C -0.21615 0.32871 -0.20873 0.32408 -0.2168 0.32778 C -0.21784 0.32894 -0.21888 0.32987 -0.21992 0.33149 C -0.22097 0.33311 -0.22175 0.33565 -0.22305 0.33704 C -0.22422 0.3382 -0.22578 0.33797 -0.22722 0.33889 C -0.22956 0.34028 -0.23425 0.34375 -0.23659 0.3463 C -0.23867 0.34838 -0.24076 0.35093 -0.24284 0.35371 C -0.24414 0.35556 -0.24571 0.35718 -0.24701 0.35926 C -0.24909 0.36274 -0.25326 0.37037 -0.25326 0.37061 C -0.25573 0.38357 -0.25222 0.3676 -0.25742 0.38149 C -0.25795 0.38311 -0.25795 0.38519 -0.25847 0.38704 C -0.25899 0.38889 -0.2599 0.39051 -0.26055 0.3926 C -0.2612 0.39491 -0.26172 0.39769 -0.26263 0.4 C -0.26459 0.40487 -0.26719 0.40695 -0.26992 0.41112 C -0.27487 0.41852 -0.27084 0.41528 -0.27617 0.41852 C -0.27722 0.42037 -0.278 0.42246 -0.2793 0.42408 C -0.28425 0.43033 -0.28203 0.42547 -0.28659 0.42963 C -0.29206 0.43449 -0.28737 0.43195 -0.29284 0.43889 C -0.29401 0.44028 -0.29558 0.44121 -0.29701 0.4426 C -0.29805 0.44352 -0.29909 0.44491 -0.30013 0.4463 C -0.30078 0.44815 -0.30117 0.45047 -0.30222 0.45186 C -0.30339 0.45324 -0.30495 0.45278 -0.30638 0.45371 C -0.30847 0.45463 -0.31055 0.45579 -0.31263 0.45741 C -0.31406 0.45834 -0.31524 0.45996 -0.3168 0.46112 C -0.31875 0.4625 -0.32084 0.46366 -0.32305 0.46482 C -0.32435 0.46551 -0.32578 0.46551 -0.32722 0.46667 C -0.33008 0.46875 -0.33281 0.47107 -0.33555 0.47408 C -0.33828 0.47709 -0.33946 0.48172 -0.34076 0.48704 C -0.34115 0.48866 -0.34141 0.49051 -0.3418 0.4926 C -0.34219 0.49561 -0.34232 0.49862 -0.34284 0.50186 C -0.34362 0.50741 -0.34531 0.51274 -0.34597 0.51852 C -0.3461 0.51968 -0.34701 0.53079 -0.34805 0.53334 C -0.34883 0.53542 -0.35013 0.53681 -0.35117 0.53889 C -0.35196 0.54051 -0.35222 0.54306 -0.35326 0.54445 C -0.35469 0.5463 -0.35677 0.54653 -0.35847 0.54815 C -0.35951 0.54908 -0.36042 0.55093 -0.36159 0.55186 C -0.36485 0.55417 -0.37097 0.55764 -0.37513 0.55926 C -0.37852 0.56042 -0.38203 0.56158 -0.38555 0.56297 C -0.38685 0.56343 -0.38828 0.56389 -0.38972 0.56482 C -0.39076 0.56528 -0.39167 0.56621 -0.39284 0.56667 C -0.39479 0.56737 -0.39701 0.56783 -0.39909 0.56852 C -0.40612 0.57686 -0.3974 0.5676 -0.40742 0.57408 C -0.42396 0.58473 -0.40586 0.57593 -0.41784 0.58149 C -0.41888 0.58287 -0.42487 0.59098 -0.42617 0.59445 C -0.4267 0.59607 -0.42878 0.60602 -0.4293 0.60926 C -0.42969 0.61158 -0.42969 0.61412 -0.43034 0.61667 C -0.43177 0.62292 -0.43334 0.62778 -0.43555 0.63334 C -0.43646 0.63565 -0.43763 0.6382 -0.43867 0.64074 C -0.43933 0.64237 -0.43972 0.64468 -0.44076 0.6463 C -0.44193 0.64792 -0.44362 0.64838 -0.44492 0.65 C -0.45326 0.65973 -0.44662 0.65579 -0.4543 0.65926 C -0.46302 0.67084 -0.45352 0.65973 -0.46367 0.66667 C -0.46485 0.66737 -0.46563 0.66922 -0.4668 0.67037 C -0.47552 0.67801 -0.46107 0.65926 -0.47826 0.67963 C -0.4793 0.68079 -0.48034 0.68172 -0.48138 0.68334 C -0.48399 0.68704 -0.48438 0.69005 -0.48763 0.6926 C -0.48893 0.69352 -0.49037 0.69375 -0.4918 0.69445 C -0.49453 0.69931 -0.4974 0.70579 -0.50117 0.70926 C -0.50209 0.70996 -0.50326 0.71042 -0.5043 0.71112 C -0.5056 0.71297 -0.5069 0.71505 -0.50847 0.71667 C -0.50938 0.7176 -0.51055 0.71737 -0.51159 0.71852 C -0.51185 0.71875 -0.51159 0.71968 -0.51159 0.72037 L -0.51159 0.72061 " pathEditMode="relative" rAng="0" ptsTypes="AAAAAAAAAAAAAAAAAAAAAAAAAAAAAAAAAAAAAAAAAAAAAAAAAAAAAAAAAAAAAAAAAAAAAAAAAAAAAAAAAAAAAAAAAAAAAAAAAAAAAAA">
                                      <p:cBhvr>
                                        <p:cTn id="66" dur="1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fill="hold" grpId="0" nodeType="withEffect">
                                  <p:stCondLst>
                                    <p:cond delay="4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-3.7037E-7 L -1.45833E-6 0.00023 C -0.01471 0.00556 -0.00521 -0.00023 -0.01263 0.00741 C -0.01445 0.00926 -0.01823 0.01181 -0.01992 0.01482 C -0.0276 0.02847 -0.01875 0.01713 -0.02617 0.02593 C -0.02956 0.03819 -0.02721 0.02801 -0.0293 0.04282 C -0.02956 0.04468 -0.02995 0.04607 -0.03034 0.04861 C -0.03073 0.05162 -0.03086 0.05463 -0.03138 0.05764 C -0.03164 0.05926 -0.03203 0.06111 -0.03242 0.06296 C -0.03294 0.06667 -0.03294 0.075 -0.03555 0.07801 C -0.03737 0.07986 -0.03958 0.08056 -0.0418 0.08171 C -0.0431 0.08218 -0.04453 0.08287 -0.04596 0.08357 C -0.05091 0.08495 -0.05534 0.08588 -0.06055 0.08727 C -0.06224 0.08843 -0.0638 0.09005 -0.06575 0.09074 C -0.06875 0.09213 -0.072 0.09213 -0.07513 0.09282 C -0.07851 0.09329 -0.08307 0.09444 -0.08659 0.09653 C -0.09596 0.10185 -0.08776 0.09722 -0.09596 0.10556 C -0.09687 0.10648 -0.09805 0.10625 -0.09909 0.10741 C -0.10911 0.11713 -0.10195 0.11088 -0.10846 0.12037 C -0.11107 0.12407 -0.11484 0.12616 -0.1168 0.13148 C -0.11745 0.13333 -0.11797 0.13519 -0.11888 0.13704 C -0.11979 0.13889 -0.12109 0.14028 -0.122 0.14259 C -0.12318 0.14537 -0.12396 0.14861 -0.12513 0.15185 C -0.12578 0.1537 -0.12656 0.15532 -0.12721 0.15741 C -0.1276 0.15903 -0.12773 0.16111 -0.12825 0.16296 C -0.13372 0.18565 -0.12708 0.15718 -0.13242 0.17593 C -0.13359 0.18032 -0.13372 0.18588 -0.1345 0.19074 C -0.13502 0.19444 -0.13581 0.19815 -0.13659 0.20185 C -0.13685 0.20857 -0.1362 0.21574 -0.13763 0.22222 C -0.13815 0.22477 -0.14023 0.22546 -0.1418 0.22593 C -0.14935 0.22732 -0.15703 0.22708 -0.16471 0.22778 C -0.16601 0.22894 -0.16732 0.23032 -0.16888 0.23148 C -0.17083 0.23287 -0.17318 0.23287 -0.17513 0.23519 C -0.18398 0.2456 -0.17265 0.23287 -0.18138 0.24074 C -0.18307 0.24213 -0.18476 0.24444 -0.18659 0.2463 C -0.18763 0.24861 -0.18893 0.25093 -0.18971 0.2537 C -0.19062 0.25718 -0.19101 0.26111 -0.1918 0.26482 L -0.197 0.29259 C -0.19805 0.29815 -0.20013 0.31042 -0.20221 0.31296 C -0.20325 0.31412 -0.20417 0.31551 -0.20534 0.31667 C -0.20664 0.31782 -0.2082 0.31875 -0.2095 0.32037 C -0.21614 0.3287 -0.20872 0.32407 -0.2168 0.32778 C -0.21784 0.32894 -0.21888 0.32986 -0.21992 0.33148 C -0.22096 0.3331 -0.22174 0.33565 -0.22305 0.33704 C -0.22422 0.33819 -0.22578 0.33796 -0.22721 0.33889 C -0.22956 0.34028 -0.23424 0.34375 -0.23659 0.3463 C -0.23867 0.34838 -0.24075 0.35093 -0.24284 0.3537 C -0.24414 0.35556 -0.2457 0.35718 -0.247 0.35926 C -0.24909 0.36273 -0.25325 0.37037 -0.25325 0.3706 C -0.25573 0.38357 -0.25221 0.36759 -0.25742 0.38148 C -0.25794 0.3831 -0.25794 0.38519 -0.25846 0.38704 C -0.25898 0.38889 -0.25989 0.39051 -0.26055 0.39259 C -0.2612 0.39491 -0.26172 0.39769 -0.26263 0.4 C -0.26458 0.40486 -0.26719 0.40694 -0.26992 0.41111 C -0.27487 0.41852 -0.27083 0.41528 -0.27617 0.41852 C -0.27721 0.42037 -0.27799 0.42245 -0.2793 0.42407 C -0.28424 0.43032 -0.28203 0.42546 -0.28659 0.42963 C -0.29206 0.43449 -0.28737 0.43194 -0.29284 0.43889 C -0.29401 0.44028 -0.29557 0.4412 -0.297 0.44259 C -0.29805 0.44352 -0.29909 0.44491 -0.30013 0.4463 C -0.30078 0.44815 -0.30117 0.45046 -0.30221 0.45185 C -0.30338 0.45324 -0.30495 0.45278 -0.30638 0.4537 C -0.30846 0.45463 -0.31055 0.45579 -0.31263 0.45741 C -0.31406 0.45833 -0.31523 0.45995 -0.3168 0.46111 C -0.31875 0.4625 -0.32083 0.46366 -0.32305 0.46482 C -0.32435 0.46551 -0.32578 0.46551 -0.32721 0.46667 C -0.33008 0.46875 -0.33281 0.47107 -0.33555 0.47407 C -0.33828 0.47708 -0.33945 0.48171 -0.34075 0.48704 C -0.34114 0.48866 -0.3414 0.49051 -0.3418 0.49259 C -0.34219 0.4956 -0.34232 0.49861 -0.34284 0.50185 C -0.34362 0.50741 -0.34531 0.51273 -0.34596 0.51852 C -0.34609 0.51968 -0.347 0.53079 -0.34805 0.53333 C -0.34883 0.53542 -0.35013 0.53681 -0.35117 0.53889 C -0.35195 0.54051 -0.35221 0.54306 -0.35325 0.54444 C -0.35469 0.5463 -0.35677 0.54653 -0.35846 0.54815 C -0.3595 0.54907 -0.36042 0.55093 -0.36159 0.55185 C -0.36484 0.55417 -0.37096 0.55764 -0.37513 0.55926 C -0.37851 0.56042 -0.38203 0.56157 -0.38555 0.56296 C -0.38685 0.56343 -0.38828 0.56389 -0.38971 0.56482 C -0.39075 0.56528 -0.39167 0.5662 -0.39284 0.56667 C -0.39479 0.56736 -0.397 0.56782 -0.39909 0.56852 C -0.40612 0.57685 -0.39739 0.56759 -0.40742 0.57407 C -0.42396 0.58472 -0.40586 0.57593 -0.41784 0.58148 C -0.41888 0.58287 -0.42487 0.59097 -0.42617 0.59444 C -0.42669 0.59607 -0.42877 0.60602 -0.4293 0.60926 C -0.42969 0.61157 -0.42969 0.61412 -0.43034 0.61667 C -0.43177 0.62292 -0.43333 0.62778 -0.43555 0.63333 C -0.43646 0.63565 -0.43763 0.63819 -0.43867 0.64074 C -0.43932 0.64236 -0.43971 0.64468 -0.44075 0.6463 C -0.44193 0.64792 -0.44362 0.64838 -0.44492 0.65 C -0.45325 0.65972 -0.44661 0.65579 -0.4543 0.65926 C -0.46302 0.67083 -0.45351 0.65972 -0.46367 0.66667 C -0.46484 0.66736 -0.46562 0.66921 -0.4668 0.67037 C -0.47552 0.67801 -0.46107 0.65926 -0.47825 0.67963 C -0.4793 0.68079 -0.48034 0.68171 -0.48138 0.68333 C -0.48398 0.68704 -0.48437 0.69005 -0.48763 0.69259 C -0.48893 0.69352 -0.49036 0.69375 -0.4918 0.69444 C -0.49453 0.69931 -0.49739 0.70579 -0.50117 0.70926 C -0.50208 0.70995 -0.50325 0.71042 -0.5043 0.71111 C -0.5056 0.71296 -0.5069 0.71505 -0.50846 0.71667 C -0.50937 0.71759 -0.51055 0.71736 -0.51159 0.71852 C -0.51185 0.71875 -0.51159 0.71968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68" dur="1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5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3.7037E-6 L -4.16667E-7 0.00023 C -0.01471 0.00555 -0.00521 -0.00024 -0.01263 0.0074 C -0.01445 0.00926 -0.01823 0.0118 -0.01992 0.01481 C -0.0276 0.02847 -0.01875 0.01713 -0.02617 0.02592 C -0.02956 0.03819 -0.02721 0.02801 -0.0293 0.04259 C -0.02956 0.04444 -0.02995 0.04606 -0.03034 0.04814 C -0.03073 0.05115 -0.03086 0.05416 -0.03138 0.0574 C -0.03164 0.05926 -0.03203 0.06088 -0.03242 0.06296 C -0.03294 0.06666 -0.03294 0.07476 -0.03555 0.07777 C -0.03737 0.07963 -0.03958 0.08032 -0.0418 0.08148 C -0.0431 0.08194 -0.04453 0.08264 -0.04596 0.08333 C -0.05091 0.08495 -0.05534 0.08588 -0.06055 0.08703 C -0.06224 0.08819 -0.0638 0.08981 -0.06575 0.09074 C -0.06875 0.09189 -0.072 0.09189 -0.07513 0.09259 C -0.07852 0.09328 -0.08307 0.09421 -0.08659 0.09629 C -0.09596 0.10185 -0.08776 0.09722 -0.09596 0.10555 C -0.09687 0.10648 -0.09805 0.10625 -0.09909 0.1074 C -0.10911 0.11713 -0.10195 0.11088 -0.10846 0.12037 C -0.11107 0.12407 -0.11484 0.12615 -0.1168 0.13148 C -0.11745 0.13333 -0.11797 0.13518 -0.11888 0.13703 C -0.11979 0.13889 -0.12109 0.14027 -0.122 0.14259 C -0.12318 0.14537 -0.12396 0.14861 -0.12513 0.15185 C -0.12578 0.1537 -0.12656 0.15532 -0.12721 0.1574 C -0.1276 0.15902 -0.12773 0.16111 -0.12825 0.16296 C -0.13372 0.18564 -0.12708 0.15717 -0.13242 0.17592 C -0.13359 0.18032 -0.13372 0.18588 -0.1345 0.19074 C -0.13503 0.19444 -0.13581 0.19814 -0.13659 0.20185 C -0.13685 0.20856 -0.1362 0.21574 -0.13763 0.22222 C -0.13815 0.22476 -0.14023 0.22546 -0.1418 0.22592 C -0.14935 0.22731 -0.15703 0.22708 -0.16471 0.22777 C -0.16602 0.22893 -0.16732 0.23032 -0.16888 0.23148 C -0.17083 0.23287 -0.17318 0.23287 -0.17513 0.23518 C -0.18398 0.2456 -0.17266 0.23287 -0.18138 0.24074 C -0.18307 0.24213 -0.18477 0.24444 -0.18659 0.24629 C -0.18763 0.24861 -0.18893 0.25092 -0.18971 0.2537 C -0.19062 0.25717 -0.19102 0.26111 -0.1918 0.26481 L -0.197 0.29259 C -0.19805 0.29814 -0.20013 0.31041 -0.20221 0.31296 C -0.20325 0.31412 -0.20417 0.31551 -0.20534 0.31666 C -0.20664 0.31782 -0.2082 0.31875 -0.2095 0.32037 C -0.21615 0.3287 -0.20872 0.32407 -0.2168 0.32777 C -0.21784 0.32893 -0.21888 0.32986 -0.21992 0.33148 C -0.22096 0.3331 -0.22174 0.33564 -0.22305 0.33703 C -0.22422 0.33819 -0.22578 0.33796 -0.22721 0.33889 C -0.22956 0.34027 -0.23424 0.34375 -0.23659 0.34629 C -0.23867 0.34838 -0.24075 0.35092 -0.24284 0.3537 C -0.24414 0.35555 -0.2457 0.35717 -0.247 0.35926 C -0.24909 0.36273 -0.25325 0.37037 -0.25325 0.3706 C -0.25573 0.38356 -0.25221 0.36759 -0.25742 0.38148 C -0.25794 0.3831 -0.25794 0.38518 -0.25846 0.38703 C -0.25898 0.38889 -0.2599 0.39051 -0.26055 0.39259 C -0.2612 0.3949 -0.26172 0.39768 -0.26263 0.4 C -0.26458 0.40486 -0.26719 0.40694 -0.26992 0.41111 C -0.27487 0.41851 -0.27083 0.41527 -0.27617 0.41851 C -0.27721 0.42037 -0.27799 0.42245 -0.2793 0.42407 C -0.28424 0.43032 -0.28203 0.42546 -0.28659 0.42963 C -0.29206 0.43449 -0.28737 0.43194 -0.29284 0.43889 C -0.29401 0.44027 -0.29557 0.4412 -0.297 0.44259 C -0.29805 0.44351 -0.29909 0.4449 -0.30013 0.44629 C -0.30078 0.44814 -0.30117 0.45046 -0.30221 0.45185 C -0.30338 0.45324 -0.30495 0.45277 -0.30638 0.4537 C -0.30846 0.45463 -0.31055 0.45578 -0.31263 0.4574 C -0.31406 0.45833 -0.31523 0.45995 -0.3168 0.46111 C -0.31875 0.4625 -0.32083 0.46365 -0.32305 0.46481 C -0.32435 0.46551 -0.32578 0.46551 -0.32721 0.46666 C -0.33008 0.46875 -0.33281 0.47106 -0.33555 0.47407 C -0.33828 0.47708 -0.33945 0.48171 -0.34075 0.48703 C -0.34115 0.48865 -0.34141 0.49051 -0.3418 0.49259 C -0.34219 0.4956 -0.34232 0.49861 -0.34284 0.50185 C -0.34362 0.5074 -0.34531 0.51273 -0.34596 0.51851 C -0.34609 0.51967 -0.347 0.53078 -0.34805 0.53333 C -0.34883 0.53541 -0.35013 0.5368 -0.35117 0.53889 C -0.35195 0.54051 -0.35221 0.54305 -0.35325 0.54444 C -0.35469 0.54629 -0.35677 0.54652 -0.35846 0.54814 C -0.3595 0.54907 -0.36042 0.55092 -0.36159 0.55185 C -0.36484 0.55416 -0.37096 0.55764 -0.37513 0.55926 C -0.37852 0.56041 -0.38203 0.56157 -0.38555 0.56296 C -0.38685 0.56342 -0.38828 0.56389 -0.38971 0.56481 C -0.39075 0.56527 -0.39167 0.5662 -0.39284 0.56666 C -0.39479 0.56736 -0.397 0.56782 -0.39909 0.56851 C -0.40612 0.57685 -0.3974 0.56759 -0.40742 0.57407 C -0.42396 0.58472 -0.40586 0.57592 -0.41784 0.58148 C -0.41888 0.58287 -0.42487 0.59097 -0.42617 0.59444 C -0.42669 0.59606 -0.42878 0.60601 -0.4293 0.60926 C -0.42969 0.61157 -0.42969 0.61412 -0.43034 0.61666 C -0.43177 0.62291 -0.43333 0.62777 -0.43555 0.63333 C -0.43646 0.63564 -0.43763 0.63819 -0.43867 0.64074 C -0.43932 0.64236 -0.43971 0.64467 -0.44075 0.64629 C -0.44193 0.64791 -0.44362 0.64838 -0.44492 0.65 C -0.45325 0.65972 -0.44661 0.65578 -0.4543 0.65926 C -0.46302 0.67083 -0.45352 0.65972 -0.46367 0.66666 C -0.46484 0.66736 -0.46562 0.66921 -0.4668 0.67037 C -0.47552 0.67801 -0.46107 0.65926 -0.47825 0.67963 C -0.4793 0.68078 -0.48034 0.68171 -0.48138 0.68333 C -0.48398 0.68703 -0.48437 0.69004 -0.48763 0.69259 C -0.48893 0.69351 -0.49036 0.69375 -0.4918 0.69444 C -0.49453 0.6993 -0.4974 0.70578 -0.50117 0.70926 C -0.50208 0.70995 -0.50325 0.71041 -0.5043 0.71111 C -0.5056 0.71296 -0.5069 0.71504 -0.50846 0.71666 C -0.50937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70" dur="1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grpId="0" nodeType="withEffect">
                                  <p:stCondLst>
                                    <p:cond delay="7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4.07407E-6 L 5E-6 0.00023 C -0.01472 0.00555 -0.00521 -0.00024 -0.01263 0.0074 C -0.01446 0.00926 -0.01822 0.0118 -0.01992 0.01481 C -0.0276 0.02847 -0.01874 0.01713 -0.02617 0.02592 C -0.02955 0.03819 -0.02722 0.02801 -0.0293 0.04282 C -0.02955 0.04467 -0.02994 0.04606 -0.03033 0.04838 C -0.03072 0.05138 -0.03085 0.05439 -0.03138 0.05763 C -0.03164 0.05926 -0.03203 0.06111 -0.03242 0.06296 C -0.03294 0.06666 -0.03294 0.07476 -0.03554 0.07777 C -0.03737 0.07963 -0.03958 0.08032 -0.04179 0.08148 C -0.0431 0.08194 -0.04453 0.08263 -0.04596 0.08333 C -0.05091 0.08495 -0.05533 0.08588 -0.06054 0.08703 C -0.06223 0.08819 -0.0638 0.08981 -0.06575 0.09074 C -0.06874 0.09189 -0.072 0.09189 -0.07513 0.09259 C -0.07852 0.09328 -0.08308 0.09444 -0.08658 0.09652 C -0.09596 0.10185 -0.08777 0.09722 -0.09596 0.10555 C -0.09687 0.10671 -0.09805 0.10648 -0.09909 0.10763 C -0.10912 0.11759 -0.10196 0.11111 -0.10847 0.12083 C -0.11107 0.12453 -0.11485 0.12615 -0.1168 0.13171 C -0.11745 0.13333 -0.11797 0.13541 -0.11889 0.13703 C -0.1198 0.13912 -0.1211 0.14027 -0.12201 0.14259 C -0.12318 0.14537 -0.12396 0.14884 -0.12514 0.15231 C -0.12579 0.1537 -0.12657 0.15532 -0.12722 0.1574 C -0.12761 0.15902 -0.12774 0.16111 -0.12826 0.16342 C -0.13373 0.18588 -0.12709 0.15717 -0.13243 0.17592 C -0.1336 0.18032 -0.13373 0.18588 -0.13451 0.19097 C -0.13503 0.19444 -0.13581 0.19861 -0.13659 0.20185 C -0.13685 0.20879 -0.1362 0.21574 -0.13764 0.22245 C -0.13816 0.22476 -0.14024 0.22546 -0.1418 0.22592 C -0.14935 0.22754 -0.15704 0.22708 -0.16472 0.22777 C -0.16602 0.22893 -0.16732 0.23055 -0.16889 0.23171 C -0.17084 0.23287 -0.17318 0.23287 -0.17514 0.23518 C -0.18399 0.2456 -0.17266 0.23287 -0.18139 0.24074 C -0.18308 0.24213 -0.18477 0.24444 -0.18659 0.24629 C -0.18764 0.24861 -0.18894 0.25092 -0.18972 0.2537 C -0.19063 0.25717 -0.19102 0.26111 -0.1918 0.26481 L -0.19701 0.29259 C -0.19805 0.29814 -0.20014 0.31041 -0.20222 0.31296 C -0.20326 0.31412 -0.20417 0.31551 -0.20534 0.31666 C -0.20665 0.31782 -0.20821 0.31875 -0.20951 0.32037 C -0.21615 0.3287 -0.20873 0.32407 -0.2168 0.32777 C -0.21784 0.32893 -0.21889 0.32986 -0.21993 0.33148 C -0.22097 0.3331 -0.22175 0.33564 -0.22305 0.33703 C -0.22422 0.33819 -0.22579 0.33796 -0.22722 0.33888 C -0.22956 0.34027 -0.23425 0.34375 -0.23659 0.34629 C -0.23868 0.34838 -0.24076 0.35092 -0.24284 0.3537 C -0.24415 0.35555 -0.24571 0.35717 -0.24701 0.35926 C -0.24909 0.36273 -0.25326 0.37037 -0.25326 0.3706 C -0.25573 0.38356 -0.25222 0.36759 -0.25743 0.38148 C -0.25795 0.3831 -0.25795 0.38518 -0.25847 0.38703 C -0.25899 0.38888 -0.2599 0.39051 -0.26055 0.39259 C -0.2612 0.3949 -0.26172 0.39768 -0.26264 0.4 C -0.26459 0.40486 -0.26719 0.40694 -0.26993 0.41111 C -0.27487 0.41851 -0.27084 0.41527 -0.27618 0.41851 C -0.27722 0.42037 -0.278 0.42245 -0.2793 0.42407 C -0.28425 0.43032 -0.28204 0.42546 -0.28659 0.42963 C -0.29206 0.43449 -0.28737 0.43194 -0.29284 0.43888 C -0.29402 0.44027 -0.29558 0.4412 -0.29701 0.44259 C -0.29805 0.44351 -0.29909 0.4449 -0.30014 0.44629 C -0.30079 0.44814 -0.30118 0.45046 -0.30222 0.45185 C -0.30339 0.45324 -0.30495 0.45277 -0.30639 0.4537 C -0.30847 0.45463 -0.31055 0.45578 -0.31264 0.4574 C -0.31407 0.45833 -0.31524 0.45995 -0.3168 0.46111 C -0.31875 0.4625 -0.32084 0.46365 -0.32305 0.46481 C -0.32435 0.46551 -0.32579 0.46551 -0.32722 0.46666 C -0.33008 0.46875 -0.33282 0.47106 -0.33555 0.47407 C -0.33829 0.47708 -0.33946 0.48171 -0.34076 0.48703 C -0.34115 0.48865 -0.34141 0.49051 -0.3418 0.49259 C -0.34219 0.4956 -0.34232 0.49861 -0.34284 0.50185 C -0.34362 0.5074 -0.34532 0.51273 -0.34597 0.51851 C -0.3461 0.51967 -0.34701 0.53078 -0.34805 0.53333 C -0.34883 0.53541 -0.35014 0.5368 -0.35118 0.53888 C -0.35196 0.54051 -0.35222 0.54305 -0.35326 0.54444 C -0.35469 0.54629 -0.35678 0.54652 -0.35847 0.54814 C -0.35951 0.54907 -0.36042 0.55092 -0.36159 0.55185 C -0.36485 0.55416 -0.37097 0.55763 -0.37514 0.55926 C -0.37852 0.56041 -0.38204 0.56157 -0.38555 0.56296 C -0.38685 0.56342 -0.38829 0.56388 -0.38972 0.56481 C -0.39076 0.56527 -0.39167 0.5662 -0.39284 0.56666 C -0.3948 0.56736 -0.39701 0.56782 -0.39909 0.56851 C -0.40612 0.57685 -0.3974 0.56759 -0.40743 0.57407 C -0.42396 0.58472 -0.40586 0.57592 -0.41784 0.58148 C -0.41889 0.58287 -0.42487 0.59097 -0.42618 0.59444 C -0.4267 0.59606 -0.42878 0.60601 -0.4293 0.60926 C -0.42969 0.61157 -0.42969 0.61412 -0.43034 0.61666 C -0.43178 0.62291 -0.43334 0.62777 -0.43555 0.63333 C -0.43646 0.63564 -0.43764 0.63819 -0.43868 0.64074 C -0.43933 0.64236 -0.43972 0.64467 -0.44076 0.64629 C -0.44193 0.64791 -0.44362 0.64838 -0.44493 0.65 C -0.45326 0.65972 -0.44662 0.65578 -0.4543 0.65926 C -0.46303 0.67083 -0.45352 0.65972 -0.46368 0.66666 C -0.46485 0.66736 -0.46563 0.66921 -0.4668 0.67037 C -0.47553 0.67801 -0.46107 0.65926 -0.47826 0.67963 C -0.4793 0.68078 -0.48034 0.68171 -0.48139 0.68333 C -0.48399 0.68703 -0.48438 0.69004 -0.48764 0.69259 C -0.48894 0.69351 -0.49037 0.69375 -0.4918 0.69444 C -0.49454 0.6993 -0.4974 0.70578 -0.50118 0.70926 C -0.50209 0.70995 -0.50326 0.71041 -0.5043 0.71111 C -0.5056 0.71296 -0.50691 0.71504 -0.50847 0.71666 C -0.50938 0.71759 -0.51055 0.71736 -0.51159 0.71851 C -0.51185 0.71875 -0.51159 0.71967 -0.51159 0.72037 L -0.51159 0.7206 " pathEditMode="relative" rAng="0" ptsTypes="AAAAAAAAAAAAAAAAAAAAAAAAAAAAAAAAAAAAAAAAAAAAAAAAAAAAAAAAAAAAAAAAAAAAAAAAAAAAAAAAAAAAAAAAAAAAAAAAAAAAAAA">
                                      <p:cBhvr>
                                        <p:cTn id="72" dur="1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3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1"/>
                </p:tgtEl>
              </p:cMediaNode>
            </p:audio>
          </p:childTnLst>
        </p:cTn>
      </p:par>
    </p:tnLst>
    <p:bldLst>
      <p:bldP spid="73" grpId="0"/>
      <p:bldP spid="139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6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自定义</PresentationFormat>
  <Paragraphs>3</Paragraphs>
  <Slides>1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2014-11-23T01:24:23Z</dcterms:created>
  <dcterms:modified xsi:type="dcterms:W3CDTF">2016-07-07T02:26:51Z</dcterms:modified>
</cp:coreProperties>
</file>