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6" r:id="rId3"/>
    <p:sldId id="273" r:id="rId4"/>
    <p:sldId id="278" r:id="rId5"/>
    <p:sldId id="261" r:id="rId6"/>
    <p:sldId id="279" r:id="rId7"/>
    <p:sldId id="272" r:id="rId8"/>
    <p:sldId id="277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9" autoAdjust="0"/>
  </p:normalViewPr>
  <p:slideViewPr>
    <p:cSldViewPr showGuides="1">
      <p:cViewPr>
        <p:scale>
          <a:sx n="76" d="100"/>
          <a:sy n="76" d="100"/>
        </p:scale>
        <p:origin x="-1146" y="21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86030592"/>
        <c:axId val="86032384"/>
      </c:barChart>
      <c:catAx>
        <c:axId val="86030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6032384"/>
        <c:crosses val="autoZero"/>
        <c:auto val="1"/>
        <c:lblAlgn val="ctr"/>
        <c:lblOffset val="100"/>
        <c:noMultiLvlLbl val="0"/>
      </c:catAx>
      <c:valAx>
        <c:axId val="8603238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60305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61664"/>
        <c:axId val="34984320"/>
      </c:lineChart>
      <c:catAx>
        <c:axId val="34961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4984320"/>
        <c:crosses val="autoZero"/>
        <c:auto val="1"/>
        <c:lblAlgn val="ctr"/>
        <c:lblOffset val="100"/>
        <c:noMultiLvlLbl val="0"/>
      </c:catAx>
      <c:valAx>
        <c:axId val="3498432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496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LIDEtoME\TP模板\新建文件夹 (10)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00165" cy="67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7404225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491694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4283782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10)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73665"/>
            <a:ext cx="7691264" cy="57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247848"/>
            <a:ext cx="8353425" cy="750292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3846011"/>
            <a:ext cx="8353425" cy="401836"/>
          </a:xfrm>
        </p:spPr>
        <p:txBody>
          <a:bodyPr anchor="b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7380561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10)\bg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1" y="683670"/>
            <a:ext cx="7488064" cy="56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429000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4221088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7380561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10)\bg1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2227" y="5113035"/>
            <a:ext cx="2231773" cy="16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fccd1b2448caa624d4db8d31fdd67f09371049"/>
</p:tagLst>
</file>

<file path=ppt/theme/theme1.xml><?xml version="1.0" encoding="utf-8"?>
<a:theme xmlns:a="http://schemas.openxmlformats.org/drawingml/2006/main" name="www.iloveppt.org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PPT素材夹_0076</Template>
  <TotalTime>1</TotalTime>
  <Words>399</Words>
  <Application>Microsoft Office PowerPoint</Application>
  <PresentationFormat>全屏显示(4:3)</PresentationFormat>
  <Paragraphs>136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www.iloveppt.org</vt:lpstr>
      <vt:lpstr>点击此处添加幻灯主标题</vt:lpstr>
      <vt:lpstr>单击此处添加标题</vt:lpstr>
      <vt:lpstr>阵列图示 SmartArt</vt:lpstr>
      <vt:lpstr>流程图示 SmartArt</vt:lpstr>
      <vt:lpstr>表格样式</vt:lpstr>
      <vt:lpstr>单击此处添加标题</vt:lpstr>
      <vt:lpstr>单击此处添加图片标题</vt:lpstr>
      <vt:lpstr>单击此处添加标题</vt:lpstr>
      <vt:lpstr>感谢观映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TP-人文风俗</dc:subject>
  <dc:creator>YANGS-PC</dc:creator>
  <cp:keywords>XS-普屏 4：3;SC-淡绿色;BG-浅色;DH-静态;XJ-二级</cp:keywords>
  <dc:description>我爱PPT中文网</dc:description>
  <cp:lastModifiedBy>Administrator</cp:lastModifiedBy>
  <cp:revision>2</cp:revision>
  <dcterms:created xsi:type="dcterms:W3CDTF">2015-11-02T13:54:44Z</dcterms:created>
  <dcterms:modified xsi:type="dcterms:W3CDTF">2016-07-06T15:26:24Z</dcterms:modified>
  <cp:category>UDi-主题模板</cp:category>
</cp:coreProperties>
</file>