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C744-071B-4609-9EA4-806077A8EADB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B462-89A2-4C82-AE86-10EFF8AA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6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6669E-0AC3-4103-9109-A612683C0BF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D2E2-9B97-42FC-809D-B036A19138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81483-556D-4494-AC3E-7D0C2581EC1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6656E-EEAF-4D25-80C7-92D7542A23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E87C7-DD65-4751-80F4-6154BCE8650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02481-4337-4A46-9AA0-269C49C7D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98BBB-CA0A-45F8-8655-415D3D3AB60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63605-1EF8-4998-A16D-81EBCA0D57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6858-157E-4242-ABD1-C05F4F7F3AF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0932-14BB-4A81-B960-EB1CB3AF8F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13A54-9D3F-4925-A030-CCCFDA62057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C509-6798-49D0-ABC4-B5DB7984F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026A-02D4-4F80-93DD-21D4AE2E3589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BD41A-9ABA-43FE-8931-D7690E0E7C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32EC-DC1C-4AA2-ABF1-5385B5B42DF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903A-E2F9-4A8C-89BF-746D35EE5E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81732-4D37-4751-86A6-D08750329CC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B935C-BC4D-4163-8FFE-F7D66AB485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BCEA4-D418-4235-92C7-D29339B7B6C9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6F9E-4BF3-4955-85ED-7C03BB545A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22443-18B3-4620-9EA5-6DA76D89A62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C44F4-94BB-4968-B49E-7D49AE037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E42B57-1975-4100-B307-7494F5DC6CE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7E07AF-5B2A-497D-8A6D-1A8168AC65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 rot="-677490">
            <a:off x="3113088" y="2967038"/>
            <a:ext cx="5286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>
                <a:latin typeface="Calibri" pitchFamily="34" charset="0"/>
              </a:rPr>
              <a:t>POWERPOINT</a:t>
            </a:r>
            <a:endParaRPr lang="zh-CN" altLang="en-US" sz="4800">
              <a:latin typeface="Calibri" pitchFamily="34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 rot="-677490">
            <a:off x="3776663" y="3752850"/>
            <a:ext cx="4143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适用于简约抽象及相关类别演示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</Words>
  <Application>Microsoft Office PowerPoint</Application>
  <PresentationFormat>全屏显示(4:3)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www.pptbz.com</dc:creator>
  <cp:lastModifiedBy>Administrator</cp:lastModifiedBy>
  <cp:revision>82</cp:revision>
  <dcterms:created xsi:type="dcterms:W3CDTF">2013-10-30T09:04:50Z</dcterms:created>
  <dcterms:modified xsi:type="dcterms:W3CDTF">2016-07-06T15:25:17Z</dcterms:modified>
</cp:coreProperties>
</file>