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8" r:id="rId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C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852" y="3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6E5E-93E4-4E00-A6B4-288AF17FBD93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9A2-8639-4030-8423-EB1B3D95EDE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08520" y="-94828"/>
            <a:ext cx="9361040" cy="5869236"/>
            <a:chOff x="-108520" y="-94828"/>
            <a:chExt cx="9361040" cy="5869236"/>
          </a:xfrm>
        </p:grpSpPr>
        <p:pic>
          <p:nvPicPr>
            <p:cNvPr id="8" name="Picture 3" descr="C:\Users\Administrator\Desktop\未标题-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8" r="1366" b="5946"/>
            <a:stretch/>
          </p:blipFill>
          <p:spPr bwMode="auto">
            <a:xfrm>
              <a:off x="-108520" y="-94828"/>
              <a:ext cx="9361040" cy="5869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611560" y="2353444"/>
              <a:ext cx="5184576" cy="6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1599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6E5E-93E4-4E00-A6B4-288AF17FBD93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9A2-8639-4030-8423-EB1B3D95E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0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6E5E-93E4-4E00-A6B4-288AF17FBD93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9A2-8639-4030-8423-EB1B3D95E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6E5E-93E4-4E00-A6B4-288AF17FBD93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9A2-8639-4030-8423-EB1B3D95E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20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6E5E-93E4-4E00-A6B4-288AF17FBD93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9A2-8639-4030-8423-EB1B3D95E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4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6E5E-93E4-4E00-A6B4-288AF17FBD93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9A2-8639-4030-8423-EB1B3D95E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1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6E5E-93E4-4E00-A6B4-288AF17FBD93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9A2-8639-4030-8423-EB1B3D95E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82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6E5E-93E4-4E00-A6B4-288AF17FBD93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9A2-8639-4030-8423-EB1B3D95E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6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6E5E-93E4-4E00-A6B4-288AF17FBD93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9A2-8639-4030-8423-EB1B3D95E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28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6E5E-93E4-4E00-A6B4-288AF17FBD93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9A2-8639-4030-8423-EB1B3D95E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06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6E5E-93E4-4E00-A6B4-288AF17FBD93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9A2-8639-4030-8423-EB1B3D95E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1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06E5E-93E4-4E00-A6B4-288AF17FBD93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689A2-8639-4030-8423-EB1B3D95E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6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1560" y="1725053"/>
            <a:ext cx="403244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35596" y="1993404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00B050"/>
                </a:solidFill>
              </a:rPr>
              <a:t>清新校园教学课件</a:t>
            </a:r>
            <a:r>
              <a:rPr lang="en-US" altLang="zh-CN" sz="2400" dirty="0" smtClean="0">
                <a:solidFill>
                  <a:srgbClr val="00B050"/>
                </a:solidFill>
              </a:rPr>
              <a:t>PPT</a:t>
            </a:r>
            <a:r>
              <a:rPr lang="zh-CN" altLang="en-US" sz="2400" dirty="0" smtClean="0">
                <a:solidFill>
                  <a:srgbClr val="00B050"/>
                </a:solidFill>
              </a:rPr>
              <a:t>模版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27584" y="2641476"/>
            <a:ext cx="51845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2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74165">
            <a:off x="1630045" y="2509941"/>
            <a:ext cx="31527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1835696" y="1993404"/>
            <a:ext cx="3312368" cy="262968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15816" y="2445760"/>
            <a:ext cx="575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rgbClr val="00B050"/>
                </a:solidFill>
              </a:rPr>
              <a:t>目录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3707630" y="1501918"/>
            <a:ext cx="0" cy="22788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5976" y="1501918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、单击此处添加文本标题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55976" y="2060561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、单击此处添加文本标题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5976" y="2619204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、单击此处添加文本标题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5976" y="3177846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、单击此处添加文本标题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547389" y="4623084"/>
            <a:ext cx="4320481" cy="36004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69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Administrator\Desktop\未标题-212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04" b="21845"/>
          <a:stretch/>
        </p:blipFill>
        <p:spPr bwMode="auto">
          <a:xfrm>
            <a:off x="5652120" y="3865613"/>
            <a:ext cx="3491880" cy="184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-36512" y="-22820"/>
            <a:ext cx="5904656" cy="3096344"/>
            <a:chOff x="-36512" y="-22820"/>
            <a:chExt cx="5904656" cy="3096344"/>
          </a:xfrm>
        </p:grpSpPr>
        <p:grpSp>
          <p:nvGrpSpPr>
            <p:cNvPr id="5" name="组合 4"/>
            <p:cNvGrpSpPr/>
            <p:nvPr/>
          </p:nvGrpSpPr>
          <p:grpSpPr>
            <a:xfrm>
              <a:off x="-36512" y="-22820"/>
              <a:ext cx="5904656" cy="3096344"/>
              <a:chOff x="-108520" y="-94828"/>
              <a:chExt cx="5904656" cy="3096344"/>
            </a:xfrm>
          </p:grpSpPr>
          <p:pic>
            <p:nvPicPr>
              <p:cNvPr id="7" name="Picture 3" descr="C:\Users\Administrator\Desktop\未标题-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2548" r="63994" b="51854"/>
              <a:stretch/>
            </p:blipFill>
            <p:spPr bwMode="auto">
              <a:xfrm>
                <a:off x="-108520" y="-94828"/>
                <a:ext cx="3417204" cy="2924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矩形 7"/>
              <p:cNvSpPr/>
              <p:nvPr/>
            </p:nvSpPr>
            <p:spPr>
              <a:xfrm>
                <a:off x="611560" y="2353444"/>
                <a:ext cx="5184576" cy="6480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683568" y="1885393"/>
              <a:ext cx="2375990" cy="548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Picture 6" descr="C:\Users\Administrator\Desktop\未标题-11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37620"/>
            <a:ext cx="1353940" cy="134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72090" y="1665446"/>
            <a:ext cx="6192688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rgbClr val="00B050"/>
                </a:solidFill>
              </a:rPr>
              <a:t>第一章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添加文本内容添加文本内容添加文本内容添加文本内容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添加文本内容添加文本内容添加文本内容添加文本内容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添加文本内容添加文本内容添加文本内容添加文本内容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添加文本内容添加文本内容添加文本内容添加文本内容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添加文本内容添加文本内容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29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8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725053"/>
            <a:ext cx="3528392" cy="623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2036876"/>
            <a:ext cx="4968552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 smtClean="0"/>
              <a:t>诚挚感谢大家的支持与厚爱！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896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咨询报告等正式场合">
      <a:majorFont>
        <a:latin typeface="Calibri"/>
        <a:ea typeface="方正综艺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100</Words>
  <Application>Microsoft Office PowerPoint</Application>
  <PresentationFormat>全屏显示(16:10)</PresentationFormat>
  <Paragraphs>13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王琳</dc:creator>
  <cp:lastModifiedBy>Administrator</cp:lastModifiedBy>
  <cp:revision>13</cp:revision>
  <dcterms:created xsi:type="dcterms:W3CDTF">2012-03-29T08:19:33Z</dcterms:created>
  <dcterms:modified xsi:type="dcterms:W3CDTF">2016-07-06T15:21:42Z</dcterms:modified>
</cp:coreProperties>
</file>