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73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782449"/>
    <a:srgbClr val="800080"/>
    <a:srgbClr val="660066"/>
    <a:srgbClr val="FF9B05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-594" y="72"/>
      </p:cViewPr>
      <p:guideLst>
        <p:guide orient="horz" pos="2173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892F69B-D167-4001-8E32-FD14365555EB}" type="datetimeFigureOut">
              <a:rPr lang="zh-CN" altLang="en-US"/>
              <a:pPr>
                <a:defRPr/>
              </a:pPr>
              <a:t>2016/7/6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4AE4FAE-9E49-4A38-9063-033FF21F261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24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38218-73B9-4220-AF61-C632B80164F9}" type="datetimeFigureOut">
              <a:rPr lang="zh-CN" altLang="en-US"/>
              <a:pPr>
                <a:defRPr/>
              </a:pPr>
              <a:t>2016/7/6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0AEB9-9B9D-4F97-893A-FF288FDBC4B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8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C21C9-5638-4EE4-86A3-8180D853D20D}" type="datetimeFigureOut">
              <a:rPr lang="zh-CN" altLang="en-US"/>
              <a:pPr>
                <a:defRPr/>
              </a:pPr>
              <a:t>2016/7/6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9A606-2758-4A8A-AE59-DA8C106BFEC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1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49661-8232-44FB-B1B3-1F8ED2CDD825}" type="datetimeFigureOut">
              <a:rPr lang="zh-CN" altLang="en-US"/>
              <a:pPr>
                <a:defRPr/>
              </a:pPr>
              <a:t>2016/7/6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DE4B4-EFB2-4BE9-BE99-CA6CA4D9ADB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480E6-76E5-42C6-B043-08E619B96849}" type="datetimeFigureOut">
              <a:rPr lang="zh-CN" altLang="en-US"/>
              <a:pPr>
                <a:defRPr/>
              </a:pPr>
              <a:t>2016/7/6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02DAE-FD68-4F0E-B068-F22A4FA32E3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5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3705D-BBA8-439E-BF5B-98C81FDB31FD}" type="datetimeFigureOut">
              <a:rPr lang="zh-CN" altLang="en-US"/>
              <a:pPr>
                <a:defRPr/>
              </a:pPr>
              <a:t>2016/7/6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05C30-7FCA-4955-8D79-FC42C5D0E97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7F2B5-41C8-4EAC-AB43-35DE0299CFD8}" type="datetimeFigureOut">
              <a:rPr lang="zh-CN" altLang="en-US"/>
              <a:pPr>
                <a:defRPr/>
              </a:pPr>
              <a:t>2016/7/6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ED882-1511-47D3-A15F-029A6396B49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8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922EA-DFB2-428E-A805-7D047ED633D3}" type="datetimeFigureOut">
              <a:rPr lang="zh-CN" altLang="en-US"/>
              <a:pPr>
                <a:defRPr/>
              </a:pPr>
              <a:t>2016/7/6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BC936-FF14-4A62-9513-8023A98AEC1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E29AF-E56F-4ABE-8434-F273FC3CA3B9}" type="datetimeFigureOut">
              <a:rPr lang="zh-CN" altLang="en-US"/>
              <a:pPr>
                <a:defRPr/>
              </a:pPr>
              <a:t>2016/7/6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AFD78-3855-4AD7-A8B4-C2276EA2111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7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FEE1E-B280-4386-A9FA-D5C209D4454C}" type="datetimeFigureOut">
              <a:rPr lang="zh-CN" altLang="en-US"/>
              <a:pPr>
                <a:defRPr/>
              </a:pPr>
              <a:t>2016/7/6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8A9A4-0CE0-4C51-825E-737E634F9E6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4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E8E2D-76BB-498E-90CC-A9B0F99FCEBC}" type="datetimeFigureOut">
              <a:rPr lang="zh-CN" altLang="en-US"/>
              <a:pPr>
                <a:defRPr/>
              </a:pPr>
              <a:t>2016/7/6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070D2-4A96-4224-A582-2D89B00DF17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2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01F5C-E2E7-4EAF-BB35-60AF526F0F19}" type="datetimeFigureOut">
              <a:rPr lang="zh-CN" altLang="en-US"/>
              <a:pPr>
                <a:defRPr/>
              </a:pPr>
              <a:t>2016/7/6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B15CA-B908-4306-A22F-21AE5AEABC0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4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D7DB0A2-F068-4D14-84F9-08ECC337FA74}" type="datetimeFigureOut">
              <a:rPr lang="zh-CN" altLang="en-US"/>
              <a:pPr>
                <a:defRPr/>
              </a:pPr>
              <a:t>2016/7/6</a:t>
            </a:fld>
            <a:endParaRPr 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C543BAE-7DF0-4608-9401-685953A1122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3175"/>
            <a:ext cx="12280900" cy="688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895850" y="1658938"/>
            <a:ext cx="2852738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7200" b="1" dirty="0">
                <a:solidFill>
                  <a:srgbClr val="782449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7200" b="1" dirty="0">
              <a:solidFill>
                <a:srgbClr val="78244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552700" y="324643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6"/>
            <a:ext cx="12182475" cy="687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6950" y="339725"/>
            <a:ext cx="3684588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30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1  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2  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3  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4   text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12171363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816475" y="2765425"/>
            <a:ext cx="28511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7200" b="1" dirty="0">
                <a:solidFill>
                  <a:srgbClr val="FFCCFF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7200" b="1" dirty="0">
              <a:solidFill>
                <a:srgbClr val="FFCC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122031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41363" y="365125"/>
            <a:ext cx="1368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28650" y="2012950"/>
            <a:ext cx="10934700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text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12185650" cy="687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879975" y="1944688"/>
            <a:ext cx="3375025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7200" b="1" dirty="0">
                <a:solidFill>
                  <a:srgbClr val="782449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552700" y="324643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Pages>0</Pages>
  <Words>56</Words>
  <Characters>0</Characters>
  <Application>Microsoft Office PowerPoint</Application>
  <DocSecurity>0</DocSecurity>
  <PresentationFormat>自定义</PresentationFormat>
  <Lines>0</Lines>
  <Paragraphs>12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ppt模板,免费下载,三联ppt模板素材</dc:title>
  <dc:subject/>
  <dc:creator>ppt模板,免费下载,三联ppt模板素材</dc:creator>
  <cp:keywords/>
  <dc:description>ppt模板,免费下载,三联ppt模板素材</dc:description>
  <cp:lastModifiedBy>Administrator</cp:lastModifiedBy>
  <cp:revision>10</cp:revision>
  <dcterms:created xsi:type="dcterms:W3CDTF">2012-09-21T09:29:31Z</dcterms:created>
  <dcterms:modified xsi:type="dcterms:W3CDTF">2016-07-06T15:18:35Z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