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76" d="100"/>
          <a:sy n="76" d="100"/>
        </p:scale>
        <p:origin x="-11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CD74-A085-4040-9B97-833D7C1C5A5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D3F0-A5D7-4BF4-8C63-9E0986D65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4546" y="4429132"/>
            <a:ext cx="4600580" cy="1028706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0294" y="5500702"/>
            <a:ext cx="4414846" cy="571504"/>
          </a:xfrm>
        </p:spPr>
        <p:txBody>
          <a:bodyPr>
            <a:normAutofit/>
          </a:bodyPr>
          <a:lstStyle/>
          <a:p>
            <a:endParaRPr lang="zh-CN" altLang="en-US" sz="2400">
              <a:solidFill>
                <a:schemeClr val="bg1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12" y="4786322"/>
            <a:ext cx="3786214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you!</a:t>
            </a:r>
            <a:endParaRPr lang="zh-CN" altLang="en-US" sz="3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0</TotalTime>
  <Words>3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PowerPoint template, Education</dc:subject>
  <dc:creator>YANGS-PC</dc:creator>
  <cp:keywords>Education, Education PowerPoint template, free, PowerPoint template, download, PPT template, PowerPoint templates, slideshow template, POT, POTX, Power Point template, slide show template</cp:keywords>
  <dc:description>Made by Leawo Software. To find more free PowerPoint templates, please visit http://www.leawo.com/free-powerpoint-templates/</dc:description>
  <cp:lastModifiedBy>Administrator</cp:lastModifiedBy>
  <cp:revision>2</cp:revision>
  <dcterms:created xsi:type="dcterms:W3CDTF">2016-05-18T15:16:01Z</dcterms:created>
  <dcterms:modified xsi:type="dcterms:W3CDTF">2016-07-06T15:12:35Z</dcterms:modified>
  <cp:category>PowerPoint template, Education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http://www.leawo.com/free-powerpoint-templates/</vt:lpwstr>
  </property>
</Properties>
</file>