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79" r:id="rId4"/>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6C0"/>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0" autoAdjust="0"/>
    <p:restoredTop sz="95596" autoAdjust="0"/>
  </p:normalViewPr>
  <p:slideViewPr>
    <p:cSldViewPr>
      <p:cViewPr>
        <p:scale>
          <a:sx n="72" d="100"/>
          <a:sy n="72" d="100"/>
        </p:scale>
        <p:origin x="-1332" y="-222"/>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zh-CN" altLang="zh-CN"/>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61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zh-CN" altLang="zh-CN"/>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749F2A-88F7-4299-BC17-8FFC302826E0}" type="slidenum">
              <a:rPr lang="en-US" altLang="zh-CN"/>
              <a:pPr/>
              <a:t>‹#›</a:t>
            </a:fld>
            <a:endParaRPr lang="en-US" altLang="zh-CN"/>
          </a:p>
        </p:txBody>
      </p:sp>
    </p:spTree>
    <p:extLst>
      <p:ext uri="{BB962C8B-B14F-4D97-AF65-F5344CB8AC3E}">
        <p14:creationId xmlns:p14="http://schemas.microsoft.com/office/powerpoint/2010/main" val="1274286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9FDDAA16-27F1-4905-8307-FD863E13E1E6}" type="slidenum">
              <a:rPr lang="en-US" altLang="zh-CN" sz="1200"/>
              <a:pPr eaLnBrk="1" hangingPunct="1"/>
              <a:t>1</a:t>
            </a:fld>
            <a:endParaRPr lang="en-US" altLang="zh-CN" sz="1200"/>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4665A806-8443-4621-B810-3802672EF0DA}" type="slidenum">
              <a:rPr lang="en-US" altLang="zh-CN" sz="1200"/>
              <a:pPr eaLnBrk="1" hangingPunct="1"/>
              <a:t>2</a:t>
            </a:fld>
            <a:endParaRPr lang="en-US" altLang="zh-CN" sz="1200"/>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67E1B9B3-2BAF-4F5E-BD7D-E4DAAB427F39}" type="slidenum">
              <a:rPr lang="en-US" altLang="zh-CN" sz="1200"/>
              <a:pPr eaLnBrk="1" hangingPunct="1"/>
              <a:t>3</a:t>
            </a:fld>
            <a:endParaRPr lang="en-US" altLang="zh-CN" sz="1200"/>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19200" y="304800"/>
            <a:ext cx="7772400" cy="704850"/>
          </a:xfrm>
          <a:effectLst>
            <a:outerShdw algn="ctr" rotWithShape="0">
              <a:schemeClr val="bg2"/>
            </a:outerShdw>
          </a:effectLst>
        </p:spPr>
        <p:txBody>
          <a:bodyPr/>
          <a:lstStyle>
            <a:lvl1pPr algn="r">
              <a:defRPr sz="3600">
                <a:solidFill>
                  <a:schemeClr val="bg1"/>
                </a:solidFill>
              </a:defRPr>
            </a:lvl1pPr>
          </a:lstStyle>
          <a:p>
            <a:r>
              <a:rPr lang="zh-CN" altLang="en-US" smtClean="0"/>
              <a:t>单击此处编辑母版标题样式</a:t>
            </a:r>
            <a:endParaRPr lang="en-US"/>
          </a:p>
        </p:txBody>
      </p:sp>
      <p:sp>
        <p:nvSpPr>
          <p:cNvPr id="3075" name="Rectangle 3"/>
          <p:cNvSpPr>
            <a:spLocks noGrp="1" noChangeArrowheads="1"/>
          </p:cNvSpPr>
          <p:nvPr>
            <p:ph type="subTitle" idx="1"/>
          </p:nvPr>
        </p:nvSpPr>
        <p:spPr>
          <a:xfrm>
            <a:off x="1219200" y="990600"/>
            <a:ext cx="7772400" cy="685800"/>
          </a:xfrm>
          <a:effectLst>
            <a:outerShdw algn="ctr" rotWithShape="0">
              <a:schemeClr val="bg2"/>
            </a:outerShdw>
          </a:effectLst>
        </p:spPr>
        <p:txBody>
          <a:bodyPr/>
          <a:lstStyle>
            <a:lvl1pPr marL="0" indent="0" algn="r">
              <a:buFontTx/>
              <a:buNone/>
              <a:defRPr sz="2400">
                <a:solidFill>
                  <a:schemeClr val="bg1"/>
                </a:solidFill>
              </a:defRPr>
            </a:lvl1pPr>
          </a:lstStyle>
          <a:p>
            <a:r>
              <a:rPr lang="zh-CN" altLang="en-US" smtClean="0"/>
              <a:t>单击此处编辑母版副标题样式</a:t>
            </a:r>
            <a:endParaRPr lang="en-US"/>
          </a:p>
        </p:txBody>
      </p:sp>
    </p:spTree>
    <p:extLst>
      <p:ext uri="{BB962C8B-B14F-4D97-AF65-F5344CB8AC3E}">
        <p14:creationId xmlns:p14="http://schemas.microsoft.com/office/powerpoint/2010/main" val="204282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21091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1371600"/>
            <a:ext cx="1828800" cy="50292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828800" y="1371600"/>
            <a:ext cx="5334000"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40338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878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093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8288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55626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56100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68138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72104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7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0757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0886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8800" y="1371600"/>
            <a:ext cx="73152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1828800" y="2133600"/>
            <a:ext cx="7315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4400">
          <a:solidFill>
            <a:srgbClr val="1C86C0"/>
          </a:solidFill>
          <a:latin typeface="+mj-lt"/>
          <a:ea typeface="+mj-ea"/>
          <a:cs typeface="+mj-cs"/>
        </a:defRPr>
      </a:lvl1pPr>
      <a:lvl2pPr algn="l" rtl="0" eaLnBrk="1" fontAlgn="base" hangingPunct="1">
        <a:spcBef>
          <a:spcPct val="0"/>
        </a:spcBef>
        <a:spcAft>
          <a:spcPct val="0"/>
        </a:spcAft>
        <a:defRPr sz="4400">
          <a:solidFill>
            <a:srgbClr val="1C86C0"/>
          </a:solidFill>
          <a:latin typeface="Microsoft Sans Serif" pitchFamily="34" charset="0"/>
        </a:defRPr>
      </a:lvl2pPr>
      <a:lvl3pPr algn="l" rtl="0" eaLnBrk="1" fontAlgn="base" hangingPunct="1">
        <a:spcBef>
          <a:spcPct val="0"/>
        </a:spcBef>
        <a:spcAft>
          <a:spcPct val="0"/>
        </a:spcAft>
        <a:defRPr sz="4400">
          <a:solidFill>
            <a:srgbClr val="1C86C0"/>
          </a:solidFill>
          <a:latin typeface="Microsoft Sans Serif" pitchFamily="34" charset="0"/>
        </a:defRPr>
      </a:lvl3pPr>
      <a:lvl4pPr algn="l" rtl="0" eaLnBrk="1" fontAlgn="base" hangingPunct="1">
        <a:spcBef>
          <a:spcPct val="0"/>
        </a:spcBef>
        <a:spcAft>
          <a:spcPct val="0"/>
        </a:spcAft>
        <a:defRPr sz="4400">
          <a:solidFill>
            <a:srgbClr val="1C86C0"/>
          </a:solidFill>
          <a:latin typeface="Microsoft Sans Serif" pitchFamily="34" charset="0"/>
        </a:defRPr>
      </a:lvl4pPr>
      <a:lvl5pPr algn="l" rtl="0" eaLnBrk="1" fontAlgn="base" hangingPunct="1">
        <a:spcBef>
          <a:spcPct val="0"/>
        </a:spcBef>
        <a:spcAft>
          <a:spcPct val="0"/>
        </a:spcAft>
        <a:defRPr sz="4400">
          <a:solidFill>
            <a:srgbClr val="1C86C0"/>
          </a:solidFill>
          <a:latin typeface="Microsoft Sans Serif" pitchFamily="34" charset="0"/>
        </a:defRPr>
      </a:lvl5pPr>
      <a:lvl6pPr marL="457200" algn="l" rtl="0" eaLnBrk="1" fontAlgn="base" hangingPunct="1">
        <a:spcBef>
          <a:spcPct val="0"/>
        </a:spcBef>
        <a:spcAft>
          <a:spcPct val="0"/>
        </a:spcAft>
        <a:defRPr sz="4400">
          <a:solidFill>
            <a:srgbClr val="1C86C0"/>
          </a:solidFill>
          <a:latin typeface="Microsoft Sans Serif" pitchFamily="34" charset="0"/>
        </a:defRPr>
      </a:lvl6pPr>
      <a:lvl7pPr marL="914400" algn="l" rtl="0" eaLnBrk="1" fontAlgn="base" hangingPunct="1">
        <a:spcBef>
          <a:spcPct val="0"/>
        </a:spcBef>
        <a:spcAft>
          <a:spcPct val="0"/>
        </a:spcAft>
        <a:defRPr sz="4400">
          <a:solidFill>
            <a:srgbClr val="1C86C0"/>
          </a:solidFill>
          <a:latin typeface="Microsoft Sans Serif" pitchFamily="34" charset="0"/>
        </a:defRPr>
      </a:lvl7pPr>
      <a:lvl8pPr marL="1371600" algn="l" rtl="0" eaLnBrk="1" fontAlgn="base" hangingPunct="1">
        <a:spcBef>
          <a:spcPct val="0"/>
        </a:spcBef>
        <a:spcAft>
          <a:spcPct val="0"/>
        </a:spcAft>
        <a:defRPr sz="4400">
          <a:solidFill>
            <a:srgbClr val="1C86C0"/>
          </a:solidFill>
          <a:latin typeface="Microsoft Sans Serif" pitchFamily="34" charset="0"/>
        </a:defRPr>
      </a:lvl8pPr>
      <a:lvl9pPr marL="1828800" algn="l" rtl="0" eaLnBrk="1" fontAlgn="base" hangingPunct="1">
        <a:spcBef>
          <a:spcPct val="0"/>
        </a:spcBef>
        <a:spcAft>
          <a:spcPct val="0"/>
        </a:spcAft>
        <a:defRPr sz="4400">
          <a:solidFill>
            <a:srgbClr val="1C86C0"/>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miletemplat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114800" y="304800"/>
            <a:ext cx="4648200" cy="704850"/>
          </a:xfrm>
        </p:spPr>
        <p:txBody>
          <a:bodyPr/>
          <a:lstStyle/>
          <a:p>
            <a:pPr algn="l" eaLnBrk="1" hangingPunct="1">
              <a:defRPr/>
            </a:pPr>
            <a:r>
              <a:rPr lang="en-US" smtClean="0"/>
              <a:t>Name of presentation</a:t>
            </a:r>
          </a:p>
        </p:txBody>
      </p:sp>
      <p:sp>
        <p:nvSpPr>
          <p:cNvPr id="2051" name="Rectangle 3"/>
          <p:cNvSpPr>
            <a:spLocks noGrp="1" noChangeArrowheads="1"/>
          </p:cNvSpPr>
          <p:nvPr>
            <p:ph type="subTitle" idx="1"/>
          </p:nvPr>
        </p:nvSpPr>
        <p:spPr>
          <a:xfrm>
            <a:off x="4114800" y="990600"/>
            <a:ext cx="4648200" cy="685800"/>
          </a:xfrm>
        </p:spPr>
        <p:txBody>
          <a:bodyPr/>
          <a:lstStyle/>
          <a:p>
            <a:pPr algn="l" eaLnBrk="1" hangingPunct="1">
              <a:defRPr/>
            </a:pPr>
            <a:r>
              <a:rPr lang="en-US" smtClean="0"/>
              <a:t>Company name</a:t>
            </a:r>
          </a:p>
        </p:txBody>
      </p:sp>
      <p:sp>
        <p:nvSpPr>
          <p:cNvPr id="3076" name="Rectangle 3"/>
          <p:cNvSpPr>
            <a:spLocks noChangeArrowheads="1"/>
          </p:cNvSpPr>
          <p:nvPr/>
        </p:nvSpPr>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a:solidFill>
                  <a:schemeClr val="bg2"/>
                </a:solidFill>
                <a:latin typeface="Microsoft Sans Serif" pitchFamily="34" charset="0"/>
                <a:ea typeface="宋体" charset="-122"/>
                <a:hlinkClick r:id="rId3"/>
              </a:rPr>
              <a:t>More Free PowerPoint Templates at SmileTemplates.com</a:t>
            </a:r>
            <a:endParaRPr lang="en-US" altLang="zh-CN" sz="2000">
              <a:solidFill>
                <a:schemeClr val="bg2"/>
              </a:solidFill>
              <a:latin typeface="Microsoft Sans Serif" pitchFamily="34" charset="0"/>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57400" y="457200"/>
            <a:ext cx="7086600" cy="792163"/>
          </a:xfrm>
          <a:effectLst>
            <a:outerShdw algn="ctr" rotWithShape="0">
              <a:schemeClr val="hlink"/>
            </a:outerShdw>
          </a:effectLst>
        </p:spPr>
        <p:txBody>
          <a:bodyPr/>
          <a:lstStyle/>
          <a:p>
            <a:pPr eaLnBrk="1" hangingPunct="1">
              <a:defRPr/>
            </a:pPr>
            <a:r>
              <a:rPr lang="en-US" b="1" smtClean="0"/>
              <a:t>Slide master</a:t>
            </a:r>
          </a:p>
        </p:txBody>
      </p:sp>
      <p:sp>
        <p:nvSpPr>
          <p:cNvPr id="4099" name="Rectangle 3"/>
          <p:cNvSpPr>
            <a:spLocks noGrp="1" noChangeArrowheads="1"/>
          </p:cNvSpPr>
          <p:nvPr>
            <p:ph type="body" idx="1"/>
          </p:nvPr>
        </p:nvSpPr>
        <p:spPr>
          <a:xfrm>
            <a:off x="2133600" y="1371600"/>
            <a:ext cx="6705600" cy="4724400"/>
          </a:xfrm>
        </p:spPr>
        <p:txBody>
          <a:bodyPr/>
          <a:lstStyle/>
          <a:p>
            <a:pPr eaLnBrk="1" hangingPunct="1">
              <a:lnSpc>
                <a:spcPct val="80000"/>
              </a:lnSpc>
            </a:pPr>
            <a:r>
              <a:rPr lang="en-US" altLang="ko-KR" sz="1600" smtClean="0">
                <a:solidFill>
                  <a:srgbClr val="5F5F5F"/>
                </a:solidFill>
                <a:latin typeface="Verdana" pitchFamily="34" charset="0"/>
                <a:ea typeface="굴림" charset="-127"/>
              </a:rPr>
              <a:t>Your Text here</a:t>
            </a:r>
          </a:p>
          <a:p>
            <a:pPr eaLnBrk="1" hangingPunct="1">
              <a:lnSpc>
                <a:spcPct val="80000"/>
              </a:lnSpc>
            </a:pPr>
            <a:endParaRPr lang="en-US" altLang="ko-KR" sz="1600" smtClean="0">
              <a:solidFill>
                <a:srgbClr val="5F5F5F"/>
              </a:solidFill>
              <a:latin typeface="Verdana" pitchFamily="34" charset="0"/>
              <a:ea typeface="굴림" charset="-127"/>
            </a:endParaRPr>
          </a:p>
          <a:p>
            <a:pPr eaLnBrk="1" hangingPunct="1">
              <a:lnSpc>
                <a:spcPct val="80000"/>
              </a:lnSpc>
            </a:pPr>
            <a:r>
              <a:rPr lang="en-US" altLang="ko-KR" sz="1600" smtClean="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eaLnBrk="1" hangingPunct="1">
              <a:lnSpc>
                <a:spcPct val="80000"/>
              </a:lnSpc>
            </a:pPr>
            <a:endParaRPr lang="en-US" altLang="ko-KR" sz="1600" smtClean="0">
              <a:solidFill>
                <a:srgbClr val="5F5F5F"/>
              </a:solidFill>
              <a:latin typeface="Verdana" pitchFamily="34" charset="0"/>
              <a:ea typeface="굴림" charset="-127"/>
            </a:endParaRPr>
          </a:p>
          <a:p>
            <a:pPr eaLnBrk="1" hangingPunct="1">
              <a:lnSpc>
                <a:spcPct val="80000"/>
              </a:lnSpc>
            </a:pPr>
            <a:r>
              <a:rPr lang="en-US" altLang="ko-KR" sz="1600" smtClean="0">
                <a:solidFill>
                  <a:srgbClr val="5F5F5F"/>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eaLnBrk="1" hangingPunct="1">
              <a:lnSpc>
                <a:spcPct val="80000"/>
              </a:lnSpc>
            </a:pPr>
            <a:endParaRPr lang="en-US" altLang="ko-KR" sz="1600" smtClean="0">
              <a:solidFill>
                <a:srgbClr val="5F5F5F"/>
              </a:solidFill>
              <a:latin typeface="Verdana" pitchFamily="34" charset="0"/>
              <a:ea typeface="굴림" charset="-127"/>
            </a:endParaRPr>
          </a:p>
          <a:p>
            <a:pPr eaLnBrk="1" hangingPunct="1">
              <a:lnSpc>
                <a:spcPct val="80000"/>
              </a:lnSpc>
            </a:pPr>
            <a:r>
              <a:rPr lang="en-US" altLang="ko-KR" sz="1600" smtClean="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a:t>
            </a:r>
            <a:endParaRPr lang="en-US" altLang="zh-CN" sz="1600" smtClean="0">
              <a:solidFill>
                <a:srgbClr val="5F5F5F"/>
              </a:solidFill>
              <a:latin typeface="Verdana" pitchFamily="34" charset="0"/>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228600"/>
            <a:ext cx="6934200" cy="715963"/>
          </a:xfrm>
        </p:spPr>
        <p:txBody>
          <a:bodyPr/>
          <a:lstStyle/>
          <a:p>
            <a:pPr eaLnBrk="1" hangingPunct="1"/>
            <a:r>
              <a:rPr lang="en-US" altLang="zh-CN" sz="4000" smtClean="0">
                <a:ea typeface="宋体" charset="-122"/>
              </a:rPr>
              <a:t>Print master</a:t>
            </a:r>
          </a:p>
        </p:txBody>
      </p:sp>
      <p:sp>
        <p:nvSpPr>
          <p:cNvPr id="5123" name="Rectangle 3"/>
          <p:cNvSpPr>
            <a:spLocks noGrp="1" noChangeArrowheads="1"/>
          </p:cNvSpPr>
          <p:nvPr>
            <p:ph type="body" idx="1"/>
          </p:nvPr>
        </p:nvSpPr>
        <p:spPr>
          <a:xfrm>
            <a:off x="1981200" y="1447800"/>
            <a:ext cx="6934200" cy="4267200"/>
          </a:xfrm>
        </p:spPr>
        <p:txBody>
          <a:bodyPr/>
          <a:lstStyle/>
          <a:p>
            <a:pPr eaLnBrk="1" hangingPunct="1">
              <a:lnSpc>
                <a:spcPct val="80000"/>
              </a:lnSpc>
            </a:pPr>
            <a:r>
              <a:rPr lang="en-US" altLang="ko-KR" sz="2000" smtClean="0">
                <a:solidFill>
                  <a:srgbClr val="5F5F5F"/>
                </a:solidFill>
                <a:latin typeface="Verdana" pitchFamily="34" charset="0"/>
                <a:ea typeface="굴림" charset="-127"/>
              </a:rPr>
              <a:t>Your Text here</a:t>
            </a:r>
          </a:p>
          <a:p>
            <a:pPr eaLnBrk="1" hangingPunct="1">
              <a:lnSpc>
                <a:spcPct val="80000"/>
              </a:lnSpc>
            </a:pPr>
            <a:endParaRPr lang="en-US" altLang="ko-KR" sz="2000" smtClean="0">
              <a:solidFill>
                <a:srgbClr val="5F5F5F"/>
              </a:solidFill>
              <a:latin typeface="Verdana" pitchFamily="34" charset="0"/>
              <a:ea typeface="굴림" charset="-127"/>
            </a:endParaRPr>
          </a:p>
          <a:p>
            <a:pPr eaLnBrk="1" hangingPunct="1">
              <a:lnSpc>
                <a:spcPct val="80000"/>
              </a:lnSpc>
            </a:pPr>
            <a:r>
              <a:rPr lang="en-US" altLang="ko-KR" sz="2000" smtClean="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eaLnBrk="1" hangingPunct="1">
              <a:lnSpc>
                <a:spcPct val="80000"/>
              </a:lnSpc>
            </a:pPr>
            <a:endParaRPr lang="en-US" altLang="ko-KR" sz="2000" smtClean="0">
              <a:solidFill>
                <a:srgbClr val="5F5F5F"/>
              </a:solidFill>
              <a:latin typeface="Verdana" pitchFamily="34" charset="0"/>
              <a:ea typeface="굴림" charset="-127"/>
            </a:endParaRPr>
          </a:p>
          <a:p>
            <a:pPr eaLnBrk="1" hangingPunct="1">
              <a:lnSpc>
                <a:spcPct val="80000"/>
              </a:lnSpc>
            </a:pPr>
            <a:r>
              <a:rPr lang="en-US" altLang="ko-KR" sz="2000" smtClean="0">
                <a:solidFill>
                  <a:srgbClr val="5F5F5F"/>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zh-CN" sz="2000" smtClean="0">
              <a:ea typeface="宋体" charset="-122"/>
            </a:endParaRPr>
          </a:p>
          <a:p>
            <a:pPr eaLnBrk="1" hangingPunct="1">
              <a:lnSpc>
                <a:spcPct val="80000"/>
              </a:lnSpc>
            </a:pPr>
            <a:endParaRPr lang="en-US" altLang="zh-CN" sz="2000" smtClean="0">
              <a:ea typeface="宋体" charset="-122"/>
            </a:endParaRPr>
          </a:p>
        </p:txBody>
      </p:sp>
    </p:spTree>
  </p:cSld>
  <p:clrMapOvr>
    <a:masterClrMapping/>
  </p:clrMapOvr>
</p:sld>
</file>

<file path=ppt/theme/theme1.xml><?xml version="1.0" encoding="utf-8"?>
<a:theme xmlns:a="http://schemas.openxmlformats.org/drawingml/2006/main" name="1">
  <a:themeElements>
    <a:clrScheme name="powerpoint-template 12">
      <a:dk1>
        <a:srgbClr val="4D4D4D"/>
      </a:dk1>
      <a:lt1>
        <a:srgbClr val="FFFFFF"/>
      </a:lt1>
      <a:dk2>
        <a:srgbClr val="4D4D4D"/>
      </a:dk2>
      <a:lt2>
        <a:srgbClr val="09BAFA"/>
      </a:lt2>
      <a:accent1>
        <a:srgbClr val="467435"/>
      </a:accent1>
      <a:accent2>
        <a:srgbClr val="B6D640"/>
      </a:accent2>
      <a:accent3>
        <a:srgbClr val="FFFFFF"/>
      </a:accent3>
      <a:accent4>
        <a:srgbClr val="404040"/>
      </a:accent4>
      <a:accent5>
        <a:srgbClr val="B0BCAE"/>
      </a:accent5>
      <a:accent6>
        <a:srgbClr val="A5C239"/>
      </a:accent6>
      <a:hlink>
        <a:srgbClr val="0B3DCB"/>
      </a:hlink>
      <a:folHlink>
        <a:srgbClr val="DDDDDD"/>
      </a:folHlink>
    </a:clrScheme>
    <a:fontScheme name="powerpoint-template">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 1">
        <a:dk1>
          <a:srgbClr val="4D4D4D"/>
        </a:dk1>
        <a:lt1>
          <a:srgbClr val="FFFFFF"/>
        </a:lt1>
        <a:dk2>
          <a:srgbClr val="4D4D4D"/>
        </a:dk2>
        <a:lt2>
          <a:srgbClr val="80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2">
        <a:dk1>
          <a:srgbClr val="4D4D4D"/>
        </a:dk1>
        <a:lt1>
          <a:srgbClr val="FFFFFF"/>
        </a:lt1>
        <a:dk2>
          <a:srgbClr val="4D4D4D"/>
        </a:dk2>
        <a:lt2>
          <a:srgbClr val="B92B2B"/>
        </a:lt2>
        <a:accent1>
          <a:srgbClr val="0095B7"/>
        </a:accent1>
        <a:accent2>
          <a:srgbClr val="FAAC8F"/>
        </a:accent2>
        <a:accent3>
          <a:srgbClr val="FFFFFF"/>
        </a:accent3>
        <a:accent4>
          <a:srgbClr val="404040"/>
        </a:accent4>
        <a:accent5>
          <a:srgbClr val="AAC8D8"/>
        </a:accent5>
        <a:accent6>
          <a:srgbClr val="E39B81"/>
        </a:accent6>
        <a:hlink>
          <a:srgbClr val="2D3289"/>
        </a:hlink>
        <a:folHlink>
          <a:srgbClr val="DDDDDD"/>
        </a:folHlink>
      </a:clrScheme>
      <a:clrMap bg1="lt1" tx1="dk1" bg2="lt2" tx2="dk2" accent1="accent1" accent2="accent2" accent3="accent3" accent4="accent4" accent5="accent5" accent6="accent6" hlink="hlink" folHlink="folHlink"/>
    </a:extraClrScheme>
    <a:extraClrScheme>
      <a:clrScheme name="powerpoint-template 3">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4">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1FAAEF"/>
        </a:hlink>
        <a:folHlink>
          <a:srgbClr val="DDDDDD"/>
        </a:folHlink>
      </a:clrScheme>
      <a:clrMap bg1="lt1" tx1="dk1" bg2="lt2" tx2="dk2" accent1="accent1" accent2="accent2" accent3="accent3" accent4="accent4" accent5="accent5" accent6="accent6" hlink="hlink" folHlink="folHlink"/>
    </a:extraClrScheme>
    <a:extraClrScheme>
      <a:clrScheme name="powerpoint-template 5">
        <a:dk1>
          <a:srgbClr val="4D4D4D"/>
        </a:dk1>
        <a:lt1>
          <a:srgbClr val="FFFFFF"/>
        </a:lt1>
        <a:dk2>
          <a:srgbClr val="4D4D4D"/>
        </a:dk2>
        <a:lt2>
          <a:srgbClr val="F6DF52"/>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6">
        <a:dk1>
          <a:srgbClr val="4D4D4D"/>
        </a:dk1>
        <a:lt1>
          <a:srgbClr val="FFFFFF"/>
        </a:lt1>
        <a:dk2>
          <a:srgbClr val="4D4D4D"/>
        </a:dk2>
        <a:lt2>
          <a:srgbClr val="17593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7">
        <a:dk1>
          <a:srgbClr val="4D4D4D"/>
        </a:dk1>
        <a:lt1>
          <a:srgbClr val="FFFFFF"/>
        </a:lt1>
        <a:dk2>
          <a:srgbClr val="4D4D4D"/>
        </a:dk2>
        <a:lt2>
          <a:srgbClr val="17593B"/>
        </a:lt2>
        <a:accent1>
          <a:srgbClr val="2167BF"/>
        </a:accent1>
        <a:accent2>
          <a:srgbClr val="5D5537"/>
        </a:accent2>
        <a:accent3>
          <a:srgbClr val="FFFFFF"/>
        </a:accent3>
        <a:accent4>
          <a:srgbClr val="404040"/>
        </a:accent4>
        <a:accent5>
          <a:srgbClr val="ABB8DC"/>
        </a:accent5>
        <a:accent6>
          <a:srgbClr val="534C31"/>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8">
        <a:dk1>
          <a:srgbClr val="4D4D4D"/>
        </a:dk1>
        <a:lt1>
          <a:srgbClr val="FFFFFF"/>
        </a:lt1>
        <a:dk2>
          <a:srgbClr val="4D4D4D"/>
        </a:dk2>
        <a:lt2>
          <a:srgbClr val="17593B"/>
        </a:lt2>
        <a:accent1>
          <a:srgbClr val="2167BF"/>
        </a:accent1>
        <a:accent2>
          <a:srgbClr val="7F7863"/>
        </a:accent2>
        <a:accent3>
          <a:srgbClr val="FFFFFF"/>
        </a:accent3>
        <a:accent4>
          <a:srgbClr val="404040"/>
        </a:accent4>
        <a:accent5>
          <a:srgbClr val="ABB8DC"/>
        </a:accent5>
        <a:accent6>
          <a:srgbClr val="726C59"/>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9">
        <a:dk1>
          <a:srgbClr val="4D4D4D"/>
        </a:dk1>
        <a:lt1>
          <a:srgbClr val="FFFFFF"/>
        </a:lt1>
        <a:dk2>
          <a:srgbClr val="4D4D4D"/>
        </a:dk2>
        <a:lt2>
          <a:srgbClr val="17593B"/>
        </a:lt2>
        <a:accent1>
          <a:srgbClr val="2167BF"/>
        </a:accent1>
        <a:accent2>
          <a:srgbClr val="7F7863"/>
        </a:accent2>
        <a:accent3>
          <a:srgbClr val="FFFFFF"/>
        </a:accent3>
        <a:accent4>
          <a:srgbClr val="404040"/>
        </a:accent4>
        <a:accent5>
          <a:srgbClr val="ABB8DC"/>
        </a:accent5>
        <a:accent6>
          <a:srgbClr val="726C59"/>
        </a:accent6>
        <a:hlink>
          <a:srgbClr val="45886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0">
        <a:dk1>
          <a:srgbClr val="4D4D4D"/>
        </a:dk1>
        <a:lt1>
          <a:srgbClr val="FFFFFF"/>
        </a:lt1>
        <a:dk2>
          <a:srgbClr val="4D4D4D"/>
        </a:dk2>
        <a:lt2>
          <a:srgbClr val="869BCC"/>
        </a:lt2>
        <a:accent1>
          <a:srgbClr val="00A2D9"/>
        </a:accent1>
        <a:accent2>
          <a:srgbClr val="B486B0"/>
        </a:accent2>
        <a:accent3>
          <a:srgbClr val="FFFFFF"/>
        </a:accent3>
        <a:accent4>
          <a:srgbClr val="404040"/>
        </a:accent4>
        <a:accent5>
          <a:srgbClr val="AACEE9"/>
        </a:accent5>
        <a:accent6>
          <a:srgbClr val="A3799F"/>
        </a:accent6>
        <a:hlink>
          <a:srgbClr val="3D5EA1"/>
        </a:hlink>
        <a:folHlink>
          <a:srgbClr val="DDDDDD"/>
        </a:folHlink>
      </a:clrScheme>
      <a:clrMap bg1="lt1" tx1="dk1" bg2="lt2" tx2="dk2" accent1="accent1" accent2="accent2" accent3="accent3" accent4="accent4" accent5="accent5" accent6="accent6" hlink="hlink" folHlink="folHlink"/>
    </a:extraClrScheme>
    <a:extraClrScheme>
      <a:clrScheme name="powerpoint-template 11">
        <a:dk1>
          <a:srgbClr val="4D4D4D"/>
        </a:dk1>
        <a:lt1>
          <a:srgbClr val="FFFFFF"/>
        </a:lt1>
        <a:dk2>
          <a:srgbClr val="4D4D4D"/>
        </a:dk2>
        <a:lt2>
          <a:srgbClr val="0D49F1"/>
        </a:lt2>
        <a:accent1>
          <a:srgbClr val="09BAFA"/>
        </a:accent1>
        <a:accent2>
          <a:srgbClr val="B6D640"/>
        </a:accent2>
        <a:accent3>
          <a:srgbClr val="FFFFFF"/>
        </a:accent3>
        <a:accent4>
          <a:srgbClr val="404040"/>
        </a:accent4>
        <a:accent5>
          <a:srgbClr val="AAD9FC"/>
        </a:accent5>
        <a:accent6>
          <a:srgbClr val="A5C239"/>
        </a:accent6>
        <a:hlink>
          <a:srgbClr val="5D9B47"/>
        </a:hlink>
        <a:folHlink>
          <a:srgbClr val="DDDDDD"/>
        </a:folHlink>
      </a:clrScheme>
      <a:clrMap bg1="lt1" tx1="dk1" bg2="lt2" tx2="dk2" accent1="accent1" accent2="accent2" accent3="accent3" accent4="accent4" accent5="accent5" accent6="accent6" hlink="hlink" folHlink="folHlink"/>
    </a:extraClrScheme>
    <a:extraClrScheme>
      <a:clrScheme name="powerpoint-template 12">
        <a:dk1>
          <a:srgbClr val="4D4D4D"/>
        </a:dk1>
        <a:lt1>
          <a:srgbClr val="FFFFFF"/>
        </a:lt1>
        <a:dk2>
          <a:srgbClr val="4D4D4D"/>
        </a:dk2>
        <a:lt2>
          <a:srgbClr val="09BAFA"/>
        </a:lt2>
        <a:accent1>
          <a:srgbClr val="467435"/>
        </a:accent1>
        <a:accent2>
          <a:srgbClr val="B6D640"/>
        </a:accent2>
        <a:accent3>
          <a:srgbClr val="FFFFFF"/>
        </a:accent3>
        <a:accent4>
          <a:srgbClr val="404040"/>
        </a:accent4>
        <a:accent5>
          <a:srgbClr val="B0BCAE"/>
        </a:accent5>
        <a:accent6>
          <a:srgbClr val="A5C239"/>
        </a:accent6>
        <a:hlink>
          <a:srgbClr val="0B3DCB"/>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0</TotalTime>
  <Words>252</Words>
  <Application>Microsoft Office PowerPoint</Application>
  <PresentationFormat>全屏显示(4:3)</PresentationFormat>
  <Paragraphs>20</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Arial</vt:lpstr>
      <vt:lpstr>Microsoft Sans Serif</vt:lpstr>
      <vt:lpstr>Verdana</vt:lpstr>
      <vt:lpstr>굴림</vt:lpstr>
      <vt:lpstr>宋体</vt:lpstr>
      <vt:lpstr>1</vt:lpstr>
      <vt:lpstr>Name of presentation</vt:lpstr>
      <vt:lpstr>Slide master</vt:lpstr>
      <vt:lpstr>Print master</vt:lpstr>
    </vt:vector>
  </TitlesOfParts>
  <Company>Win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Administrator</dc:creator>
  <cp:lastModifiedBy>Administrator</cp:lastModifiedBy>
  <cp:revision>1</cp:revision>
  <dcterms:created xsi:type="dcterms:W3CDTF">2016-07-13T08:38:20Z</dcterms:created>
  <dcterms:modified xsi:type="dcterms:W3CDTF">2016-07-13T08:38:59Z</dcterms:modified>
</cp:coreProperties>
</file>