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7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 autoAdjust="0"/>
    <p:restoredTop sz="94660"/>
  </p:normalViewPr>
  <p:slideViewPr>
    <p:cSldViewPr>
      <p:cViewPr>
        <p:scale>
          <a:sx n="71" d="100"/>
          <a:sy n="71" d="100"/>
        </p:scale>
        <p:origin x="-123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Rectangle 88"/>
          <p:cNvSpPr>
            <a:spLocks noChangeArrowheads="1"/>
          </p:cNvSpPr>
          <p:nvPr userDrawn="1"/>
        </p:nvSpPr>
        <p:spPr bwMode="ltGray">
          <a:xfrm>
            <a:off x="84138" y="4581525"/>
            <a:ext cx="8994775" cy="2276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61" name="Picture 89" descr="AA05373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3" b="14693"/>
          <a:stretch>
            <a:fillRect/>
          </a:stretch>
        </p:blipFill>
        <p:spPr bwMode="auto">
          <a:xfrm>
            <a:off x="0" y="2276475"/>
            <a:ext cx="9144000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62" name="Object 90"/>
          <p:cNvGraphicFramePr>
            <a:graphicFrameLocks noChangeAspect="1"/>
          </p:cNvGraphicFramePr>
          <p:nvPr userDrawn="1"/>
        </p:nvGraphicFramePr>
        <p:xfrm>
          <a:off x="0" y="0"/>
          <a:ext cx="9144000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Image" r:id="rId4" imgW="13003175" imgH="3047619" progId="Photoshop.Image.7">
                  <p:embed/>
                </p:oleObj>
              </mc:Choice>
              <mc:Fallback>
                <p:oleObj name="Image" r:id="rId4" imgW="13003175" imgH="3047619" progId="Photoshop.Image.7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2201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5181600"/>
            <a:ext cx="6477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146" name="Rectangle 7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4313"/>
            <a:ext cx="2133600" cy="1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147" name="Rectangle 7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0025"/>
            <a:ext cx="2895600" cy="17145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148" name="Rectangle 7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759444B-FCE3-4034-8414-1CD694975171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163" name="Group 91"/>
          <p:cNvGrpSpPr>
            <a:grpSpLocks/>
          </p:cNvGrpSpPr>
          <p:nvPr userDrawn="1"/>
        </p:nvGrpSpPr>
        <p:grpSpPr bwMode="auto">
          <a:xfrm>
            <a:off x="0" y="0"/>
            <a:ext cx="9150350" cy="6859588"/>
            <a:chOff x="0" y="0"/>
            <a:chExt cx="5764" cy="4321"/>
          </a:xfrm>
        </p:grpSpPr>
        <p:sp>
          <p:nvSpPr>
            <p:cNvPr id="3164" name="AutoShape 92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5" name="Freeform 93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94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>
                <a:gd name="T0" fmla="*/ 243 w 243"/>
                <a:gd name="T1" fmla="*/ 335 h 336"/>
                <a:gd name="T2" fmla="*/ 122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95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96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69" name="Oval 97"/>
          <p:cNvSpPr>
            <a:spLocks noChangeArrowheads="1"/>
          </p:cNvSpPr>
          <p:nvPr userDrawn="1"/>
        </p:nvSpPr>
        <p:spPr bwMode="gray">
          <a:xfrm>
            <a:off x="7956550" y="184467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0" name="Oval 98"/>
          <p:cNvSpPr>
            <a:spLocks noChangeArrowheads="1"/>
          </p:cNvSpPr>
          <p:nvPr userDrawn="1"/>
        </p:nvSpPr>
        <p:spPr bwMode="gray">
          <a:xfrm>
            <a:off x="8316913" y="184467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1" name="Oval 99"/>
          <p:cNvSpPr>
            <a:spLocks noChangeArrowheads="1"/>
          </p:cNvSpPr>
          <p:nvPr userDrawn="1"/>
        </p:nvSpPr>
        <p:spPr bwMode="gray">
          <a:xfrm>
            <a:off x="8677275" y="184467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1534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B0152-A9AD-4C1E-9E49-8F62BFE7AF7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87656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107950"/>
            <a:ext cx="2114550" cy="6018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7950"/>
            <a:ext cx="6191250" cy="6018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A2FA61-BE06-4F75-8E4A-C93DE31215B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18569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07950"/>
            <a:ext cx="7924800" cy="944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1000" y="6477000"/>
            <a:ext cx="838200" cy="304800"/>
          </a:xfrm>
        </p:spPr>
        <p:txBody>
          <a:bodyPr/>
          <a:lstStyle>
            <a:lvl1pPr>
              <a:defRPr/>
            </a:lvl1pPr>
          </a:lstStyle>
          <a:p>
            <a:fld id="{D6D638BB-A70C-47E9-8090-502E44E3B1D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48400" y="6477000"/>
            <a:ext cx="2590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47638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57B22A-511B-47B1-AFBB-1D254A16FFD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7987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EB9DA1-4A96-47F0-99FB-1202AB1337D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99942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1756D3-CFD9-4B44-A2A2-7BBAFABB312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4884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33C1AD-F4D6-4F85-826E-D2FA4F1F942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404949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2D2CA9-A36D-4718-8927-F03E6ED9804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2279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E8E517-5CFD-41CB-92A4-71CD5EFBAD0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375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660382-71E3-47AD-95FE-9A78122A51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88349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C4193E-D98D-4DB1-B1CD-86A534F02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92057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Rectangle 89"/>
          <p:cNvSpPr>
            <a:spLocks noChangeArrowheads="1"/>
          </p:cNvSpPr>
          <p:nvPr/>
        </p:nvSpPr>
        <p:spPr bwMode="ltGray">
          <a:xfrm>
            <a:off x="31750" y="1052513"/>
            <a:ext cx="250825" cy="58054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ltGray">
          <a:xfrm>
            <a:off x="8893175" y="1052513"/>
            <a:ext cx="250825" cy="58054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15" name="Object 91"/>
          <p:cNvGraphicFramePr>
            <a:graphicFrameLocks noChangeAspect="1"/>
          </p:cNvGraphicFramePr>
          <p:nvPr/>
        </p:nvGraphicFramePr>
        <p:xfrm>
          <a:off x="0" y="0"/>
          <a:ext cx="909161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Image" r:id="rId15" imgW="9092063" imgH="1345557" progId="Photoshop.Image.7">
                  <p:embed/>
                </p:oleObj>
              </mc:Choice>
              <mc:Fallback>
                <p:oleObj name="Image" r:id="rId15" imgW="9092063" imgH="1345557" progId="Photoshop.Image.7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09161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" name="Rectangle 92"/>
          <p:cNvSpPr>
            <a:spLocks noChangeArrowheads="1"/>
          </p:cNvSpPr>
          <p:nvPr/>
        </p:nvSpPr>
        <p:spPr bwMode="invGray">
          <a:xfrm>
            <a:off x="0" y="6453188"/>
            <a:ext cx="9109075" cy="4048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0" y="64770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fld id="{32D32140-D2A2-4805-AA46-C6F25E5609CB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117" name="Group 93"/>
          <p:cNvGrpSpPr>
            <a:grpSpLocks/>
          </p:cNvGrpSpPr>
          <p:nvPr/>
        </p:nvGrpSpPr>
        <p:grpSpPr bwMode="auto">
          <a:xfrm>
            <a:off x="0" y="0"/>
            <a:ext cx="9150350" cy="6859588"/>
            <a:chOff x="0" y="0"/>
            <a:chExt cx="5764" cy="4321"/>
          </a:xfrm>
        </p:grpSpPr>
        <p:sp>
          <p:nvSpPr>
            <p:cNvPr id="1118" name="AutoShape 94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>
                <a:gd name="T0" fmla="*/ 243 w 243"/>
                <a:gd name="T1" fmla="*/ 335 h 336"/>
                <a:gd name="T2" fmla="*/ 122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3" name="Oval 99"/>
          <p:cNvSpPr>
            <a:spLocks noChangeArrowheads="1"/>
          </p:cNvSpPr>
          <p:nvPr/>
        </p:nvSpPr>
        <p:spPr bwMode="ltGray">
          <a:xfrm>
            <a:off x="7451725" y="260350"/>
            <a:ext cx="865188" cy="8651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4" name="Oval 100"/>
          <p:cNvSpPr>
            <a:spLocks noChangeArrowheads="1"/>
          </p:cNvSpPr>
          <p:nvPr/>
        </p:nvSpPr>
        <p:spPr bwMode="ltGray">
          <a:xfrm>
            <a:off x="6516688" y="260350"/>
            <a:ext cx="865187" cy="8651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5" name="Oval 101"/>
          <p:cNvSpPr>
            <a:spLocks noChangeArrowheads="1"/>
          </p:cNvSpPr>
          <p:nvPr/>
        </p:nvSpPr>
        <p:spPr bwMode="ltGray">
          <a:xfrm>
            <a:off x="5580063" y="260350"/>
            <a:ext cx="865187" cy="8651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990600" y="107950"/>
            <a:ext cx="7924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132" name="Rectangle 10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77000"/>
            <a:ext cx="259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133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1371600"/>
            <a:ext cx="8031163" cy="685800"/>
          </a:xfrm>
        </p:spPr>
        <p:txBody>
          <a:bodyPr/>
          <a:lstStyle/>
          <a:p>
            <a:pPr algn="ctr"/>
            <a:r>
              <a:rPr lang="en-US" altLang="zh-CN">
                <a:ea typeface="宋体" pitchFamily="2" charset="-122"/>
              </a:rPr>
              <a:t>PowerPoint</a:t>
            </a:r>
            <a:r>
              <a:rPr lang="en-US" altLang="zh-CN" sz="4000">
                <a:ea typeface="宋体" pitchFamily="2" charset="-122"/>
              </a:rPr>
              <a:t> Template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Contents</a:t>
            </a:r>
          </a:p>
        </p:txBody>
      </p:sp>
      <p:grpSp>
        <p:nvGrpSpPr>
          <p:cNvPr id="61476" name="Group 36"/>
          <p:cNvGrpSpPr>
            <a:grpSpLocks/>
          </p:cNvGrpSpPr>
          <p:nvPr/>
        </p:nvGrpSpPr>
        <p:grpSpPr bwMode="auto">
          <a:xfrm>
            <a:off x="1981200" y="2176463"/>
            <a:ext cx="5410200" cy="665162"/>
            <a:chOff x="1248" y="1371"/>
            <a:chExt cx="3408" cy="419"/>
          </a:xfrm>
        </p:grpSpPr>
        <p:grpSp>
          <p:nvGrpSpPr>
            <p:cNvPr id="61448" name="Group 8"/>
            <p:cNvGrpSpPr>
              <a:grpSpLocks/>
            </p:cNvGrpSpPr>
            <p:nvPr/>
          </p:nvGrpSpPr>
          <p:grpSpPr bwMode="auto">
            <a:xfrm>
              <a:off x="1248" y="1371"/>
              <a:ext cx="480" cy="419"/>
              <a:chOff x="1110" y="2656"/>
              <a:chExt cx="1549" cy="1351"/>
            </a:xfrm>
          </p:grpSpPr>
          <p:sp>
            <p:nvSpPr>
              <p:cNvPr id="61449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0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1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>
              <a:off x="1632" y="1755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2256" y="1419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pitchFamily="2" charset="-122"/>
                </a:rPr>
                <a:t>Click to add Title</a:t>
              </a: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gray">
            <a:xfrm>
              <a:off x="1372" y="143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61477" name="Group 37"/>
          <p:cNvGrpSpPr>
            <a:grpSpLocks/>
          </p:cNvGrpSpPr>
          <p:nvPr/>
        </p:nvGrpSpPr>
        <p:grpSpPr bwMode="auto">
          <a:xfrm>
            <a:off x="1981200" y="3090863"/>
            <a:ext cx="5410200" cy="665162"/>
            <a:chOff x="1248" y="1947"/>
            <a:chExt cx="3408" cy="419"/>
          </a:xfrm>
        </p:grpSpPr>
        <p:grpSp>
          <p:nvGrpSpPr>
            <p:cNvPr id="61452" name="Group 12"/>
            <p:cNvGrpSpPr>
              <a:grpSpLocks/>
            </p:cNvGrpSpPr>
            <p:nvPr/>
          </p:nvGrpSpPr>
          <p:grpSpPr bwMode="auto">
            <a:xfrm>
              <a:off x="1248" y="1947"/>
              <a:ext cx="480" cy="419"/>
              <a:chOff x="3174" y="2656"/>
              <a:chExt cx="1549" cy="1351"/>
            </a:xfrm>
          </p:grpSpPr>
          <p:sp>
            <p:nvSpPr>
              <p:cNvPr id="61453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4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5" name="AutoShape 15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1632" y="2331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0" name="Text Box 20"/>
            <p:cNvSpPr txBox="1">
              <a:spLocks noChangeArrowheads="1"/>
            </p:cNvSpPr>
            <p:nvPr/>
          </p:nvSpPr>
          <p:spPr bwMode="auto">
            <a:xfrm>
              <a:off x="2256" y="1995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pitchFamily="2" charset="-122"/>
                </a:rPr>
                <a:t>Click to add Title</a:t>
              </a:r>
            </a:p>
          </p:txBody>
        </p:sp>
        <p:sp>
          <p:nvSpPr>
            <p:cNvPr id="61461" name="Text Box 21"/>
            <p:cNvSpPr txBox="1">
              <a:spLocks noChangeArrowheads="1"/>
            </p:cNvSpPr>
            <p:nvPr/>
          </p:nvSpPr>
          <p:spPr bwMode="gray">
            <a:xfrm>
              <a:off x="1372" y="200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61478" name="Group 38"/>
          <p:cNvGrpSpPr>
            <a:grpSpLocks/>
          </p:cNvGrpSpPr>
          <p:nvPr/>
        </p:nvGrpSpPr>
        <p:grpSpPr bwMode="auto">
          <a:xfrm>
            <a:off x="1981200" y="3983038"/>
            <a:ext cx="5410200" cy="665162"/>
            <a:chOff x="1248" y="2509"/>
            <a:chExt cx="3408" cy="419"/>
          </a:xfrm>
        </p:grpSpPr>
        <p:grpSp>
          <p:nvGrpSpPr>
            <p:cNvPr id="61462" name="Group 22"/>
            <p:cNvGrpSpPr>
              <a:grpSpLocks/>
            </p:cNvGrpSpPr>
            <p:nvPr/>
          </p:nvGrpSpPr>
          <p:grpSpPr bwMode="auto">
            <a:xfrm>
              <a:off x="1248" y="2509"/>
              <a:ext cx="480" cy="419"/>
              <a:chOff x="1110" y="2656"/>
              <a:chExt cx="1549" cy="1351"/>
            </a:xfrm>
          </p:grpSpPr>
          <p:sp>
            <p:nvSpPr>
              <p:cNvPr id="61463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4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5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>
              <a:off x="1632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Text Box 31"/>
            <p:cNvSpPr txBox="1">
              <a:spLocks noChangeArrowheads="1"/>
            </p:cNvSpPr>
            <p:nvPr/>
          </p:nvSpPr>
          <p:spPr bwMode="auto">
            <a:xfrm>
              <a:off x="2256" y="2557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pitchFamily="2" charset="-122"/>
                </a:rPr>
                <a:t>Click to add Title</a:t>
              </a:r>
            </a:p>
          </p:txBody>
        </p:sp>
        <p:sp>
          <p:nvSpPr>
            <p:cNvPr id="61472" name="Text Box 32"/>
            <p:cNvSpPr txBox="1">
              <a:spLocks noChangeArrowheads="1"/>
            </p:cNvSpPr>
            <p:nvPr/>
          </p:nvSpPr>
          <p:spPr bwMode="gray">
            <a:xfrm>
              <a:off x="1372" y="257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61479" name="Group 39"/>
          <p:cNvGrpSpPr>
            <a:grpSpLocks/>
          </p:cNvGrpSpPr>
          <p:nvPr/>
        </p:nvGrpSpPr>
        <p:grpSpPr bwMode="auto">
          <a:xfrm>
            <a:off x="1981200" y="4897438"/>
            <a:ext cx="5410200" cy="665162"/>
            <a:chOff x="1248" y="3085"/>
            <a:chExt cx="3408" cy="419"/>
          </a:xfrm>
        </p:grpSpPr>
        <p:grpSp>
          <p:nvGrpSpPr>
            <p:cNvPr id="61466" name="Group 26"/>
            <p:cNvGrpSpPr>
              <a:grpSpLocks/>
            </p:cNvGrpSpPr>
            <p:nvPr/>
          </p:nvGrpSpPr>
          <p:grpSpPr bwMode="auto">
            <a:xfrm>
              <a:off x="1248" y="3085"/>
              <a:ext cx="480" cy="419"/>
              <a:chOff x="3174" y="2656"/>
              <a:chExt cx="1549" cy="1351"/>
            </a:xfrm>
          </p:grpSpPr>
          <p:sp>
            <p:nvSpPr>
              <p:cNvPr id="61467" name="AutoShape 2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8" name="AutoShape 2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9" name="AutoShape 2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1632" y="3469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4" name="Text Box 34"/>
            <p:cNvSpPr txBox="1">
              <a:spLocks noChangeArrowheads="1"/>
            </p:cNvSpPr>
            <p:nvPr/>
          </p:nvSpPr>
          <p:spPr bwMode="auto">
            <a:xfrm>
              <a:off x="2256" y="3133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pitchFamily="2" charset="-122"/>
                </a:rPr>
                <a:t>Click to add Title</a:t>
              </a:r>
            </a:p>
          </p:txBody>
        </p:sp>
        <p:sp>
          <p:nvSpPr>
            <p:cNvPr id="61475" name="Text Box 35"/>
            <p:cNvSpPr txBox="1">
              <a:spLocks noChangeArrowheads="1"/>
            </p:cNvSpPr>
            <p:nvPr/>
          </p:nvSpPr>
          <p:spPr bwMode="gray">
            <a:xfrm>
              <a:off x="1372" y="314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Hot Tip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5800" y="1531938"/>
            <a:ext cx="7693025" cy="4422775"/>
          </a:xfrm>
          <a:noFill/>
          <a:ln/>
        </p:spPr>
        <p:txBody>
          <a:bodyPr/>
          <a:lstStyle/>
          <a:p>
            <a:r>
              <a:rPr lang="en-US" altLang="zh-CN" sz="3200" b="0">
                <a:ea typeface="宋体" pitchFamily="2" charset="-122"/>
              </a:rPr>
              <a:t>How do I incorporate my logo to a slide that will apply to all the other slides?</a:t>
            </a:r>
            <a:r>
              <a:rPr lang="en-US" altLang="zh-CN" sz="3600" b="0">
                <a:ea typeface="宋体" pitchFamily="2" charset="-122"/>
              </a:rPr>
              <a:t> </a:t>
            </a:r>
          </a:p>
          <a:p>
            <a:endParaRPr lang="en-US" altLang="zh-CN" sz="3600" b="0">
              <a:ea typeface="宋体" pitchFamily="2" charset="-122"/>
            </a:endParaRPr>
          </a:p>
          <a:p>
            <a:pPr lvl="1"/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On the </a:t>
            </a:r>
            <a:r>
              <a:rPr lang="en-US" altLang="zh-CN">
                <a:solidFill>
                  <a:schemeClr val="accent1"/>
                </a:solidFill>
                <a:ea typeface="宋体" pitchFamily="2" charset="-122"/>
              </a:rPr>
              <a:t>[View]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menu, point to </a:t>
            </a:r>
            <a:r>
              <a:rPr lang="en-US" altLang="zh-CN">
                <a:solidFill>
                  <a:schemeClr val="accent1"/>
                </a:solidFill>
                <a:ea typeface="宋体" pitchFamily="2" charset="-122"/>
              </a:rPr>
              <a:t>[Master],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and then click </a:t>
            </a:r>
            <a:r>
              <a:rPr lang="en-US" altLang="zh-CN">
                <a:solidFill>
                  <a:schemeClr val="accent1"/>
                </a:solidFill>
                <a:ea typeface="宋体" pitchFamily="2" charset="-122"/>
              </a:rPr>
              <a:t>[Slide Master]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or </a:t>
            </a:r>
            <a:r>
              <a:rPr lang="en-US" altLang="zh-CN">
                <a:solidFill>
                  <a:schemeClr val="accent1"/>
                </a:solidFill>
                <a:ea typeface="宋体" pitchFamily="2" charset="-122"/>
              </a:rPr>
              <a:t>[Notes Master].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Change images to the one you like, then it will apply to all the other slides.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 </a:t>
            </a:r>
            <a:br>
              <a:rPr lang="en-US" altLang="zh-CN">
                <a:solidFill>
                  <a:schemeClr val="bg2"/>
                </a:solidFill>
                <a:ea typeface="宋体" pitchFamily="2" charset="-122"/>
              </a:rPr>
            </a:br>
            <a:endParaRPr lang="en-US" altLang="zh-CN">
              <a:solidFill>
                <a:schemeClr val="bg2"/>
              </a:solidFill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endParaRPr lang="en-US" altLang="zh-CN">
              <a:solidFill>
                <a:schemeClr val="bg2"/>
              </a:solidFill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4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Diagram</a:t>
            </a:r>
            <a:endParaRPr lang="en-US" altLang="zh-CN" sz="2400">
              <a:ea typeface="宋体" pitchFamily="2" charset="-122"/>
            </a:endParaRP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1905000" y="1600200"/>
            <a:ext cx="5867400" cy="1301750"/>
            <a:chOff x="912" y="1008"/>
            <a:chExt cx="3984" cy="912"/>
          </a:xfrm>
        </p:grpSpPr>
        <p:sp>
          <p:nvSpPr>
            <p:cNvPr id="66565" name="AutoShape 5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66" name="Group 6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66567" name="AutoShape 7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8" name="Freeform 8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9" name="Text Box 9"/>
              <p:cNvSpPr txBox="1">
                <a:spLocks noChangeArrowheads="1"/>
              </p:cNvSpPr>
              <p:nvPr/>
            </p:nvSpPr>
            <p:spPr bwMode="gray">
              <a:xfrm>
                <a:off x="1083" y="1295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Title</a:t>
                </a:r>
              </a:p>
            </p:txBody>
          </p:sp>
        </p:grpSp>
        <p:sp>
          <p:nvSpPr>
            <p:cNvPr id="66570" name="Text Box 10"/>
            <p:cNvSpPr txBox="1">
              <a:spLocks noChangeArrowheads="1"/>
            </p:cNvSpPr>
            <p:nvPr/>
          </p:nvSpPr>
          <p:spPr bwMode="gray">
            <a:xfrm>
              <a:off x="1872" y="1149"/>
              <a:ext cx="2928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 is a Design Digital Content &amp; Contents mall developed by Guild Design Inc.</a:t>
              </a:r>
            </a:p>
          </p:txBody>
        </p:sp>
      </p:grpSp>
      <p:grpSp>
        <p:nvGrpSpPr>
          <p:cNvPr id="66571" name="Group 11"/>
          <p:cNvGrpSpPr>
            <a:grpSpLocks/>
          </p:cNvGrpSpPr>
          <p:nvPr/>
        </p:nvGrpSpPr>
        <p:grpSpPr bwMode="auto">
          <a:xfrm>
            <a:off x="1905000" y="3130550"/>
            <a:ext cx="5867400" cy="1301750"/>
            <a:chOff x="912" y="2016"/>
            <a:chExt cx="3984" cy="912"/>
          </a:xfrm>
        </p:grpSpPr>
        <p:sp>
          <p:nvSpPr>
            <p:cNvPr id="66572" name="AutoShape 12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73" name="Group 13"/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66574" name="AutoShape 14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5" name="Freeform 15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6" name="Text Box 16"/>
              <p:cNvSpPr txBox="1">
                <a:spLocks noChangeArrowheads="1"/>
              </p:cNvSpPr>
              <p:nvPr/>
            </p:nvSpPr>
            <p:spPr bwMode="gray">
              <a:xfrm>
                <a:off x="1083" y="2304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Title</a:t>
                </a:r>
              </a:p>
            </p:txBody>
          </p:sp>
        </p:grpSp>
        <p:sp>
          <p:nvSpPr>
            <p:cNvPr id="66577" name="Text Box 17"/>
            <p:cNvSpPr txBox="1">
              <a:spLocks noChangeArrowheads="1"/>
            </p:cNvSpPr>
            <p:nvPr/>
          </p:nvSpPr>
          <p:spPr bwMode="gray">
            <a:xfrm>
              <a:off x="1872" y="2141"/>
              <a:ext cx="2928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 is a Design Digital Content &amp; Contents mall developed by Guild Design Inc.</a:t>
              </a:r>
            </a:p>
          </p:txBody>
        </p:sp>
      </p:grpSp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1905000" y="4670425"/>
            <a:ext cx="5867400" cy="1301750"/>
            <a:chOff x="912" y="3036"/>
            <a:chExt cx="3984" cy="912"/>
          </a:xfrm>
        </p:grpSpPr>
        <p:sp>
          <p:nvSpPr>
            <p:cNvPr id="66579" name="AutoShape 19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80" name="Group 20"/>
            <p:cNvGrpSpPr>
              <a:grpSpLocks/>
            </p:cNvGrpSpPr>
            <p:nvPr/>
          </p:nvGrpSpPr>
          <p:grpSpPr bwMode="auto"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66581" name="AutoShape 21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2" name="Freeform 22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3" name="Text Box 23"/>
              <p:cNvSpPr txBox="1">
                <a:spLocks noChangeArrowheads="1"/>
              </p:cNvSpPr>
              <p:nvPr/>
            </p:nvSpPr>
            <p:spPr bwMode="gray">
              <a:xfrm>
                <a:off x="1083" y="3324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Title</a:t>
                </a:r>
              </a:p>
            </p:txBody>
          </p:sp>
        </p:grpSp>
        <p:sp>
          <p:nvSpPr>
            <p:cNvPr id="66584" name="Text Box 24"/>
            <p:cNvSpPr txBox="1">
              <a:spLocks noChangeArrowheads="1"/>
            </p:cNvSpPr>
            <p:nvPr/>
          </p:nvSpPr>
          <p:spPr bwMode="gray">
            <a:xfrm>
              <a:off x="1872" y="3161"/>
              <a:ext cx="2928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 is a Design Digital Content &amp; Contents mall developed by Guild Design Inc.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Diagram</a:t>
            </a:r>
            <a:endParaRPr lang="en-US" altLang="zh-CN" sz="2400">
              <a:ea typeface="宋体" pitchFamily="2" charset="-122"/>
            </a:endParaRPr>
          </a:p>
        </p:txBody>
      </p:sp>
      <p:grpSp>
        <p:nvGrpSpPr>
          <p:cNvPr id="67605" name="Group 21"/>
          <p:cNvGrpSpPr>
            <a:grpSpLocks/>
          </p:cNvGrpSpPr>
          <p:nvPr/>
        </p:nvGrpSpPr>
        <p:grpSpPr bwMode="auto">
          <a:xfrm>
            <a:off x="1219200" y="3303588"/>
            <a:ext cx="2982913" cy="2763837"/>
            <a:chOff x="768" y="2081"/>
            <a:chExt cx="1879" cy="1741"/>
          </a:xfrm>
        </p:grpSpPr>
        <p:sp>
          <p:nvSpPr>
            <p:cNvPr id="67588" name="AutoShape 4"/>
            <p:cNvSpPr>
              <a:spLocks noChangeArrowheads="1"/>
            </p:cNvSpPr>
            <p:nvPr/>
          </p:nvSpPr>
          <p:spPr bwMode="auto">
            <a:xfrm>
              <a:off x="768" y="214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7589" name="Text Box 5"/>
            <p:cNvSpPr txBox="1">
              <a:spLocks noChangeArrowheads="1"/>
            </p:cNvSpPr>
            <p:nvPr/>
          </p:nvSpPr>
          <p:spPr bwMode="auto">
            <a:xfrm>
              <a:off x="828" y="2268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is a Design Digital Content &amp; Contents mall developed by Guild Design Inc.</a:t>
              </a:r>
            </a:p>
          </p:txBody>
        </p:sp>
        <p:sp>
          <p:nvSpPr>
            <p:cNvPr id="67590" name="Freeform 6"/>
            <p:cNvSpPr>
              <a:spLocks/>
            </p:cNvSpPr>
            <p:nvPr/>
          </p:nvSpPr>
          <p:spPr bwMode="gray">
            <a:xfrm>
              <a:off x="2078" y="2081"/>
              <a:ext cx="569" cy="782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A06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591" name="AutoShape 7"/>
          <p:cNvSpPr>
            <a:spLocks noChangeAspect="1" noChangeArrowheads="1" noTextEdit="1"/>
          </p:cNvSpPr>
          <p:nvPr/>
        </p:nvSpPr>
        <p:spPr bwMode="gray">
          <a:xfrm flipH="1">
            <a:off x="4945063" y="33004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7607" name="Group 23"/>
          <p:cNvGrpSpPr>
            <a:grpSpLocks/>
          </p:cNvGrpSpPr>
          <p:nvPr/>
        </p:nvGrpSpPr>
        <p:grpSpPr bwMode="auto">
          <a:xfrm>
            <a:off x="3124200" y="1676400"/>
            <a:ext cx="2998788" cy="1601788"/>
            <a:chOff x="1968" y="1056"/>
            <a:chExt cx="1889" cy="1009"/>
          </a:xfrm>
        </p:grpSpPr>
        <p:grpSp>
          <p:nvGrpSpPr>
            <p:cNvPr id="67593" name="Group 9"/>
            <p:cNvGrpSpPr>
              <a:grpSpLocks/>
            </p:cNvGrpSpPr>
            <p:nvPr/>
          </p:nvGrpSpPr>
          <p:grpSpPr bwMode="auto">
            <a:xfrm>
              <a:off x="1968" y="1056"/>
              <a:ext cx="1889" cy="1009"/>
              <a:chOff x="1997" y="1314"/>
              <a:chExt cx="1889" cy="1009"/>
            </a:xfrm>
          </p:grpSpPr>
          <p:grpSp>
            <p:nvGrpSpPr>
              <p:cNvPr id="67594" name="Group 10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7595" name="Oval 11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596" name="Oval 12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597" name="Oval 13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7598" name="Oval 14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7599" name="Oval 15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7600" name="Oval 16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01" name="Text Box 17"/>
            <p:cNvSpPr txBox="1">
              <a:spLocks noChangeArrowheads="1"/>
            </p:cNvSpPr>
            <p:nvPr/>
          </p:nvSpPr>
          <p:spPr bwMode="auto">
            <a:xfrm>
              <a:off x="2496" y="1182"/>
              <a:ext cx="77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Title</a:t>
              </a:r>
            </a:p>
            <a:p>
              <a:pPr algn="ctr" eaLnBrk="0" hangingPunct="0"/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Add your text</a:t>
              </a:r>
            </a:p>
          </p:txBody>
        </p:sp>
      </p:grpSp>
      <p:grpSp>
        <p:nvGrpSpPr>
          <p:cNvPr id="67606" name="Group 22"/>
          <p:cNvGrpSpPr>
            <a:grpSpLocks/>
          </p:cNvGrpSpPr>
          <p:nvPr/>
        </p:nvGrpSpPr>
        <p:grpSpPr bwMode="auto">
          <a:xfrm>
            <a:off x="5638800" y="3400425"/>
            <a:ext cx="2286000" cy="2667000"/>
            <a:chOff x="3552" y="2142"/>
            <a:chExt cx="1440" cy="1680"/>
          </a:xfrm>
        </p:grpSpPr>
        <p:sp>
          <p:nvSpPr>
            <p:cNvPr id="67587" name="AutoShape 3"/>
            <p:cNvSpPr>
              <a:spLocks noChangeArrowheads="1"/>
            </p:cNvSpPr>
            <p:nvPr/>
          </p:nvSpPr>
          <p:spPr bwMode="auto">
            <a:xfrm>
              <a:off x="3552" y="214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3708" y="2286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ea typeface="宋体" pitchFamily="2" charset="-122"/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is a Design Digital Content &amp; Contents mall developed by Guild Design Inc.</a:t>
              </a:r>
            </a:p>
          </p:txBody>
        </p:sp>
      </p:grpSp>
      <p:sp>
        <p:nvSpPr>
          <p:cNvPr id="67592" name="Freeform 8"/>
          <p:cNvSpPr>
            <a:spLocks/>
          </p:cNvSpPr>
          <p:nvPr/>
        </p:nvSpPr>
        <p:spPr bwMode="gray">
          <a:xfrm flipH="1">
            <a:off x="4951413" y="33035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Cycle Diagram</a:t>
            </a:r>
          </a:p>
        </p:txBody>
      </p:sp>
      <p:grpSp>
        <p:nvGrpSpPr>
          <p:cNvPr id="68633" name="Group 25"/>
          <p:cNvGrpSpPr>
            <a:grpSpLocks/>
          </p:cNvGrpSpPr>
          <p:nvPr/>
        </p:nvGrpSpPr>
        <p:grpSpPr bwMode="auto">
          <a:xfrm>
            <a:off x="762000" y="1981200"/>
            <a:ext cx="7315200" cy="3886200"/>
            <a:chOff x="480" y="1248"/>
            <a:chExt cx="4608" cy="2448"/>
          </a:xfrm>
        </p:grpSpPr>
        <p:sp>
          <p:nvSpPr>
            <p:cNvPr id="68612" name="Freeform 4"/>
            <p:cNvSpPr>
              <a:spLocks noEditPoints="1"/>
            </p:cNvSpPr>
            <p:nvPr/>
          </p:nvSpPr>
          <p:spPr bwMode="gray">
            <a:xfrm rot="-1358056">
              <a:off x="877" y="1717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3" name="Oval 5"/>
            <p:cNvSpPr>
              <a:spLocks noChangeArrowheads="1"/>
            </p:cNvSpPr>
            <p:nvPr/>
          </p:nvSpPr>
          <p:spPr bwMode="gray">
            <a:xfrm rot="-1543677">
              <a:off x="2736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gray">
            <a:xfrm rot="-1543677">
              <a:off x="4416" y="177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5" name="Oval 7"/>
            <p:cNvSpPr>
              <a:spLocks noChangeArrowheads="1"/>
            </p:cNvSpPr>
            <p:nvPr/>
          </p:nvSpPr>
          <p:spPr bwMode="gray">
            <a:xfrm rot="-1543677">
              <a:off x="1824" y="345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6" name="Oval 8"/>
            <p:cNvSpPr>
              <a:spLocks noChangeArrowheads="1"/>
            </p:cNvSpPr>
            <p:nvPr/>
          </p:nvSpPr>
          <p:spPr bwMode="gray">
            <a:xfrm rot="-1543677">
              <a:off x="3456" y="307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Oval 9"/>
            <p:cNvSpPr>
              <a:spLocks noChangeArrowheads="1"/>
            </p:cNvSpPr>
            <p:nvPr/>
          </p:nvSpPr>
          <p:spPr bwMode="gray">
            <a:xfrm rot="-1543677">
              <a:off x="1296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Oval 10"/>
            <p:cNvSpPr>
              <a:spLocks noChangeArrowheads="1"/>
            </p:cNvSpPr>
            <p:nvPr/>
          </p:nvSpPr>
          <p:spPr bwMode="gray">
            <a:xfrm>
              <a:off x="2407" y="1248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619" name="Oval 11"/>
            <p:cNvSpPr>
              <a:spLocks noChangeArrowheads="1"/>
            </p:cNvSpPr>
            <p:nvPr/>
          </p:nvSpPr>
          <p:spPr bwMode="gray">
            <a:xfrm>
              <a:off x="999" y="2078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620" name="Oval 12"/>
            <p:cNvSpPr>
              <a:spLocks noChangeArrowheads="1"/>
            </p:cNvSpPr>
            <p:nvPr/>
          </p:nvSpPr>
          <p:spPr bwMode="gray">
            <a:xfrm>
              <a:off x="1493" y="3002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621" name="Oval 13"/>
            <p:cNvSpPr>
              <a:spLocks noChangeArrowheads="1"/>
            </p:cNvSpPr>
            <p:nvPr/>
          </p:nvSpPr>
          <p:spPr bwMode="gray">
            <a:xfrm>
              <a:off x="3048" y="2659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622" name="Oval 14"/>
            <p:cNvSpPr>
              <a:spLocks noChangeArrowheads="1"/>
            </p:cNvSpPr>
            <p:nvPr/>
          </p:nvSpPr>
          <p:spPr bwMode="gray">
            <a:xfrm>
              <a:off x="4072" y="1372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68623" name="Text Box 15"/>
            <p:cNvSpPr txBox="1">
              <a:spLocks noChangeArrowheads="1"/>
            </p:cNvSpPr>
            <p:nvPr/>
          </p:nvSpPr>
          <p:spPr bwMode="gray">
            <a:xfrm>
              <a:off x="1127" y="232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Text</a:t>
              </a:r>
            </a:p>
          </p:txBody>
        </p:sp>
        <p:sp>
          <p:nvSpPr>
            <p:cNvPr id="68624" name="Text Box 16"/>
            <p:cNvSpPr txBox="1">
              <a:spLocks noChangeArrowheads="1"/>
            </p:cNvSpPr>
            <p:nvPr/>
          </p:nvSpPr>
          <p:spPr bwMode="gray">
            <a:xfrm>
              <a:off x="2532" y="1491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Text</a:t>
              </a:r>
            </a:p>
          </p:txBody>
        </p:sp>
        <p:sp>
          <p:nvSpPr>
            <p:cNvPr id="68625" name="Text Box 17"/>
            <p:cNvSpPr txBox="1">
              <a:spLocks noChangeArrowheads="1"/>
            </p:cNvSpPr>
            <p:nvPr/>
          </p:nvSpPr>
          <p:spPr bwMode="gray">
            <a:xfrm>
              <a:off x="4180" y="1618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Text</a:t>
              </a:r>
            </a:p>
          </p:txBody>
        </p:sp>
        <p:sp>
          <p:nvSpPr>
            <p:cNvPr id="68626" name="Text Box 18"/>
            <p:cNvSpPr txBox="1">
              <a:spLocks noChangeArrowheads="1"/>
            </p:cNvSpPr>
            <p:nvPr/>
          </p:nvSpPr>
          <p:spPr bwMode="gray">
            <a:xfrm>
              <a:off x="3177" y="2908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Text</a:t>
              </a: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gray">
            <a:xfrm>
              <a:off x="1620" y="324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pitchFamily="34" charset="0"/>
                  <a:ea typeface="宋体" pitchFamily="2" charset="-122"/>
                </a:rPr>
                <a:t>Text</a:t>
              </a:r>
            </a:p>
          </p:txBody>
        </p:sp>
        <p:sp>
          <p:nvSpPr>
            <p:cNvPr id="68628" name="Text Box 20"/>
            <p:cNvSpPr txBox="1">
              <a:spLocks noChangeArrowheads="1"/>
            </p:cNvSpPr>
            <p:nvPr/>
          </p:nvSpPr>
          <p:spPr bwMode="gray">
            <a:xfrm>
              <a:off x="2160" y="2256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b="1">
                  <a:ea typeface="宋体" pitchFamily="2" charset="-122"/>
                </a:rPr>
                <a:t>Cycle name</a:t>
              </a:r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gray">
            <a:xfrm>
              <a:off x="1639" y="1497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8630" name="AutoShape 22"/>
            <p:cNvCxnSpPr>
              <a:cxnSpLocks noChangeShapeType="1"/>
            </p:cNvCxnSpPr>
            <p:nvPr/>
          </p:nvCxnSpPr>
          <p:spPr bwMode="gray">
            <a:xfrm flipH="1">
              <a:off x="559" y="1497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8631" name="Text Box 23"/>
            <p:cNvSpPr txBox="1">
              <a:spLocks noChangeArrowheads="1"/>
            </p:cNvSpPr>
            <p:nvPr/>
          </p:nvSpPr>
          <p:spPr bwMode="gray">
            <a:xfrm>
              <a:off x="480" y="1248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latin typeface="Verdana" pitchFamily="34" charset="0"/>
                  <a:ea typeface="宋体" pitchFamily="2" charset="-122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800600"/>
            <a:ext cx="4943475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>
                <a:ea typeface="宋体" pitchFamily="2" charset="-122"/>
              </a:rPr>
              <a:t>www.themegallery.com</a:t>
            </a:r>
          </a:p>
        </p:txBody>
      </p:sp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2133600" y="1447800"/>
            <a:ext cx="49530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">
  <a:themeElements>
    <a:clrScheme name="Default Design 5">
      <a:dk1>
        <a:srgbClr val="000066"/>
      </a:dk1>
      <a:lt1>
        <a:srgbClr val="FFFFFF"/>
      </a:lt1>
      <a:dk2>
        <a:srgbClr val="FFFFE7"/>
      </a:dk2>
      <a:lt2>
        <a:srgbClr val="B2B2B2"/>
      </a:lt2>
      <a:accent1>
        <a:srgbClr val="36A4D0"/>
      </a:accent1>
      <a:accent2>
        <a:srgbClr val="FF9966"/>
      </a:accent2>
      <a:accent3>
        <a:srgbClr val="FFFFFF"/>
      </a:accent3>
      <a:accent4>
        <a:srgbClr val="000056"/>
      </a:accent4>
      <a:accent5>
        <a:srgbClr val="AECFE4"/>
      </a:accent5>
      <a:accent6>
        <a:srgbClr val="E78A5C"/>
      </a:accent6>
      <a:hlink>
        <a:srgbClr val="3B5AB1"/>
      </a:hlink>
      <a:folHlink>
        <a:srgbClr val="6666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FFFFFF"/>
        </a:dk2>
        <a:lt2>
          <a:srgbClr val="A1ABA3"/>
        </a:lt2>
        <a:accent1>
          <a:srgbClr val="A4C961"/>
        </a:accent1>
        <a:accent2>
          <a:srgbClr val="7C57C7"/>
        </a:accent2>
        <a:accent3>
          <a:srgbClr val="FFFFFF"/>
        </a:accent3>
        <a:accent4>
          <a:srgbClr val="000000"/>
        </a:accent4>
        <a:accent5>
          <a:srgbClr val="CFE1B7"/>
        </a:accent5>
        <a:accent6>
          <a:srgbClr val="704EB4"/>
        </a:accent6>
        <a:hlink>
          <a:srgbClr val="4D97B5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66"/>
        </a:dk1>
        <a:lt1>
          <a:srgbClr val="FFFFFF"/>
        </a:lt1>
        <a:dk2>
          <a:srgbClr val="FFFFFF"/>
        </a:dk2>
        <a:lt2>
          <a:srgbClr val="B2B2B2"/>
        </a:lt2>
        <a:accent1>
          <a:srgbClr val="AF7DC3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D4BFDE"/>
        </a:accent5>
        <a:accent6>
          <a:srgbClr val="008AB9"/>
        </a:accent6>
        <a:hlink>
          <a:srgbClr val="7055AD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66"/>
        </a:dk1>
        <a:lt1>
          <a:srgbClr val="FFFFFF"/>
        </a:lt1>
        <a:dk2>
          <a:srgbClr val="FFFFE7"/>
        </a:dk2>
        <a:lt2>
          <a:srgbClr val="B2B2B2"/>
        </a:lt2>
        <a:accent1>
          <a:srgbClr val="6D77BF"/>
        </a:accent1>
        <a:accent2>
          <a:srgbClr val="FF7C80"/>
        </a:accent2>
        <a:accent3>
          <a:srgbClr val="FFFFFF"/>
        </a:accent3>
        <a:accent4>
          <a:srgbClr val="000056"/>
        </a:accent4>
        <a:accent5>
          <a:srgbClr val="BABDDC"/>
        </a:accent5>
        <a:accent6>
          <a:srgbClr val="E77073"/>
        </a:accent6>
        <a:hlink>
          <a:srgbClr val="5A94A8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66"/>
        </a:dk1>
        <a:lt1>
          <a:srgbClr val="FFFFFF"/>
        </a:lt1>
        <a:dk2>
          <a:srgbClr val="FFFFE7"/>
        </a:dk2>
        <a:lt2>
          <a:srgbClr val="B2B2B2"/>
        </a:lt2>
        <a:accent1>
          <a:srgbClr val="969696"/>
        </a:accent1>
        <a:accent2>
          <a:srgbClr val="FF7C80"/>
        </a:accent2>
        <a:accent3>
          <a:srgbClr val="FFFFFF"/>
        </a:accent3>
        <a:accent4>
          <a:srgbClr val="000056"/>
        </a:accent4>
        <a:accent5>
          <a:srgbClr val="C9C9C9"/>
        </a:accent5>
        <a:accent6>
          <a:srgbClr val="E77073"/>
        </a:accent6>
        <a:hlink>
          <a:srgbClr val="5A94A8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66"/>
        </a:dk1>
        <a:lt1>
          <a:srgbClr val="FFFFFF"/>
        </a:lt1>
        <a:dk2>
          <a:srgbClr val="FFFFE7"/>
        </a:dk2>
        <a:lt2>
          <a:srgbClr val="B2B2B2"/>
        </a:lt2>
        <a:accent1>
          <a:srgbClr val="36A4D0"/>
        </a:accent1>
        <a:accent2>
          <a:srgbClr val="FF9966"/>
        </a:accent2>
        <a:accent3>
          <a:srgbClr val="FFFFFF"/>
        </a:accent3>
        <a:accent4>
          <a:srgbClr val="000056"/>
        </a:accent4>
        <a:accent5>
          <a:srgbClr val="AECFE4"/>
        </a:accent5>
        <a:accent6>
          <a:srgbClr val="E78A5C"/>
        </a:accent6>
        <a:hlink>
          <a:srgbClr val="3B5AB1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</Template>
  <TotalTime>0</TotalTime>
  <Words>196</Words>
  <Application>Microsoft Office PowerPoint</Application>
  <PresentationFormat>全屏显示(4:3)</PresentationFormat>
  <Paragraphs>41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Wingdings</vt:lpstr>
      <vt:lpstr>Verdana</vt:lpstr>
      <vt:lpstr>宋体</vt:lpstr>
      <vt:lpstr>Times New Roman</vt:lpstr>
      <vt:lpstr>2</vt:lpstr>
      <vt:lpstr>Adobe Photoshop Image</vt:lpstr>
      <vt:lpstr>PowerPoint Template</vt:lpstr>
      <vt:lpstr>Contents</vt:lpstr>
      <vt:lpstr>Hot Tip</vt:lpstr>
      <vt:lpstr>Diagram</vt:lpstr>
      <vt:lpstr>Diagram</vt:lpstr>
      <vt:lpstr> Cycle Diagram</vt:lpstr>
      <vt:lpstr>PowerPoint 演示文稿</vt:lpstr>
    </vt:vector>
  </TitlesOfParts>
  <Company>Win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Administrator</dc:creator>
  <cp:lastModifiedBy>Administrator</cp:lastModifiedBy>
  <cp:revision>1</cp:revision>
  <dcterms:created xsi:type="dcterms:W3CDTF">2016-07-13T08:39:07Z</dcterms:created>
  <dcterms:modified xsi:type="dcterms:W3CDTF">2016-07-13T08:39:51Z</dcterms:modified>
</cp:coreProperties>
</file>