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61" r:id="rId6"/>
    <p:sldId id="276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94660"/>
  </p:normalViewPr>
  <p:slideViewPr>
    <p:cSldViewPr>
      <p:cViewPr>
        <p:scale>
          <a:sx n="71" d="100"/>
          <a:sy n="71" d="100"/>
        </p:scale>
        <p:origin x="-126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65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F8C0E5-BFCE-4C38-9EA0-0CC639E6E0C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399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0" name="Object 88"/>
          <p:cNvGraphicFramePr>
            <a:graphicFrameLocks noChangeAspect="1"/>
          </p:cNvGraphicFramePr>
          <p:nvPr userDrawn="1"/>
        </p:nvGraphicFramePr>
        <p:xfrm>
          <a:off x="0" y="-26988"/>
          <a:ext cx="9144000" cy="4689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Image" r:id="rId3" imgW="7974603" imgH="4088889" progId="Photoshop.Image.7">
                  <p:embed/>
                </p:oleObj>
              </mc:Choice>
              <mc:Fallback>
                <p:oleObj name="Image" r:id="rId3" imgW="7974603" imgH="4088889" progId="Photoshop.Image.7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26988"/>
                        <a:ext cx="9144000" cy="4689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1" name="Rectangle 89"/>
          <p:cNvSpPr>
            <a:spLocks noChangeArrowheads="1"/>
          </p:cNvSpPr>
          <p:nvPr userDrawn="1"/>
        </p:nvSpPr>
        <p:spPr bwMode="white">
          <a:xfrm>
            <a:off x="0" y="4608513"/>
            <a:ext cx="9144000" cy="22764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2" name="Oval 90"/>
          <p:cNvSpPr>
            <a:spLocks noChangeArrowheads="1"/>
          </p:cNvSpPr>
          <p:nvPr userDrawn="1"/>
        </p:nvSpPr>
        <p:spPr bwMode="ltGray">
          <a:xfrm>
            <a:off x="7885113" y="18732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3" name="Oval 91"/>
          <p:cNvSpPr>
            <a:spLocks noChangeArrowheads="1"/>
          </p:cNvSpPr>
          <p:nvPr userDrawn="1"/>
        </p:nvSpPr>
        <p:spPr bwMode="ltGray">
          <a:xfrm>
            <a:off x="8316913" y="18732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4" name="Oval 92"/>
          <p:cNvSpPr>
            <a:spLocks noChangeArrowheads="1"/>
          </p:cNvSpPr>
          <p:nvPr userDrawn="1"/>
        </p:nvSpPr>
        <p:spPr bwMode="ltGray">
          <a:xfrm>
            <a:off x="8748713" y="18732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5" name="Oval 93"/>
          <p:cNvSpPr>
            <a:spLocks noChangeArrowheads="1"/>
          </p:cNvSpPr>
          <p:nvPr userDrawn="1"/>
        </p:nvSpPr>
        <p:spPr bwMode="ltGray">
          <a:xfrm>
            <a:off x="7885113" y="61912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6" name="Oval 94"/>
          <p:cNvSpPr>
            <a:spLocks noChangeArrowheads="1"/>
          </p:cNvSpPr>
          <p:nvPr userDrawn="1"/>
        </p:nvSpPr>
        <p:spPr bwMode="ltGray">
          <a:xfrm>
            <a:off x="8316913" y="61912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7" name="Oval 95"/>
          <p:cNvSpPr>
            <a:spLocks noChangeArrowheads="1"/>
          </p:cNvSpPr>
          <p:nvPr userDrawn="1"/>
        </p:nvSpPr>
        <p:spPr bwMode="ltGray">
          <a:xfrm>
            <a:off x="8748713" y="61912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8" name="Oval 96"/>
          <p:cNvSpPr>
            <a:spLocks noChangeArrowheads="1"/>
          </p:cNvSpPr>
          <p:nvPr userDrawn="1"/>
        </p:nvSpPr>
        <p:spPr bwMode="ltGray">
          <a:xfrm>
            <a:off x="7885113" y="105092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9" name="Oval 97"/>
          <p:cNvSpPr>
            <a:spLocks noChangeArrowheads="1"/>
          </p:cNvSpPr>
          <p:nvPr userDrawn="1"/>
        </p:nvSpPr>
        <p:spPr bwMode="ltGray">
          <a:xfrm>
            <a:off x="8316913" y="105092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0" name="Oval 98"/>
          <p:cNvSpPr>
            <a:spLocks noChangeArrowheads="1"/>
          </p:cNvSpPr>
          <p:nvPr userDrawn="1"/>
        </p:nvSpPr>
        <p:spPr bwMode="ltGray">
          <a:xfrm>
            <a:off x="8748713" y="105092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1" name="Oval 99"/>
          <p:cNvSpPr>
            <a:spLocks noChangeArrowheads="1"/>
          </p:cNvSpPr>
          <p:nvPr userDrawn="1"/>
        </p:nvSpPr>
        <p:spPr bwMode="ltGray">
          <a:xfrm>
            <a:off x="7885113" y="148272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2" name="Oval 100"/>
          <p:cNvSpPr>
            <a:spLocks noChangeArrowheads="1"/>
          </p:cNvSpPr>
          <p:nvPr userDrawn="1"/>
        </p:nvSpPr>
        <p:spPr bwMode="ltGray">
          <a:xfrm>
            <a:off x="8316913" y="148272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3" name="Oval 101"/>
          <p:cNvSpPr>
            <a:spLocks noChangeArrowheads="1"/>
          </p:cNvSpPr>
          <p:nvPr userDrawn="1"/>
        </p:nvSpPr>
        <p:spPr bwMode="ltGray">
          <a:xfrm>
            <a:off x="8748713" y="148272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" name="Oval 102"/>
          <p:cNvSpPr>
            <a:spLocks noChangeArrowheads="1"/>
          </p:cNvSpPr>
          <p:nvPr userDrawn="1"/>
        </p:nvSpPr>
        <p:spPr bwMode="ltGray">
          <a:xfrm>
            <a:off x="7885113" y="1917700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" name="Oval 103"/>
          <p:cNvSpPr>
            <a:spLocks noChangeArrowheads="1"/>
          </p:cNvSpPr>
          <p:nvPr userDrawn="1"/>
        </p:nvSpPr>
        <p:spPr bwMode="ltGray">
          <a:xfrm>
            <a:off x="8316913" y="1917700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" name="Oval 104"/>
          <p:cNvSpPr>
            <a:spLocks noChangeArrowheads="1"/>
          </p:cNvSpPr>
          <p:nvPr userDrawn="1"/>
        </p:nvSpPr>
        <p:spPr bwMode="ltGray">
          <a:xfrm>
            <a:off x="8748713" y="1917700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" name="Oval 105"/>
          <p:cNvSpPr>
            <a:spLocks noChangeArrowheads="1"/>
          </p:cNvSpPr>
          <p:nvPr userDrawn="1"/>
        </p:nvSpPr>
        <p:spPr bwMode="ltGray">
          <a:xfrm>
            <a:off x="7885113" y="2349500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" name="Oval 106"/>
          <p:cNvSpPr>
            <a:spLocks noChangeArrowheads="1"/>
          </p:cNvSpPr>
          <p:nvPr userDrawn="1"/>
        </p:nvSpPr>
        <p:spPr bwMode="ltGray">
          <a:xfrm>
            <a:off x="8316913" y="2349500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" name="Oval 107"/>
          <p:cNvSpPr>
            <a:spLocks noChangeArrowheads="1"/>
          </p:cNvSpPr>
          <p:nvPr userDrawn="1"/>
        </p:nvSpPr>
        <p:spPr bwMode="ltGray">
          <a:xfrm>
            <a:off x="8748713" y="2349500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" name="Oval 108"/>
          <p:cNvSpPr>
            <a:spLocks noChangeArrowheads="1"/>
          </p:cNvSpPr>
          <p:nvPr userDrawn="1"/>
        </p:nvSpPr>
        <p:spPr bwMode="ltGray">
          <a:xfrm>
            <a:off x="7885113" y="2779713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1" name="Oval 109"/>
          <p:cNvSpPr>
            <a:spLocks noChangeArrowheads="1"/>
          </p:cNvSpPr>
          <p:nvPr userDrawn="1"/>
        </p:nvSpPr>
        <p:spPr bwMode="ltGray">
          <a:xfrm>
            <a:off x="8316913" y="2779713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2" name="Oval 110"/>
          <p:cNvSpPr>
            <a:spLocks noChangeArrowheads="1"/>
          </p:cNvSpPr>
          <p:nvPr userDrawn="1"/>
        </p:nvSpPr>
        <p:spPr bwMode="ltGray">
          <a:xfrm>
            <a:off x="8748713" y="2779713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3" name="Oval 111"/>
          <p:cNvSpPr>
            <a:spLocks noChangeArrowheads="1"/>
          </p:cNvSpPr>
          <p:nvPr userDrawn="1"/>
        </p:nvSpPr>
        <p:spPr bwMode="ltGray">
          <a:xfrm>
            <a:off x="7885113" y="3213100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" name="Oval 112"/>
          <p:cNvSpPr>
            <a:spLocks noChangeArrowheads="1"/>
          </p:cNvSpPr>
          <p:nvPr userDrawn="1"/>
        </p:nvSpPr>
        <p:spPr bwMode="ltGray">
          <a:xfrm>
            <a:off x="8316913" y="3213100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5" name="Oval 113"/>
          <p:cNvSpPr>
            <a:spLocks noChangeArrowheads="1"/>
          </p:cNvSpPr>
          <p:nvPr userDrawn="1"/>
        </p:nvSpPr>
        <p:spPr bwMode="ltGray">
          <a:xfrm>
            <a:off x="8748713" y="3213100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6" name="Oval 114"/>
          <p:cNvSpPr>
            <a:spLocks noChangeArrowheads="1"/>
          </p:cNvSpPr>
          <p:nvPr userDrawn="1"/>
        </p:nvSpPr>
        <p:spPr bwMode="ltGray">
          <a:xfrm>
            <a:off x="7885113" y="3644900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7" name="Oval 115"/>
          <p:cNvSpPr>
            <a:spLocks noChangeArrowheads="1"/>
          </p:cNvSpPr>
          <p:nvPr userDrawn="1"/>
        </p:nvSpPr>
        <p:spPr bwMode="ltGray">
          <a:xfrm>
            <a:off x="8316913" y="3644900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8" name="Oval 116"/>
          <p:cNvSpPr>
            <a:spLocks noChangeArrowheads="1"/>
          </p:cNvSpPr>
          <p:nvPr userDrawn="1"/>
        </p:nvSpPr>
        <p:spPr bwMode="ltGray">
          <a:xfrm>
            <a:off x="8748713" y="3644900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9" name="Oval 117"/>
          <p:cNvSpPr>
            <a:spLocks noChangeArrowheads="1"/>
          </p:cNvSpPr>
          <p:nvPr userDrawn="1"/>
        </p:nvSpPr>
        <p:spPr bwMode="ltGray">
          <a:xfrm>
            <a:off x="7091363" y="18732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0" name="Oval 118"/>
          <p:cNvSpPr>
            <a:spLocks noChangeArrowheads="1"/>
          </p:cNvSpPr>
          <p:nvPr userDrawn="1"/>
        </p:nvSpPr>
        <p:spPr bwMode="ltGray">
          <a:xfrm>
            <a:off x="7523163" y="18732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1" name="Oval 119"/>
          <p:cNvSpPr>
            <a:spLocks noChangeArrowheads="1"/>
          </p:cNvSpPr>
          <p:nvPr userDrawn="1"/>
        </p:nvSpPr>
        <p:spPr bwMode="ltGray">
          <a:xfrm>
            <a:off x="7091363" y="61912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2" name="Oval 120"/>
          <p:cNvSpPr>
            <a:spLocks noChangeArrowheads="1"/>
          </p:cNvSpPr>
          <p:nvPr userDrawn="1"/>
        </p:nvSpPr>
        <p:spPr bwMode="ltGray">
          <a:xfrm>
            <a:off x="7523163" y="61912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3" name="Oval 121"/>
          <p:cNvSpPr>
            <a:spLocks noChangeArrowheads="1"/>
          </p:cNvSpPr>
          <p:nvPr userDrawn="1"/>
        </p:nvSpPr>
        <p:spPr bwMode="ltGray">
          <a:xfrm>
            <a:off x="7091363" y="105092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4" name="Oval 122"/>
          <p:cNvSpPr>
            <a:spLocks noChangeArrowheads="1"/>
          </p:cNvSpPr>
          <p:nvPr userDrawn="1"/>
        </p:nvSpPr>
        <p:spPr bwMode="ltGray">
          <a:xfrm>
            <a:off x="7523163" y="105092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5" name="Oval 123"/>
          <p:cNvSpPr>
            <a:spLocks noChangeArrowheads="1"/>
          </p:cNvSpPr>
          <p:nvPr userDrawn="1"/>
        </p:nvSpPr>
        <p:spPr bwMode="ltGray">
          <a:xfrm>
            <a:off x="7091363" y="148272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6" name="Oval 124"/>
          <p:cNvSpPr>
            <a:spLocks noChangeArrowheads="1"/>
          </p:cNvSpPr>
          <p:nvPr userDrawn="1"/>
        </p:nvSpPr>
        <p:spPr bwMode="ltGray">
          <a:xfrm>
            <a:off x="7523163" y="148272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7" name="Oval 125"/>
          <p:cNvSpPr>
            <a:spLocks noChangeArrowheads="1"/>
          </p:cNvSpPr>
          <p:nvPr userDrawn="1"/>
        </p:nvSpPr>
        <p:spPr bwMode="ltGray">
          <a:xfrm>
            <a:off x="7091363" y="1917700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8" name="Oval 126"/>
          <p:cNvSpPr>
            <a:spLocks noChangeArrowheads="1"/>
          </p:cNvSpPr>
          <p:nvPr userDrawn="1"/>
        </p:nvSpPr>
        <p:spPr bwMode="ltGray">
          <a:xfrm>
            <a:off x="7523163" y="1917700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9" name="Oval 127"/>
          <p:cNvSpPr>
            <a:spLocks noChangeArrowheads="1"/>
          </p:cNvSpPr>
          <p:nvPr userDrawn="1"/>
        </p:nvSpPr>
        <p:spPr bwMode="ltGray">
          <a:xfrm>
            <a:off x="7091363" y="2349500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0" name="Oval 128"/>
          <p:cNvSpPr>
            <a:spLocks noChangeArrowheads="1"/>
          </p:cNvSpPr>
          <p:nvPr userDrawn="1"/>
        </p:nvSpPr>
        <p:spPr bwMode="ltGray">
          <a:xfrm>
            <a:off x="7523163" y="2349500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1" name="Oval 129"/>
          <p:cNvSpPr>
            <a:spLocks noChangeArrowheads="1"/>
          </p:cNvSpPr>
          <p:nvPr userDrawn="1"/>
        </p:nvSpPr>
        <p:spPr bwMode="ltGray">
          <a:xfrm>
            <a:off x="7091363" y="2779713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2" name="Oval 130"/>
          <p:cNvSpPr>
            <a:spLocks noChangeArrowheads="1"/>
          </p:cNvSpPr>
          <p:nvPr userDrawn="1"/>
        </p:nvSpPr>
        <p:spPr bwMode="ltGray">
          <a:xfrm>
            <a:off x="7523163" y="2779713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3" name="Oval 131"/>
          <p:cNvSpPr>
            <a:spLocks noChangeArrowheads="1"/>
          </p:cNvSpPr>
          <p:nvPr userDrawn="1"/>
        </p:nvSpPr>
        <p:spPr bwMode="ltGray">
          <a:xfrm>
            <a:off x="7091363" y="3213100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4" name="Oval 132"/>
          <p:cNvSpPr>
            <a:spLocks noChangeArrowheads="1"/>
          </p:cNvSpPr>
          <p:nvPr userDrawn="1"/>
        </p:nvSpPr>
        <p:spPr bwMode="ltGray">
          <a:xfrm>
            <a:off x="7523163" y="3213100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" name="Oval 133"/>
          <p:cNvSpPr>
            <a:spLocks noChangeArrowheads="1"/>
          </p:cNvSpPr>
          <p:nvPr userDrawn="1"/>
        </p:nvSpPr>
        <p:spPr bwMode="ltGray">
          <a:xfrm>
            <a:off x="7091363" y="3644900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6" name="Oval 134"/>
          <p:cNvSpPr>
            <a:spLocks noChangeArrowheads="1"/>
          </p:cNvSpPr>
          <p:nvPr userDrawn="1"/>
        </p:nvSpPr>
        <p:spPr bwMode="ltGray">
          <a:xfrm>
            <a:off x="7523163" y="3644900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7" name="Oval 135"/>
          <p:cNvSpPr>
            <a:spLocks noChangeArrowheads="1"/>
          </p:cNvSpPr>
          <p:nvPr userDrawn="1"/>
        </p:nvSpPr>
        <p:spPr bwMode="ltGray">
          <a:xfrm>
            <a:off x="7885113" y="4725988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8" name="Oval 136"/>
          <p:cNvSpPr>
            <a:spLocks noChangeArrowheads="1"/>
          </p:cNvSpPr>
          <p:nvPr userDrawn="1"/>
        </p:nvSpPr>
        <p:spPr bwMode="ltGray">
          <a:xfrm>
            <a:off x="8316913" y="4725988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9" name="Oval 137"/>
          <p:cNvSpPr>
            <a:spLocks noChangeArrowheads="1"/>
          </p:cNvSpPr>
          <p:nvPr userDrawn="1"/>
        </p:nvSpPr>
        <p:spPr bwMode="ltGray">
          <a:xfrm>
            <a:off x="8748713" y="4725988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0" name="Oval 138"/>
          <p:cNvSpPr>
            <a:spLocks noChangeArrowheads="1"/>
          </p:cNvSpPr>
          <p:nvPr userDrawn="1"/>
        </p:nvSpPr>
        <p:spPr bwMode="ltGray">
          <a:xfrm>
            <a:off x="7885113" y="5157788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1" name="Oval 139"/>
          <p:cNvSpPr>
            <a:spLocks noChangeArrowheads="1"/>
          </p:cNvSpPr>
          <p:nvPr userDrawn="1"/>
        </p:nvSpPr>
        <p:spPr bwMode="ltGray">
          <a:xfrm>
            <a:off x="8316913" y="5157788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2" name="Oval 140"/>
          <p:cNvSpPr>
            <a:spLocks noChangeArrowheads="1"/>
          </p:cNvSpPr>
          <p:nvPr userDrawn="1"/>
        </p:nvSpPr>
        <p:spPr bwMode="ltGray">
          <a:xfrm>
            <a:off x="8748713" y="5157788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3" name="Oval 141"/>
          <p:cNvSpPr>
            <a:spLocks noChangeArrowheads="1"/>
          </p:cNvSpPr>
          <p:nvPr userDrawn="1"/>
        </p:nvSpPr>
        <p:spPr bwMode="ltGray">
          <a:xfrm>
            <a:off x="7885113" y="5588000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4" name="Oval 142"/>
          <p:cNvSpPr>
            <a:spLocks noChangeArrowheads="1"/>
          </p:cNvSpPr>
          <p:nvPr userDrawn="1"/>
        </p:nvSpPr>
        <p:spPr bwMode="ltGray">
          <a:xfrm>
            <a:off x="8316913" y="5588000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" name="Oval 143"/>
          <p:cNvSpPr>
            <a:spLocks noChangeArrowheads="1"/>
          </p:cNvSpPr>
          <p:nvPr userDrawn="1"/>
        </p:nvSpPr>
        <p:spPr bwMode="ltGray">
          <a:xfrm>
            <a:off x="8748713" y="5588000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6" name="Oval 144"/>
          <p:cNvSpPr>
            <a:spLocks noChangeArrowheads="1"/>
          </p:cNvSpPr>
          <p:nvPr userDrawn="1"/>
        </p:nvSpPr>
        <p:spPr bwMode="ltGray">
          <a:xfrm>
            <a:off x="7885113" y="6021388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7" name="Oval 145"/>
          <p:cNvSpPr>
            <a:spLocks noChangeArrowheads="1"/>
          </p:cNvSpPr>
          <p:nvPr userDrawn="1"/>
        </p:nvSpPr>
        <p:spPr bwMode="ltGray">
          <a:xfrm>
            <a:off x="8316913" y="6021388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8" name="Oval 146"/>
          <p:cNvSpPr>
            <a:spLocks noChangeArrowheads="1"/>
          </p:cNvSpPr>
          <p:nvPr userDrawn="1"/>
        </p:nvSpPr>
        <p:spPr bwMode="ltGray">
          <a:xfrm>
            <a:off x="8748713" y="6021388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9" name="Oval 147"/>
          <p:cNvSpPr>
            <a:spLocks noChangeArrowheads="1"/>
          </p:cNvSpPr>
          <p:nvPr userDrawn="1"/>
        </p:nvSpPr>
        <p:spPr bwMode="ltGray">
          <a:xfrm>
            <a:off x="7885113" y="6453188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0" name="Oval 148"/>
          <p:cNvSpPr>
            <a:spLocks noChangeArrowheads="1"/>
          </p:cNvSpPr>
          <p:nvPr userDrawn="1"/>
        </p:nvSpPr>
        <p:spPr bwMode="ltGray">
          <a:xfrm>
            <a:off x="8316913" y="6453188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1" name="Oval 149"/>
          <p:cNvSpPr>
            <a:spLocks noChangeArrowheads="1"/>
          </p:cNvSpPr>
          <p:nvPr userDrawn="1"/>
        </p:nvSpPr>
        <p:spPr bwMode="ltGray">
          <a:xfrm>
            <a:off x="8748713" y="6453188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2" name="Oval 150"/>
          <p:cNvSpPr>
            <a:spLocks noChangeArrowheads="1"/>
          </p:cNvSpPr>
          <p:nvPr userDrawn="1"/>
        </p:nvSpPr>
        <p:spPr bwMode="ltGray">
          <a:xfrm>
            <a:off x="7091363" y="4725988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3" name="Oval 151"/>
          <p:cNvSpPr>
            <a:spLocks noChangeArrowheads="1"/>
          </p:cNvSpPr>
          <p:nvPr userDrawn="1"/>
        </p:nvSpPr>
        <p:spPr bwMode="ltGray">
          <a:xfrm>
            <a:off x="7523163" y="4725988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4" name="Oval 152"/>
          <p:cNvSpPr>
            <a:spLocks noChangeArrowheads="1"/>
          </p:cNvSpPr>
          <p:nvPr userDrawn="1"/>
        </p:nvSpPr>
        <p:spPr bwMode="ltGray">
          <a:xfrm>
            <a:off x="7091363" y="5157788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5" name="Oval 153"/>
          <p:cNvSpPr>
            <a:spLocks noChangeArrowheads="1"/>
          </p:cNvSpPr>
          <p:nvPr userDrawn="1"/>
        </p:nvSpPr>
        <p:spPr bwMode="ltGray">
          <a:xfrm>
            <a:off x="7523163" y="5157788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6" name="Oval 154"/>
          <p:cNvSpPr>
            <a:spLocks noChangeArrowheads="1"/>
          </p:cNvSpPr>
          <p:nvPr userDrawn="1"/>
        </p:nvSpPr>
        <p:spPr bwMode="ltGray">
          <a:xfrm>
            <a:off x="7091363" y="5588000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7" name="Oval 155"/>
          <p:cNvSpPr>
            <a:spLocks noChangeArrowheads="1"/>
          </p:cNvSpPr>
          <p:nvPr userDrawn="1"/>
        </p:nvSpPr>
        <p:spPr bwMode="ltGray">
          <a:xfrm>
            <a:off x="7523163" y="5588000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8" name="Oval 156"/>
          <p:cNvSpPr>
            <a:spLocks noChangeArrowheads="1"/>
          </p:cNvSpPr>
          <p:nvPr userDrawn="1"/>
        </p:nvSpPr>
        <p:spPr bwMode="ltGray">
          <a:xfrm>
            <a:off x="7091363" y="6021388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9" name="Oval 157"/>
          <p:cNvSpPr>
            <a:spLocks noChangeArrowheads="1"/>
          </p:cNvSpPr>
          <p:nvPr userDrawn="1"/>
        </p:nvSpPr>
        <p:spPr bwMode="ltGray">
          <a:xfrm>
            <a:off x="7523163" y="6021388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0" name="Oval 158"/>
          <p:cNvSpPr>
            <a:spLocks noChangeArrowheads="1"/>
          </p:cNvSpPr>
          <p:nvPr userDrawn="1"/>
        </p:nvSpPr>
        <p:spPr bwMode="ltGray">
          <a:xfrm>
            <a:off x="7091363" y="6453188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1" name="Oval 159"/>
          <p:cNvSpPr>
            <a:spLocks noChangeArrowheads="1"/>
          </p:cNvSpPr>
          <p:nvPr userDrawn="1"/>
        </p:nvSpPr>
        <p:spPr bwMode="ltGray">
          <a:xfrm>
            <a:off x="7523163" y="6453188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0" y="4114800"/>
            <a:ext cx="9144000" cy="609600"/>
          </a:xfrm>
          <a:solidFill>
            <a:schemeClr val="tx1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1600200" y="5181600"/>
            <a:ext cx="59817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7D4D40-0373-4824-BA43-6AF54E3D995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617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763588"/>
            <a:ext cx="2190750" cy="5561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3588"/>
            <a:ext cx="6419850" cy="5561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F52065-C77F-4E82-8480-EB8FCD0BBD9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897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3588"/>
            <a:ext cx="8763000" cy="4873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8229600" cy="49530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429000" y="6508750"/>
            <a:ext cx="2133600" cy="307975"/>
          </a:xfrm>
        </p:spPr>
        <p:txBody>
          <a:bodyPr/>
          <a:lstStyle>
            <a:lvl1pPr>
              <a:defRPr/>
            </a:lvl1pPr>
          </a:lstStyle>
          <a:p>
            <a:fld id="{E4A36F2A-D9B5-4B23-9B03-C20FC9A2DF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03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170DA6-BEEE-4F43-9176-EE6832367E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04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627D08-E9BB-4FAD-80E9-BA325D2980A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43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33363A-EB3C-4901-BA6A-747D28FC64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88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3D86F0-FDB2-436D-B213-29B28FA850C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70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A7C198-D65D-4E52-9EAB-DBAC56223CE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12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C21B85-56ED-47ED-84E8-0664F428A5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B97732-061F-4743-8BEE-6F670E5403A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12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6B8FCF-DC20-4750-9A8A-9DC7E64E66D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67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3" name="Object 89"/>
          <p:cNvGraphicFramePr>
            <a:graphicFrameLocks noChangeAspect="1"/>
          </p:cNvGraphicFramePr>
          <p:nvPr/>
        </p:nvGraphicFramePr>
        <p:xfrm>
          <a:off x="0" y="-26988"/>
          <a:ext cx="91440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Image" r:id="rId15" imgW="9092063" imgH="1345557" progId="Photoshop.Image.7">
                  <p:embed/>
                </p:oleObj>
              </mc:Choice>
              <mc:Fallback>
                <p:oleObj name="Image" r:id="rId15" imgW="9092063" imgH="1345557" progId="Photoshop.Image.7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-26988"/>
                        <a:ext cx="91440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4" name="Rectangle 90"/>
          <p:cNvSpPr>
            <a:spLocks noChangeArrowheads="1"/>
          </p:cNvSpPr>
          <p:nvPr/>
        </p:nvSpPr>
        <p:spPr bwMode="ltGray">
          <a:xfrm>
            <a:off x="0" y="765175"/>
            <a:ext cx="9144000" cy="5032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5" name="Rectangle 91"/>
          <p:cNvSpPr>
            <a:spLocks noChangeArrowheads="1"/>
          </p:cNvSpPr>
          <p:nvPr/>
        </p:nvSpPr>
        <p:spPr bwMode="ltGray">
          <a:xfrm>
            <a:off x="0" y="908050"/>
            <a:ext cx="395288" cy="5964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508750"/>
            <a:ext cx="21336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fld id="{4CFCF456-035D-49DF-8736-4CEE4AAE039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81000" y="763588"/>
            <a:ext cx="87630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116" name="Text Box 92"/>
          <p:cNvSpPr txBox="1">
            <a:spLocks noChangeArrowheads="1"/>
          </p:cNvSpPr>
          <p:nvPr/>
        </p:nvSpPr>
        <p:spPr bwMode="auto">
          <a:xfrm rot="-5400000">
            <a:off x="-1386681" y="5044281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200" b="1">
                <a:solidFill>
                  <a:schemeClr val="bg1"/>
                </a:solidFill>
                <a:ea typeface="宋体" charset="-122"/>
              </a:rPr>
              <a:t>Company Logo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0" y="4114800"/>
            <a:ext cx="9144000" cy="549275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PowerPoint Template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47800" y="5105400"/>
            <a:ext cx="6096000" cy="533400"/>
          </a:xfrm>
        </p:spPr>
        <p:txBody>
          <a:bodyPr/>
          <a:lstStyle/>
          <a:p>
            <a:r>
              <a:rPr lang="en-US" altLang="zh-CN" sz="1800" b="1">
                <a:ea typeface="宋体" charset="-122"/>
              </a:rPr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Contents</a:t>
            </a:r>
          </a:p>
        </p:txBody>
      </p:sp>
      <p:grpSp>
        <p:nvGrpSpPr>
          <p:cNvPr id="61478" name="Group 38"/>
          <p:cNvGrpSpPr>
            <a:grpSpLocks/>
          </p:cNvGrpSpPr>
          <p:nvPr/>
        </p:nvGrpSpPr>
        <p:grpSpPr bwMode="auto">
          <a:xfrm>
            <a:off x="1981200" y="2176463"/>
            <a:ext cx="5410200" cy="665162"/>
            <a:chOff x="1248" y="1371"/>
            <a:chExt cx="3408" cy="419"/>
          </a:xfrm>
        </p:grpSpPr>
        <p:grpSp>
          <p:nvGrpSpPr>
            <p:cNvPr id="61450" name="Group 10"/>
            <p:cNvGrpSpPr>
              <a:grpSpLocks/>
            </p:cNvGrpSpPr>
            <p:nvPr/>
          </p:nvGrpSpPr>
          <p:grpSpPr bwMode="auto">
            <a:xfrm>
              <a:off x="1248" y="1371"/>
              <a:ext cx="480" cy="419"/>
              <a:chOff x="1110" y="2656"/>
              <a:chExt cx="1549" cy="1351"/>
            </a:xfrm>
          </p:grpSpPr>
          <p:sp>
            <p:nvSpPr>
              <p:cNvPr id="61451" name="AutoShape 1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2" name="AutoShape 1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3" name="AutoShape 13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1632" y="1755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9" name="Text Box 19"/>
            <p:cNvSpPr txBox="1">
              <a:spLocks noChangeArrowheads="1"/>
            </p:cNvSpPr>
            <p:nvPr/>
          </p:nvSpPr>
          <p:spPr bwMode="auto">
            <a:xfrm>
              <a:off x="2256" y="1419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ea typeface="宋体" charset="-122"/>
                </a:rPr>
                <a:t>Click to add Title</a:t>
              </a:r>
            </a:p>
          </p:txBody>
        </p:sp>
        <p:sp>
          <p:nvSpPr>
            <p:cNvPr id="61460" name="Text Box 20"/>
            <p:cNvSpPr txBox="1">
              <a:spLocks noChangeArrowheads="1"/>
            </p:cNvSpPr>
            <p:nvPr/>
          </p:nvSpPr>
          <p:spPr bwMode="gray">
            <a:xfrm>
              <a:off x="1372" y="143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61479" name="Group 39"/>
          <p:cNvGrpSpPr>
            <a:grpSpLocks/>
          </p:cNvGrpSpPr>
          <p:nvPr/>
        </p:nvGrpSpPr>
        <p:grpSpPr bwMode="auto">
          <a:xfrm>
            <a:off x="1981200" y="3090863"/>
            <a:ext cx="5410200" cy="665162"/>
            <a:chOff x="1248" y="1947"/>
            <a:chExt cx="3408" cy="419"/>
          </a:xfrm>
        </p:grpSpPr>
        <p:grpSp>
          <p:nvGrpSpPr>
            <p:cNvPr id="61454" name="Group 14"/>
            <p:cNvGrpSpPr>
              <a:grpSpLocks/>
            </p:cNvGrpSpPr>
            <p:nvPr/>
          </p:nvGrpSpPr>
          <p:grpSpPr bwMode="auto">
            <a:xfrm>
              <a:off x="1248" y="1947"/>
              <a:ext cx="480" cy="419"/>
              <a:chOff x="3174" y="2656"/>
              <a:chExt cx="1549" cy="1351"/>
            </a:xfrm>
          </p:grpSpPr>
          <p:sp>
            <p:nvSpPr>
              <p:cNvPr id="61455" name="AutoShape 15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6" name="AutoShape 16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7" name="AutoShape 17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61" name="Line 21"/>
            <p:cNvSpPr>
              <a:spLocks noChangeShapeType="1"/>
            </p:cNvSpPr>
            <p:nvPr/>
          </p:nvSpPr>
          <p:spPr bwMode="auto">
            <a:xfrm>
              <a:off x="1632" y="2331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2" name="Text Box 22"/>
            <p:cNvSpPr txBox="1">
              <a:spLocks noChangeArrowheads="1"/>
            </p:cNvSpPr>
            <p:nvPr/>
          </p:nvSpPr>
          <p:spPr bwMode="auto">
            <a:xfrm>
              <a:off x="2256" y="1995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ea typeface="宋体" charset="-122"/>
                </a:rPr>
                <a:t>Click to add Title</a:t>
              </a:r>
            </a:p>
          </p:txBody>
        </p:sp>
        <p:sp>
          <p:nvSpPr>
            <p:cNvPr id="61463" name="Text Box 23"/>
            <p:cNvSpPr txBox="1">
              <a:spLocks noChangeArrowheads="1"/>
            </p:cNvSpPr>
            <p:nvPr/>
          </p:nvSpPr>
          <p:spPr bwMode="gray">
            <a:xfrm>
              <a:off x="1372" y="200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61480" name="Group 40"/>
          <p:cNvGrpSpPr>
            <a:grpSpLocks/>
          </p:cNvGrpSpPr>
          <p:nvPr/>
        </p:nvGrpSpPr>
        <p:grpSpPr bwMode="auto">
          <a:xfrm>
            <a:off x="1981200" y="3983038"/>
            <a:ext cx="5410200" cy="665162"/>
            <a:chOff x="1248" y="2509"/>
            <a:chExt cx="3408" cy="419"/>
          </a:xfrm>
        </p:grpSpPr>
        <p:grpSp>
          <p:nvGrpSpPr>
            <p:cNvPr id="61464" name="Group 24"/>
            <p:cNvGrpSpPr>
              <a:grpSpLocks/>
            </p:cNvGrpSpPr>
            <p:nvPr/>
          </p:nvGrpSpPr>
          <p:grpSpPr bwMode="auto">
            <a:xfrm>
              <a:off x="1248" y="2509"/>
              <a:ext cx="480" cy="419"/>
              <a:chOff x="1110" y="2656"/>
              <a:chExt cx="1549" cy="1351"/>
            </a:xfrm>
          </p:grpSpPr>
          <p:sp>
            <p:nvSpPr>
              <p:cNvPr id="61465" name="AutoShape 2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6" name="AutoShape 2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7" name="AutoShape 27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72" name="Line 32"/>
            <p:cNvSpPr>
              <a:spLocks noChangeShapeType="1"/>
            </p:cNvSpPr>
            <p:nvPr/>
          </p:nvSpPr>
          <p:spPr bwMode="auto">
            <a:xfrm>
              <a:off x="1632" y="2893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3" name="Text Box 33"/>
            <p:cNvSpPr txBox="1">
              <a:spLocks noChangeArrowheads="1"/>
            </p:cNvSpPr>
            <p:nvPr/>
          </p:nvSpPr>
          <p:spPr bwMode="auto">
            <a:xfrm>
              <a:off x="2256" y="2557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ea typeface="宋体" charset="-122"/>
                </a:rPr>
                <a:t>Click to add Title</a:t>
              </a:r>
            </a:p>
          </p:txBody>
        </p:sp>
        <p:sp>
          <p:nvSpPr>
            <p:cNvPr id="61474" name="Text Box 34"/>
            <p:cNvSpPr txBox="1">
              <a:spLocks noChangeArrowheads="1"/>
            </p:cNvSpPr>
            <p:nvPr/>
          </p:nvSpPr>
          <p:spPr bwMode="gray">
            <a:xfrm>
              <a:off x="1372" y="257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grpSp>
        <p:nvGrpSpPr>
          <p:cNvPr id="61481" name="Group 41"/>
          <p:cNvGrpSpPr>
            <a:grpSpLocks/>
          </p:cNvGrpSpPr>
          <p:nvPr/>
        </p:nvGrpSpPr>
        <p:grpSpPr bwMode="auto">
          <a:xfrm>
            <a:off x="1981200" y="4897438"/>
            <a:ext cx="5410200" cy="665162"/>
            <a:chOff x="1248" y="3085"/>
            <a:chExt cx="3408" cy="419"/>
          </a:xfrm>
        </p:grpSpPr>
        <p:grpSp>
          <p:nvGrpSpPr>
            <p:cNvPr id="61468" name="Group 28"/>
            <p:cNvGrpSpPr>
              <a:grpSpLocks/>
            </p:cNvGrpSpPr>
            <p:nvPr/>
          </p:nvGrpSpPr>
          <p:grpSpPr bwMode="auto">
            <a:xfrm>
              <a:off x="1248" y="3085"/>
              <a:ext cx="480" cy="419"/>
              <a:chOff x="3174" y="2656"/>
              <a:chExt cx="1549" cy="1351"/>
            </a:xfrm>
          </p:grpSpPr>
          <p:sp>
            <p:nvSpPr>
              <p:cNvPr id="61469" name="AutoShape 2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0" name="AutoShape 3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1" name="AutoShape 31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75" name="Line 35"/>
            <p:cNvSpPr>
              <a:spLocks noChangeShapeType="1"/>
            </p:cNvSpPr>
            <p:nvPr/>
          </p:nvSpPr>
          <p:spPr bwMode="auto">
            <a:xfrm>
              <a:off x="1632" y="3469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6" name="Text Box 36"/>
            <p:cNvSpPr txBox="1">
              <a:spLocks noChangeArrowheads="1"/>
            </p:cNvSpPr>
            <p:nvPr/>
          </p:nvSpPr>
          <p:spPr bwMode="auto">
            <a:xfrm>
              <a:off x="2256" y="3133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ea typeface="宋体" charset="-122"/>
                </a:rPr>
                <a:t>Click to add Title</a:t>
              </a:r>
            </a:p>
          </p:txBody>
        </p:sp>
        <p:sp>
          <p:nvSpPr>
            <p:cNvPr id="61477" name="Text Box 37"/>
            <p:cNvSpPr txBox="1">
              <a:spLocks noChangeArrowheads="1"/>
            </p:cNvSpPr>
            <p:nvPr/>
          </p:nvSpPr>
          <p:spPr bwMode="gray">
            <a:xfrm>
              <a:off x="1372" y="314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Hot Tip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848600" cy="4114800"/>
          </a:xfrm>
        </p:spPr>
        <p:txBody>
          <a:bodyPr/>
          <a:lstStyle/>
          <a:p>
            <a:r>
              <a:rPr lang="en-US" altLang="zh-CN" b="0">
                <a:ea typeface="宋体" charset="-122"/>
              </a:rPr>
              <a:t>How do I incorporate my logo to a slide that will apply to all the other slides?</a:t>
            </a:r>
            <a:r>
              <a:rPr lang="en-US" altLang="zh-CN" b="0">
                <a:solidFill>
                  <a:schemeClr val="tx1"/>
                </a:solidFill>
                <a:ea typeface="宋体" charset="-122"/>
              </a:rPr>
              <a:t> </a:t>
            </a:r>
          </a:p>
          <a:p>
            <a:endParaRPr lang="en-US" altLang="zh-CN" b="0">
              <a:solidFill>
                <a:schemeClr val="tx1"/>
              </a:solidFill>
              <a:ea typeface="宋体" charset="-122"/>
            </a:endParaRPr>
          </a:p>
          <a:p>
            <a:pPr lvl="1"/>
            <a:r>
              <a:rPr lang="en-US" altLang="zh-CN">
                <a:ea typeface="宋体" charset="-122"/>
              </a:rPr>
              <a:t>On the </a:t>
            </a:r>
            <a:r>
              <a:rPr lang="en-US" altLang="zh-CN">
                <a:solidFill>
                  <a:schemeClr val="accent1"/>
                </a:solidFill>
                <a:ea typeface="宋体" charset="-122"/>
              </a:rPr>
              <a:t>[View]</a:t>
            </a:r>
            <a:r>
              <a:rPr lang="en-US" altLang="zh-CN">
                <a:ea typeface="宋体" charset="-122"/>
              </a:rPr>
              <a:t> menu, point to </a:t>
            </a:r>
            <a:r>
              <a:rPr lang="en-US" altLang="zh-CN">
                <a:solidFill>
                  <a:schemeClr val="accent1"/>
                </a:solidFill>
                <a:ea typeface="宋体" charset="-122"/>
              </a:rPr>
              <a:t>[Master],</a:t>
            </a:r>
            <a:r>
              <a:rPr lang="en-US" altLang="zh-CN">
                <a:ea typeface="宋体" charset="-122"/>
              </a:rPr>
              <a:t> and then click </a:t>
            </a:r>
            <a:r>
              <a:rPr lang="en-US" altLang="zh-CN">
                <a:solidFill>
                  <a:schemeClr val="accent1"/>
                </a:solidFill>
                <a:ea typeface="宋体" charset="-122"/>
              </a:rPr>
              <a:t>[Slide Master]</a:t>
            </a:r>
            <a:r>
              <a:rPr lang="en-US" altLang="zh-CN">
                <a:ea typeface="宋体" charset="-122"/>
              </a:rPr>
              <a:t> or </a:t>
            </a:r>
            <a:r>
              <a:rPr lang="en-US" altLang="zh-CN">
                <a:solidFill>
                  <a:schemeClr val="accent1"/>
                </a:solidFill>
                <a:ea typeface="宋体" charset="-122"/>
              </a:rPr>
              <a:t>[Notes Master].</a:t>
            </a:r>
            <a:r>
              <a:rPr lang="en-US" altLang="zh-CN">
                <a:ea typeface="宋体" charset="-122"/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ea typeface="宋体" charset="-122"/>
              </a:rPr>
              <a:t>   Change images to the one you like, then it will apply to all the other slides. </a:t>
            </a:r>
            <a:br>
              <a:rPr lang="en-US" altLang="zh-CN">
                <a:ea typeface="宋体" charset="-122"/>
              </a:rPr>
            </a:br>
            <a:endParaRPr lang="en-US" altLang="zh-CN">
              <a:ea typeface="宋体" charset="-122"/>
            </a:endParaRPr>
          </a:p>
          <a:p>
            <a:pPr lvl="1">
              <a:buFont typeface="Wingdings" pitchFamily="2" charset="2"/>
              <a:buNone/>
            </a:pPr>
            <a:endParaRPr lang="zh-CN" altLang="en-US" b="1">
              <a:solidFill>
                <a:schemeClr val="folHlink"/>
              </a:solidFill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b="0">
              <a:solidFill>
                <a:schemeClr val="folHlink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charset="-122"/>
              </a:rPr>
              <a:t>Diagram</a:t>
            </a:r>
            <a:endParaRPr lang="en-US" altLang="zh-CN" sz="2400">
              <a:ea typeface="宋体" charset="-122"/>
            </a:endParaRPr>
          </a:p>
        </p:txBody>
      </p:sp>
      <p:grpSp>
        <p:nvGrpSpPr>
          <p:cNvPr id="67587" name="Group 3"/>
          <p:cNvGrpSpPr>
            <a:grpSpLocks/>
          </p:cNvGrpSpPr>
          <p:nvPr/>
        </p:nvGrpSpPr>
        <p:grpSpPr bwMode="auto">
          <a:xfrm>
            <a:off x="1905000" y="1600200"/>
            <a:ext cx="5867400" cy="1301750"/>
            <a:chOff x="912" y="1008"/>
            <a:chExt cx="3984" cy="912"/>
          </a:xfrm>
        </p:grpSpPr>
        <p:sp>
          <p:nvSpPr>
            <p:cNvPr id="67588" name="AutoShape 4"/>
            <p:cNvSpPr>
              <a:spLocks noChangeArrowheads="1"/>
            </p:cNvSpPr>
            <p:nvPr/>
          </p:nvSpPr>
          <p:spPr bwMode="gray"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589" name="Group 5"/>
            <p:cNvGrpSpPr>
              <a:grpSpLocks/>
            </p:cNvGrpSpPr>
            <p:nvPr/>
          </p:nvGrpSpPr>
          <p:grpSpPr bwMode="auto"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67590" name="AutoShape 6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1" name="Freeform 7"/>
              <p:cNvSpPr>
                <a:spLocks/>
              </p:cNvSpPr>
              <p:nvPr/>
            </p:nvSpPr>
            <p:spPr bwMode="gray">
              <a:xfrm>
                <a:off x="1047" y="1140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2" name="Text Box 8"/>
              <p:cNvSpPr txBox="1">
                <a:spLocks noChangeArrowheads="1"/>
              </p:cNvSpPr>
              <p:nvPr/>
            </p:nvSpPr>
            <p:spPr bwMode="gray">
              <a:xfrm>
                <a:off x="1083" y="1295"/>
                <a:ext cx="583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Title</a:t>
                </a:r>
              </a:p>
            </p:txBody>
          </p:sp>
        </p:grpSp>
        <p:sp>
          <p:nvSpPr>
            <p:cNvPr id="67593" name="Text Box 9"/>
            <p:cNvSpPr txBox="1">
              <a:spLocks noChangeArrowheads="1"/>
            </p:cNvSpPr>
            <p:nvPr/>
          </p:nvSpPr>
          <p:spPr bwMode="gray">
            <a:xfrm>
              <a:off x="1872" y="1149"/>
              <a:ext cx="2928" cy="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000000"/>
                  </a:solidFill>
                  <a:ea typeface="宋体" charset="-122"/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is a Design Digital Content &amp; Contents mall developed by Guild Design Inc.</a:t>
              </a:r>
            </a:p>
          </p:txBody>
        </p:sp>
      </p:grpSp>
      <p:grpSp>
        <p:nvGrpSpPr>
          <p:cNvPr id="67594" name="Group 10"/>
          <p:cNvGrpSpPr>
            <a:grpSpLocks/>
          </p:cNvGrpSpPr>
          <p:nvPr/>
        </p:nvGrpSpPr>
        <p:grpSpPr bwMode="auto">
          <a:xfrm>
            <a:off x="1905000" y="3130550"/>
            <a:ext cx="5867400" cy="1301750"/>
            <a:chOff x="912" y="2016"/>
            <a:chExt cx="3984" cy="912"/>
          </a:xfrm>
        </p:grpSpPr>
        <p:sp>
          <p:nvSpPr>
            <p:cNvPr id="67595" name="AutoShape 11"/>
            <p:cNvSpPr>
              <a:spLocks noChangeArrowheads="1"/>
            </p:cNvSpPr>
            <p:nvPr/>
          </p:nvSpPr>
          <p:spPr bwMode="gray">
            <a:xfrm>
              <a:off x="912" y="201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9216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596" name="Group 12"/>
            <p:cNvGrpSpPr>
              <a:grpSpLocks/>
            </p:cNvGrpSpPr>
            <p:nvPr/>
          </p:nvGrpSpPr>
          <p:grpSpPr bwMode="auto">
            <a:xfrm>
              <a:off x="999" y="2100"/>
              <a:ext cx="768" cy="746"/>
              <a:chOff x="999" y="2100"/>
              <a:chExt cx="768" cy="746"/>
            </a:xfrm>
          </p:grpSpPr>
          <p:sp>
            <p:nvSpPr>
              <p:cNvPr id="67597" name="AutoShape 13"/>
              <p:cNvSpPr>
                <a:spLocks noChangeArrowheads="1"/>
              </p:cNvSpPr>
              <p:nvPr/>
            </p:nvSpPr>
            <p:spPr bwMode="gray">
              <a:xfrm>
                <a:off x="999" y="210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>
                      <a:gamma/>
                      <a:tint val="72549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8" name="Freeform 14"/>
              <p:cNvSpPr>
                <a:spLocks/>
              </p:cNvSpPr>
              <p:nvPr/>
            </p:nvSpPr>
            <p:spPr bwMode="gray">
              <a:xfrm>
                <a:off x="1047" y="214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9" name="Text Box 15"/>
              <p:cNvSpPr txBox="1">
                <a:spLocks noChangeArrowheads="1"/>
              </p:cNvSpPr>
              <p:nvPr/>
            </p:nvSpPr>
            <p:spPr bwMode="gray">
              <a:xfrm>
                <a:off x="1083" y="2304"/>
                <a:ext cx="583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Title</a:t>
                </a:r>
              </a:p>
            </p:txBody>
          </p:sp>
        </p:grpSp>
        <p:sp>
          <p:nvSpPr>
            <p:cNvPr id="67600" name="Text Box 16"/>
            <p:cNvSpPr txBox="1">
              <a:spLocks noChangeArrowheads="1"/>
            </p:cNvSpPr>
            <p:nvPr/>
          </p:nvSpPr>
          <p:spPr bwMode="gray">
            <a:xfrm>
              <a:off x="1872" y="2141"/>
              <a:ext cx="2928" cy="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000000"/>
                  </a:solidFill>
                  <a:ea typeface="宋体" charset="-122"/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is a Design Digital Content &amp; Contents mall developed by Guild Design Inc.</a:t>
              </a:r>
            </a:p>
          </p:txBody>
        </p:sp>
      </p:grpSp>
      <p:grpSp>
        <p:nvGrpSpPr>
          <p:cNvPr id="67601" name="Group 17"/>
          <p:cNvGrpSpPr>
            <a:grpSpLocks/>
          </p:cNvGrpSpPr>
          <p:nvPr/>
        </p:nvGrpSpPr>
        <p:grpSpPr bwMode="auto">
          <a:xfrm>
            <a:off x="1905000" y="4670425"/>
            <a:ext cx="5867400" cy="1301750"/>
            <a:chOff x="912" y="3036"/>
            <a:chExt cx="3984" cy="912"/>
          </a:xfrm>
        </p:grpSpPr>
        <p:sp>
          <p:nvSpPr>
            <p:cNvPr id="67602" name="AutoShape 18"/>
            <p:cNvSpPr>
              <a:spLocks noChangeArrowheads="1"/>
            </p:cNvSpPr>
            <p:nvPr/>
          </p:nvSpPr>
          <p:spPr bwMode="gray">
            <a:xfrm>
              <a:off x="912" y="303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48627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603" name="Group 19"/>
            <p:cNvGrpSpPr>
              <a:grpSpLocks/>
            </p:cNvGrpSpPr>
            <p:nvPr/>
          </p:nvGrpSpPr>
          <p:grpSpPr bwMode="auto">
            <a:xfrm>
              <a:off x="999" y="3120"/>
              <a:ext cx="768" cy="746"/>
              <a:chOff x="999" y="3120"/>
              <a:chExt cx="768" cy="746"/>
            </a:xfrm>
          </p:grpSpPr>
          <p:sp>
            <p:nvSpPr>
              <p:cNvPr id="67604" name="AutoShape 20"/>
              <p:cNvSpPr>
                <a:spLocks noChangeArrowheads="1"/>
              </p:cNvSpPr>
              <p:nvPr/>
            </p:nvSpPr>
            <p:spPr bwMode="gray">
              <a:xfrm>
                <a:off x="999" y="312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folHlink">
                      <a:gamma/>
                      <a:tint val="63529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05" name="Freeform 21"/>
              <p:cNvSpPr>
                <a:spLocks/>
              </p:cNvSpPr>
              <p:nvPr/>
            </p:nvSpPr>
            <p:spPr bwMode="gray">
              <a:xfrm>
                <a:off x="1047" y="316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48627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6" name="Text Box 22"/>
              <p:cNvSpPr txBox="1">
                <a:spLocks noChangeArrowheads="1"/>
              </p:cNvSpPr>
              <p:nvPr/>
            </p:nvSpPr>
            <p:spPr bwMode="gray">
              <a:xfrm>
                <a:off x="1083" y="3324"/>
                <a:ext cx="583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Title</a:t>
                </a:r>
              </a:p>
            </p:txBody>
          </p:sp>
        </p:grpSp>
        <p:sp>
          <p:nvSpPr>
            <p:cNvPr id="67607" name="Text Box 23"/>
            <p:cNvSpPr txBox="1">
              <a:spLocks noChangeArrowheads="1"/>
            </p:cNvSpPr>
            <p:nvPr/>
          </p:nvSpPr>
          <p:spPr bwMode="gray">
            <a:xfrm>
              <a:off x="1872" y="3161"/>
              <a:ext cx="2928" cy="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000000"/>
                  </a:solidFill>
                  <a:ea typeface="宋体" charset="-122"/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is a Design Digital Content &amp; Contents mall developed by Guild Design Inc.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charset="-122"/>
              </a:rPr>
              <a:t>Diagram</a:t>
            </a:r>
            <a:endParaRPr lang="en-US" altLang="zh-CN" sz="2400">
              <a:ea typeface="宋体" charset="-122"/>
            </a:endParaRPr>
          </a:p>
        </p:txBody>
      </p:sp>
      <p:grpSp>
        <p:nvGrpSpPr>
          <p:cNvPr id="68627" name="Group 19"/>
          <p:cNvGrpSpPr>
            <a:grpSpLocks/>
          </p:cNvGrpSpPr>
          <p:nvPr/>
        </p:nvGrpSpPr>
        <p:grpSpPr bwMode="auto">
          <a:xfrm>
            <a:off x="1219200" y="3400425"/>
            <a:ext cx="2286000" cy="2667000"/>
            <a:chOff x="768" y="2142"/>
            <a:chExt cx="1440" cy="1680"/>
          </a:xfrm>
        </p:grpSpPr>
        <p:sp>
          <p:nvSpPr>
            <p:cNvPr id="68612" name="AutoShape 4"/>
            <p:cNvSpPr>
              <a:spLocks noChangeArrowheads="1"/>
            </p:cNvSpPr>
            <p:nvPr/>
          </p:nvSpPr>
          <p:spPr bwMode="auto">
            <a:xfrm>
              <a:off x="768" y="2142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8613" name="Text Box 5"/>
            <p:cNvSpPr txBox="1">
              <a:spLocks noChangeArrowheads="1"/>
            </p:cNvSpPr>
            <p:nvPr/>
          </p:nvSpPr>
          <p:spPr bwMode="auto">
            <a:xfrm>
              <a:off x="828" y="2268"/>
              <a:ext cx="1284" cy="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ea typeface="宋体" charset="-122"/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en-US" altLang="zh-CN" sz="1400">
                  <a:solidFill>
                    <a:srgbClr val="000000"/>
                  </a:solidFill>
                  <a:ea typeface="宋体" charset="-122"/>
                </a:rPr>
                <a:t>is a Design Digital Content &amp; Contents mall developed by Guild Design Inc.</a:t>
              </a:r>
            </a:p>
          </p:txBody>
        </p:sp>
      </p:grpSp>
      <p:sp>
        <p:nvSpPr>
          <p:cNvPr id="68614" name="Freeform 6"/>
          <p:cNvSpPr>
            <a:spLocks/>
          </p:cNvSpPr>
          <p:nvPr/>
        </p:nvSpPr>
        <p:spPr bwMode="gray">
          <a:xfrm>
            <a:off x="3298825" y="3303588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5" name="AutoShape 7"/>
          <p:cNvSpPr>
            <a:spLocks noChangeAspect="1" noChangeArrowheads="1" noTextEdit="1"/>
          </p:cNvSpPr>
          <p:nvPr/>
        </p:nvSpPr>
        <p:spPr bwMode="gray">
          <a:xfrm flipH="1">
            <a:off x="4945063" y="33004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8629" name="Group 21"/>
          <p:cNvGrpSpPr>
            <a:grpSpLocks/>
          </p:cNvGrpSpPr>
          <p:nvPr/>
        </p:nvGrpSpPr>
        <p:grpSpPr bwMode="auto">
          <a:xfrm>
            <a:off x="3124200" y="1676400"/>
            <a:ext cx="2998788" cy="1601788"/>
            <a:chOff x="1968" y="1056"/>
            <a:chExt cx="1889" cy="1009"/>
          </a:xfrm>
        </p:grpSpPr>
        <p:grpSp>
          <p:nvGrpSpPr>
            <p:cNvPr id="68617" name="Group 9"/>
            <p:cNvGrpSpPr>
              <a:grpSpLocks/>
            </p:cNvGrpSpPr>
            <p:nvPr/>
          </p:nvGrpSpPr>
          <p:grpSpPr bwMode="auto">
            <a:xfrm>
              <a:off x="1968" y="1056"/>
              <a:ext cx="1889" cy="1009"/>
              <a:chOff x="1997" y="1314"/>
              <a:chExt cx="1889" cy="1009"/>
            </a:xfrm>
          </p:grpSpPr>
          <p:grpSp>
            <p:nvGrpSpPr>
              <p:cNvPr id="68618" name="Group 10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68619" name="Oval 11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20" name="Oval 12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621" name="Oval 13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8622" name="Oval 14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8623" name="Oval 15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8624" name="Oval 16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625" name="Text Box 17"/>
            <p:cNvSpPr txBox="1">
              <a:spLocks noChangeArrowheads="1"/>
            </p:cNvSpPr>
            <p:nvPr/>
          </p:nvSpPr>
          <p:spPr bwMode="auto">
            <a:xfrm>
              <a:off x="2496" y="1182"/>
              <a:ext cx="774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ea typeface="宋体" charset="-122"/>
                </a:rPr>
                <a:t>Title</a:t>
              </a:r>
            </a:p>
            <a:p>
              <a:pPr algn="ctr" eaLnBrk="0" hangingPunct="0"/>
              <a:r>
                <a:rPr lang="en-US" altLang="zh-CN" sz="1400">
                  <a:solidFill>
                    <a:srgbClr val="000000"/>
                  </a:solidFill>
                  <a:ea typeface="宋体" charset="-122"/>
                </a:rPr>
                <a:t>Add your text</a:t>
              </a:r>
            </a:p>
          </p:txBody>
        </p:sp>
      </p:grpSp>
      <p:grpSp>
        <p:nvGrpSpPr>
          <p:cNvPr id="68628" name="Group 20"/>
          <p:cNvGrpSpPr>
            <a:grpSpLocks/>
          </p:cNvGrpSpPr>
          <p:nvPr/>
        </p:nvGrpSpPr>
        <p:grpSpPr bwMode="auto">
          <a:xfrm>
            <a:off x="5638800" y="3400425"/>
            <a:ext cx="2286000" cy="2667000"/>
            <a:chOff x="3552" y="2142"/>
            <a:chExt cx="1440" cy="1680"/>
          </a:xfrm>
        </p:grpSpPr>
        <p:sp>
          <p:nvSpPr>
            <p:cNvPr id="68611" name="AutoShape 3"/>
            <p:cNvSpPr>
              <a:spLocks noChangeArrowheads="1"/>
            </p:cNvSpPr>
            <p:nvPr/>
          </p:nvSpPr>
          <p:spPr bwMode="auto">
            <a:xfrm>
              <a:off x="3552" y="2142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8626" name="Text Box 18"/>
            <p:cNvSpPr txBox="1">
              <a:spLocks noChangeArrowheads="1"/>
            </p:cNvSpPr>
            <p:nvPr/>
          </p:nvSpPr>
          <p:spPr bwMode="auto">
            <a:xfrm>
              <a:off x="3708" y="2286"/>
              <a:ext cx="1284" cy="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ea typeface="宋体" charset="-122"/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en-US" altLang="zh-CN" sz="1400">
                  <a:solidFill>
                    <a:srgbClr val="000000"/>
                  </a:solidFill>
                  <a:ea typeface="宋体" charset="-122"/>
                </a:rPr>
                <a:t>is a Design Digital Content &amp; Contents mall developed by Guild Design Inc.</a:t>
              </a:r>
            </a:p>
          </p:txBody>
        </p:sp>
      </p:grpSp>
      <p:sp>
        <p:nvSpPr>
          <p:cNvPr id="68616" name="Freeform 8"/>
          <p:cNvSpPr>
            <a:spLocks/>
          </p:cNvSpPr>
          <p:nvPr/>
        </p:nvSpPr>
        <p:spPr bwMode="gray">
          <a:xfrm flipH="1">
            <a:off x="4951413" y="3303588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WordArt 3"/>
          <p:cNvSpPr>
            <a:spLocks noChangeArrowheads="1" noChangeShapeType="1" noTextEdit="1"/>
          </p:cNvSpPr>
          <p:nvPr/>
        </p:nvSpPr>
        <p:spPr bwMode="gray">
          <a:xfrm>
            <a:off x="2133600" y="2590800"/>
            <a:ext cx="5029200" cy="838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atin typeface="Verdana"/>
              <a:cs typeface="Verdana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">
  <a:themeElements>
    <a:clrScheme name="Default Design 1">
      <a:dk1>
        <a:srgbClr val="000000"/>
      </a:dk1>
      <a:lt1>
        <a:srgbClr val="FFFFFF"/>
      </a:lt1>
      <a:dk2>
        <a:srgbClr val="FFFFE7"/>
      </a:dk2>
      <a:lt2>
        <a:srgbClr val="B2B2B2"/>
      </a:lt2>
      <a:accent1>
        <a:srgbClr val="728CCE"/>
      </a:accent1>
      <a:accent2>
        <a:srgbClr val="00CC66"/>
      </a:accent2>
      <a:accent3>
        <a:srgbClr val="FFFFFF"/>
      </a:accent3>
      <a:accent4>
        <a:srgbClr val="000000"/>
      </a:accent4>
      <a:accent5>
        <a:srgbClr val="BCC5E3"/>
      </a:accent5>
      <a:accent6>
        <a:srgbClr val="00B95C"/>
      </a:accent6>
      <a:hlink>
        <a:srgbClr val="B0AC52"/>
      </a:hlink>
      <a:folHlink>
        <a:srgbClr val="0099CC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FFFFE7"/>
        </a:dk2>
        <a:lt2>
          <a:srgbClr val="B2B2B2"/>
        </a:lt2>
        <a:accent1>
          <a:srgbClr val="728CCE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BCC5E3"/>
        </a:accent5>
        <a:accent6>
          <a:srgbClr val="00B95C"/>
        </a:accent6>
        <a:hlink>
          <a:srgbClr val="B0AC52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FFFFFF"/>
        </a:dk2>
        <a:lt2>
          <a:srgbClr val="A1ABA3"/>
        </a:lt2>
        <a:accent1>
          <a:srgbClr val="A4C961"/>
        </a:accent1>
        <a:accent2>
          <a:srgbClr val="7C57C7"/>
        </a:accent2>
        <a:accent3>
          <a:srgbClr val="FFFFFF"/>
        </a:accent3>
        <a:accent4>
          <a:srgbClr val="000000"/>
        </a:accent4>
        <a:accent5>
          <a:srgbClr val="CFE1B7"/>
        </a:accent5>
        <a:accent6>
          <a:srgbClr val="704EB4"/>
        </a:accent6>
        <a:hlink>
          <a:srgbClr val="4D97B5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66"/>
        </a:dk1>
        <a:lt1>
          <a:srgbClr val="FFFFFF"/>
        </a:lt1>
        <a:dk2>
          <a:srgbClr val="FFFFE7"/>
        </a:dk2>
        <a:lt2>
          <a:srgbClr val="B2B2B2"/>
        </a:lt2>
        <a:accent1>
          <a:srgbClr val="36A4D0"/>
        </a:accent1>
        <a:accent2>
          <a:srgbClr val="FF9966"/>
        </a:accent2>
        <a:accent3>
          <a:srgbClr val="FFFFFF"/>
        </a:accent3>
        <a:accent4>
          <a:srgbClr val="000056"/>
        </a:accent4>
        <a:accent5>
          <a:srgbClr val="AECFE4"/>
        </a:accent5>
        <a:accent6>
          <a:srgbClr val="E78A5C"/>
        </a:accent6>
        <a:hlink>
          <a:srgbClr val="3B5AB1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FFFFE7"/>
        </a:dk2>
        <a:lt2>
          <a:srgbClr val="B2B2B2"/>
        </a:lt2>
        <a:accent1>
          <a:srgbClr val="CCCC00"/>
        </a:accent1>
        <a:accent2>
          <a:srgbClr val="FF7C80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E77073"/>
        </a:accent6>
        <a:hlink>
          <a:srgbClr val="5A94A8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FFFFE7"/>
        </a:dk2>
        <a:lt2>
          <a:srgbClr val="B2B2B2"/>
        </a:lt2>
        <a:accent1>
          <a:srgbClr val="969696"/>
        </a:accent1>
        <a:accent2>
          <a:srgbClr val="FF7C8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E77073"/>
        </a:accent6>
        <a:hlink>
          <a:srgbClr val="5A94A8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</Template>
  <TotalTime>0</TotalTime>
  <Words>174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Wingdings</vt:lpstr>
      <vt:lpstr>宋体</vt:lpstr>
      <vt:lpstr>Verdana</vt:lpstr>
      <vt:lpstr>3</vt:lpstr>
      <vt:lpstr>Adobe Photoshop Image</vt:lpstr>
      <vt:lpstr>PowerPoint Template</vt:lpstr>
      <vt:lpstr>Contents</vt:lpstr>
      <vt:lpstr>Hot Tip</vt:lpstr>
      <vt:lpstr>Diagram</vt:lpstr>
      <vt:lpstr>Diagram</vt:lpstr>
      <vt:lpstr>PowerPoint 演示文稿</vt:lpstr>
    </vt:vector>
  </TitlesOfParts>
  <Company>Win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Administrator</dc:creator>
  <cp:lastModifiedBy>Administrator</cp:lastModifiedBy>
  <cp:revision>1</cp:revision>
  <dcterms:created xsi:type="dcterms:W3CDTF">2016-07-13T08:39:56Z</dcterms:created>
  <dcterms:modified xsi:type="dcterms:W3CDTF">2016-07-13T08:40:26Z</dcterms:modified>
</cp:coreProperties>
</file>