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5" r:id="rId4"/>
    <p:sldId id="27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9" autoAdjust="0"/>
    <p:restoredTop sz="94660"/>
  </p:normalViewPr>
  <p:slideViewPr>
    <p:cSldViewPr>
      <p:cViewPr>
        <p:scale>
          <a:sx n="71" d="100"/>
          <a:sy n="71" d="100"/>
        </p:scale>
        <p:origin x="-123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0" name="Picture 88" descr="m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3"/>
          <a:stretch>
            <a:fillRect/>
          </a:stretch>
        </p:blipFill>
        <p:spPr bwMode="auto">
          <a:xfrm>
            <a:off x="0" y="0"/>
            <a:ext cx="9144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9" name="Freeform 107"/>
          <p:cNvSpPr>
            <a:spLocks/>
          </p:cNvSpPr>
          <p:nvPr userDrawn="1"/>
        </p:nvSpPr>
        <p:spPr bwMode="ltGray">
          <a:xfrm>
            <a:off x="0" y="1792288"/>
            <a:ext cx="9097963" cy="341312"/>
          </a:xfrm>
          <a:custGeom>
            <a:avLst/>
            <a:gdLst>
              <a:gd name="T0" fmla="*/ 0 w 5731"/>
              <a:gd name="T1" fmla="*/ 0 h 808"/>
              <a:gd name="T2" fmla="*/ 19 w 5731"/>
              <a:gd name="T3" fmla="*/ 279 h 808"/>
              <a:gd name="T4" fmla="*/ 1824 w 5731"/>
              <a:gd name="T5" fmla="*/ 739 h 808"/>
              <a:gd name="T6" fmla="*/ 3946 w 5731"/>
              <a:gd name="T7" fmla="*/ 695 h 808"/>
              <a:gd name="T8" fmla="*/ 5731 w 5731"/>
              <a:gd name="T9" fmla="*/ 297 h 808"/>
              <a:gd name="T10" fmla="*/ 5722 w 5731"/>
              <a:gd name="T11" fmla="*/ 153 h 808"/>
              <a:gd name="T12" fmla="*/ 0 w 5731"/>
              <a:gd name="T13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31" h="808">
                <a:moveTo>
                  <a:pt x="0" y="0"/>
                </a:moveTo>
                <a:lnTo>
                  <a:pt x="19" y="279"/>
                </a:lnTo>
                <a:cubicBezTo>
                  <a:pt x="321" y="399"/>
                  <a:pt x="1170" y="671"/>
                  <a:pt x="1824" y="739"/>
                </a:cubicBezTo>
                <a:cubicBezTo>
                  <a:pt x="2478" y="808"/>
                  <a:pt x="3295" y="769"/>
                  <a:pt x="3946" y="695"/>
                </a:cubicBezTo>
                <a:cubicBezTo>
                  <a:pt x="4597" y="621"/>
                  <a:pt x="5435" y="387"/>
                  <a:pt x="5731" y="297"/>
                </a:cubicBezTo>
                <a:lnTo>
                  <a:pt x="5722" y="1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61" name="Group 89"/>
          <p:cNvGrpSpPr>
            <a:grpSpLocks/>
          </p:cNvGrpSpPr>
          <p:nvPr userDrawn="1"/>
        </p:nvGrpSpPr>
        <p:grpSpPr bwMode="auto">
          <a:xfrm>
            <a:off x="0" y="0"/>
            <a:ext cx="9144000" cy="2089150"/>
            <a:chOff x="0" y="0"/>
            <a:chExt cx="5760" cy="1316"/>
          </a:xfrm>
        </p:grpSpPr>
        <p:grpSp>
          <p:nvGrpSpPr>
            <p:cNvPr id="3162" name="Group 90"/>
            <p:cNvGrpSpPr>
              <a:grpSpLocks/>
            </p:cNvGrpSpPr>
            <p:nvPr userDrawn="1"/>
          </p:nvGrpSpPr>
          <p:grpSpPr bwMode="auto">
            <a:xfrm flipV="1">
              <a:off x="18" y="0"/>
              <a:ext cx="5742" cy="1128"/>
              <a:chOff x="0" y="2640"/>
              <a:chExt cx="5760" cy="1680"/>
            </a:xfrm>
          </p:grpSpPr>
          <p:sp>
            <p:nvSpPr>
              <p:cNvPr id="3163" name="Rectangle 91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16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" name="Rectangle 92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5" name="Freeform 93"/>
            <p:cNvSpPr>
              <a:spLocks/>
            </p:cNvSpPr>
            <p:nvPr userDrawn="1"/>
          </p:nvSpPr>
          <p:spPr bwMode="ltGray">
            <a:xfrm>
              <a:off x="0" y="1092"/>
              <a:ext cx="5731" cy="224"/>
            </a:xfrm>
            <a:custGeom>
              <a:avLst/>
              <a:gdLst>
                <a:gd name="T0" fmla="*/ 0 w 5731"/>
                <a:gd name="T1" fmla="*/ 36 h 842"/>
                <a:gd name="T2" fmla="*/ 26 w 5731"/>
                <a:gd name="T3" fmla="*/ 315 h 842"/>
                <a:gd name="T4" fmla="*/ 1795 w 5731"/>
                <a:gd name="T5" fmla="*/ 771 h 842"/>
                <a:gd name="T6" fmla="*/ 3821 w 5731"/>
                <a:gd name="T7" fmla="*/ 742 h 842"/>
                <a:gd name="T8" fmla="*/ 5731 w 5731"/>
                <a:gd name="T9" fmla="*/ 320 h 842"/>
                <a:gd name="T10" fmla="*/ 5693 w 5731"/>
                <a:gd name="T11" fmla="*/ 0 h 842"/>
                <a:gd name="T12" fmla="*/ 0 w 5731"/>
                <a:gd name="T13" fmla="*/ 36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1" h="842">
                  <a:moveTo>
                    <a:pt x="0" y="36"/>
                  </a:moveTo>
                  <a:lnTo>
                    <a:pt x="26" y="315"/>
                  </a:lnTo>
                  <a:cubicBezTo>
                    <a:pt x="325" y="438"/>
                    <a:pt x="1163" y="700"/>
                    <a:pt x="1795" y="771"/>
                  </a:cubicBezTo>
                  <a:cubicBezTo>
                    <a:pt x="2427" y="842"/>
                    <a:pt x="3165" y="817"/>
                    <a:pt x="3821" y="742"/>
                  </a:cubicBezTo>
                  <a:cubicBezTo>
                    <a:pt x="4477" y="667"/>
                    <a:pt x="5419" y="444"/>
                    <a:pt x="5731" y="320"/>
                  </a:cubicBezTo>
                  <a:lnTo>
                    <a:pt x="569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66" name="Group 94"/>
          <p:cNvGrpSpPr>
            <a:grpSpLocks/>
          </p:cNvGrpSpPr>
          <p:nvPr userDrawn="1"/>
        </p:nvGrpSpPr>
        <p:grpSpPr bwMode="auto">
          <a:xfrm>
            <a:off x="0" y="4689475"/>
            <a:ext cx="9144000" cy="2168525"/>
            <a:chOff x="0" y="2908"/>
            <a:chExt cx="5760" cy="1412"/>
          </a:xfrm>
        </p:grpSpPr>
        <p:grpSp>
          <p:nvGrpSpPr>
            <p:cNvPr id="3167" name="Group 95"/>
            <p:cNvGrpSpPr>
              <a:grpSpLocks/>
            </p:cNvGrpSpPr>
            <p:nvPr/>
          </p:nvGrpSpPr>
          <p:grpSpPr bwMode="auto">
            <a:xfrm>
              <a:off x="18" y="3135"/>
              <a:ext cx="5742" cy="1185"/>
              <a:chOff x="0" y="2640"/>
              <a:chExt cx="5760" cy="1680"/>
            </a:xfrm>
          </p:grpSpPr>
          <p:sp>
            <p:nvSpPr>
              <p:cNvPr id="3168" name="Rectangle 96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16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9" name="Rectangle 97"/>
              <p:cNvSpPr>
                <a:spLocks noChangeArrowheads="1"/>
              </p:cNvSpPr>
              <p:nvPr userDrawn="1"/>
            </p:nvSpPr>
            <p:spPr bwMode="ltGray">
              <a:xfrm>
                <a:off x="0" y="2640"/>
                <a:ext cx="5760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0" name="Group 98"/>
            <p:cNvGrpSpPr>
              <a:grpSpLocks/>
            </p:cNvGrpSpPr>
            <p:nvPr/>
          </p:nvGrpSpPr>
          <p:grpSpPr bwMode="auto">
            <a:xfrm>
              <a:off x="0" y="2908"/>
              <a:ext cx="5731" cy="265"/>
              <a:chOff x="0" y="2702"/>
              <a:chExt cx="5731" cy="426"/>
            </a:xfrm>
          </p:grpSpPr>
          <p:sp>
            <p:nvSpPr>
              <p:cNvPr id="3171" name="Freeform 99"/>
              <p:cNvSpPr>
                <a:spLocks/>
              </p:cNvSpPr>
              <p:nvPr/>
            </p:nvSpPr>
            <p:spPr bwMode="ltGray">
              <a:xfrm flipV="1">
                <a:off x="0" y="2702"/>
                <a:ext cx="5731" cy="364"/>
              </a:xfrm>
              <a:custGeom>
                <a:avLst/>
                <a:gdLst>
                  <a:gd name="T0" fmla="*/ 0 w 5731"/>
                  <a:gd name="T1" fmla="*/ 0 h 808"/>
                  <a:gd name="T2" fmla="*/ 19 w 5731"/>
                  <a:gd name="T3" fmla="*/ 279 h 808"/>
                  <a:gd name="T4" fmla="*/ 1824 w 5731"/>
                  <a:gd name="T5" fmla="*/ 739 h 808"/>
                  <a:gd name="T6" fmla="*/ 3946 w 5731"/>
                  <a:gd name="T7" fmla="*/ 695 h 808"/>
                  <a:gd name="T8" fmla="*/ 5731 w 5731"/>
                  <a:gd name="T9" fmla="*/ 297 h 808"/>
                  <a:gd name="T10" fmla="*/ 5722 w 5731"/>
                  <a:gd name="T11" fmla="*/ 153 h 808"/>
                  <a:gd name="T12" fmla="*/ 0 w 5731"/>
                  <a:gd name="T13" fmla="*/ 0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31" h="808">
                    <a:moveTo>
                      <a:pt x="0" y="0"/>
                    </a:moveTo>
                    <a:lnTo>
                      <a:pt x="19" y="279"/>
                    </a:lnTo>
                    <a:cubicBezTo>
                      <a:pt x="321" y="399"/>
                      <a:pt x="1170" y="671"/>
                      <a:pt x="1824" y="739"/>
                    </a:cubicBezTo>
                    <a:cubicBezTo>
                      <a:pt x="2478" y="808"/>
                      <a:pt x="3295" y="769"/>
                      <a:pt x="3946" y="695"/>
                    </a:cubicBezTo>
                    <a:cubicBezTo>
                      <a:pt x="4597" y="621"/>
                      <a:pt x="5435" y="387"/>
                      <a:pt x="5731" y="297"/>
                    </a:cubicBezTo>
                    <a:lnTo>
                      <a:pt x="5722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2" name="Freeform 100"/>
              <p:cNvSpPr>
                <a:spLocks/>
              </p:cNvSpPr>
              <p:nvPr/>
            </p:nvSpPr>
            <p:spPr bwMode="ltGray">
              <a:xfrm flipV="1">
                <a:off x="0" y="2749"/>
                <a:ext cx="5731" cy="379"/>
              </a:xfrm>
              <a:custGeom>
                <a:avLst/>
                <a:gdLst>
                  <a:gd name="T0" fmla="*/ 0 w 5731"/>
                  <a:gd name="T1" fmla="*/ 36 h 842"/>
                  <a:gd name="T2" fmla="*/ 26 w 5731"/>
                  <a:gd name="T3" fmla="*/ 315 h 842"/>
                  <a:gd name="T4" fmla="*/ 1795 w 5731"/>
                  <a:gd name="T5" fmla="*/ 771 h 842"/>
                  <a:gd name="T6" fmla="*/ 3821 w 5731"/>
                  <a:gd name="T7" fmla="*/ 742 h 842"/>
                  <a:gd name="T8" fmla="*/ 5731 w 5731"/>
                  <a:gd name="T9" fmla="*/ 320 h 842"/>
                  <a:gd name="T10" fmla="*/ 5693 w 5731"/>
                  <a:gd name="T11" fmla="*/ 0 h 842"/>
                  <a:gd name="T12" fmla="*/ 0 w 5731"/>
                  <a:gd name="T13" fmla="*/ 36 h 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31" h="842">
                    <a:moveTo>
                      <a:pt x="0" y="36"/>
                    </a:moveTo>
                    <a:lnTo>
                      <a:pt x="26" y="315"/>
                    </a:lnTo>
                    <a:cubicBezTo>
                      <a:pt x="325" y="438"/>
                      <a:pt x="1163" y="700"/>
                      <a:pt x="1795" y="771"/>
                    </a:cubicBezTo>
                    <a:cubicBezTo>
                      <a:pt x="2427" y="842"/>
                      <a:pt x="3165" y="817"/>
                      <a:pt x="3821" y="742"/>
                    </a:cubicBezTo>
                    <a:cubicBezTo>
                      <a:pt x="4477" y="667"/>
                      <a:pt x="5419" y="444"/>
                      <a:pt x="5731" y="320"/>
                    </a:cubicBezTo>
                    <a:lnTo>
                      <a:pt x="5693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3" name="Group 101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3174" name="AutoShape 102"/>
            <p:cNvSpPr>
              <a:spLocks noChangeArrowheads="1"/>
            </p:cNvSpPr>
            <p:nvPr/>
          </p:nvSpPr>
          <p:spPr bwMode="white">
            <a:xfrm>
              <a:off x="27" y="24"/>
              <a:ext cx="5709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white">
            <a:xfrm>
              <a:off x="3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white">
            <a:xfrm rot="-5408600">
              <a:off x="-47" y="4030"/>
              <a:ext cx="336" cy="242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white">
            <a:xfrm>
              <a:off x="5520" y="3978"/>
              <a:ext cx="240" cy="348"/>
            </a:xfrm>
            <a:custGeom>
              <a:avLst/>
              <a:gdLst>
                <a:gd name="T0" fmla="*/ 246 w 246"/>
                <a:gd name="T1" fmla="*/ 0 h 348"/>
                <a:gd name="T2" fmla="*/ 164 w 246"/>
                <a:gd name="T3" fmla="*/ 196 h 348"/>
                <a:gd name="T4" fmla="*/ 84 w 246"/>
                <a:gd name="T5" fmla="*/ 282 h 348"/>
                <a:gd name="T6" fmla="*/ 0 w 246"/>
                <a:gd name="T7" fmla="*/ 342 h 348"/>
                <a:gd name="T8" fmla="*/ 246 w 246"/>
                <a:gd name="T9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348">
                  <a:moveTo>
                    <a:pt x="246" y="0"/>
                  </a:moveTo>
                  <a:lnTo>
                    <a:pt x="164" y="196"/>
                  </a:lnTo>
                  <a:lnTo>
                    <a:pt x="84" y="282"/>
                  </a:lnTo>
                  <a:lnTo>
                    <a:pt x="0" y="342"/>
                  </a:lnTo>
                  <a:lnTo>
                    <a:pt x="246" y="3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white">
            <a:xfrm rot="5400000">
              <a:off x="5472" y="0"/>
              <a:ext cx="288" cy="288"/>
            </a:xfrm>
            <a:custGeom>
              <a:avLst/>
              <a:gdLst>
                <a:gd name="T0" fmla="*/ 0 w 336"/>
                <a:gd name="T1" fmla="*/ 48 h 384"/>
                <a:gd name="T2" fmla="*/ 0 w 336"/>
                <a:gd name="T3" fmla="*/ 384 h 384"/>
                <a:gd name="T4" fmla="*/ 96 w 336"/>
                <a:gd name="T5" fmla="*/ 192 h 384"/>
                <a:gd name="T6" fmla="*/ 192 w 336"/>
                <a:gd name="T7" fmla="*/ 48 h 384"/>
                <a:gd name="T8" fmla="*/ 336 w 336"/>
                <a:gd name="T9" fmla="*/ 0 h 384"/>
                <a:gd name="T10" fmla="*/ 0 w 336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5181600" cy="2286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40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600200" y="5410200"/>
            <a:ext cx="6324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  <p:sp>
        <p:nvSpPr>
          <p:cNvPr id="3181" name="Text Box 109"/>
          <p:cNvSpPr txBox="1">
            <a:spLocks noChangeArrowheads="1"/>
          </p:cNvSpPr>
          <p:nvPr userDrawn="1"/>
        </p:nvSpPr>
        <p:spPr bwMode="auto">
          <a:xfrm>
            <a:off x="457200" y="427038"/>
            <a:ext cx="984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3FCF41-0961-4700-A99F-A7E8D4BC219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7586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4800"/>
            <a:ext cx="215265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30555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27A00C-022F-47E7-9534-CA75A4D5372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145941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0772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610600" cy="48768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429000" y="6477000"/>
            <a:ext cx="2133600" cy="307975"/>
          </a:xfrm>
        </p:spPr>
        <p:txBody>
          <a:bodyPr/>
          <a:lstStyle>
            <a:lvl1pPr>
              <a:defRPr/>
            </a:lvl1pPr>
          </a:lstStyle>
          <a:p>
            <a:fld id="{94D238EB-F7C3-45C0-91E8-B4186565D20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6248400" y="0"/>
            <a:ext cx="2667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5943600" y="647700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7595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61D200-ED13-44B2-ABD4-29586DE1471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41629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CE73C3-5FEF-401A-918E-50E2E4D4B68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97310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636D75-F0A7-481D-9057-34888CAB458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50821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D314A7-931A-4D8C-95E3-4F2CF9CC7DE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72538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32759B-014E-4E17-B4C6-6A2FAD0C636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266101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4EA971-B160-4533-8D27-69470A707BE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52764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186383-3DF3-44B4-8D5F-6F1B5937BE6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9759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778FBA-F6D3-40CE-AC33-A21D0C19AB9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62560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3" name="Object 89"/>
          <p:cNvGraphicFramePr>
            <a:graphicFrameLocks noChangeAspect="1"/>
          </p:cNvGraphicFramePr>
          <p:nvPr/>
        </p:nvGraphicFramePr>
        <p:xfrm>
          <a:off x="0" y="261938"/>
          <a:ext cx="91440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Image" r:id="rId15" imgW="3121951" imgH="615593" progId="Photoshop.Image.7">
                  <p:embed/>
                </p:oleObj>
              </mc:Choice>
              <mc:Fallback>
                <p:oleObj name="Image" r:id="rId15" imgW="3121951" imgH="615593" progId="Photoshop.Image.7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1938"/>
                        <a:ext cx="91440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4" name="Rectangle 90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5" name="Freeform 91"/>
          <p:cNvSpPr>
            <a:spLocks/>
          </p:cNvSpPr>
          <p:nvPr/>
        </p:nvSpPr>
        <p:spPr bwMode="white">
          <a:xfrm>
            <a:off x="-6350" y="950913"/>
            <a:ext cx="9156700" cy="461962"/>
          </a:xfrm>
          <a:custGeom>
            <a:avLst/>
            <a:gdLst>
              <a:gd name="T0" fmla="*/ 4 w 5768"/>
              <a:gd name="T1" fmla="*/ 365 h 366"/>
              <a:gd name="T2" fmla="*/ 0 w 5768"/>
              <a:gd name="T3" fmla="*/ 246 h 366"/>
              <a:gd name="T4" fmla="*/ 1837 w 5768"/>
              <a:gd name="T5" fmla="*/ 32 h 366"/>
              <a:gd name="T6" fmla="*/ 3970 w 5768"/>
              <a:gd name="T7" fmla="*/ 52 h 366"/>
              <a:gd name="T8" fmla="*/ 5764 w 5768"/>
              <a:gd name="T9" fmla="*/ 231 h 366"/>
              <a:gd name="T10" fmla="*/ 5768 w 5768"/>
              <a:gd name="T11" fmla="*/ 366 h 366"/>
              <a:gd name="T12" fmla="*/ 4 w 5768"/>
              <a:gd name="T13" fmla="*/ 365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8" h="366">
                <a:moveTo>
                  <a:pt x="4" y="365"/>
                </a:moveTo>
                <a:lnTo>
                  <a:pt x="0" y="246"/>
                </a:lnTo>
                <a:cubicBezTo>
                  <a:pt x="304" y="192"/>
                  <a:pt x="1175" y="64"/>
                  <a:pt x="1837" y="32"/>
                </a:cubicBezTo>
                <a:cubicBezTo>
                  <a:pt x="2499" y="0"/>
                  <a:pt x="3316" y="19"/>
                  <a:pt x="3970" y="52"/>
                </a:cubicBezTo>
                <a:cubicBezTo>
                  <a:pt x="4624" y="85"/>
                  <a:pt x="5464" y="179"/>
                  <a:pt x="5764" y="231"/>
                </a:cubicBezTo>
                <a:lnTo>
                  <a:pt x="5768" y="366"/>
                </a:lnTo>
                <a:lnTo>
                  <a:pt x="4" y="3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fld id="{44796307-4CEB-4D4D-A5EA-F2DAB10FC35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304800"/>
            <a:ext cx="8077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116" name="Line 92"/>
          <p:cNvSpPr>
            <a:spLocks noChangeShapeType="1"/>
          </p:cNvSpPr>
          <p:nvPr/>
        </p:nvSpPr>
        <p:spPr bwMode="auto">
          <a:xfrm>
            <a:off x="425450" y="6524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7" name="Rectangle 9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0"/>
            <a:ext cx="2667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  <p:sp>
        <p:nvSpPr>
          <p:cNvPr id="1118" name="Rectangle 9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77000"/>
            <a:ext cx="28956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  <a:ea typeface="宋体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286000"/>
            <a:ext cx="5105400" cy="20574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PowerPoint </a:t>
            </a:r>
            <a:r>
              <a:rPr lang="en-US" altLang="zh-CN" sz="6000">
                <a:ea typeface="宋体" pitchFamily="2" charset="-122"/>
              </a:rPr>
              <a:t>Template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3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Contents</a:t>
            </a:r>
          </a:p>
        </p:txBody>
      </p:sp>
      <p:grpSp>
        <p:nvGrpSpPr>
          <p:cNvPr id="61476" name="Group 36"/>
          <p:cNvGrpSpPr>
            <a:grpSpLocks/>
          </p:cNvGrpSpPr>
          <p:nvPr/>
        </p:nvGrpSpPr>
        <p:grpSpPr bwMode="auto">
          <a:xfrm>
            <a:off x="1981200" y="2176463"/>
            <a:ext cx="5410200" cy="665162"/>
            <a:chOff x="1248" y="1371"/>
            <a:chExt cx="3408" cy="419"/>
          </a:xfrm>
        </p:grpSpPr>
        <p:grpSp>
          <p:nvGrpSpPr>
            <p:cNvPr id="61448" name="Group 8"/>
            <p:cNvGrpSpPr>
              <a:grpSpLocks/>
            </p:cNvGrpSpPr>
            <p:nvPr/>
          </p:nvGrpSpPr>
          <p:grpSpPr bwMode="auto">
            <a:xfrm>
              <a:off x="1248" y="1371"/>
              <a:ext cx="480" cy="419"/>
              <a:chOff x="1110" y="2656"/>
              <a:chExt cx="1549" cy="1351"/>
            </a:xfrm>
          </p:grpSpPr>
          <p:sp>
            <p:nvSpPr>
              <p:cNvPr id="61449" name="AutoShape 9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0" name="AutoShape 10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1" name="AutoShape 11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6" name="Line 16"/>
            <p:cNvSpPr>
              <a:spLocks noChangeShapeType="1"/>
            </p:cNvSpPr>
            <p:nvPr/>
          </p:nvSpPr>
          <p:spPr bwMode="auto">
            <a:xfrm>
              <a:off x="1632" y="1755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2256" y="1419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gray">
            <a:xfrm>
              <a:off x="1372" y="1433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61477" name="Group 37"/>
          <p:cNvGrpSpPr>
            <a:grpSpLocks/>
          </p:cNvGrpSpPr>
          <p:nvPr/>
        </p:nvGrpSpPr>
        <p:grpSpPr bwMode="auto">
          <a:xfrm>
            <a:off x="1981200" y="3090863"/>
            <a:ext cx="5410200" cy="665162"/>
            <a:chOff x="1248" y="1947"/>
            <a:chExt cx="3408" cy="419"/>
          </a:xfrm>
        </p:grpSpPr>
        <p:grpSp>
          <p:nvGrpSpPr>
            <p:cNvPr id="61452" name="Group 12"/>
            <p:cNvGrpSpPr>
              <a:grpSpLocks/>
            </p:cNvGrpSpPr>
            <p:nvPr/>
          </p:nvGrpSpPr>
          <p:grpSpPr bwMode="auto">
            <a:xfrm>
              <a:off x="1248" y="1947"/>
              <a:ext cx="480" cy="419"/>
              <a:chOff x="3174" y="2656"/>
              <a:chExt cx="1549" cy="1351"/>
            </a:xfrm>
          </p:grpSpPr>
          <p:sp>
            <p:nvSpPr>
              <p:cNvPr id="61453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4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5" name="AutoShape 15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1632" y="2331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60" name="Text Box 20"/>
            <p:cNvSpPr txBox="1">
              <a:spLocks noChangeArrowheads="1"/>
            </p:cNvSpPr>
            <p:nvPr/>
          </p:nvSpPr>
          <p:spPr bwMode="auto">
            <a:xfrm>
              <a:off x="2256" y="1995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gray">
            <a:xfrm>
              <a:off x="1372" y="200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61478" name="Group 38"/>
          <p:cNvGrpSpPr>
            <a:grpSpLocks/>
          </p:cNvGrpSpPr>
          <p:nvPr/>
        </p:nvGrpSpPr>
        <p:grpSpPr bwMode="auto">
          <a:xfrm>
            <a:off x="1981200" y="3983038"/>
            <a:ext cx="5410200" cy="665162"/>
            <a:chOff x="1248" y="2509"/>
            <a:chExt cx="3408" cy="419"/>
          </a:xfrm>
        </p:grpSpPr>
        <p:grpSp>
          <p:nvGrpSpPr>
            <p:cNvPr id="61462" name="Group 22"/>
            <p:cNvGrpSpPr>
              <a:grpSpLocks/>
            </p:cNvGrpSpPr>
            <p:nvPr/>
          </p:nvGrpSpPr>
          <p:grpSpPr bwMode="auto">
            <a:xfrm>
              <a:off x="1248" y="2509"/>
              <a:ext cx="480" cy="419"/>
              <a:chOff x="1110" y="2656"/>
              <a:chExt cx="1549" cy="1351"/>
            </a:xfrm>
          </p:grpSpPr>
          <p:sp>
            <p:nvSpPr>
              <p:cNvPr id="61463" name="AutoShape 23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4" name="AutoShape 24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5" name="AutoShape 25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70" name="Line 30"/>
            <p:cNvSpPr>
              <a:spLocks noChangeShapeType="1"/>
            </p:cNvSpPr>
            <p:nvPr/>
          </p:nvSpPr>
          <p:spPr bwMode="auto">
            <a:xfrm>
              <a:off x="1632" y="2893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1" name="Text Box 31"/>
            <p:cNvSpPr txBox="1">
              <a:spLocks noChangeArrowheads="1"/>
            </p:cNvSpPr>
            <p:nvPr/>
          </p:nvSpPr>
          <p:spPr bwMode="auto">
            <a:xfrm>
              <a:off x="2256" y="2557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72" name="Text Box 32"/>
            <p:cNvSpPr txBox="1">
              <a:spLocks noChangeArrowheads="1"/>
            </p:cNvSpPr>
            <p:nvPr/>
          </p:nvSpPr>
          <p:spPr bwMode="gray">
            <a:xfrm>
              <a:off x="1372" y="257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61479" name="Group 39"/>
          <p:cNvGrpSpPr>
            <a:grpSpLocks/>
          </p:cNvGrpSpPr>
          <p:nvPr/>
        </p:nvGrpSpPr>
        <p:grpSpPr bwMode="auto">
          <a:xfrm>
            <a:off x="1981200" y="4897438"/>
            <a:ext cx="5410200" cy="665162"/>
            <a:chOff x="1248" y="3085"/>
            <a:chExt cx="3408" cy="419"/>
          </a:xfrm>
        </p:grpSpPr>
        <p:grpSp>
          <p:nvGrpSpPr>
            <p:cNvPr id="61466" name="Group 26"/>
            <p:cNvGrpSpPr>
              <a:grpSpLocks/>
            </p:cNvGrpSpPr>
            <p:nvPr/>
          </p:nvGrpSpPr>
          <p:grpSpPr bwMode="auto">
            <a:xfrm>
              <a:off x="1248" y="3085"/>
              <a:ext cx="480" cy="419"/>
              <a:chOff x="3174" y="2656"/>
              <a:chExt cx="1549" cy="1351"/>
            </a:xfrm>
          </p:grpSpPr>
          <p:sp>
            <p:nvSpPr>
              <p:cNvPr id="61467" name="AutoShape 27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8" name="AutoShape 28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9" name="AutoShape 29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1632" y="3469"/>
              <a:ext cx="302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74" name="Text Box 34"/>
            <p:cNvSpPr txBox="1">
              <a:spLocks noChangeArrowheads="1"/>
            </p:cNvSpPr>
            <p:nvPr/>
          </p:nvSpPr>
          <p:spPr bwMode="auto">
            <a:xfrm>
              <a:off x="2256" y="3133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>
                  <a:ea typeface="宋体" pitchFamily="2" charset="-122"/>
                </a:rPr>
                <a:t>Click to add Title</a:t>
              </a:r>
            </a:p>
          </p:txBody>
        </p:sp>
        <p:sp>
          <p:nvSpPr>
            <p:cNvPr id="61475" name="Text Box 35"/>
            <p:cNvSpPr txBox="1">
              <a:spLocks noChangeArrowheads="1"/>
            </p:cNvSpPr>
            <p:nvPr/>
          </p:nvSpPr>
          <p:spPr bwMode="gray">
            <a:xfrm>
              <a:off x="1372" y="3147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chemeClr val="bg1"/>
                  </a:solidFill>
                  <a:ea typeface="宋体" pitchFamily="2" charset="-122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altLang="zh-CN"/>
              <a:t>www.themegallery.com</a:t>
            </a:r>
          </a:p>
        </p:txBody>
      </p:sp>
      <p:sp>
        <p:nvSpPr>
          <p:cNvPr id="32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Company Logo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Table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1590675" y="1492250"/>
            <a:ext cx="5419725" cy="4756150"/>
            <a:chOff x="768" y="768"/>
            <a:chExt cx="3645" cy="3199"/>
          </a:xfrm>
        </p:grpSpPr>
        <p:sp>
          <p:nvSpPr>
            <p:cNvPr id="81924" name="Oval 4"/>
            <p:cNvSpPr>
              <a:spLocks noChangeArrowheads="1"/>
            </p:cNvSpPr>
            <p:nvPr/>
          </p:nvSpPr>
          <p:spPr bwMode="gray">
            <a:xfrm>
              <a:off x="3234" y="1310"/>
              <a:ext cx="468" cy="13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1925" name="Oval 5"/>
            <p:cNvSpPr>
              <a:spLocks noChangeArrowheads="1"/>
            </p:cNvSpPr>
            <p:nvPr/>
          </p:nvSpPr>
          <p:spPr bwMode="gray">
            <a:xfrm>
              <a:off x="2424" y="2372"/>
              <a:ext cx="792" cy="22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1926" name="Oval 6"/>
            <p:cNvSpPr>
              <a:spLocks noChangeArrowheads="1"/>
            </p:cNvSpPr>
            <p:nvPr/>
          </p:nvSpPr>
          <p:spPr bwMode="gray">
            <a:xfrm>
              <a:off x="3264" y="3648"/>
              <a:ext cx="1149" cy="31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1927" name="Oval 7"/>
            <p:cNvSpPr>
              <a:spLocks noChangeArrowheads="1"/>
            </p:cNvSpPr>
            <p:nvPr/>
          </p:nvSpPr>
          <p:spPr bwMode="gray">
            <a:xfrm>
              <a:off x="912" y="2789"/>
              <a:ext cx="933" cy="259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tint val="0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gray">
            <a:xfrm rot="13770025">
              <a:off x="2951" y="2306"/>
              <a:ext cx="605" cy="121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gray">
            <a:xfrm rot="-743917">
              <a:off x="1698" y="2021"/>
              <a:ext cx="636" cy="109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50000">
                  <a:srgbClr val="969696"/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2289" y="1186"/>
              <a:ext cx="1014" cy="1169"/>
              <a:chOff x="2433" y="1234"/>
              <a:chExt cx="1014" cy="1169"/>
            </a:xfrm>
          </p:grpSpPr>
          <p:sp>
            <p:nvSpPr>
              <p:cNvPr id="81931" name="Rectangle 11"/>
              <p:cNvSpPr>
                <a:spLocks noChangeArrowheads="1"/>
              </p:cNvSpPr>
              <p:nvPr/>
            </p:nvSpPr>
            <p:spPr bwMode="gray">
              <a:xfrm rot="-3205350">
                <a:off x="3175" y="1380"/>
                <a:ext cx="376" cy="83"/>
              </a:xfrm>
              <a:prstGeom prst="rect">
                <a:avLst/>
              </a:prstGeom>
              <a:gradFill rotWithShape="1">
                <a:gsLst>
                  <a:gs pos="0">
                    <a:srgbClr val="969696">
                      <a:gamma/>
                      <a:shade val="46275"/>
                      <a:invGamma/>
                    </a:srgbClr>
                  </a:gs>
                  <a:gs pos="50000">
                    <a:srgbClr val="969696"/>
                  </a:gs>
                  <a:gs pos="100000">
                    <a:srgbClr val="969696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932" name="Group 12"/>
              <p:cNvGrpSpPr>
                <a:grpSpLocks/>
              </p:cNvGrpSpPr>
              <p:nvPr/>
            </p:nvGrpSpPr>
            <p:grpSpPr bwMode="auto">
              <a:xfrm>
                <a:off x="2433" y="1401"/>
                <a:ext cx="1014" cy="1002"/>
                <a:chOff x="2016" y="1920"/>
                <a:chExt cx="1680" cy="1680"/>
              </a:xfrm>
            </p:grpSpPr>
            <p:sp>
              <p:nvSpPr>
                <p:cNvPr id="81933" name="Oval 1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4" name="Freeform 1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935" name="Text Box 15"/>
              <p:cNvSpPr txBox="1">
                <a:spLocks noChangeArrowheads="1"/>
              </p:cNvSpPr>
              <p:nvPr/>
            </p:nvSpPr>
            <p:spPr bwMode="gray">
              <a:xfrm>
                <a:off x="2457" y="1837"/>
                <a:ext cx="94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Concept</a:t>
                </a:r>
              </a:p>
            </p:txBody>
          </p:sp>
        </p:grpSp>
        <p:grpSp>
          <p:nvGrpSpPr>
            <p:cNvPr id="81936" name="Group 16"/>
            <p:cNvGrpSpPr>
              <a:grpSpLocks/>
            </p:cNvGrpSpPr>
            <p:nvPr/>
          </p:nvGrpSpPr>
          <p:grpSpPr bwMode="auto">
            <a:xfrm>
              <a:off x="3160" y="768"/>
              <a:ext cx="610" cy="543"/>
              <a:chOff x="3304" y="816"/>
              <a:chExt cx="610" cy="543"/>
            </a:xfrm>
          </p:grpSpPr>
          <p:grpSp>
            <p:nvGrpSpPr>
              <p:cNvPr id="81937" name="Group 17"/>
              <p:cNvGrpSpPr>
                <a:grpSpLocks/>
              </p:cNvGrpSpPr>
              <p:nvPr/>
            </p:nvGrpSpPr>
            <p:grpSpPr bwMode="auto">
              <a:xfrm>
                <a:off x="3321" y="816"/>
                <a:ext cx="549" cy="543"/>
                <a:chOff x="2016" y="1920"/>
                <a:chExt cx="1680" cy="1680"/>
              </a:xfrm>
            </p:grpSpPr>
            <p:sp>
              <p:nvSpPr>
                <p:cNvPr id="81938" name="Oval 1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9" name="Freeform 1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940" name="Text Box 20"/>
              <p:cNvSpPr txBox="1">
                <a:spLocks noChangeArrowheads="1"/>
              </p:cNvSpPr>
              <p:nvPr/>
            </p:nvSpPr>
            <p:spPr bwMode="gray">
              <a:xfrm>
                <a:off x="3304" y="1025"/>
                <a:ext cx="610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40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itchFamily="34" charset="0"/>
                    <a:ea typeface="宋体" pitchFamily="2" charset="-122"/>
                  </a:rPr>
                  <a:t>Concept</a:t>
                </a:r>
              </a:p>
            </p:txBody>
          </p:sp>
        </p:grpSp>
        <p:grpSp>
          <p:nvGrpSpPr>
            <p:cNvPr id="81941" name="Group 21"/>
            <p:cNvGrpSpPr>
              <a:grpSpLocks/>
            </p:cNvGrpSpPr>
            <p:nvPr/>
          </p:nvGrpSpPr>
          <p:grpSpPr bwMode="auto">
            <a:xfrm>
              <a:off x="768" y="1603"/>
              <a:ext cx="1099" cy="1128"/>
              <a:chOff x="912" y="1651"/>
              <a:chExt cx="1099" cy="1128"/>
            </a:xfrm>
          </p:grpSpPr>
          <p:grpSp>
            <p:nvGrpSpPr>
              <p:cNvPr id="81942" name="Group 22"/>
              <p:cNvGrpSpPr>
                <a:grpSpLocks/>
              </p:cNvGrpSpPr>
              <p:nvPr/>
            </p:nvGrpSpPr>
            <p:grpSpPr bwMode="auto">
              <a:xfrm>
                <a:off x="912" y="1651"/>
                <a:ext cx="1099" cy="1128"/>
                <a:chOff x="2016" y="1920"/>
                <a:chExt cx="1680" cy="1680"/>
              </a:xfrm>
            </p:grpSpPr>
            <p:sp>
              <p:nvSpPr>
                <p:cNvPr id="81943" name="Oval 23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72549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4" name="Freeform 24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945" name="Text Box 25"/>
              <p:cNvSpPr txBox="1">
                <a:spLocks noChangeArrowheads="1"/>
              </p:cNvSpPr>
              <p:nvPr/>
            </p:nvSpPr>
            <p:spPr bwMode="gray">
              <a:xfrm>
                <a:off x="935" y="2152"/>
                <a:ext cx="1044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concept</a:t>
                </a:r>
              </a:p>
            </p:txBody>
          </p:sp>
        </p:grpSp>
        <p:grpSp>
          <p:nvGrpSpPr>
            <p:cNvPr id="81946" name="Group 26"/>
            <p:cNvGrpSpPr>
              <a:grpSpLocks/>
            </p:cNvGrpSpPr>
            <p:nvPr/>
          </p:nvGrpSpPr>
          <p:grpSpPr bwMode="auto">
            <a:xfrm>
              <a:off x="3134" y="2397"/>
              <a:ext cx="1268" cy="1253"/>
              <a:chOff x="3278" y="2445"/>
              <a:chExt cx="1268" cy="1253"/>
            </a:xfrm>
          </p:grpSpPr>
          <p:grpSp>
            <p:nvGrpSpPr>
              <p:cNvPr id="81947" name="Group 27"/>
              <p:cNvGrpSpPr>
                <a:grpSpLocks/>
              </p:cNvGrpSpPr>
              <p:nvPr/>
            </p:nvGrpSpPr>
            <p:grpSpPr bwMode="auto">
              <a:xfrm>
                <a:off x="3278" y="2445"/>
                <a:ext cx="1268" cy="1253"/>
                <a:chOff x="2016" y="1920"/>
                <a:chExt cx="1680" cy="1680"/>
              </a:xfrm>
            </p:grpSpPr>
            <p:sp>
              <p:nvSpPr>
                <p:cNvPr id="81948" name="Oval 28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sy="50000" kx="-2453608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9" name="Freeform 29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950" name="Text Box 30"/>
              <p:cNvSpPr txBox="1">
                <a:spLocks noChangeArrowheads="1"/>
              </p:cNvSpPr>
              <p:nvPr/>
            </p:nvSpPr>
            <p:spPr bwMode="gray">
              <a:xfrm>
                <a:off x="3423" y="2988"/>
                <a:ext cx="1082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itchFamily="2" charset="-122"/>
                  </a:rPr>
                  <a:t>Concept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2133600" y="2971800"/>
            <a:ext cx="49530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tx1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atin typeface="Verdana"/>
                <a:ea typeface="Verdana"/>
                <a:cs typeface="Verdana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57647"/>
                      <a:invGamma/>
                    </a:schemeClr>
                  </a:gs>
                </a:gsLst>
                <a:lin ang="5400000" scaled="1"/>
              </a:gradFill>
              <a:latin typeface="Verdana"/>
              <a:cs typeface="Verdan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">
  <a:themeElements>
    <a:clrScheme name="Default Design 1">
      <a:dk1>
        <a:srgbClr val="046CA6"/>
      </a:dk1>
      <a:lt1>
        <a:srgbClr val="FFFFFF"/>
      </a:lt1>
      <a:dk2>
        <a:srgbClr val="000000"/>
      </a:dk2>
      <a:lt2>
        <a:srgbClr val="DDDDDD"/>
      </a:lt2>
      <a:accent1>
        <a:srgbClr val="8AC8DE"/>
      </a:accent1>
      <a:accent2>
        <a:srgbClr val="99669B"/>
      </a:accent2>
      <a:accent3>
        <a:srgbClr val="FFFFFF"/>
      </a:accent3>
      <a:accent4>
        <a:srgbClr val="035B8D"/>
      </a:accent4>
      <a:accent5>
        <a:srgbClr val="C4E0EC"/>
      </a:accent5>
      <a:accent6>
        <a:srgbClr val="8A5C8C"/>
      </a:accent6>
      <a:hlink>
        <a:srgbClr val="DDB523"/>
      </a:hlink>
      <a:folHlink>
        <a:srgbClr val="969696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46CA6"/>
        </a:dk1>
        <a:lt1>
          <a:srgbClr val="FFFFFF"/>
        </a:lt1>
        <a:dk2>
          <a:srgbClr val="000000"/>
        </a:dk2>
        <a:lt2>
          <a:srgbClr val="DDDDDD"/>
        </a:lt2>
        <a:accent1>
          <a:srgbClr val="8AC8DE"/>
        </a:accent1>
        <a:accent2>
          <a:srgbClr val="99669B"/>
        </a:accent2>
        <a:accent3>
          <a:srgbClr val="FFFFFF"/>
        </a:accent3>
        <a:accent4>
          <a:srgbClr val="035B8D"/>
        </a:accent4>
        <a:accent5>
          <a:srgbClr val="C4E0EC"/>
        </a:accent5>
        <a:accent6>
          <a:srgbClr val="8A5C8C"/>
        </a:accent6>
        <a:hlink>
          <a:srgbClr val="DDB52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36699"/>
        </a:dk1>
        <a:lt1>
          <a:srgbClr val="FFFFFF"/>
        </a:lt1>
        <a:dk2>
          <a:srgbClr val="000000"/>
        </a:dk2>
        <a:lt2>
          <a:srgbClr val="DDDDDD"/>
        </a:lt2>
        <a:accent1>
          <a:srgbClr val="BEC779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DBE0BE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6699"/>
        </a:dk1>
        <a:lt1>
          <a:srgbClr val="FFFFFF"/>
        </a:lt1>
        <a:dk2>
          <a:srgbClr val="000000"/>
        </a:dk2>
        <a:lt2>
          <a:srgbClr val="DDDDDD"/>
        </a:lt2>
        <a:accent1>
          <a:srgbClr val="E8B558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F2D7B4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36699"/>
        </a:dk1>
        <a:lt1>
          <a:srgbClr val="FFFFFF"/>
        </a:lt1>
        <a:dk2>
          <a:srgbClr val="000000"/>
        </a:dk2>
        <a:lt2>
          <a:srgbClr val="F7F4D5"/>
        </a:lt2>
        <a:accent1>
          <a:srgbClr val="79B4C7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BED6E0"/>
        </a:accent5>
        <a:accent6>
          <a:srgbClr val="B47FC3"/>
        </a:accent6>
        <a:hlink>
          <a:srgbClr val="E79633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A2B5CA"/>
        </a:accent1>
        <a:accent2>
          <a:srgbClr val="CF934B"/>
        </a:accent2>
        <a:accent3>
          <a:srgbClr val="FFFFFF"/>
        </a:accent3>
        <a:accent4>
          <a:srgbClr val="565682"/>
        </a:accent4>
        <a:accent5>
          <a:srgbClr val="CED7E1"/>
        </a:accent5>
        <a:accent6>
          <a:srgbClr val="BB8543"/>
        </a:accent6>
        <a:hlink>
          <a:srgbClr val="3B8FB1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</Template>
  <TotalTime>0</TotalTime>
  <Words>37</Words>
  <Application>Microsoft Office PowerPoint</Application>
  <PresentationFormat>全屏显示(4:3)</PresentationFormat>
  <Paragraphs>20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Verdana</vt:lpstr>
      <vt:lpstr>Wingdings</vt:lpstr>
      <vt:lpstr>宋体</vt:lpstr>
      <vt:lpstr>4</vt:lpstr>
      <vt:lpstr>Adobe Photoshop Image</vt:lpstr>
      <vt:lpstr>PowerPoint Template</vt:lpstr>
      <vt:lpstr>Contents</vt:lpstr>
      <vt:lpstr>Table</vt:lpstr>
      <vt:lpstr>PowerPoint 演示文稿</vt:lpstr>
    </vt:vector>
  </TitlesOfParts>
  <Company>Win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Administrator</dc:creator>
  <cp:lastModifiedBy>Administrator</cp:lastModifiedBy>
  <cp:revision>1</cp:revision>
  <dcterms:created xsi:type="dcterms:W3CDTF">2016-07-13T08:40:31Z</dcterms:created>
  <dcterms:modified xsi:type="dcterms:W3CDTF">2016-07-13T08:41:01Z</dcterms:modified>
</cp:coreProperties>
</file>