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6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B0CE"/>
    <a:srgbClr val="93634C"/>
    <a:srgbClr val="94634C"/>
    <a:srgbClr val="EA7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5633" autoAdjust="0"/>
  </p:normalViewPr>
  <p:slideViewPr>
    <p:cSldViewPr>
      <p:cViewPr>
        <p:scale>
          <a:sx n="72" d="100"/>
          <a:sy n="72" d="100"/>
        </p:scale>
        <p:origin x="-1242" y="-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CA4B193-3491-4BD4-8BFB-FA65D3AC776D}" type="datetimeFigureOut">
              <a:rPr lang="zh-CN" altLang="en-US"/>
              <a:pPr>
                <a:defRPr/>
              </a:pPr>
              <a:t>2016/7/13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D8FAB7EE-5823-4726-A5D8-6C29C31B944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5103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04192-3DB4-4C21-B090-29E92ED92A91}" type="datetimeFigureOut">
              <a:rPr lang="zh-CN" altLang="en-US"/>
              <a:pPr>
                <a:defRPr/>
              </a:pPr>
              <a:t>2016/7/13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933EE5-553E-47CF-A902-C3BEDEA12B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E98BEE-85DC-4702-9236-B7C4E196A6D5}" type="datetimeFigureOut">
              <a:rPr lang="zh-CN" altLang="en-US"/>
              <a:pPr>
                <a:defRPr/>
              </a:pPr>
              <a:t>2016/7/13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0CA94B-4C1E-4056-A464-FFC6B1D2497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1F8F9A-AEDB-4F4A-9938-A54631487B54}" type="datetimeFigureOut">
              <a:rPr lang="zh-CN" altLang="en-US"/>
              <a:pPr>
                <a:defRPr/>
              </a:pPr>
              <a:t>2016/7/13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3725AF-0C57-4A30-8E6E-2D32E7F8F8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4D2C2F-53C9-4B92-9C31-38711E960279}" type="datetimeFigureOut">
              <a:rPr lang="zh-CN" altLang="en-US"/>
              <a:pPr>
                <a:defRPr/>
              </a:pPr>
              <a:t>2016/7/13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D61B84-28B1-40A0-A248-D0B090C53E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D70D3D-24EF-4CC3-AFC9-25D92FFF82D1}" type="datetimeFigureOut">
              <a:rPr lang="zh-CN" altLang="en-US"/>
              <a:pPr>
                <a:defRPr/>
              </a:pPr>
              <a:t>2016/7/13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054EEF-3C5C-4EF4-9FA3-DC29DD53E8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F1EAEE-7E65-4293-BE81-BC9F3DB59157}" type="datetimeFigureOut">
              <a:rPr lang="zh-CN" altLang="en-US"/>
              <a:pPr>
                <a:defRPr/>
              </a:pPr>
              <a:t>2016/7/13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1031F6-FA11-45AF-B12B-A280C53FEA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BDE47-0B5A-4755-AE9A-19703E7AF87B}" type="datetimeFigureOut">
              <a:rPr lang="zh-CN" altLang="en-US"/>
              <a:pPr>
                <a:defRPr/>
              </a:pPr>
              <a:t>2016/7/13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0944A6-93D2-4706-92E9-678F3A88C63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89D297-6E51-43DC-BC43-2A7AAF5C4C32}" type="datetimeFigureOut">
              <a:rPr lang="zh-CN" altLang="en-US"/>
              <a:pPr>
                <a:defRPr/>
              </a:pPr>
              <a:t>2016/7/13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846F2-7EFB-4A14-AAB0-B4E04547AB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ADB974-5CA9-4BAB-8E0A-8C17AE905FEB}" type="datetimeFigureOut">
              <a:rPr lang="zh-CN" altLang="en-US"/>
              <a:pPr>
                <a:defRPr/>
              </a:pPr>
              <a:t>2016/7/13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C92DC8-585E-4717-A867-B7BAE49061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9D511D-CFCC-4302-9675-A73FCB41BAC4}" type="datetimeFigureOut">
              <a:rPr lang="zh-CN" altLang="en-US"/>
              <a:pPr>
                <a:defRPr/>
              </a:pPr>
              <a:t>2016/7/13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5FD8A8-9D08-4223-A0F4-CC188FB1463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C985B8-A320-4BCE-951B-84BAA114A2CA}" type="datetimeFigureOut">
              <a:rPr lang="zh-CN" altLang="en-US"/>
              <a:pPr>
                <a:defRPr/>
              </a:pPr>
              <a:t>2016/7/13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001F5A-8E9B-4F55-8648-AB6713B419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C9BA6BB-13DB-40E3-8DC1-4AF40AAD865B}" type="datetimeFigureOut">
              <a:rPr lang="zh-CN" altLang="en-US"/>
              <a:pPr>
                <a:defRPr/>
              </a:pPr>
              <a:t>2016/7/13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6783EEE-7223-4D42-AD77-5FE12FF2EFF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6"/>
          <p:cNvSpPr txBox="1">
            <a:spLocks noChangeArrowheads="1"/>
          </p:cNvSpPr>
          <p:nvPr/>
        </p:nvSpPr>
        <p:spPr bwMode="auto">
          <a:xfrm>
            <a:off x="1285875" y="1428750"/>
            <a:ext cx="4857750" cy="104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>
                <a:latin typeface="Calibri" pitchFamily="34" charset="0"/>
              </a:rPr>
              <a:t>POWERPOINT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模板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适用于医学求职及相关类别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演示</a:t>
            </a:r>
            <a:endParaRPr lang="zh-CN" altLang="en-US" dirty="0"/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357313" y="1928813"/>
            <a:ext cx="300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126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126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126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1270" name="矩形 6"/>
          <p:cNvSpPr>
            <a:spLocks noChangeArrowheads="1"/>
          </p:cNvSpPr>
          <p:nvPr/>
        </p:nvSpPr>
        <p:spPr bwMode="auto">
          <a:xfrm>
            <a:off x="357188" y="2857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sp>
        <p:nvSpPr>
          <p:cNvPr id="11" name="矩形 22"/>
          <p:cNvSpPr/>
          <p:nvPr/>
        </p:nvSpPr>
        <p:spPr>
          <a:xfrm>
            <a:off x="928688" y="3122613"/>
            <a:ext cx="2190750" cy="2203450"/>
          </a:xfrm>
          <a:custGeom>
            <a:avLst/>
            <a:gdLst>
              <a:gd name="connsiteX0" fmla="*/ 0 w 2208802"/>
              <a:gd name="connsiteY0" fmla="*/ 0 h 3861338"/>
              <a:gd name="connsiteX1" fmla="*/ 2208802 w 2208802"/>
              <a:gd name="connsiteY1" fmla="*/ 0 h 3861338"/>
              <a:gd name="connsiteX2" fmla="*/ 2208802 w 2208802"/>
              <a:gd name="connsiteY2" fmla="*/ 3861338 h 3861338"/>
              <a:gd name="connsiteX3" fmla="*/ 0 w 2208802"/>
              <a:gd name="connsiteY3" fmla="*/ 3861338 h 3861338"/>
              <a:gd name="connsiteX4" fmla="*/ 0 w 2208802"/>
              <a:gd name="connsiteY4" fmla="*/ 0 h 3861338"/>
              <a:gd name="connsiteX0" fmla="*/ 0 w 2208802"/>
              <a:gd name="connsiteY0" fmla="*/ 0 h 3861338"/>
              <a:gd name="connsiteX1" fmla="*/ 2208802 w 2208802"/>
              <a:gd name="connsiteY1" fmla="*/ 0 h 3861338"/>
              <a:gd name="connsiteX2" fmla="*/ 2091572 w 2208802"/>
              <a:gd name="connsiteY2" fmla="*/ 3861338 h 3861338"/>
              <a:gd name="connsiteX3" fmla="*/ 0 w 2208802"/>
              <a:gd name="connsiteY3" fmla="*/ 3861338 h 3861338"/>
              <a:gd name="connsiteX4" fmla="*/ 0 w 2208802"/>
              <a:gd name="connsiteY4" fmla="*/ 0 h 3861338"/>
              <a:gd name="connsiteX0" fmla="*/ 0 w 2208802"/>
              <a:gd name="connsiteY0" fmla="*/ 0 h 3861338"/>
              <a:gd name="connsiteX1" fmla="*/ 2208802 w 2208802"/>
              <a:gd name="connsiteY1" fmla="*/ 0 h 3861338"/>
              <a:gd name="connsiteX2" fmla="*/ 2091572 w 2208802"/>
              <a:gd name="connsiteY2" fmla="*/ 3861338 h 3861338"/>
              <a:gd name="connsiteX3" fmla="*/ 140677 w 2208802"/>
              <a:gd name="connsiteY3" fmla="*/ 3861338 h 3861338"/>
              <a:gd name="connsiteX4" fmla="*/ 0 w 2208802"/>
              <a:gd name="connsiteY4" fmla="*/ 0 h 3861338"/>
              <a:gd name="connsiteX0" fmla="*/ 0 w 2208802"/>
              <a:gd name="connsiteY0" fmla="*/ 0 h 3873061"/>
              <a:gd name="connsiteX1" fmla="*/ 2208802 w 2208802"/>
              <a:gd name="connsiteY1" fmla="*/ 0 h 3873061"/>
              <a:gd name="connsiteX2" fmla="*/ 2044679 w 2208802"/>
              <a:gd name="connsiteY2" fmla="*/ 3873061 h 3873061"/>
              <a:gd name="connsiteX3" fmla="*/ 140677 w 2208802"/>
              <a:gd name="connsiteY3" fmla="*/ 3861338 h 3873061"/>
              <a:gd name="connsiteX4" fmla="*/ 0 w 2208802"/>
              <a:gd name="connsiteY4" fmla="*/ 0 h 3873061"/>
              <a:gd name="connsiteX0" fmla="*/ 0 w 2208802"/>
              <a:gd name="connsiteY0" fmla="*/ 0 h 3873061"/>
              <a:gd name="connsiteX1" fmla="*/ 2208802 w 2208802"/>
              <a:gd name="connsiteY1" fmla="*/ 0 h 3873061"/>
              <a:gd name="connsiteX2" fmla="*/ 2044679 w 2208802"/>
              <a:gd name="connsiteY2" fmla="*/ 3873061 h 3873061"/>
              <a:gd name="connsiteX3" fmla="*/ 199292 w 2208802"/>
              <a:gd name="connsiteY3" fmla="*/ 3861338 h 3873061"/>
              <a:gd name="connsiteX4" fmla="*/ 0 w 2208802"/>
              <a:gd name="connsiteY4" fmla="*/ 0 h 3873061"/>
              <a:gd name="connsiteX0" fmla="*/ 0 w 2190267"/>
              <a:gd name="connsiteY0" fmla="*/ 24713 h 3873061"/>
              <a:gd name="connsiteX1" fmla="*/ 2190267 w 2190267"/>
              <a:gd name="connsiteY1" fmla="*/ 0 h 3873061"/>
              <a:gd name="connsiteX2" fmla="*/ 2026144 w 2190267"/>
              <a:gd name="connsiteY2" fmla="*/ 3873061 h 3873061"/>
              <a:gd name="connsiteX3" fmla="*/ 180757 w 2190267"/>
              <a:gd name="connsiteY3" fmla="*/ 3861338 h 3873061"/>
              <a:gd name="connsiteX4" fmla="*/ 0 w 2190267"/>
              <a:gd name="connsiteY4" fmla="*/ 24713 h 387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0267" h="3873061">
                <a:moveTo>
                  <a:pt x="0" y="24713"/>
                </a:moveTo>
                <a:lnTo>
                  <a:pt x="2190267" y="0"/>
                </a:lnTo>
                <a:lnTo>
                  <a:pt x="2026144" y="3873061"/>
                </a:lnTo>
                <a:lnTo>
                  <a:pt x="180757" y="3861338"/>
                </a:lnTo>
                <a:lnTo>
                  <a:pt x="0" y="2471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燕尾形箭头 6"/>
          <p:cNvSpPr/>
          <p:nvPr/>
        </p:nvSpPr>
        <p:spPr>
          <a:xfrm>
            <a:off x="958794" y="1974280"/>
            <a:ext cx="2448272" cy="1800200"/>
          </a:xfrm>
          <a:custGeom>
            <a:avLst/>
            <a:gdLst>
              <a:gd name="connsiteX0" fmla="*/ 0 w 2448272"/>
              <a:gd name="connsiteY0" fmla="*/ 297123 h 1800200"/>
              <a:gd name="connsiteX1" fmla="*/ 1701081 w 2448272"/>
              <a:gd name="connsiteY1" fmla="*/ 297123 h 1800200"/>
              <a:gd name="connsiteX2" fmla="*/ 1701081 w 2448272"/>
              <a:gd name="connsiteY2" fmla="*/ 0 h 1800200"/>
              <a:gd name="connsiteX3" fmla="*/ 2448272 w 2448272"/>
              <a:gd name="connsiteY3" fmla="*/ 900100 h 1800200"/>
              <a:gd name="connsiteX4" fmla="*/ 1701081 w 2448272"/>
              <a:gd name="connsiteY4" fmla="*/ 1800200 h 1800200"/>
              <a:gd name="connsiteX5" fmla="*/ 1701081 w 2448272"/>
              <a:gd name="connsiteY5" fmla="*/ 1503077 h 1800200"/>
              <a:gd name="connsiteX6" fmla="*/ 0 w 2448272"/>
              <a:gd name="connsiteY6" fmla="*/ 1503077 h 1800200"/>
              <a:gd name="connsiteX7" fmla="*/ 500543 w 2448272"/>
              <a:gd name="connsiteY7" fmla="*/ 900100 h 1800200"/>
              <a:gd name="connsiteX8" fmla="*/ 0 w 2448272"/>
              <a:gd name="connsiteY8" fmla="*/ 297123 h 1800200"/>
              <a:gd name="connsiteX0" fmla="*/ 0 w 2448272"/>
              <a:gd name="connsiteY0" fmla="*/ 297123 h 1800200"/>
              <a:gd name="connsiteX1" fmla="*/ 1701081 w 2448272"/>
              <a:gd name="connsiteY1" fmla="*/ 297123 h 1800200"/>
              <a:gd name="connsiteX2" fmla="*/ 1701081 w 2448272"/>
              <a:gd name="connsiteY2" fmla="*/ 0 h 1800200"/>
              <a:gd name="connsiteX3" fmla="*/ 2448272 w 2448272"/>
              <a:gd name="connsiteY3" fmla="*/ 900100 h 1800200"/>
              <a:gd name="connsiteX4" fmla="*/ 1701081 w 2448272"/>
              <a:gd name="connsiteY4" fmla="*/ 1800200 h 1800200"/>
              <a:gd name="connsiteX5" fmla="*/ 1701081 w 2448272"/>
              <a:gd name="connsiteY5" fmla="*/ 1503077 h 1800200"/>
              <a:gd name="connsiteX6" fmla="*/ 0 w 2448272"/>
              <a:gd name="connsiteY6" fmla="*/ 1503077 h 1800200"/>
              <a:gd name="connsiteX7" fmla="*/ 324697 w 2448272"/>
              <a:gd name="connsiteY7" fmla="*/ 900100 h 1800200"/>
              <a:gd name="connsiteX8" fmla="*/ 0 w 2448272"/>
              <a:gd name="connsiteY8" fmla="*/ 297123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8272" h="1800200">
                <a:moveTo>
                  <a:pt x="0" y="297123"/>
                </a:moveTo>
                <a:lnTo>
                  <a:pt x="1701081" y="297123"/>
                </a:lnTo>
                <a:lnTo>
                  <a:pt x="1701081" y="0"/>
                </a:lnTo>
                <a:lnTo>
                  <a:pt x="2448272" y="900100"/>
                </a:lnTo>
                <a:lnTo>
                  <a:pt x="1701081" y="1800200"/>
                </a:lnTo>
                <a:lnTo>
                  <a:pt x="1701081" y="1503077"/>
                </a:lnTo>
                <a:lnTo>
                  <a:pt x="0" y="1503077"/>
                </a:lnTo>
                <a:lnTo>
                  <a:pt x="324697" y="900100"/>
                </a:lnTo>
                <a:lnTo>
                  <a:pt x="0" y="297123"/>
                </a:lnTo>
                <a:close/>
              </a:path>
            </a:pathLst>
          </a:custGeom>
          <a:solidFill>
            <a:srgbClr val="60B0CE"/>
          </a:solidFill>
          <a:ln>
            <a:noFill/>
          </a:ln>
          <a:effectLst/>
          <a:scene3d>
            <a:camera prst="perspectiveRelaxed">
              <a:rot lat="17400000" lon="0" rev="0"/>
            </a:camera>
            <a:lightRig rig="threePt" dir="t">
              <a:rot lat="0" lon="0" rev="12600000"/>
            </a:lightRig>
          </a:scene3d>
          <a:sp3d extrusionH="76200">
            <a:bevelT w="152400" h="50800" prst="softRound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椭圆 12"/>
          <p:cNvSpPr/>
          <p:nvPr/>
        </p:nvSpPr>
        <p:spPr bwMode="auto">
          <a:xfrm>
            <a:off x="1366838" y="1582738"/>
            <a:ext cx="1276350" cy="127635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矩形 22"/>
          <p:cNvSpPr/>
          <p:nvPr/>
        </p:nvSpPr>
        <p:spPr>
          <a:xfrm>
            <a:off x="3438525" y="3097213"/>
            <a:ext cx="2190750" cy="2203450"/>
          </a:xfrm>
          <a:custGeom>
            <a:avLst/>
            <a:gdLst>
              <a:gd name="connsiteX0" fmla="*/ 0 w 2208802"/>
              <a:gd name="connsiteY0" fmla="*/ 0 h 3861338"/>
              <a:gd name="connsiteX1" fmla="*/ 2208802 w 2208802"/>
              <a:gd name="connsiteY1" fmla="*/ 0 h 3861338"/>
              <a:gd name="connsiteX2" fmla="*/ 2208802 w 2208802"/>
              <a:gd name="connsiteY2" fmla="*/ 3861338 h 3861338"/>
              <a:gd name="connsiteX3" fmla="*/ 0 w 2208802"/>
              <a:gd name="connsiteY3" fmla="*/ 3861338 h 3861338"/>
              <a:gd name="connsiteX4" fmla="*/ 0 w 2208802"/>
              <a:gd name="connsiteY4" fmla="*/ 0 h 3861338"/>
              <a:gd name="connsiteX0" fmla="*/ 0 w 2208802"/>
              <a:gd name="connsiteY0" fmla="*/ 0 h 3861338"/>
              <a:gd name="connsiteX1" fmla="*/ 2208802 w 2208802"/>
              <a:gd name="connsiteY1" fmla="*/ 0 h 3861338"/>
              <a:gd name="connsiteX2" fmla="*/ 2091572 w 2208802"/>
              <a:gd name="connsiteY2" fmla="*/ 3861338 h 3861338"/>
              <a:gd name="connsiteX3" fmla="*/ 0 w 2208802"/>
              <a:gd name="connsiteY3" fmla="*/ 3861338 h 3861338"/>
              <a:gd name="connsiteX4" fmla="*/ 0 w 2208802"/>
              <a:gd name="connsiteY4" fmla="*/ 0 h 3861338"/>
              <a:gd name="connsiteX0" fmla="*/ 0 w 2208802"/>
              <a:gd name="connsiteY0" fmla="*/ 0 h 3861338"/>
              <a:gd name="connsiteX1" fmla="*/ 2208802 w 2208802"/>
              <a:gd name="connsiteY1" fmla="*/ 0 h 3861338"/>
              <a:gd name="connsiteX2" fmla="*/ 2091572 w 2208802"/>
              <a:gd name="connsiteY2" fmla="*/ 3861338 h 3861338"/>
              <a:gd name="connsiteX3" fmla="*/ 140677 w 2208802"/>
              <a:gd name="connsiteY3" fmla="*/ 3861338 h 3861338"/>
              <a:gd name="connsiteX4" fmla="*/ 0 w 2208802"/>
              <a:gd name="connsiteY4" fmla="*/ 0 h 3861338"/>
              <a:gd name="connsiteX0" fmla="*/ 0 w 2208802"/>
              <a:gd name="connsiteY0" fmla="*/ 0 h 3873061"/>
              <a:gd name="connsiteX1" fmla="*/ 2208802 w 2208802"/>
              <a:gd name="connsiteY1" fmla="*/ 0 h 3873061"/>
              <a:gd name="connsiteX2" fmla="*/ 2044679 w 2208802"/>
              <a:gd name="connsiteY2" fmla="*/ 3873061 h 3873061"/>
              <a:gd name="connsiteX3" fmla="*/ 140677 w 2208802"/>
              <a:gd name="connsiteY3" fmla="*/ 3861338 h 3873061"/>
              <a:gd name="connsiteX4" fmla="*/ 0 w 2208802"/>
              <a:gd name="connsiteY4" fmla="*/ 0 h 3873061"/>
              <a:gd name="connsiteX0" fmla="*/ 0 w 2208802"/>
              <a:gd name="connsiteY0" fmla="*/ 0 h 3873061"/>
              <a:gd name="connsiteX1" fmla="*/ 2208802 w 2208802"/>
              <a:gd name="connsiteY1" fmla="*/ 0 h 3873061"/>
              <a:gd name="connsiteX2" fmla="*/ 2044679 w 2208802"/>
              <a:gd name="connsiteY2" fmla="*/ 3873061 h 3873061"/>
              <a:gd name="connsiteX3" fmla="*/ 199292 w 2208802"/>
              <a:gd name="connsiteY3" fmla="*/ 3861338 h 3873061"/>
              <a:gd name="connsiteX4" fmla="*/ 0 w 2208802"/>
              <a:gd name="connsiteY4" fmla="*/ 0 h 3873061"/>
              <a:gd name="connsiteX0" fmla="*/ 0 w 2190267"/>
              <a:gd name="connsiteY0" fmla="*/ 24713 h 3873061"/>
              <a:gd name="connsiteX1" fmla="*/ 2190267 w 2190267"/>
              <a:gd name="connsiteY1" fmla="*/ 0 h 3873061"/>
              <a:gd name="connsiteX2" fmla="*/ 2026144 w 2190267"/>
              <a:gd name="connsiteY2" fmla="*/ 3873061 h 3873061"/>
              <a:gd name="connsiteX3" fmla="*/ 180757 w 2190267"/>
              <a:gd name="connsiteY3" fmla="*/ 3861338 h 3873061"/>
              <a:gd name="connsiteX4" fmla="*/ 0 w 2190267"/>
              <a:gd name="connsiteY4" fmla="*/ 24713 h 387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0267" h="3873061">
                <a:moveTo>
                  <a:pt x="0" y="24713"/>
                </a:moveTo>
                <a:lnTo>
                  <a:pt x="2190267" y="0"/>
                </a:lnTo>
                <a:lnTo>
                  <a:pt x="2026144" y="3873061"/>
                </a:lnTo>
                <a:lnTo>
                  <a:pt x="180757" y="3861338"/>
                </a:lnTo>
                <a:lnTo>
                  <a:pt x="0" y="2471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燕尾形箭头 6"/>
          <p:cNvSpPr/>
          <p:nvPr/>
        </p:nvSpPr>
        <p:spPr>
          <a:xfrm>
            <a:off x="3468519" y="1949200"/>
            <a:ext cx="2448272" cy="1800200"/>
          </a:xfrm>
          <a:custGeom>
            <a:avLst/>
            <a:gdLst>
              <a:gd name="connsiteX0" fmla="*/ 0 w 2448272"/>
              <a:gd name="connsiteY0" fmla="*/ 297123 h 1800200"/>
              <a:gd name="connsiteX1" fmla="*/ 1701081 w 2448272"/>
              <a:gd name="connsiteY1" fmla="*/ 297123 h 1800200"/>
              <a:gd name="connsiteX2" fmla="*/ 1701081 w 2448272"/>
              <a:gd name="connsiteY2" fmla="*/ 0 h 1800200"/>
              <a:gd name="connsiteX3" fmla="*/ 2448272 w 2448272"/>
              <a:gd name="connsiteY3" fmla="*/ 900100 h 1800200"/>
              <a:gd name="connsiteX4" fmla="*/ 1701081 w 2448272"/>
              <a:gd name="connsiteY4" fmla="*/ 1800200 h 1800200"/>
              <a:gd name="connsiteX5" fmla="*/ 1701081 w 2448272"/>
              <a:gd name="connsiteY5" fmla="*/ 1503077 h 1800200"/>
              <a:gd name="connsiteX6" fmla="*/ 0 w 2448272"/>
              <a:gd name="connsiteY6" fmla="*/ 1503077 h 1800200"/>
              <a:gd name="connsiteX7" fmla="*/ 500543 w 2448272"/>
              <a:gd name="connsiteY7" fmla="*/ 900100 h 1800200"/>
              <a:gd name="connsiteX8" fmla="*/ 0 w 2448272"/>
              <a:gd name="connsiteY8" fmla="*/ 297123 h 1800200"/>
              <a:gd name="connsiteX0" fmla="*/ 0 w 2448272"/>
              <a:gd name="connsiteY0" fmla="*/ 297123 h 1800200"/>
              <a:gd name="connsiteX1" fmla="*/ 1701081 w 2448272"/>
              <a:gd name="connsiteY1" fmla="*/ 297123 h 1800200"/>
              <a:gd name="connsiteX2" fmla="*/ 1701081 w 2448272"/>
              <a:gd name="connsiteY2" fmla="*/ 0 h 1800200"/>
              <a:gd name="connsiteX3" fmla="*/ 2448272 w 2448272"/>
              <a:gd name="connsiteY3" fmla="*/ 900100 h 1800200"/>
              <a:gd name="connsiteX4" fmla="*/ 1701081 w 2448272"/>
              <a:gd name="connsiteY4" fmla="*/ 1800200 h 1800200"/>
              <a:gd name="connsiteX5" fmla="*/ 1701081 w 2448272"/>
              <a:gd name="connsiteY5" fmla="*/ 1503077 h 1800200"/>
              <a:gd name="connsiteX6" fmla="*/ 0 w 2448272"/>
              <a:gd name="connsiteY6" fmla="*/ 1503077 h 1800200"/>
              <a:gd name="connsiteX7" fmla="*/ 324697 w 2448272"/>
              <a:gd name="connsiteY7" fmla="*/ 900100 h 1800200"/>
              <a:gd name="connsiteX8" fmla="*/ 0 w 2448272"/>
              <a:gd name="connsiteY8" fmla="*/ 297123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8272" h="1800200">
                <a:moveTo>
                  <a:pt x="0" y="297123"/>
                </a:moveTo>
                <a:lnTo>
                  <a:pt x="1701081" y="297123"/>
                </a:lnTo>
                <a:lnTo>
                  <a:pt x="1701081" y="0"/>
                </a:lnTo>
                <a:lnTo>
                  <a:pt x="2448272" y="900100"/>
                </a:lnTo>
                <a:lnTo>
                  <a:pt x="1701081" y="1800200"/>
                </a:lnTo>
                <a:lnTo>
                  <a:pt x="1701081" y="1503077"/>
                </a:lnTo>
                <a:lnTo>
                  <a:pt x="0" y="1503077"/>
                </a:lnTo>
                <a:lnTo>
                  <a:pt x="324697" y="900100"/>
                </a:lnTo>
                <a:lnTo>
                  <a:pt x="0" y="297123"/>
                </a:lnTo>
                <a:close/>
              </a:path>
            </a:pathLst>
          </a:custGeom>
          <a:solidFill>
            <a:srgbClr val="60B0CE"/>
          </a:solidFill>
          <a:ln>
            <a:noFill/>
          </a:ln>
          <a:effectLst/>
          <a:scene3d>
            <a:camera prst="perspectiveRelaxed">
              <a:rot lat="17400000" lon="0" rev="0"/>
            </a:camera>
            <a:lightRig rig="threePt" dir="t">
              <a:rot lat="0" lon="0" rev="12600000"/>
            </a:lightRig>
          </a:scene3d>
          <a:sp3d extrusionH="76200">
            <a:bevelT w="152400" h="50800" prst="softRound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矩形 22"/>
          <p:cNvSpPr/>
          <p:nvPr/>
        </p:nvSpPr>
        <p:spPr>
          <a:xfrm>
            <a:off x="5938838" y="3036888"/>
            <a:ext cx="2190750" cy="2203450"/>
          </a:xfrm>
          <a:custGeom>
            <a:avLst/>
            <a:gdLst>
              <a:gd name="connsiteX0" fmla="*/ 0 w 2208802"/>
              <a:gd name="connsiteY0" fmla="*/ 0 h 3861338"/>
              <a:gd name="connsiteX1" fmla="*/ 2208802 w 2208802"/>
              <a:gd name="connsiteY1" fmla="*/ 0 h 3861338"/>
              <a:gd name="connsiteX2" fmla="*/ 2208802 w 2208802"/>
              <a:gd name="connsiteY2" fmla="*/ 3861338 h 3861338"/>
              <a:gd name="connsiteX3" fmla="*/ 0 w 2208802"/>
              <a:gd name="connsiteY3" fmla="*/ 3861338 h 3861338"/>
              <a:gd name="connsiteX4" fmla="*/ 0 w 2208802"/>
              <a:gd name="connsiteY4" fmla="*/ 0 h 3861338"/>
              <a:gd name="connsiteX0" fmla="*/ 0 w 2208802"/>
              <a:gd name="connsiteY0" fmla="*/ 0 h 3861338"/>
              <a:gd name="connsiteX1" fmla="*/ 2208802 w 2208802"/>
              <a:gd name="connsiteY1" fmla="*/ 0 h 3861338"/>
              <a:gd name="connsiteX2" fmla="*/ 2091572 w 2208802"/>
              <a:gd name="connsiteY2" fmla="*/ 3861338 h 3861338"/>
              <a:gd name="connsiteX3" fmla="*/ 0 w 2208802"/>
              <a:gd name="connsiteY3" fmla="*/ 3861338 h 3861338"/>
              <a:gd name="connsiteX4" fmla="*/ 0 w 2208802"/>
              <a:gd name="connsiteY4" fmla="*/ 0 h 3861338"/>
              <a:gd name="connsiteX0" fmla="*/ 0 w 2208802"/>
              <a:gd name="connsiteY0" fmla="*/ 0 h 3861338"/>
              <a:gd name="connsiteX1" fmla="*/ 2208802 w 2208802"/>
              <a:gd name="connsiteY1" fmla="*/ 0 h 3861338"/>
              <a:gd name="connsiteX2" fmla="*/ 2091572 w 2208802"/>
              <a:gd name="connsiteY2" fmla="*/ 3861338 h 3861338"/>
              <a:gd name="connsiteX3" fmla="*/ 140677 w 2208802"/>
              <a:gd name="connsiteY3" fmla="*/ 3861338 h 3861338"/>
              <a:gd name="connsiteX4" fmla="*/ 0 w 2208802"/>
              <a:gd name="connsiteY4" fmla="*/ 0 h 3861338"/>
              <a:gd name="connsiteX0" fmla="*/ 0 w 2208802"/>
              <a:gd name="connsiteY0" fmla="*/ 0 h 3873061"/>
              <a:gd name="connsiteX1" fmla="*/ 2208802 w 2208802"/>
              <a:gd name="connsiteY1" fmla="*/ 0 h 3873061"/>
              <a:gd name="connsiteX2" fmla="*/ 2044679 w 2208802"/>
              <a:gd name="connsiteY2" fmla="*/ 3873061 h 3873061"/>
              <a:gd name="connsiteX3" fmla="*/ 140677 w 2208802"/>
              <a:gd name="connsiteY3" fmla="*/ 3861338 h 3873061"/>
              <a:gd name="connsiteX4" fmla="*/ 0 w 2208802"/>
              <a:gd name="connsiteY4" fmla="*/ 0 h 3873061"/>
              <a:gd name="connsiteX0" fmla="*/ 0 w 2208802"/>
              <a:gd name="connsiteY0" fmla="*/ 0 h 3873061"/>
              <a:gd name="connsiteX1" fmla="*/ 2208802 w 2208802"/>
              <a:gd name="connsiteY1" fmla="*/ 0 h 3873061"/>
              <a:gd name="connsiteX2" fmla="*/ 2044679 w 2208802"/>
              <a:gd name="connsiteY2" fmla="*/ 3873061 h 3873061"/>
              <a:gd name="connsiteX3" fmla="*/ 199292 w 2208802"/>
              <a:gd name="connsiteY3" fmla="*/ 3861338 h 3873061"/>
              <a:gd name="connsiteX4" fmla="*/ 0 w 2208802"/>
              <a:gd name="connsiteY4" fmla="*/ 0 h 3873061"/>
              <a:gd name="connsiteX0" fmla="*/ 0 w 2190267"/>
              <a:gd name="connsiteY0" fmla="*/ 24713 h 3873061"/>
              <a:gd name="connsiteX1" fmla="*/ 2190267 w 2190267"/>
              <a:gd name="connsiteY1" fmla="*/ 0 h 3873061"/>
              <a:gd name="connsiteX2" fmla="*/ 2026144 w 2190267"/>
              <a:gd name="connsiteY2" fmla="*/ 3873061 h 3873061"/>
              <a:gd name="connsiteX3" fmla="*/ 180757 w 2190267"/>
              <a:gd name="connsiteY3" fmla="*/ 3861338 h 3873061"/>
              <a:gd name="connsiteX4" fmla="*/ 0 w 2190267"/>
              <a:gd name="connsiteY4" fmla="*/ 24713 h 387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0267" h="3873061">
                <a:moveTo>
                  <a:pt x="0" y="24713"/>
                </a:moveTo>
                <a:lnTo>
                  <a:pt x="2190267" y="0"/>
                </a:lnTo>
                <a:lnTo>
                  <a:pt x="2026144" y="3873061"/>
                </a:lnTo>
                <a:lnTo>
                  <a:pt x="180757" y="3861338"/>
                </a:lnTo>
                <a:lnTo>
                  <a:pt x="0" y="2471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燕尾形箭头 6"/>
          <p:cNvSpPr/>
          <p:nvPr/>
        </p:nvSpPr>
        <p:spPr>
          <a:xfrm>
            <a:off x="5968849" y="1929105"/>
            <a:ext cx="2448272" cy="1800200"/>
          </a:xfrm>
          <a:custGeom>
            <a:avLst/>
            <a:gdLst>
              <a:gd name="connsiteX0" fmla="*/ 0 w 2448272"/>
              <a:gd name="connsiteY0" fmla="*/ 297123 h 1800200"/>
              <a:gd name="connsiteX1" fmla="*/ 1701081 w 2448272"/>
              <a:gd name="connsiteY1" fmla="*/ 297123 h 1800200"/>
              <a:gd name="connsiteX2" fmla="*/ 1701081 w 2448272"/>
              <a:gd name="connsiteY2" fmla="*/ 0 h 1800200"/>
              <a:gd name="connsiteX3" fmla="*/ 2448272 w 2448272"/>
              <a:gd name="connsiteY3" fmla="*/ 900100 h 1800200"/>
              <a:gd name="connsiteX4" fmla="*/ 1701081 w 2448272"/>
              <a:gd name="connsiteY4" fmla="*/ 1800200 h 1800200"/>
              <a:gd name="connsiteX5" fmla="*/ 1701081 w 2448272"/>
              <a:gd name="connsiteY5" fmla="*/ 1503077 h 1800200"/>
              <a:gd name="connsiteX6" fmla="*/ 0 w 2448272"/>
              <a:gd name="connsiteY6" fmla="*/ 1503077 h 1800200"/>
              <a:gd name="connsiteX7" fmla="*/ 500543 w 2448272"/>
              <a:gd name="connsiteY7" fmla="*/ 900100 h 1800200"/>
              <a:gd name="connsiteX8" fmla="*/ 0 w 2448272"/>
              <a:gd name="connsiteY8" fmla="*/ 297123 h 1800200"/>
              <a:gd name="connsiteX0" fmla="*/ 0 w 2448272"/>
              <a:gd name="connsiteY0" fmla="*/ 297123 h 1800200"/>
              <a:gd name="connsiteX1" fmla="*/ 1701081 w 2448272"/>
              <a:gd name="connsiteY1" fmla="*/ 297123 h 1800200"/>
              <a:gd name="connsiteX2" fmla="*/ 1701081 w 2448272"/>
              <a:gd name="connsiteY2" fmla="*/ 0 h 1800200"/>
              <a:gd name="connsiteX3" fmla="*/ 2448272 w 2448272"/>
              <a:gd name="connsiteY3" fmla="*/ 900100 h 1800200"/>
              <a:gd name="connsiteX4" fmla="*/ 1701081 w 2448272"/>
              <a:gd name="connsiteY4" fmla="*/ 1800200 h 1800200"/>
              <a:gd name="connsiteX5" fmla="*/ 1701081 w 2448272"/>
              <a:gd name="connsiteY5" fmla="*/ 1503077 h 1800200"/>
              <a:gd name="connsiteX6" fmla="*/ 0 w 2448272"/>
              <a:gd name="connsiteY6" fmla="*/ 1503077 h 1800200"/>
              <a:gd name="connsiteX7" fmla="*/ 324697 w 2448272"/>
              <a:gd name="connsiteY7" fmla="*/ 900100 h 1800200"/>
              <a:gd name="connsiteX8" fmla="*/ 0 w 2448272"/>
              <a:gd name="connsiteY8" fmla="*/ 297123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8272" h="1800200">
                <a:moveTo>
                  <a:pt x="0" y="297123"/>
                </a:moveTo>
                <a:lnTo>
                  <a:pt x="1701081" y="297123"/>
                </a:lnTo>
                <a:lnTo>
                  <a:pt x="1701081" y="0"/>
                </a:lnTo>
                <a:lnTo>
                  <a:pt x="2448272" y="900100"/>
                </a:lnTo>
                <a:lnTo>
                  <a:pt x="1701081" y="1800200"/>
                </a:lnTo>
                <a:lnTo>
                  <a:pt x="1701081" y="1503077"/>
                </a:lnTo>
                <a:lnTo>
                  <a:pt x="0" y="1503077"/>
                </a:lnTo>
                <a:lnTo>
                  <a:pt x="324697" y="900100"/>
                </a:lnTo>
                <a:lnTo>
                  <a:pt x="0" y="297123"/>
                </a:lnTo>
                <a:close/>
              </a:path>
            </a:pathLst>
          </a:custGeom>
          <a:solidFill>
            <a:srgbClr val="60B0CE"/>
          </a:solidFill>
          <a:ln>
            <a:noFill/>
          </a:ln>
          <a:effectLst/>
          <a:scene3d>
            <a:camera prst="perspectiveRelaxed">
              <a:rot lat="17400000" lon="0" rev="0"/>
            </a:camera>
            <a:lightRig rig="threePt" dir="t">
              <a:rot lat="0" lon="0" rev="12600000"/>
            </a:lightRig>
          </a:scene3d>
          <a:sp3d extrusionH="76200">
            <a:bevelT w="152400" h="50800" prst="softRound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椭圆 17"/>
          <p:cNvSpPr/>
          <p:nvPr/>
        </p:nvSpPr>
        <p:spPr bwMode="auto">
          <a:xfrm>
            <a:off x="3795713" y="1612900"/>
            <a:ext cx="1276350" cy="127635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椭圆 18"/>
          <p:cNvSpPr/>
          <p:nvPr/>
        </p:nvSpPr>
        <p:spPr bwMode="auto">
          <a:xfrm>
            <a:off x="6367463" y="1500188"/>
            <a:ext cx="1276350" cy="127635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280" name="矩形 12"/>
          <p:cNvSpPr>
            <a:spLocks noChangeArrowheads="1"/>
          </p:cNvSpPr>
          <p:nvPr/>
        </p:nvSpPr>
        <p:spPr bwMode="auto">
          <a:xfrm>
            <a:off x="1152525" y="3941763"/>
            <a:ext cx="157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1281" name="矩形 13"/>
          <p:cNvSpPr>
            <a:spLocks noChangeArrowheads="1"/>
          </p:cNvSpPr>
          <p:nvPr/>
        </p:nvSpPr>
        <p:spPr bwMode="auto">
          <a:xfrm>
            <a:off x="6367463" y="3870325"/>
            <a:ext cx="157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1282" name="矩形 14"/>
          <p:cNvSpPr>
            <a:spLocks noChangeArrowheads="1"/>
          </p:cNvSpPr>
          <p:nvPr/>
        </p:nvSpPr>
        <p:spPr bwMode="auto">
          <a:xfrm>
            <a:off x="3724275" y="3941763"/>
            <a:ext cx="157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五边形 5"/>
          <p:cNvSpPr/>
          <p:nvPr/>
        </p:nvSpPr>
        <p:spPr>
          <a:xfrm rot="16200000">
            <a:off x="1637507" y="2296319"/>
            <a:ext cx="2882900" cy="896937"/>
          </a:xfrm>
          <a:custGeom>
            <a:avLst/>
            <a:gdLst/>
            <a:ahLst/>
            <a:cxnLst/>
            <a:rect l="l" t="t" r="r" b="b"/>
            <a:pathLst>
              <a:path w="2974943" h="1008112">
                <a:moveTo>
                  <a:pt x="2974943" y="504056"/>
                </a:moveTo>
                <a:lnTo>
                  <a:pt x="2581245" y="1008112"/>
                </a:lnTo>
                <a:lnTo>
                  <a:pt x="0" y="1008112"/>
                </a:lnTo>
                <a:lnTo>
                  <a:pt x="367530" y="0"/>
                </a:lnTo>
                <a:lnTo>
                  <a:pt x="2581245" y="0"/>
                </a:lnTo>
                <a:close/>
              </a:path>
            </a:pathLst>
          </a:custGeom>
          <a:noFill/>
          <a:ln w="38100" cap="flat" cmpd="sng" algn="ctr">
            <a:solidFill>
              <a:srgbClr val="60B0CE"/>
            </a:solidFill>
            <a:prstDash val="solid"/>
          </a:ln>
          <a:effectLst>
            <a:outerShdw blurRad="190500" dist="38100" algn="l" rotWithShape="0">
              <a:prstClr val="black">
                <a:alpha val="49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12" name="直角三角形 8"/>
          <p:cNvSpPr/>
          <p:nvPr/>
        </p:nvSpPr>
        <p:spPr>
          <a:xfrm>
            <a:off x="2630488" y="1651000"/>
            <a:ext cx="442912" cy="2360613"/>
          </a:xfrm>
          <a:custGeom>
            <a:avLst/>
            <a:gdLst/>
            <a:ahLst/>
            <a:cxnLst/>
            <a:rect l="l" t="t" r="r" b="b"/>
            <a:pathLst>
              <a:path w="497158" h="2435372">
                <a:moveTo>
                  <a:pt x="0" y="0"/>
                </a:moveTo>
                <a:lnTo>
                  <a:pt x="497158" y="2435372"/>
                </a:lnTo>
                <a:lnTo>
                  <a:pt x="0" y="2254122"/>
                </a:lnTo>
                <a:close/>
              </a:path>
            </a:pathLst>
          </a:custGeom>
          <a:solidFill>
            <a:srgbClr val="FFFFFF">
              <a:alpha val="27843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13" name="直角三角形 12"/>
          <p:cNvSpPr/>
          <p:nvPr/>
        </p:nvSpPr>
        <p:spPr>
          <a:xfrm rot="20543602" flipV="1">
            <a:off x="3113088" y="1520825"/>
            <a:ext cx="255587" cy="2733675"/>
          </a:xfrm>
          <a:prstGeom prst="rtTriangle">
            <a:avLst/>
          </a:prstGeom>
          <a:solidFill>
            <a:srgbClr val="FFFFFF">
              <a:alpha val="32157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14" name="五边形 6"/>
          <p:cNvSpPr/>
          <p:nvPr/>
        </p:nvSpPr>
        <p:spPr>
          <a:xfrm rot="16200000">
            <a:off x="2818607" y="1096169"/>
            <a:ext cx="520700" cy="896937"/>
          </a:xfrm>
          <a:custGeom>
            <a:avLst/>
            <a:gdLst/>
            <a:ahLst/>
            <a:cxnLst/>
            <a:rect l="l" t="t" r="r" b="b"/>
            <a:pathLst>
              <a:path w="537715" h="1008112">
                <a:moveTo>
                  <a:pt x="537715" y="504056"/>
                </a:moveTo>
                <a:lnTo>
                  <a:pt x="144017" y="1008112"/>
                </a:lnTo>
                <a:lnTo>
                  <a:pt x="0" y="1008112"/>
                </a:lnTo>
                <a:lnTo>
                  <a:pt x="393698" y="504056"/>
                </a:lnTo>
                <a:lnTo>
                  <a:pt x="0" y="0"/>
                </a:lnTo>
                <a:lnTo>
                  <a:pt x="144017" y="0"/>
                </a:lnTo>
                <a:close/>
              </a:path>
            </a:pathLst>
          </a:custGeom>
          <a:solidFill>
            <a:srgbClr val="60B0CE"/>
          </a:solidFill>
          <a:ln w="25400" cap="flat" cmpd="sng" algn="ctr">
            <a:noFill/>
            <a:prstDash val="solid"/>
          </a:ln>
          <a:effectLst>
            <a:outerShdw blurRad="50800" dist="63500" dir="5400000" algn="t" rotWithShape="0">
              <a:prstClr val="black">
                <a:alpha val="19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16" name="五边形 5"/>
          <p:cNvSpPr/>
          <p:nvPr/>
        </p:nvSpPr>
        <p:spPr>
          <a:xfrm rot="16200000">
            <a:off x="2759076" y="2728912"/>
            <a:ext cx="2882900" cy="898525"/>
          </a:xfrm>
          <a:custGeom>
            <a:avLst/>
            <a:gdLst/>
            <a:ahLst/>
            <a:cxnLst/>
            <a:rect l="l" t="t" r="r" b="b"/>
            <a:pathLst>
              <a:path w="2974943" h="1008112">
                <a:moveTo>
                  <a:pt x="2974943" y="504056"/>
                </a:moveTo>
                <a:lnTo>
                  <a:pt x="2581245" y="1008112"/>
                </a:lnTo>
                <a:lnTo>
                  <a:pt x="0" y="1008112"/>
                </a:lnTo>
                <a:lnTo>
                  <a:pt x="367530" y="0"/>
                </a:lnTo>
                <a:lnTo>
                  <a:pt x="2581245" y="0"/>
                </a:lnTo>
                <a:close/>
              </a:path>
            </a:pathLst>
          </a:custGeom>
          <a:noFill/>
          <a:ln w="38100" cap="flat" cmpd="sng" algn="ctr">
            <a:solidFill>
              <a:srgbClr val="60B0CE"/>
            </a:solidFill>
            <a:prstDash val="solid"/>
          </a:ln>
          <a:effectLst>
            <a:outerShdw blurRad="190500" dist="38100" algn="l" rotWithShape="0">
              <a:prstClr val="black">
                <a:alpha val="49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17" name="直角三角形 8"/>
          <p:cNvSpPr/>
          <p:nvPr/>
        </p:nvSpPr>
        <p:spPr>
          <a:xfrm>
            <a:off x="3751263" y="2084388"/>
            <a:ext cx="442912" cy="2360612"/>
          </a:xfrm>
          <a:custGeom>
            <a:avLst/>
            <a:gdLst/>
            <a:ahLst/>
            <a:cxnLst/>
            <a:rect l="l" t="t" r="r" b="b"/>
            <a:pathLst>
              <a:path w="497158" h="2435372">
                <a:moveTo>
                  <a:pt x="0" y="0"/>
                </a:moveTo>
                <a:lnTo>
                  <a:pt x="497158" y="2435372"/>
                </a:lnTo>
                <a:lnTo>
                  <a:pt x="0" y="2254122"/>
                </a:lnTo>
                <a:close/>
              </a:path>
            </a:pathLst>
          </a:custGeom>
          <a:solidFill>
            <a:srgbClr val="FFFFFF">
              <a:alpha val="27843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18" name="直角三角形 17"/>
          <p:cNvSpPr/>
          <p:nvPr/>
        </p:nvSpPr>
        <p:spPr>
          <a:xfrm rot="20543602" flipV="1">
            <a:off x="4233863" y="1954213"/>
            <a:ext cx="257175" cy="2733675"/>
          </a:xfrm>
          <a:prstGeom prst="rtTriangle">
            <a:avLst/>
          </a:prstGeom>
          <a:solidFill>
            <a:srgbClr val="FFFFFF">
              <a:alpha val="32157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19" name="五边形 6"/>
          <p:cNvSpPr/>
          <p:nvPr/>
        </p:nvSpPr>
        <p:spPr>
          <a:xfrm rot="16200000">
            <a:off x="3940176" y="1528762"/>
            <a:ext cx="520700" cy="898525"/>
          </a:xfrm>
          <a:custGeom>
            <a:avLst/>
            <a:gdLst/>
            <a:ahLst/>
            <a:cxnLst/>
            <a:rect l="l" t="t" r="r" b="b"/>
            <a:pathLst>
              <a:path w="537715" h="1008112">
                <a:moveTo>
                  <a:pt x="537715" y="504056"/>
                </a:moveTo>
                <a:lnTo>
                  <a:pt x="144017" y="1008112"/>
                </a:lnTo>
                <a:lnTo>
                  <a:pt x="0" y="1008112"/>
                </a:lnTo>
                <a:lnTo>
                  <a:pt x="393698" y="504056"/>
                </a:lnTo>
                <a:lnTo>
                  <a:pt x="0" y="0"/>
                </a:lnTo>
                <a:lnTo>
                  <a:pt x="144017" y="0"/>
                </a:lnTo>
                <a:close/>
              </a:path>
            </a:pathLst>
          </a:custGeom>
          <a:solidFill>
            <a:srgbClr val="60B0CE"/>
          </a:solidFill>
          <a:ln w="25400" cap="flat" cmpd="sng" algn="ctr">
            <a:noFill/>
            <a:prstDash val="solid"/>
          </a:ln>
          <a:effectLst>
            <a:outerShdw blurRad="50800" dist="63500" dir="5400000" algn="t" rotWithShape="0">
              <a:prstClr val="black">
                <a:alpha val="19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21" name="五边形 5"/>
          <p:cNvSpPr/>
          <p:nvPr/>
        </p:nvSpPr>
        <p:spPr>
          <a:xfrm rot="16200000">
            <a:off x="3883026" y="3173412"/>
            <a:ext cx="2882900" cy="898525"/>
          </a:xfrm>
          <a:custGeom>
            <a:avLst/>
            <a:gdLst/>
            <a:ahLst/>
            <a:cxnLst/>
            <a:rect l="l" t="t" r="r" b="b"/>
            <a:pathLst>
              <a:path w="2974943" h="1008112">
                <a:moveTo>
                  <a:pt x="2974943" y="504056"/>
                </a:moveTo>
                <a:lnTo>
                  <a:pt x="2581245" y="1008112"/>
                </a:lnTo>
                <a:lnTo>
                  <a:pt x="0" y="1008112"/>
                </a:lnTo>
                <a:lnTo>
                  <a:pt x="367530" y="0"/>
                </a:lnTo>
                <a:lnTo>
                  <a:pt x="2581245" y="0"/>
                </a:lnTo>
                <a:close/>
              </a:path>
            </a:pathLst>
          </a:custGeom>
          <a:noFill/>
          <a:ln w="38100" cap="flat" cmpd="sng" algn="ctr">
            <a:solidFill>
              <a:srgbClr val="60B0CE"/>
            </a:solidFill>
            <a:prstDash val="solid"/>
          </a:ln>
          <a:effectLst>
            <a:outerShdw blurRad="190500" dist="38100" algn="l" rotWithShape="0">
              <a:prstClr val="black">
                <a:alpha val="49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22" name="直角三角形 8"/>
          <p:cNvSpPr/>
          <p:nvPr/>
        </p:nvSpPr>
        <p:spPr>
          <a:xfrm>
            <a:off x="4875213" y="2530475"/>
            <a:ext cx="442912" cy="2359025"/>
          </a:xfrm>
          <a:custGeom>
            <a:avLst/>
            <a:gdLst/>
            <a:ahLst/>
            <a:cxnLst/>
            <a:rect l="l" t="t" r="r" b="b"/>
            <a:pathLst>
              <a:path w="497158" h="2435372">
                <a:moveTo>
                  <a:pt x="0" y="0"/>
                </a:moveTo>
                <a:lnTo>
                  <a:pt x="497158" y="2435372"/>
                </a:lnTo>
                <a:lnTo>
                  <a:pt x="0" y="2254122"/>
                </a:lnTo>
                <a:close/>
              </a:path>
            </a:pathLst>
          </a:custGeom>
          <a:solidFill>
            <a:srgbClr val="FFFFFF">
              <a:alpha val="27843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23" name="直角三角形 22"/>
          <p:cNvSpPr/>
          <p:nvPr/>
        </p:nvSpPr>
        <p:spPr>
          <a:xfrm rot="20543602" flipV="1">
            <a:off x="5357813" y="2398713"/>
            <a:ext cx="257175" cy="2735262"/>
          </a:xfrm>
          <a:prstGeom prst="rtTriangle">
            <a:avLst/>
          </a:prstGeom>
          <a:solidFill>
            <a:srgbClr val="FFFFFF">
              <a:alpha val="32157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24" name="五边形 6"/>
          <p:cNvSpPr/>
          <p:nvPr/>
        </p:nvSpPr>
        <p:spPr>
          <a:xfrm rot="16200000">
            <a:off x="5064126" y="1973262"/>
            <a:ext cx="520700" cy="898525"/>
          </a:xfrm>
          <a:custGeom>
            <a:avLst/>
            <a:gdLst/>
            <a:ahLst/>
            <a:cxnLst/>
            <a:rect l="l" t="t" r="r" b="b"/>
            <a:pathLst>
              <a:path w="537715" h="1008112">
                <a:moveTo>
                  <a:pt x="537715" y="504056"/>
                </a:moveTo>
                <a:lnTo>
                  <a:pt x="144017" y="1008112"/>
                </a:lnTo>
                <a:lnTo>
                  <a:pt x="0" y="1008112"/>
                </a:lnTo>
                <a:lnTo>
                  <a:pt x="393698" y="504056"/>
                </a:lnTo>
                <a:lnTo>
                  <a:pt x="0" y="0"/>
                </a:lnTo>
                <a:lnTo>
                  <a:pt x="144017" y="0"/>
                </a:lnTo>
                <a:close/>
              </a:path>
            </a:pathLst>
          </a:custGeom>
          <a:solidFill>
            <a:srgbClr val="60B0CE"/>
          </a:solidFill>
          <a:ln w="25400" cap="flat" cmpd="sng" algn="ctr">
            <a:noFill/>
            <a:prstDash val="solid"/>
          </a:ln>
          <a:effectLst>
            <a:outerShdw blurRad="50800" dist="63500" dir="5400000" algn="t" rotWithShape="0">
              <a:prstClr val="black">
                <a:alpha val="19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35" name="五边形 5"/>
          <p:cNvSpPr/>
          <p:nvPr/>
        </p:nvSpPr>
        <p:spPr>
          <a:xfrm rot="16200000">
            <a:off x="5003801" y="3565525"/>
            <a:ext cx="2882900" cy="898525"/>
          </a:xfrm>
          <a:custGeom>
            <a:avLst/>
            <a:gdLst/>
            <a:ahLst/>
            <a:cxnLst/>
            <a:rect l="l" t="t" r="r" b="b"/>
            <a:pathLst>
              <a:path w="2974943" h="1008112">
                <a:moveTo>
                  <a:pt x="2974943" y="504056"/>
                </a:moveTo>
                <a:lnTo>
                  <a:pt x="2581245" y="1008112"/>
                </a:lnTo>
                <a:lnTo>
                  <a:pt x="0" y="1008112"/>
                </a:lnTo>
                <a:lnTo>
                  <a:pt x="367530" y="0"/>
                </a:lnTo>
                <a:lnTo>
                  <a:pt x="2581245" y="0"/>
                </a:lnTo>
                <a:close/>
              </a:path>
            </a:pathLst>
          </a:custGeom>
          <a:noFill/>
          <a:ln w="38100" cap="flat" cmpd="sng" algn="ctr">
            <a:solidFill>
              <a:srgbClr val="60B0CE"/>
            </a:solidFill>
            <a:prstDash val="solid"/>
          </a:ln>
          <a:effectLst>
            <a:outerShdw blurRad="190500" dist="38100" algn="l" rotWithShape="0">
              <a:prstClr val="black">
                <a:alpha val="49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36" name="直角三角形 8"/>
          <p:cNvSpPr/>
          <p:nvPr/>
        </p:nvSpPr>
        <p:spPr>
          <a:xfrm>
            <a:off x="5995988" y="2922588"/>
            <a:ext cx="444500" cy="2359025"/>
          </a:xfrm>
          <a:custGeom>
            <a:avLst/>
            <a:gdLst/>
            <a:ahLst/>
            <a:cxnLst/>
            <a:rect l="l" t="t" r="r" b="b"/>
            <a:pathLst>
              <a:path w="497158" h="2435372">
                <a:moveTo>
                  <a:pt x="0" y="0"/>
                </a:moveTo>
                <a:lnTo>
                  <a:pt x="497158" y="2435372"/>
                </a:lnTo>
                <a:lnTo>
                  <a:pt x="0" y="2254122"/>
                </a:lnTo>
                <a:close/>
              </a:path>
            </a:pathLst>
          </a:custGeom>
          <a:solidFill>
            <a:srgbClr val="FFFFFF">
              <a:alpha val="27843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37" name="直角三角形 36"/>
          <p:cNvSpPr/>
          <p:nvPr/>
        </p:nvSpPr>
        <p:spPr>
          <a:xfrm rot="20543602" flipV="1">
            <a:off x="6478588" y="2790825"/>
            <a:ext cx="257175" cy="2735263"/>
          </a:xfrm>
          <a:prstGeom prst="rtTriangle">
            <a:avLst/>
          </a:prstGeom>
          <a:solidFill>
            <a:srgbClr val="FFFFFF">
              <a:alpha val="32157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38" name="五边形 6"/>
          <p:cNvSpPr/>
          <p:nvPr/>
        </p:nvSpPr>
        <p:spPr>
          <a:xfrm rot="16200000">
            <a:off x="6184107" y="2366169"/>
            <a:ext cx="522287" cy="898525"/>
          </a:xfrm>
          <a:custGeom>
            <a:avLst/>
            <a:gdLst/>
            <a:ahLst/>
            <a:cxnLst/>
            <a:rect l="l" t="t" r="r" b="b"/>
            <a:pathLst>
              <a:path w="537715" h="1008112">
                <a:moveTo>
                  <a:pt x="537715" y="504056"/>
                </a:moveTo>
                <a:lnTo>
                  <a:pt x="144017" y="1008112"/>
                </a:lnTo>
                <a:lnTo>
                  <a:pt x="0" y="1008112"/>
                </a:lnTo>
                <a:lnTo>
                  <a:pt x="393698" y="504056"/>
                </a:lnTo>
                <a:lnTo>
                  <a:pt x="0" y="0"/>
                </a:lnTo>
                <a:lnTo>
                  <a:pt x="144017" y="0"/>
                </a:lnTo>
                <a:close/>
              </a:path>
            </a:pathLst>
          </a:custGeom>
          <a:solidFill>
            <a:srgbClr val="60B0CE"/>
          </a:solidFill>
          <a:ln w="25400" cap="flat" cmpd="sng" algn="ctr">
            <a:noFill/>
            <a:prstDash val="solid"/>
          </a:ln>
          <a:effectLst>
            <a:outerShdw blurRad="50800" dist="63500" dir="5400000" algn="t" rotWithShape="0">
              <a:prstClr val="black">
                <a:alpha val="19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45" name="直角三角形 44"/>
          <p:cNvSpPr/>
          <p:nvPr/>
        </p:nvSpPr>
        <p:spPr>
          <a:xfrm rot="20543602" flipV="1">
            <a:off x="7264400" y="3076575"/>
            <a:ext cx="257175" cy="2735263"/>
          </a:xfrm>
          <a:prstGeom prst="rtTriangle">
            <a:avLst/>
          </a:prstGeom>
          <a:solidFill>
            <a:srgbClr val="FFFFFF">
              <a:alpha val="32157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3091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92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93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94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95" name="TextBox 12"/>
          <p:cNvSpPr txBox="1">
            <a:spLocks noChangeArrowheads="1"/>
          </p:cNvSpPr>
          <p:nvPr/>
        </p:nvSpPr>
        <p:spPr bwMode="auto">
          <a:xfrm>
            <a:off x="500063" y="500063"/>
            <a:ext cx="10001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3096" name="矩形 22"/>
          <p:cNvSpPr>
            <a:spLocks noChangeArrowheads="1"/>
          </p:cNvSpPr>
          <p:nvPr/>
        </p:nvSpPr>
        <p:spPr bwMode="auto">
          <a:xfrm>
            <a:off x="6340475" y="3219450"/>
            <a:ext cx="71438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点击添加标题</a:t>
            </a:r>
          </a:p>
        </p:txBody>
      </p:sp>
      <p:sp>
        <p:nvSpPr>
          <p:cNvPr id="3097" name="矩形 22"/>
          <p:cNvSpPr>
            <a:spLocks noChangeArrowheads="1"/>
          </p:cNvSpPr>
          <p:nvPr/>
        </p:nvSpPr>
        <p:spPr bwMode="auto">
          <a:xfrm>
            <a:off x="5197475" y="2862263"/>
            <a:ext cx="71438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点击添加标题</a:t>
            </a:r>
          </a:p>
        </p:txBody>
      </p:sp>
      <p:sp>
        <p:nvSpPr>
          <p:cNvPr id="3098" name="矩形 22"/>
          <p:cNvSpPr>
            <a:spLocks noChangeArrowheads="1"/>
          </p:cNvSpPr>
          <p:nvPr/>
        </p:nvSpPr>
        <p:spPr bwMode="auto">
          <a:xfrm>
            <a:off x="4125913" y="2290763"/>
            <a:ext cx="71437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点击添加标题</a:t>
            </a:r>
          </a:p>
        </p:txBody>
      </p:sp>
      <p:sp>
        <p:nvSpPr>
          <p:cNvPr id="3099" name="矩形 22"/>
          <p:cNvSpPr>
            <a:spLocks noChangeArrowheads="1"/>
          </p:cNvSpPr>
          <p:nvPr/>
        </p:nvSpPr>
        <p:spPr bwMode="auto">
          <a:xfrm>
            <a:off x="2982913" y="1933575"/>
            <a:ext cx="71437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点击添加标题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09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2" name="矩形 6"/>
          <p:cNvSpPr>
            <a:spLocks noChangeArrowheads="1"/>
          </p:cNvSpPr>
          <p:nvPr/>
        </p:nvSpPr>
        <p:spPr bwMode="auto">
          <a:xfrm>
            <a:off x="357188" y="2857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sp>
        <p:nvSpPr>
          <p:cNvPr id="4103" name="矩形 13"/>
          <p:cNvSpPr>
            <a:spLocks noChangeArrowheads="1"/>
          </p:cNvSpPr>
          <p:nvPr/>
        </p:nvSpPr>
        <p:spPr bwMode="auto">
          <a:xfrm>
            <a:off x="5486400" y="4214813"/>
            <a:ext cx="157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4" name="矩形 15"/>
          <p:cNvSpPr>
            <a:spLocks noChangeArrowheads="1"/>
          </p:cNvSpPr>
          <p:nvPr/>
        </p:nvSpPr>
        <p:spPr bwMode="auto">
          <a:xfrm>
            <a:off x="1628775" y="4143375"/>
            <a:ext cx="157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8" name="圆角矩形 1"/>
          <p:cNvSpPr/>
          <p:nvPr/>
        </p:nvSpPr>
        <p:spPr>
          <a:xfrm rot="977750">
            <a:off x="1481138" y="2097088"/>
            <a:ext cx="2435225" cy="1512887"/>
          </a:xfrm>
          <a:custGeom>
            <a:avLst/>
            <a:gdLst/>
            <a:ahLst/>
            <a:cxnLst/>
            <a:rect l="l" t="t" r="r" b="b"/>
            <a:pathLst>
              <a:path w="2592288" h="1512168">
                <a:moveTo>
                  <a:pt x="756084" y="0"/>
                </a:moveTo>
                <a:lnTo>
                  <a:pt x="2484276" y="0"/>
                </a:lnTo>
                <a:cubicBezTo>
                  <a:pt x="2520994" y="0"/>
                  <a:pt x="2557100" y="2617"/>
                  <a:pt x="2592288" y="8590"/>
                </a:cubicBezTo>
                <a:lnTo>
                  <a:pt x="2592288" y="1503578"/>
                </a:lnTo>
                <a:cubicBezTo>
                  <a:pt x="2557100" y="1509551"/>
                  <a:pt x="2520994" y="1512168"/>
                  <a:pt x="2484276" y="1512168"/>
                </a:cubicBezTo>
                <a:lnTo>
                  <a:pt x="756084" y="1512168"/>
                </a:lnTo>
                <a:cubicBezTo>
                  <a:pt x="338510" y="1512168"/>
                  <a:pt x="0" y="1173658"/>
                  <a:pt x="0" y="756084"/>
                </a:cubicBezTo>
                <a:cubicBezTo>
                  <a:pt x="0" y="338510"/>
                  <a:pt x="338510" y="0"/>
                  <a:pt x="756084" y="0"/>
                </a:cubicBezTo>
                <a:close/>
              </a:path>
            </a:pathLst>
          </a:custGeom>
          <a:solidFill>
            <a:srgbClr val="60B0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" name="圆角矩形 1"/>
          <p:cNvSpPr/>
          <p:nvPr/>
        </p:nvSpPr>
        <p:spPr>
          <a:xfrm rot="977750">
            <a:off x="1546225" y="2116138"/>
            <a:ext cx="2435225" cy="1512887"/>
          </a:xfrm>
          <a:custGeom>
            <a:avLst/>
            <a:gdLst/>
            <a:ahLst/>
            <a:cxnLst/>
            <a:rect l="l" t="t" r="r" b="b"/>
            <a:pathLst>
              <a:path w="2592288" h="1512168">
                <a:moveTo>
                  <a:pt x="756084" y="0"/>
                </a:moveTo>
                <a:lnTo>
                  <a:pt x="2484276" y="0"/>
                </a:lnTo>
                <a:cubicBezTo>
                  <a:pt x="2520994" y="0"/>
                  <a:pt x="2557100" y="2617"/>
                  <a:pt x="2592288" y="8590"/>
                </a:cubicBezTo>
                <a:lnTo>
                  <a:pt x="2592288" y="1503578"/>
                </a:lnTo>
                <a:cubicBezTo>
                  <a:pt x="2557100" y="1509551"/>
                  <a:pt x="2520994" y="1512168"/>
                  <a:pt x="2484276" y="1512168"/>
                </a:cubicBezTo>
                <a:lnTo>
                  <a:pt x="756084" y="1512168"/>
                </a:lnTo>
                <a:cubicBezTo>
                  <a:pt x="338510" y="1512168"/>
                  <a:pt x="0" y="1173658"/>
                  <a:pt x="0" y="756084"/>
                </a:cubicBezTo>
                <a:cubicBezTo>
                  <a:pt x="0" y="338510"/>
                  <a:pt x="338510" y="0"/>
                  <a:pt x="756084" y="0"/>
                </a:cubicBezTo>
                <a:close/>
              </a:path>
            </a:pathLst>
          </a:cu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rot="977750">
            <a:off x="3293686" y="2421814"/>
            <a:ext cx="1031241" cy="1512168"/>
          </a:xfrm>
          <a:prstGeom prst="ellipse">
            <a:avLst/>
          </a:prstGeom>
          <a:solidFill>
            <a:srgbClr val="60B0CE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>
            <a:innerShdw blurRad="114300">
              <a:srgbClr val="CC9B00"/>
            </a:innerShdw>
          </a:effectLst>
          <a:scene3d>
            <a:camera prst="orthographicFront"/>
            <a:lightRig rig="threePt" dir="t"/>
          </a:scene3d>
          <a:sp3d contourW="12700">
            <a:contourClr>
              <a:srgbClr val="60B0CE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2" name="圆角矩形 1"/>
          <p:cNvSpPr/>
          <p:nvPr/>
        </p:nvSpPr>
        <p:spPr>
          <a:xfrm rot="21029219" flipH="1">
            <a:off x="5281613" y="2160588"/>
            <a:ext cx="2468562" cy="1512887"/>
          </a:xfrm>
          <a:custGeom>
            <a:avLst/>
            <a:gdLst/>
            <a:ahLst/>
            <a:cxnLst/>
            <a:rect l="l" t="t" r="r" b="b"/>
            <a:pathLst>
              <a:path w="2592288" h="1512168">
                <a:moveTo>
                  <a:pt x="756084" y="0"/>
                </a:moveTo>
                <a:lnTo>
                  <a:pt x="2484276" y="0"/>
                </a:lnTo>
                <a:cubicBezTo>
                  <a:pt x="2520994" y="0"/>
                  <a:pt x="2557100" y="2617"/>
                  <a:pt x="2592288" y="8590"/>
                </a:cubicBezTo>
                <a:lnTo>
                  <a:pt x="2592288" y="1503578"/>
                </a:lnTo>
                <a:cubicBezTo>
                  <a:pt x="2557100" y="1509551"/>
                  <a:pt x="2520994" y="1512168"/>
                  <a:pt x="2484276" y="1512168"/>
                </a:cubicBezTo>
                <a:lnTo>
                  <a:pt x="756084" y="1512168"/>
                </a:lnTo>
                <a:cubicBezTo>
                  <a:pt x="338510" y="1512168"/>
                  <a:pt x="0" y="1173658"/>
                  <a:pt x="0" y="756084"/>
                </a:cubicBezTo>
                <a:cubicBezTo>
                  <a:pt x="0" y="338510"/>
                  <a:pt x="338510" y="0"/>
                  <a:pt x="756084" y="0"/>
                </a:cubicBezTo>
                <a:close/>
              </a:path>
            </a:pathLst>
          </a:custGeom>
          <a:solidFill>
            <a:srgbClr val="60B0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3" name="圆角矩形 1"/>
          <p:cNvSpPr/>
          <p:nvPr/>
        </p:nvSpPr>
        <p:spPr>
          <a:xfrm rot="21029219" flipH="1">
            <a:off x="5213350" y="2171700"/>
            <a:ext cx="2468563" cy="1512888"/>
          </a:xfrm>
          <a:custGeom>
            <a:avLst/>
            <a:gdLst/>
            <a:ahLst/>
            <a:cxnLst/>
            <a:rect l="l" t="t" r="r" b="b"/>
            <a:pathLst>
              <a:path w="2592288" h="1512168">
                <a:moveTo>
                  <a:pt x="756084" y="0"/>
                </a:moveTo>
                <a:lnTo>
                  <a:pt x="2484276" y="0"/>
                </a:lnTo>
                <a:cubicBezTo>
                  <a:pt x="2520994" y="0"/>
                  <a:pt x="2557100" y="2617"/>
                  <a:pt x="2592288" y="8590"/>
                </a:cubicBezTo>
                <a:lnTo>
                  <a:pt x="2592288" y="1503578"/>
                </a:lnTo>
                <a:cubicBezTo>
                  <a:pt x="2557100" y="1509551"/>
                  <a:pt x="2520994" y="1512168"/>
                  <a:pt x="2484276" y="1512168"/>
                </a:cubicBezTo>
                <a:lnTo>
                  <a:pt x="756084" y="1512168"/>
                </a:lnTo>
                <a:cubicBezTo>
                  <a:pt x="338510" y="1512168"/>
                  <a:pt x="0" y="1173658"/>
                  <a:pt x="0" y="756084"/>
                </a:cubicBezTo>
                <a:cubicBezTo>
                  <a:pt x="0" y="338510"/>
                  <a:pt x="338510" y="0"/>
                  <a:pt x="756084" y="0"/>
                </a:cubicBezTo>
                <a:close/>
              </a:path>
            </a:pathLst>
          </a:cu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rot="21029219" flipH="1">
            <a:off x="4834901" y="2355020"/>
            <a:ext cx="1045991" cy="1512168"/>
          </a:xfrm>
          <a:prstGeom prst="ellipse">
            <a:avLst/>
          </a:prstGeom>
          <a:solidFill>
            <a:srgbClr val="60B0CE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>
            <a:innerShdw blurRad="190500" dist="12700">
              <a:srgbClr val="BA3702"/>
            </a:innerShdw>
          </a:effectLst>
          <a:scene3d>
            <a:camera prst="orthographicFront"/>
            <a:lightRig rig="threePt" dir="t"/>
          </a:scene3d>
          <a:sp3d contourW="12700">
            <a:contourClr>
              <a:srgbClr val="60B0CE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6" name="Oval 65"/>
          <p:cNvSpPr>
            <a:spLocks noChangeArrowheads="1"/>
          </p:cNvSpPr>
          <p:nvPr/>
        </p:nvSpPr>
        <p:spPr bwMode="auto">
          <a:xfrm>
            <a:off x="5402263" y="3492500"/>
            <a:ext cx="276225" cy="55563"/>
          </a:xfrm>
          <a:prstGeom prst="ellipse">
            <a:avLst/>
          </a:prstGeom>
          <a:solidFill>
            <a:srgbClr val="60B0CE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7" name="椭圆 36"/>
          <p:cNvSpPr/>
          <p:nvPr/>
        </p:nvSpPr>
        <p:spPr bwMode="auto">
          <a:xfrm rot="1267204">
            <a:off x="5387975" y="3203575"/>
            <a:ext cx="320675" cy="3206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5400000" algn="t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" name="Oval 65"/>
          <p:cNvSpPr>
            <a:spLocks noChangeArrowheads="1"/>
          </p:cNvSpPr>
          <p:nvPr/>
        </p:nvSpPr>
        <p:spPr bwMode="auto">
          <a:xfrm>
            <a:off x="3756025" y="3683000"/>
            <a:ext cx="333375" cy="66675"/>
          </a:xfrm>
          <a:prstGeom prst="ellipse">
            <a:avLst/>
          </a:prstGeom>
          <a:solidFill>
            <a:srgbClr val="60B0CE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2" name="椭圆 41"/>
          <p:cNvSpPr/>
          <p:nvPr/>
        </p:nvSpPr>
        <p:spPr bwMode="auto">
          <a:xfrm rot="1267204">
            <a:off x="3736975" y="3322638"/>
            <a:ext cx="387350" cy="3873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5400000" algn="t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19" name="TextBox 49"/>
          <p:cNvSpPr txBox="1">
            <a:spLocks noChangeArrowheads="1"/>
          </p:cNvSpPr>
          <p:nvPr/>
        </p:nvSpPr>
        <p:spPr bwMode="auto">
          <a:xfrm rot="926192">
            <a:off x="1709738" y="2633663"/>
            <a:ext cx="15827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您的标题</a:t>
            </a:r>
          </a:p>
        </p:txBody>
      </p:sp>
      <p:sp>
        <p:nvSpPr>
          <p:cNvPr id="4120" name="TextBox 50"/>
          <p:cNvSpPr txBox="1">
            <a:spLocks noChangeArrowheads="1"/>
          </p:cNvSpPr>
          <p:nvPr/>
        </p:nvSpPr>
        <p:spPr bwMode="auto">
          <a:xfrm rot="-569131">
            <a:off x="6026150" y="2676525"/>
            <a:ext cx="15827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您的标题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3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4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5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6" name="矩形 6"/>
          <p:cNvSpPr>
            <a:spLocks noChangeArrowheads="1"/>
          </p:cNvSpPr>
          <p:nvPr/>
        </p:nvSpPr>
        <p:spPr bwMode="auto">
          <a:xfrm>
            <a:off x="357188" y="2857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2616472" y="2689669"/>
            <a:ext cx="4251197" cy="1577217"/>
          </a:xfrm>
          <a:prstGeom prst="ellipse">
            <a:avLst/>
          </a:prstGeom>
          <a:noFill/>
          <a:ln w="44450">
            <a:solidFill>
              <a:schemeClr val="tx1">
                <a:lumMod val="65000"/>
                <a:lumOff val="35000"/>
                <a:alpha val="50000"/>
              </a:schemeClr>
            </a:solidFill>
          </a:ln>
          <a:effectLst>
            <a:outerShdw blurRad="50800" dist="25400" dir="2700000" algn="tl" rotWithShape="0">
              <a:prstClr val="black">
                <a:alpha val="50000"/>
              </a:prstClr>
            </a:outerShdw>
          </a:effectLst>
          <a:scene3d>
            <a:camera prst="orthographicFront"/>
            <a:lightRig rig="flat" dir="t"/>
          </a:scene3d>
          <a:sp3d contourW="12700" prstMaterial="clear"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 rot="3293441" flipH="1">
            <a:off x="2616473" y="2689669"/>
            <a:ext cx="4251195" cy="1577217"/>
          </a:xfrm>
          <a:prstGeom prst="ellipse">
            <a:avLst/>
          </a:prstGeom>
          <a:noFill/>
          <a:ln w="44450">
            <a:solidFill>
              <a:schemeClr val="tx1">
                <a:lumMod val="65000"/>
                <a:lumOff val="35000"/>
                <a:alpha val="50000"/>
              </a:schemeClr>
            </a:solidFill>
          </a:ln>
          <a:effectLst>
            <a:outerShdw blurRad="50800" dist="25400" dir="2700000" algn="tl" rotWithShape="0">
              <a:prstClr val="black">
                <a:alpha val="50000"/>
              </a:prstClr>
            </a:outerShdw>
          </a:effectLst>
          <a:scene3d>
            <a:camera prst="orthographicFront"/>
            <a:lightRig rig="flat" dir="t"/>
          </a:scene3d>
          <a:sp3d contourW="12700" prstMaterial="clear"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 rot="18306559">
            <a:off x="2616473" y="2689669"/>
            <a:ext cx="4251195" cy="1577217"/>
          </a:xfrm>
          <a:prstGeom prst="ellipse">
            <a:avLst/>
          </a:prstGeom>
          <a:noFill/>
          <a:ln w="44450">
            <a:solidFill>
              <a:schemeClr val="tx1">
                <a:lumMod val="65000"/>
                <a:lumOff val="35000"/>
                <a:alpha val="50000"/>
              </a:schemeClr>
            </a:solidFill>
          </a:ln>
          <a:effectLst>
            <a:outerShdw blurRad="50800" dist="25400" dir="2700000" algn="tl" rotWithShape="0">
              <a:prstClr val="black">
                <a:alpha val="50000"/>
              </a:prstClr>
            </a:outerShdw>
          </a:effectLst>
          <a:scene3d>
            <a:camera prst="orthographicFront"/>
            <a:lightRig rig="flat" dir="t"/>
          </a:scene3d>
          <a:sp3d contourW="12700" prstMaterial="clear"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6313506" y="1879349"/>
            <a:ext cx="1440000" cy="468000"/>
          </a:xfrm>
          <a:prstGeom prst="roundRect">
            <a:avLst>
              <a:gd name="adj" fmla="val 10417"/>
            </a:avLst>
          </a:prstGeom>
          <a:noFill/>
          <a:ln w="25400">
            <a:solidFill>
              <a:srgbClr val="60B0CE"/>
            </a:soli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5" name="圆角矩形 14"/>
          <p:cNvSpPr/>
          <p:nvPr/>
        </p:nvSpPr>
        <p:spPr bwMode="auto">
          <a:xfrm>
            <a:off x="7008759" y="3232902"/>
            <a:ext cx="1440000" cy="468000"/>
          </a:xfrm>
          <a:prstGeom prst="roundRect">
            <a:avLst>
              <a:gd name="adj" fmla="val 10417"/>
            </a:avLst>
          </a:prstGeom>
          <a:noFill/>
          <a:ln w="25400">
            <a:solidFill>
              <a:srgbClr val="60B0CE"/>
            </a:soli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6" name="圆角矩形 15"/>
          <p:cNvSpPr/>
          <p:nvPr/>
        </p:nvSpPr>
        <p:spPr bwMode="auto">
          <a:xfrm>
            <a:off x="6319634" y="4592470"/>
            <a:ext cx="1440000" cy="468000"/>
          </a:xfrm>
          <a:prstGeom prst="roundRect">
            <a:avLst>
              <a:gd name="adj" fmla="val 10417"/>
            </a:avLst>
          </a:prstGeom>
          <a:noFill/>
          <a:ln w="25400">
            <a:solidFill>
              <a:srgbClr val="60B0CE"/>
            </a:soli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7" name="圆角矩形 16"/>
          <p:cNvSpPr/>
          <p:nvPr/>
        </p:nvSpPr>
        <p:spPr bwMode="auto">
          <a:xfrm>
            <a:off x="1721370" y="1879349"/>
            <a:ext cx="1440000" cy="468000"/>
          </a:xfrm>
          <a:prstGeom prst="roundRect">
            <a:avLst>
              <a:gd name="adj" fmla="val 10417"/>
            </a:avLst>
          </a:prstGeom>
          <a:noFill/>
          <a:ln w="25400">
            <a:solidFill>
              <a:srgbClr val="60B0CE"/>
            </a:soli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8" name="圆角矩形 17"/>
          <p:cNvSpPr/>
          <p:nvPr/>
        </p:nvSpPr>
        <p:spPr bwMode="auto">
          <a:xfrm>
            <a:off x="1000100" y="3232902"/>
            <a:ext cx="1440000" cy="468000"/>
          </a:xfrm>
          <a:prstGeom prst="roundRect">
            <a:avLst>
              <a:gd name="adj" fmla="val 10417"/>
            </a:avLst>
          </a:prstGeom>
          <a:noFill/>
          <a:ln w="25400">
            <a:solidFill>
              <a:srgbClr val="60B0CE"/>
            </a:soli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9" name="圆角矩形 18"/>
          <p:cNvSpPr/>
          <p:nvPr/>
        </p:nvSpPr>
        <p:spPr bwMode="auto">
          <a:xfrm>
            <a:off x="1740121" y="4592470"/>
            <a:ext cx="1440000" cy="468000"/>
          </a:xfrm>
          <a:prstGeom prst="roundRect">
            <a:avLst>
              <a:gd name="adj" fmla="val 10417"/>
            </a:avLst>
          </a:prstGeom>
          <a:noFill/>
          <a:ln w="25400">
            <a:solidFill>
              <a:srgbClr val="60B0CE"/>
            </a:soli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grpSp>
        <p:nvGrpSpPr>
          <p:cNvPr id="2" name="组合 39"/>
          <p:cNvGrpSpPr>
            <a:grpSpLocks noChangeAspect="1"/>
          </p:cNvGrpSpPr>
          <p:nvPr/>
        </p:nvGrpSpPr>
        <p:grpSpPr bwMode="auto">
          <a:xfrm>
            <a:off x="5209052" y="4322984"/>
            <a:ext cx="1008063" cy="1008062"/>
            <a:chOff x="4776334" y="4404800"/>
            <a:chExt cx="1012166" cy="1008000"/>
          </a:xfrm>
          <a:solidFill>
            <a:srgbClr val="60B0CE"/>
          </a:solidFill>
        </p:grpSpPr>
        <p:sp>
          <p:nvSpPr>
            <p:cNvPr id="21" name="Oval 2"/>
            <p:cNvSpPr>
              <a:spLocks noChangeAspect="1" noChangeArrowheads="1"/>
            </p:cNvSpPr>
            <p:nvPr/>
          </p:nvSpPr>
          <p:spPr bwMode="auto">
            <a:xfrm>
              <a:off x="4780500" y="4404800"/>
              <a:ext cx="1008000" cy="1008000"/>
            </a:xfrm>
            <a:prstGeom prst="ellipse">
              <a:avLst/>
            </a:prstGeom>
            <a:grpFill/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rgbClr val="60B0CE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椭圆 21"/>
            <p:cNvSpPr>
              <a:spLocks/>
            </p:cNvSpPr>
            <p:nvPr/>
          </p:nvSpPr>
          <p:spPr>
            <a:xfrm rot="19388639">
              <a:off x="4776334" y="4463533"/>
              <a:ext cx="683810" cy="468284"/>
            </a:xfrm>
            <a:prstGeom prst="ellipse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 contourW="12700">
              <a:contourClr>
                <a:srgbClr val="60B0CE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椭圆 22"/>
            <p:cNvSpPr>
              <a:spLocks noChangeAspect="1"/>
            </p:cNvSpPr>
            <p:nvPr/>
          </p:nvSpPr>
          <p:spPr>
            <a:xfrm>
              <a:off x="4888500" y="4512800"/>
              <a:ext cx="792000" cy="792000"/>
            </a:xfrm>
            <a:prstGeom prst="ellipse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 contourW="12700">
              <a:contourClr>
                <a:srgbClr val="60B0CE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50"/>
          <p:cNvGrpSpPr>
            <a:grpSpLocks noChangeAspect="1"/>
          </p:cNvGrpSpPr>
          <p:nvPr/>
        </p:nvGrpSpPr>
        <p:grpSpPr bwMode="auto">
          <a:xfrm>
            <a:off x="3265952" y="1609946"/>
            <a:ext cx="1008063" cy="1008063"/>
            <a:chOff x="4776334" y="4404800"/>
            <a:chExt cx="1012166" cy="1008000"/>
          </a:xfrm>
          <a:solidFill>
            <a:srgbClr val="60B0CE"/>
          </a:solidFill>
        </p:grpSpPr>
        <p:sp>
          <p:nvSpPr>
            <p:cNvPr id="26" name="Oval 2"/>
            <p:cNvSpPr>
              <a:spLocks noChangeAspect="1" noChangeArrowheads="1"/>
            </p:cNvSpPr>
            <p:nvPr/>
          </p:nvSpPr>
          <p:spPr bwMode="auto">
            <a:xfrm>
              <a:off x="4780500" y="4404800"/>
              <a:ext cx="1008000" cy="1008000"/>
            </a:xfrm>
            <a:prstGeom prst="ellipse">
              <a:avLst/>
            </a:prstGeom>
            <a:grpFill/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rgbClr val="60B0CE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椭圆 26"/>
            <p:cNvSpPr>
              <a:spLocks/>
            </p:cNvSpPr>
            <p:nvPr/>
          </p:nvSpPr>
          <p:spPr>
            <a:xfrm rot="19388639">
              <a:off x="4776334" y="4463534"/>
              <a:ext cx="683810" cy="468283"/>
            </a:xfrm>
            <a:prstGeom prst="ellipse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 contourW="12700">
              <a:contourClr>
                <a:srgbClr val="60B0CE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椭圆 27"/>
            <p:cNvSpPr>
              <a:spLocks noChangeAspect="1"/>
            </p:cNvSpPr>
            <p:nvPr/>
          </p:nvSpPr>
          <p:spPr>
            <a:xfrm>
              <a:off x="4888500" y="4512800"/>
              <a:ext cx="792000" cy="792000"/>
            </a:xfrm>
            <a:prstGeom prst="ellipse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 contourW="12700">
              <a:contourClr>
                <a:srgbClr val="60B0CE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55"/>
          <p:cNvGrpSpPr>
            <a:grpSpLocks noChangeAspect="1"/>
          </p:cNvGrpSpPr>
          <p:nvPr/>
        </p:nvGrpSpPr>
        <p:grpSpPr bwMode="auto">
          <a:xfrm>
            <a:off x="3291352" y="4322984"/>
            <a:ext cx="1008063" cy="1008062"/>
            <a:chOff x="4776334" y="4404800"/>
            <a:chExt cx="1012166" cy="1008000"/>
          </a:xfrm>
          <a:solidFill>
            <a:srgbClr val="60B0CE"/>
          </a:solidFill>
        </p:grpSpPr>
        <p:sp>
          <p:nvSpPr>
            <p:cNvPr id="31" name="Oval 2"/>
            <p:cNvSpPr>
              <a:spLocks noChangeAspect="1" noChangeArrowheads="1"/>
            </p:cNvSpPr>
            <p:nvPr/>
          </p:nvSpPr>
          <p:spPr bwMode="auto">
            <a:xfrm>
              <a:off x="4780500" y="4404800"/>
              <a:ext cx="1008000" cy="1008000"/>
            </a:xfrm>
            <a:prstGeom prst="ellipse">
              <a:avLst/>
            </a:prstGeom>
            <a:grpFill/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prst="convex"/>
              <a:bevelB w="0" h="0"/>
              <a:contourClr>
                <a:srgbClr val="60B0CE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椭圆 31"/>
            <p:cNvSpPr>
              <a:spLocks/>
            </p:cNvSpPr>
            <p:nvPr/>
          </p:nvSpPr>
          <p:spPr>
            <a:xfrm rot="19388639">
              <a:off x="4776334" y="4463533"/>
              <a:ext cx="683810" cy="468284"/>
            </a:xfrm>
            <a:prstGeom prst="ellipse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 contourW="12700">
              <a:contourClr>
                <a:srgbClr val="60B0CE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椭圆 32"/>
            <p:cNvSpPr>
              <a:spLocks noChangeAspect="1"/>
            </p:cNvSpPr>
            <p:nvPr/>
          </p:nvSpPr>
          <p:spPr>
            <a:xfrm>
              <a:off x="4888500" y="4512800"/>
              <a:ext cx="792000" cy="792000"/>
            </a:xfrm>
            <a:prstGeom prst="ellipse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 contourW="12700">
              <a:contourClr>
                <a:srgbClr val="60B0CE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" name="组合 65"/>
          <p:cNvGrpSpPr>
            <a:grpSpLocks noChangeAspect="1"/>
          </p:cNvGrpSpPr>
          <p:nvPr/>
        </p:nvGrpSpPr>
        <p:grpSpPr bwMode="auto">
          <a:xfrm>
            <a:off x="2549990" y="2962496"/>
            <a:ext cx="1008062" cy="1008063"/>
            <a:chOff x="4776334" y="4404800"/>
            <a:chExt cx="1012166" cy="1008000"/>
          </a:xfrm>
          <a:solidFill>
            <a:srgbClr val="60B0CE"/>
          </a:solidFill>
        </p:grpSpPr>
        <p:sp>
          <p:nvSpPr>
            <p:cNvPr id="39" name="Oval 2"/>
            <p:cNvSpPr>
              <a:spLocks noChangeAspect="1" noChangeArrowheads="1"/>
            </p:cNvSpPr>
            <p:nvPr/>
          </p:nvSpPr>
          <p:spPr bwMode="auto">
            <a:xfrm>
              <a:off x="4780500" y="4404800"/>
              <a:ext cx="1008000" cy="1008000"/>
            </a:xfrm>
            <a:prstGeom prst="ellipse">
              <a:avLst/>
            </a:prstGeom>
            <a:grpFill/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prst="convex"/>
              <a:bevelB w="0" h="0"/>
              <a:contourClr>
                <a:srgbClr val="60B0CE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椭圆 39"/>
            <p:cNvSpPr>
              <a:spLocks/>
            </p:cNvSpPr>
            <p:nvPr/>
          </p:nvSpPr>
          <p:spPr>
            <a:xfrm rot="19388639">
              <a:off x="4776334" y="4463534"/>
              <a:ext cx="683810" cy="468283"/>
            </a:xfrm>
            <a:prstGeom prst="ellipse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 contourW="12700">
              <a:contourClr>
                <a:srgbClr val="60B0CE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1" name="椭圆 40"/>
            <p:cNvSpPr>
              <a:spLocks noChangeAspect="1"/>
            </p:cNvSpPr>
            <p:nvPr/>
          </p:nvSpPr>
          <p:spPr>
            <a:xfrm>
              <a:off x="4888500" y="4512800"/>
              <a:ext cx="792000" cy="792000"/>
            </a:xfrm>
            <a:prstGeom prst="ellipse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 contourW="12700">
              <a:contourClr>
                <a:srgbClr val="60B0CE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6" name="组合 69"/>
          <p:cNvGrpSpPr>
            <a:grpSpLocks noChangeAspect="1"/>
          </p:cNvGrpSpPr>
          <p:nvPr/>
        </p:nvGrpSpPr>
        <p:grpSpPr bwMode="auto">
          <a:xfrm>
            <a:off x="5191590" y="1609946"/>
            <a:ext cx="1008062" cy="1008063"/>
            <a:chOff x="4776334" y="4404800"/>
            <a:chExt cx="1012166" cy="1008000"/>
          </a:xfrm>
          <a:solidFill>
            <a:srgbClr val="60B0CE"/>
          </a:solidFill>
        </p:grpSpPr>
        <p:sp>
          <p:nvSpPr>
            <p:cNvPr id="43" name="Oval 2"/>
            <p:cNvSpPr>
              <a:spLocks noChangeAspect="1" noChangeArrowheads="1"/>
            </p:cNvSpPr>
            <p:nvPr/>
          </p:nvSpPr>
          <p:spPr bwMode="auto">
            <a:xfrm>
              <a:off x="4780500" y="4404800"/>
              <a:ext cx="1008000" cy="1008000"/>
            </a:xfrm>
            <a:prstGeom prst="ellipse">
              <a:avLst/>
            </a:prstGeom>
            <a:grpFill/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prst="convex"/>
              <a:bevelB w="0" h="0"/>
              <a:contourClr>
                <a:srgbClr val="60B0CE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椭圆 43"/>
            <p:cNvSpPr>
              <a:spLocks/>
            </p:cNvSpPr>
            <p:nvPr/>
          </p:nvSpPr>
          <p:spPr>
            <a:xfrm rot="19388639">
              <a:off x="4776334" y="4463534"/>
              <a:ext cx="683810" cy="468283"/>
            </a:xfrm>
            <a:prstGeom prst="ellipse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 contourW="12700">
              <a:contourClr>
                <a:srgbClr val="60B0CE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5" name="椭圆 44"/>
            <p:cNvSpPr>
              <a:spLocks noChangeAspect="1"/>
            </p:cNvSpPr>
            <p:nvPr/>
          </p:nvSpPr>
          <p:spPr>
            <a:xfrm>
              <a:off x="4888500" y="4512800"/>
              <a:ext cx="792000" cy="792000"/>
            </a:xfrm>
            <a:prstGeom prst="ellipse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 contourW="12700">
              <a:contourClr>
                <a:srgbClr val="60B0CE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48" name="TextBox 146"/>
          <p:cNvSpPr txBox="1">
            <a:spLocks noChangeArrowheads="1"/>
          </p:cNvSpPr>
          <p:nvPr/>
        </p:nvSpPr>
        <p:spPr bwMode="auto">
          <a:xfrm>
            <a:off x="5858044" y="3297625"/>
            <a:ext cx="1046960" cy="32316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dirty="0">
                <a:solidFill>
                  <a:schemeClr val="bg1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1500" dirty="0">
              <a:solidFill>
                <a:schemeClr val="bg1"/>
              </a:solidFill>
              <a:effectLst>
                <a:reflection blurRad="6350" stA="50000" endA="300" endPos="50000" dist="60007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组合 35"/>
          <p:cNvGrpSpPr>
            <a:grpSpLocks/>
          </p:cNvGrpSpPr>
          <p:nvPr/>
        </p:nvGrpSpPr>
        <p:grpSpPr bwMode="auto">
          <a:xfrm>
            <a:off x="1071563" y="1731963"/>
            <a:ext cx="6978650" cy="3125787"/>
            <a:chOff x="653938" y="1571612"/>
            <a:chExt cx="8022518" cy="3592936"/>
          </a:xfrm>
        </p:grpSpPr>
        <p:sp>
          <p:nvSpPr>
            <p:cNvPr id="12" name="椭圆 7"/>
            <p:cNvSpPr/>
            <p:nvPr/>
          </p:nvSpPr>
          <p:spPr>
            <a:xfrm>
              <a:off x="7685503" y="2328883"/>
              <a:ext cx="990953" cy="1707968"/>
            </a:xfrm>
            <a:custGeom>
              <a:avLst/>
              <a:gdLst/>
              <a:ahLst/>
              <a:cxnLst/>
              <a:rect l="l" t="t" r="r" b="b"/>
              <a:pathLst>
                <a:path w="2592288" h="4464496">
                  <a:moveTo>
                    <a:pt x="1092696" y="377200"/>
                  </a:moveTo>
                  <a:cubicBezTo>
                    <a:pt x="538166" y="377200"/>
                    <a:pt x="88630" y="1183365"/>
                    <a:pt x="88630" y="2177821"/>
                  </a:cubicBezTo>
                  <a:cubicBezTo>
                    <a:pt x="88630" y="3172277"/>
                    <a:pt x="538166" y="3978442"/>
                    <a:pt x="1092696" y="3978442"/>
                  </a:cubicBezTo>
                  <a:cubicBezTo>
                    <a:pt x="1647226" y="3978442"/>
                    <a:pt x="2096762" y="3172277"/>
                    <a:pt x="2096762" y="2177821"/>
                  </a:cubicBezTo>
                  <a:cubicBezTo>
                    <a:pt x="2096762" y="1183365"/>
                    <a:pt x="1647226" y="377200"/>
                    <a:pt x="1092696" y="377200"/>
                  </a:cubicBezTo>
                  <a:close/>
                  <a:moveTo>
                    <a:pt x="1296144" y="0"/>
                  </a:moveTo>
                  <a:cubicBezTo>
                    <a:pt x="2011985" y="0"/>
                    <a:pt x="2592288" y="999411"/>
                    <a:pt x="2592288" y="2232248"/>
                  </a:cubicBezTo>
                  <a:cubicBezTo>
                    <a:pt x="2592288" y="3465085"/>
                    <a:pt x="2011985" y="4464496"/>
                    <a:pt x="1296144" y="4464496"/>
                  </a:cubicBezTo>
                  <a:cubicBezTo>
                    <a:pt x="580303" y="4464496"/>
                    <a:pt x="0" y="3465085"/>
                    <a:pt x="0" y="2232248"/>
                  </a:cubicBezTo>
                  <a:cubicBezTo>
                    <a:pt x="0" y="999411"/>
                    <a:pt x="580303" y="0"/>
                    <a:pt x="1296144" y="0"/>
                  </a:cubicBezTo>
                  <a:close/>
                </a:path>
              </a:pathLst>
            </a:custGeom>
            <a:solidFill>
              <a:srgbClr val="60B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椭圆 4"/>
            <p:cNvSpPr/>
            <p:nvPr/>
          </p:nvSpPr>
          <p:spPr>
            <a:xfrm>
              <a:off x="7621630" y="2328883"/>
              <a:ext cx="992777" cy="1707968"/>
            </a:xfrm>
            <a:custGeom>
              <a:avLst/>
              <a:gdLst/>
              <a:ahLst/>
              <a:cxnLst/>
              <a:rect l="l" t="t" r="r" b="b"/>
              <a:pathLst>
                <a:path w="2592288" h="4464496">
                  <a:moveTo>
                    <a:pt x="1177061" y="377200"/>
                  </a:moveTo>
                  <a:cubicBezTo>
                    <a:pt x="622531" y="377200"/>
                    <a:pt x="172995" y="1183365"/>
                    <a:pt x="172995" y="2177821"/>
                  </a:cubicBezTo>
                  <a:cubicBezTo>
                    <a:pt x="172995" y="3172277"/>
                    <a:pt x="622531" y="3978442"/>
                    <a:pt x="1177061" y="3978442"/>
                  </a:cubicBezTo>
                  <a:cubicBezTo>
                    <a:pt x="1731591" y="3978442"/>
                    <a:pt x="2181127" y="3172277"/>
                    <a:pt x="2181127" y="2177821"/>
                  </a:cubicBezTo>
                  <a:cubicBezTo>
                    <a:pt x="2181127" y="1183365"/>
                    <a:pt x="1731591" y="377200"/>
                    <a:pt x="1177061" y="377200"/>
                  </a:cubicBezTo>
                  <a:close/>
                  <a:moveTo>
                    <a:pt x="1296144" y="0"/>
                  </a:moveTo>
                  <a:cubicBezTo>
                    <a:pt x="2011985" y="0"/>
                    <a:pt x="2592288" y="999411"/>
                    <a:pt x="2592288" y="2232248"/>
                  </a:cubicBezTo>
                  <a:cubicBezTo>
                    <a:pt x="2592288" y="3465085"/>
                    <a:pt x="2011985" y="4464496"/>
                    <a:pt x="1296144" y="4464496"/>
                  </a:cubicBezTo>
                  <a:cubicBezTo>
                    <a:pt x="580303" y="4464496"/>
                    <a:pt x="0" y="3465085"/>
                    <a:pt x="0" y="2232248"/>
                  </a:cubicBezTo>
                  <a:cubicBezTo>
                    <a:pt x="0" y="999411"/>
                    <a:pt x="580303" y="0"/>
                    <a:pt x="1296144" y="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右箭头 13"/>
            <p:cNvSpPr/>
            <p:nvPr/>
          </p:nvSpPr>
          <p:spPr>
            <a:xfrm>
              <a:off x="6349633" y="2940176"/>
              <a:ext cx="1865108" cy="525529"/>
            </a:xfrm>
            <a:prstGeom prst="rightArrow">
              <a:avLst/>
            </a:prstGeom>
            <a:solidFill>
              <a:srgbClr val="60B0CE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椭圆 7"/>
            <p:cNvSpPr/>
            <p:nvPr/>
          </p:nvSpPr>
          <p:spPr>
            <a:xfrm>
              <a:off x="5152460" y="2005903"/>
              <a:ext cx="1505591" cy="2662313"/>
            </a:xfrm>
            <a:custGeom>
              <a:avLst/>
              <a:gdLst/>
              <a:ahLst/>
              <a:cxnLst/>
              <a:rect l="l" t="t" r="r" b="b"/>
              <a:pathLst>
                <a:path w="2592288" h="4464496">
                  <a:moveTo>
                    <a:pt x="1092696" y="377200"/>
                  </a:moveTo>
                  <a:cubicBezTo>
                    <a:pt x="538166" y="377200"/>
                    <a:pt x="88630" y="1183365"/>
                    <a:pt x="88630" y="2177821"/>
                  </a:cubicBezTo>
                  <a:cubicBezTo>
                    <a:pt x="88630" y="3172277"/>
                    <a:pt x="538166" y="3978442"/>
                    <a:pt x="1092696" y="3978442"/>
                  </a:cubicBezTo>
                  <a:cubicBezTo>
                    <a:pt x="1647226" y="3978442"/>
                    <a:pt x="2096762" y="3172277"/>
                    <a:pt x="2096762" y="2177821"/>
                  </a:cubicBezTo>
                  <a:cubicBezTo>
                    <a:pt x="2096762" y="1183365"/>
                    <a:pt x="1647226" y="377200"/>
                    <a:pt x="1092696" y="377200"/>
                  </a:cubicBezTo>
                  <a:close/>
                  <a:moveTo>
                    <a:pt x="1296144" y="0"/>
                  </a:moveTo>
                  <a:cubicBezTo>
                    <a:pt x="2011985" y="0"/>
                    <a:pt x="2592288" y="999411"/>
                    <a:pt x="2592288" y="2232248"/>
                  </a:cubicBezTo>
                  <a:cubicBezTo>
                    <a:pt x="2592288" y="3465085"/>
                    <a:pt x="2011985" y="4464496"/>
                    <a:pt x="1296144" y="4464496"/>
                  </a:cubicBezTo>
                  <a:cubicBezTo>
                    <a:pt x="580303" y="4464496"/>
                    <a:pt x="0" y="3465085"/>
                    <a:pt x="0" y="2232248"/>
                  </a:cubicBezTo>
                  <a:cubicBezTo>
                    <a:pt x="0" y="999411"/>
                    <a:pt x="580303" y="0"/>
                    <a:pt x="1296144" y="0"/>
                  </a:cubicBezTo>
                  <a:close/>
                </a:path>
              </a:pathLst>
            </a:custGeom>
            <a:solidFill>
              <a:srgbClr val="60B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椭圆 4"/>
            <p:cNvSpPr/>
            <p:nvPr/>
          </p:nvSpPr>
          <p:spPr>
            <a:xfrm>
              <a:off x="5035663" y="2005903"/>
              <a:ext cx="1545741" cy="2662313"/>
            </a:xfrm>
            <a:custGeom>
              <a:avLst/>
              <a:gdLst/>
              <a:ahLst/>
              <a:cxnLst/>
              <a:rect l="l" t="t" r="r" b="b"/>
              <a:pathLst>
                <a:path w="2592288" h="4464496">
                  <a:moveTo>
                    <a:pt x="1177061" y="377200"/>
                  </a:moveTo>
                  <a:cubicBezTo>
                    <a:pt x="622531" y="377200"/>
                    <a:pt x="172995" y="1183365"/>
                    <a:pt x="172995" y="2177821"/>
                  </a:cubicBezTo>
                  <a:cubicBezTo>
                    <a:pt x="172995" y="3172277"/>
                    <a:pt x="622531" y="3978442"/>
                    <a:pt x="1177061" y="3978442"/>
                  </a:cubicBezTo>
                  <a:cubicBezTo>
                    <a:pt x="1731591" y="3978442"/>
                    <a:pt x="2181127" y="3172277"/>
                    <a:pt x="2181127" y="2177821"/>
                  </a:cubicBezTo>
                  <a:cubicBezTo>
                    <a:pt x="2181127" y="1183365"/>
                    <a:pt x="1731591" y="377200"/>
                    <a:pt x="1177061" y="377200"/>
                  </a:cubicBezTo>
                  <a:close/>
                  <a:moveTo>
                    <a:pt x="1296144" y="0"/>
                  </a:moveTo>
                  <a:cubicBezTo>
                    <a:pt x="2011985" y="0"/>
                    <a:pt x="2592288" y="999411"/>
                    <a:pt x="2592288" y="2232248"/>
                  </a:cubicBezTo>
                  <a:cubicBezTo>
                    <a:pt x="2592288" y="3465085"/>
                    <a:pt x="2011985" y="4464496"/>
                    <a:pt x="1296144" y="4464496"/>
                  </a:cubicBezTo>
                  <a:cubicBezTo>
                    <a:pt x="580303" y="4464496"/>
                    <a:pt x="0" y="3465085"/>
                    <a:pt x="0" y="2232248"/>
                  </a:cubicBezTo>
                  <a:cubicBezTo>
                    <a:pt x="0" y="999411"/>
                    <a:pt x="580303" y="0"/>
                    <a:pt x="1296144" y="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右箭头 17"/>
            <p:cNvSpPr/>
            <p:nvPr/>
          </p:nvSpPr>
          <p:spPr>
            <a:xfrm>
              <a:off x="3692493" y="2316111"/>
              <a:ext cx="2158927" cy="527353"/>
            </a:xfrm>
            <a:prstGeom prst="rightArrow">
              <a:avLst/>
            </a:prstGeom>
            <a:solidFill>
              <a:srgbClr val="60B0CE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" name="右箭头 19"/>
            <p:cNvSpPr/>
            <p:nvPr/>
          </p:nvSpPr>
          <p:spPr>
            <a:xfrm>
              <a:off x="3692493" y="3025939"/>
              <a:ext cx="2158927" cy="527354"/>
            </a:xfrm>
            <a:prstGeom prst="rightArrow">
              <a:avLst/>
            </a:prstGeom>
            <a:solidFill>
              <a:srgbClr val="60B0CE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右箭头 21"/>
            <p:cNvSpPr/>
            <p:nvPr/>
          </p:nvSpPr>
          <p:spPr>
            <a:xfrm>
              <a:off x="3692493" y="3735768"/>
              <a:ext cx="2158927" cy="527353"/>
            </a:xfrm>
            <a:prstGeom prst="rightArrow">
              <a:avLst/>
            </a:prstGeom>
            <a:solidFill>
              <a:srgbClr val="60B0CE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5" name="椭圆 7"/>
            <p:cNvSpPr/>
            <p:nvPr/>
          </p:nvSpPr>
          <p:spPr>
            <a:xfrm>
              <a:off x="2026307" y="1571612"/>
              <a:ext cx="2064028" cy="3592936"/>
            </a:xfrm>
            <a:custGeom>
              <a:avLst/>
              <a:gdLst/>
              <a:ahLst/>
              <a:cxnLst/>
              <a:rect l="l" t="t" r="r" b="b"/>
              <a:pathLst>
                <a:path w="2592288" h="4464496">
                  <a:moveTo>
                    <a:pt x="1092696" y="377200"/>
                  </a:moveTo>
                  <a:cubicBezTo>
                    <a:pt x="538166" y="377200"/>
                    <a:pt x="88630" y="1183365"/>
                    <a:pt x="88630" y="2177821"/>
                  </a:cubicBezTo>
                  <a:cubicBezTo>
                    <a:pt x="88630" y="3172277"/>
                    <a:pt x="538166" y="3978442"/>
                    <a:pt x="1092696" y="3978442"/>
                  </a:cubicBezTo>
                  <a:cubicBezTo>
                    <a:pt x="1647226" y="3978442"/>
                    <a:pt x="2096762" y="3172277"/>
                    <a:pt x="2096762" y="2177821"/>
                  </a:cubicBezTo>
                  <a:cubicBezTo>
                    <a:pt x="2096762" y="1183365"/>
                    <a:pt x="1647226" y="377200"/>
                    <a:pt x="1092696" y="377200"/>
                  </a:cubicBezTo>
                  <a:close/>
                  <a:moveTo>
                    <a:pt x="1296144" y="0"/>
                  </a:moveTo>
                  <a:cubicBezTo>
                    <a:pt x="2011985" y="0"/>
                    <a:pt x="2592288" y="999411"/>
                    <a:pt x="2592288" y="2232248"/>
                  </a:cubicBezTo>
                  <a:cubicBezTo>
                    <a:pt x="2592288" y="3465085"/>
                    <a:pt x="2011985" y="4464496"/>
                    <a:pt x="1296144" y="4464496"/>
                  </a:cubicBezTo>
                  <a:cubicBezTo>
                    <a:pt x="580303" y="4464496"/>
                    <a:pt x="0" y="3465085"/>
                    <a:pt x="0" y="2232248"/>
                  </a:cubicBezTo>
                  <a:cubicBezTo>
                    <a:pt x="0" y="999411"/>
                    <a:pt x="580303" y="0"/>
                    <a:pt x="1296144" y="0"/>
                  </a:cubicBezTo>
                  <a:close/>
                </a:path>
              </a:pathLst>
            </a:custGeom>
            <a:solidFill>
              <a:srgbClr val="60B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6" name="椭圆 4"/>
            <p:cNvSpPr/>
            <p:nvPr/>
          </p:nvSpPr>
          <p:spPr>
            <a:xfrm>
              <a:off x="1887610" y="1571612"/>
              <a:ext cx="2085927" cy="3592936"/>
            </a:xfrm>
            <a:custGeom>
              <a:avLst/>
              <a:gdLst/>
              <a:ahLst/>
              <a:cxnLst/>
              <a:rect l="l" t="t" r="r" b="b"/>
              <a:pathLst>
                <a:path w="2592288" h="4464496">
                  <a:moveTo>
                    <a:pt x="1177061" y="377200"/>
                  </a:moveTo>
                  <a:cubicBezTo>
                    <a:pt x="622531" y="377200"/>
                    <a:pt x="172995" y="1183365"/>
                    <a:pt x="172995" y="2177821"/>
                  </a:cubicBezTo>
                  <a:cubicBezTo>
                    <a:pt x="172995" y="3172277"/>
                    <a:pt x="622531" y="3978442"/>
                    <a:pt x="1177061" y="3978442"/>
                  </a:cubicBezTo>
                  <a:cubicBezTo>
                    <a:pt x="1731591" y="3978442"/>
                    <a:pt x="2181127" y="3172277"/>
                    <a:pt x="2181127" y="2177821"/>
                  </a:cubicBezTo>
                  <a:cubicBezTo>
                    <a:pt x="2181127" y="1183365"/>
                    <a:pt x="1731591" y="377200"/>
                    <a:pt x="1177061" y="377200"/>
                  </a:cubicBezTo>
                  <a:close/>
                  <a:moveTo>
                    <a:pt x="1296144" y="0"/>
                  </a:moveTo>
                  <a:cubicBezTo>
                    <a:pt x="2011985" y="0"/>
                    <a:pt x="2592288" y="999411"/>
                    <a:pt x="2592288" y="2232248"/>
                  </a:cubicBezTo>
                  <a:cubicBezTo>
                    <a:pt x="2592288" y="3465085"/>
                    <a:pt x="2011985" y="4464496"/>
                    <a:pt x="1296144" y="4464496"/>
                  </a:cubicBezTo>
                  <a:cubicBezTo>
                    <a:pt x="580303" y="4464496"/>
                    <a:pt x="0" y="3465085"/>
                    <a:pt x="0" y="2232248"/>
                  </a:cubicBezTo>
                  <a:cubicBezTo>
                    <a:pt x="0" y="999411"/>
                    <a:pt x="580303" y="0"/>
                    <a:pt x="1296144" y="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7" name="右箭头 26"/>
            <p:cNvSpPr/>
            <p:nvPr/>
          </p:nvSpPr>
          <p:spPr>
            <a:xfrm>
              <a:off x="653938" y="1879995"/>
              <a:ext cx="2449094" cy="525529"/>
            </a:xfrm>
            <a:prstGeom prst="rightArrow">
              <a:avLst/>
            </a:prstGeom>
            <a:solidFill>
              <a:srgbClr val="60B0CE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9" name="右箭头 28"/>
            <p:cNvSpPr/>
            <p:nvPr/>
          </p:nvSpPr>
          <p:spPr>
            <a:xfrm>
              <a:off x="653938" y="2624493"/>
              <a:ext cx="2449094" cy="525529"/>
            </a:xfrm>
            <a:prstGeom prst="rightArrow">
              <a:avLst/>
            </a:prstGeom>
            <a:solidFill>
              <a:srgbClr val="60B0CE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1" name="右箭头 30"/>
            <p:cNvSpPr/>
            <p:nvPr/>
          </p:nvSpPr>
          <p:spPr>
            <a:xfrm>
              <a:off x="653938" y="3368992"/>
              <a:ext cx="2449094" cy="525529"/>
            </a:xfrm>
            <a:prstGeom prst="rightArrow">
              <a:avLst/>
            </a:prstGeom>
            <a:solidFill>
              <a:srgbClr val="60B0CE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3" name="右箭头 32"/>
            <p:cNvSpPr/>
            <p:nvPr/>
          </p:nvSpPr>
          <p:spPr>
            <a:xfrm>
              <a:off x="653938" y="4111667"/>
              <a:ext cx="2449094" cy="527353"/>
            </a:xfrm>
            <a:prstGeom prst="rightArrow">
              <a:avLst/>
            </a:prstGeom>
            <a:solidFill>
              <a:srgbClr val="60B0CE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6147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48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49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6"/>
          <p:cNvSpPr>
            <a:spLocks noChangeArrowheads="1"/>
          </p:cNvSpPr>
          <p:nvPr/>
        </p:nvSpPr>
        <p:spPr bwMode="auto">
          <a:xfrm>
            <a:off x="357188" y="2857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sp>
        <p:nvSpPr>
          <p:cNvPr id="6152" name="矩形 12"/>
          <p:cNvSpPr>
            <a:spLocks noChangeArrowheads="1"/>
          </p:cNvSpPr>
          <p:nvPr/>
        </p:nvSpPr>
        <p:spPr bwMode="auto">
          <a:xfrm>
            <a:off x="1000125" y="1731963"/>
            <a:ext cx="157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13"/>
          <p:cNvSpPr>
            <a:spLocks noChangeArrowheads="1"/>
          </p:cNvSpPr>
          <p:nvPr/>
        </p:nvSpPr>
        <p:spPr bwMode="auto">
          <a:xfrm>
            <a:off x="6216650" y="3219450"/>
            <a:ext cx="157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4" name="矩形 14"/>
          <p:cNvSpPr>
            <a:spLocks noChangeArrowheads="1"/>
          </p:cNvSpPr>
          <p:nvPr/>
        </p:nvSpPr>
        <p:spPr bwMode="auto">
          <a:xfrm>
            <a:off x="4002088" y="3076575"/>
            <a:ext cx="157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5" name="矩形 15"/>
          <p:cNvSpPr>
            <a:spLocks noChangeArrowheads="1"/>
          </p:cNvSpPr>
          <p:nvPr/>
        </p:nvSpPr>
        <p:spPr bwMode="auto">
          <a:xfrm>
            <a:off x="1071563" y="4232275"/>
            <a:ext cx="157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14"/>
          <p:cNvSpPr>
            <a:spLocks noChangeArrowheads="1"/>
          </p:cNvSpPr>
          <p:nvPr/>
        </p:nvSpPr>
        <p:spPr bwMode="auto">
          <a:xfrm>
            <a:off x="1074738" y="4703763"/>
            <a:ext cx="157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2" name="椭圆 8"/>
          <p:cNvSpPr/>
          <p:nvPr/>
        </p:nvSpPr>
        <p:spPr>
          <a:xfrm rot="1549168">
            <a:off x="1897063" y="1800225"/>
            <a:ext cx="4243387" cy="3975100"/>
          </a:xfrm>
          <a:custGeom>
            <a:avLst/>
            <a:gdLst/>
            <a:ahLst/>
            <a:cxnLst/>
            <a:rect l="l" t="t" r="r" b="b"/>
            <a:pathLst>
              <a:path w="4243751" h="3974113">
                <a:moveTo>
                  <a:pt x="522585" y="92597"/>
                </a:moveTo>
                <a:cubicBezTo>
                  <a:pt x="982666" y="-130008"/>
                  <a:pt x="1536091" y="62505"/>
                  <a:pt x="1758696" y="522586"/>
                </a:cubicBezTo>
                <a:cubicBezTo>
                  <a:pt x="1817858" y="644863"/>
                  <a:pt x="1847699" y="773734"/>
                  <a:pt x="1850159" y="901257"/>
                </a:cubicBezTo>
                <a:cubicBezTo>
                  <a:pt x="1877491" y="898460"/>
                  <a:pt x="1905430" y="897688"/>
                  <a:pt x="1933795" y="897688"/>
                </a:cubicBezTo>
                <a:lnTo>
                  <a:pt x="2021934" y="901449"/>
                </a:lnTo>
                <a:cubicBezTo>
                  <a:pt x="2134684" y="689354"/>
                  <a:pt x="2313822" y="510460"/>
                  <a:pt x="2546570" y="397848"/>
                </a:cubicBezTo>
                <a:cubicBezTo>
                  <a:pt x="3134238" y="113512"/>
                  <a:pt x="3841139" y="359411"/>
                  <a:pt x="4125475" y="947080"/>
                </a:cubicBezTo>
                <a:cubicBezTo>
                  <a:pt x="4409812" y="1534748"/>
                  <a:pt x="4163912" y="2241649"/>
                  <a:pt x="3576244" y="2525985"/>
                </a:cubicBezTo>
                <a:cubicBezTo>
                  <a:pt x="3448570" y="2587759"/>
                  <a:pt x="3315267" y="2624505"/>
                  <a:pt x="3181748" y="2636742"/>
                </a:cubicBezTo>
                <a:cubicBezTo>
                  <a:pt x="3191287" y="2669754"/>
                  <a:pt x="3196536" y="2706110"/>
                  <a:pt x="3196536" y="2744286"/>
                </a:cubicBezTo>
                <a:cubicBezTo>
                  <a:pt x="3196536" y="2795476"/>
                  <a:pt x="3187099" y="2843392"/>
                  <a:pt x="3169953" y="2884116"/>
                </a:cubicBezTo>
                <a:cubicBezTo>
                  <a:pt x="3231352" y="2937430"/>
                  <a:pt x="3283096" y="3003854"/>
                  <a:pt x="3320749" y="3081675"/>
                </a:cubicBezTo>
                <a:cubicBezTo>
                  <a:pt x="3470263" y="3390692"/>
                  <a:pt x="3340960" y="3762406"/>
                  <a:pt x="3031943" y="3911920"/>
                </a:cubicBezTo>
                <a:cubicBezTo>
                  <a:pt x="2722926" y="4061434"/>
                  <a:pt x="2351212" y="3932131"/>
                  <a:pt x="2201698" y="3623114"/>
                </a:cubicBezTo>
                <a:cubicBezTo>
                  <a:pt x="2052184" y="3314097"/>
                  <a:pt x="2181487" y="2942383"/>
                  <a:pt x="2490504" y="2792869"/>
                </a:cubicBezTo>
                <a:cubicBezTo>
                  <a:pt x="2599551" y="2740107"/>
                  <a:pt x="2716407" y="2722066"/>
                  <a:pt x="2828365" y="2736075"/>
                </a:cubicBezTo>
                <a:cubicBezTo>
                  <a:pt x="2828136" y="2695505"/>
                  <a:pt x="2834863" y="2657163"/>
                  <a:pt x="2847014" y="2623120"/>
                </a:cubicBezTo>
                <a:cubicBezTo>
                  <a:pt x="2489636" y="2558186"/>
                  <a:pt x="2167668" y="2328792"/>
                  <a:pt x="1997338" y="1976754"/>
                </a:cubicBezTo>
                <a:cubicBezTo>
                  <a:pt x="1914174" y="1804870"/>
                  <a:pt x="1876371" y="1622787"/>
                  <a:pt x="1880427" y="1444079"/>
                </a:cubicBezTo>
                <a:cubicBezTo>
                  <a:pt x="1817982" y="1443283"/>
                  <a:pt x="1758085" y="1437386"/>
                  <a:pt x="1702070" y="1427496"/>
                </a:cubicBezTo>
                <a:cubicBezTo>
                  <a:pt x="1614016" y="1565997"/>
                  <a:pt x="1487248" y="1681988"/>
                  <a:pt x="1328707" y="1758696"/>
                </a:cubicBezTo>
                <a:cubicBezTo>
                  <a:pt x="868626" y="1981301"/>
                  <a:pt x="315201" y="1788789"/>
                  <a:pt x="92596" y="1328708"/>
                </a:cubicBezTo>
                <a:cubicBezTo>
                  <a:pt x="-130008" y="868627"/>
                  <a:pt x="62504" y="315202"/>
                  <a:pt x="522585" y="92597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椭圆 8"/>
          <p:cNvSpPr/>
          <p:nvPr/>
        </p:nvSpPr>
        <p:spPr>
          <a:xfrm rot="1549168">
            <a:off x="1867297" y="1756669"/>
            <a:ext cx="4243751" cy="3974113"/>
          </a:xfrm>
          <a:custGeom>
            <a:avLst/>
            <a:gdLst/>
            <a:ahLst/>
            <a:cxnLst/>
            <a:rect l="l" t="t" r="r" b="b"/>
            <a:pathLst>
              <a:path w="4243751" h="3974113">
                <a:moveTo>
                  <a:pt x="522585" y="92597"/>
                </a:moveTo>
                <a:cubicBezTo>
                  <a:pt x="982666" y="-130008"/>
                  <a:pt x="1536091" y="62505"/>
                  <a:pt x="1758696" y="522586"/>
                </a:cubicBezTo>
                <a:cubicBezTo>
                  <a:pt x="1817858" y="644863"/>
                  <a:pt x="1847699" y="773734"/>
                  <a:pt x="1850159" y="901257"/>
                </a:cubicBezTo>
                <a:cubicBezTo>
                  <a:pt x="1877491" y="898460"/>
                  <a:pt x="1905430" y="897688"/>
                  <a:pt x="1933795" y="897688"/>
                </a:cubicBezTo>
                <a:lnTo>
                  <a:pt x="2021934" y="901449"/>
                </a:lnTo>
                <a:cubicBezTo>
                  <a:pt x="2134684" y="689354"/>
                  <a:pt x="2313822" y="510460"/>
                  <a:pt x="2546570" y="397848"/>
                </a:cubicBezTo>
                <a:cubicBezTo>
                  <a:pt x="3134238" y="113512"/>
                  <a:pt x="3841139" y="359411"/>
                  <a:pt x="4125475" y="947080"/>
                </a:cubicBezTo>
                <a:cubicBezTo>
                  <a:pt x="4409812" y="1534748"/>
                  <a:pt x="4163912" y="2241649"/>
                  <a:pt x="3576244" y="2525985"/>
                </a:cubicBezTo>
                <a:cubicBezTo>
                  <a:pt x="3448570" y="2587759"/>
                  <a:pt x="3315267" y="2624505"/>
                  <a:pt x="3181748" y="2636742"/>
                </a:cubicBezTo>
                <a:cubicBezTo>
                  <a:pt x="3191287" y="2669754"/>
                  <a:pt x="3196536" y="2706110"/>
                  <a:pt x="3196536" y="2744286"/>
                </a:cubicBezTo>
                <a:cubicBezTo>
                  <a:pt x="3196536" y="2795476"/>
                  <a:pt x="3187099" y="2843392"/>
                  <a:pt x="3169953" y="2884116"/>
                </a:cubicBezTo>
                <a:cubicBezTo>
                  <a:pt x="3231352" y="2937430"/>
                  <a:pt x="3283096" y="3003854"/>
                  <a:pt x="3320749" y="3081675"/>
                </a:cubicBezTo>
                <a:cubicBezTo>
                  <a:pt x="3470263" y="3390692"/>
                  <a:pt x="3340960" y="3762406"/>
                  <a:pt x="3031943" y="3911920"/>
                </a:cubicBezTo>
                <a:cubicBezTo>
                  <a:pt x="2722926" y="4061434"/>
                  <a:pt x="2351212" y="3932131"/>
                  <a:pt x="2201698" y="3623114"/>
                </a:cubicBezTo>
                <a:cubicBezTo>
                  <a:pt x="2052184" y="3314097"/>
                  <a:pt x="2181487" y="2942383"/>
                  <a:pt x="2490504" y="2792869"/>
                </a:cubicBezTo>
                <a:cubicBezTo>
                  <a:pt x="2599551" y="2740107"/>
                  <a:pt x="2716407" y="2722066"/>
                  <a:pt x="2828365" y="2736075"/>
                </a:cubicBezTo>
                <a:cubicBezTo>
                  <a:pt x="2828136" y="2695505"/>
                  <a:pt x="2834863" y="2657163"/>
                  <a:pt x="2847014" y="2623120"/>
                </a:cubicBezTo>
                <a:cubicBezTo>
                  <a:pt x="2489636" y="2558186"/>
                  <a:pt x="2167668" y="2328792"/>
                  <a:pt x="1997338" y="1976754"/>
                </a:cubicBezTo>
                <a:cubicBezTo>
                  <a:pt x="1914174" y="1804870"/>
                  <a:pt x="1876371" y="1622787"/>
                  <a:pt x="1880427" y="1444079"/>
                </a:cubicBezTo>
                <a:cubicBezTo>
                  <a:pt x="1817982" y="1443283"/>
                  <a:pt x="1758085" y="1437386"/>
                  <a:pt x="1702070" y="1427496"/>
                </a:cubicBezTo>
                <a:cubicBezTo>
                  <a:pt x="1614016" y="1565997"/>
                  <a:pt x="1487248" y="1681988"/>
                  <a:pt x="1328707" y="1758696"/>
                </a:cubicBezTo>
                <a:cubicBezTo>
                  <a:pt x="868626" y="1981301"/>
                  <a:pt x="315201" y="1788789"/>
                  <a:pt x="92596" y="1328708"/>
                </a:cubicBezTo>
                <a:cubicBezTo>
                  <a:pt x="-130008" y="868627"/>
                  <a:pt x="62504" y="315202"/>
                  <a:pt x="522585" y="92597"/>
                </a:cubicBezTo>
                <a:close/>
              </a:path>
            </a:pathLst>
          </a:custGeom>
          <a:gradFill flip="none" rotWithShape="1">
            <a:gsLst>
              <a:gs pos="0">
                <a:srgbClr val="B2B2B2"/>
              </a:gs>
              <a:gs pos="50000">
                <a:srgbClr val="C5C5C5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3" name="椭圆 22"/>
          <p:cNvSpPr/>
          <p:nvPr/>
        </p:nvSpPr>
        <p:spPr bwMode="auto">
          <a:xfrm rot="1267204">
            <a:off x="3461663" y="4717133"/>
            <a:ext cx="1041004" cy="1041007"/>
          </a:xfrm>
          <a:prstGeom prst="ellipse">
            <a:avLst/>
          </a:prstGeom>
          <a:solidFill>
            <a:srgbClr val="60B0CE"/>
          </a:solidFill>
          <a:ln w="6350">
            <a:noFill/>
          </a:ln>
          <a:effectLst>
            <a:outerShdw blurRad="50800" dist="38100" dir="5400000" algn="t" rotWithShape="0">
              <a:srgbClr val="60B0CE"/>
            </a:outerShdw>
          </a:effectLst>
          <a:scene3d>
            <a:camera prst="orthographicFront"/>
            <a:lightRig rig="threePt" dir="t"/>
          </a:scene3d>
          <a:sp3d contourW="12700">
            <a:contourClr>
              <a:srgbClr val="60B0CE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椭圆 19"/>
          <p:cNvSpPr/>
          <p:nvPr/>
        </p:nvSpPr>
        <p:spPr bwMode="auto">
          <a:xfrm rot="1267204">
            <a:off x="2577137" y="1437812"/>
            <a:ext cx="1622586" cy="1622589"/>
          </a:xfrm>
          <a:prstGeom prst="ellipse">
            <a:avLst/>
          </a:prstGeom>
          <a:solidFill>
            <a:srgbClr val="60B0CE"/>
          </a:solidFill>
          <a:ln w="6350">
            <a:noFill/>
          </a:ln>
          <a:effectLst>
            <a:outerShdw blurRad="50800" dist="38100" dir="5400000" algn="t" rotWithShape="0">
              <a:srgbClr val="60B0CE"/>
            </a:outerShdw>
          </a:effectLst>
          <a:scene3d>
            <a:camera prst="orthographicFront"/>
            <a:lightRig rig="threePt" dir="t"/>
          </a:scene3d>
          <a:sp3d contourW="12700">
            <a:contourClr>
              <a:srgbClr val="60B0CE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椭圆 16"/>
          <p:cNvSpPr/>
          <p:nvPr/>
        </p:nvSpPr>
        <p:spPr bwMode="auto">
          <a:xfrm rot="1267204">
            <a:off x="4046491" y="2638502"/>
            <a:ext cx="2061302" cy="2061307"/>
          </a:xfrm>
          <a:prstGeom prst="ellipse">
            <a:avLst/>
          </a:prstGeom>
          <a:solidFill>
            <a:srgbClr val="60B0CE"/>
          </a:solidFill>
          <a:ln w="6350">
            <a:noFill/>
          </a:ln>
          <a:effectLst>
            <a:outerShdw blurRad="50800" dist="38100" dir="5400000" algn="t" rotWithShape="0">
              <a:srgbClr val="60B0CE"/>
            </a:outerShdw>
          </a:effectLst>
          <a:scene3d>
            <a:camera prst="orthographicFront"/>
            <a:lightRig rig="threePt" dir="t"/>
          </a:scene3d>
          <a:sp3d contourW="12700">
            <a:contourClr>
              <a:srgbClr val="60B0CE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2514600" y="5048250"/>
            <a:ext cx="849313" cy="292100"/>
          </a:xfrm>
          <a:custGeom>
            <a:avLst/>
            <a:gdLst>
              <a:gd name="connsiteX0" fmla="*/ 1359877 w 1359877"/>
              <a:gd name="connsiteY0" fmla="*/ 293077 h 293077"/>
              <a:gd name="connsiteX1" fmla="*/ 644769 w 1359877"/>
              <a:gd name="connsiteY1" fmla="*/ 293077 h 293077"/>
              <a:gd name="connsiteX2" fmla="*/ 0 w 1359877"/>
              <a:gd name="connsiteY2" fmla="*/ 0 h 29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9877" h="293077">
                <a:moveTo>
                  <a:pt x="1359877" y="293077"/>
                </a:moveTo>
                <a:lnTo>
                  <a:pt x="644769" y="293077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1858963" y="2527300"/>
            <a:ext cx="766762" cy="258763"/>
          </a:xfrm>
          <a:custGeom>
            <a:avLst/>
            <a:gdLst>
              <a:gd name="connsiteX0" fmla="*/ 1219200 w 1219200"/>
              <a:gd name="connsiteY0" fmla="*/ 246185 h 257908"/>
              <a:gd name="connsiteX1" fmla="*/ 633047 w 1219200"/>
              <a:gd name="connsiteY1" fmla="*/ 257908 h 257908"/>
              <a:gd name="connsiteX2" fmla="*/ 0 w 1219200"/>
              <a:gd name="connsiteY2" fmla="*/ 0 h 257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9200" h="257908">
                <a:moveTo>
                  <a:pt x="1219200" y="246185"/>
                </a:moveTo>
                <a:lnTo>
                  <a:pt x="633047" y="257908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6176963" y="2527300"/>
            <a:ext cx="1031875" cy="773113"/>
          </a:xfrm>
          <a:custGeom>
            <a:avLst/>
            <a:gdLst>
              <a:gd name="connsiteX0" fmla="*/ 0 w 1031631"/>
              <a:gd name="connsiteY0" fmla="*/ 890954 h 890954"/>
              <a:gd name="connsiteX1" fmla="*/ 762000 w 1031631"/>
              <a:gd name="connsiteY1" fmla="*/ 515816 h 890954"/>
              <a:gd name="connsiteX2" fmla="*/ 1031631 w 1031631"/>
              <a:gd name="connsiteY2" fmla="*/ 0 h 890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1631" h="890954">
                <a:moveTo>
                  <a:pt x="0" y="890954"/>
                </a:moveTo>
                <a:lnTo>
                  <a:pt x="762000" y="515816"/>
                </a:lnTo>
                <a:lnTo>
                  <a:pt x="1031631" y="0"/>
                </a:ln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187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88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89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90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91" name="矩形 6"/>
          <p:cNvSpPr>
            <a:spLocks noChangeArrowheads="1"/>
          </p:cNvSpPr>
          <p:nvPr/>
        </p:nvSpPr>
        <p:spPr bwMode="auto">
          <a:xfrm>
            <a:off x="357188" y="2857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sp>
        <p:nvSpPr>
          <p:cNvPr id="7192" name="矩形 12"/>
          <p:cNvSpPr>
            <a:spLocks noChangeArrowheads="1"/>
          </p:cNvSpPr>
          <p:nvPr/>
        </p:nvSpPr>
        <p:spPr bwMode="auto">
          <a:xfrm>
            <a:off x="430213" y="2203450"/>
            <a:ext cx="157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93" name="矩形 13"/>
          <p:cNvSpPr>
            <a:spLocks noChangeArrowheads="1"/>
          </p:cNvSpPr>
          <p:nvPr/>
        </p:nvSpPr>
        <p:spPr bwMode="auto">
          <a:xfrm>
            <a:off x="7216775" y="2132013"/>
            <a:ext cx="157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195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196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197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198" name="矩形 6"/>
          <p:cNvSpPr>
            <a:spLocks noChangeArrowheads="1"/>
          </p:cNvSpPr>
          <p:nvPr/>
        </p:nvSpPr>
        <p:spPr bwMode="auto">
          <a:xfrm>
            <a:off x="357188" y="2857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sp>
        <p:nvSpPr>
          <p:cNvPr id="11" name="任意多边形 10"/>
          <p:cNvSpPr/>
          <p:nvPr/>
        </p:nvSpPr>
        <p:spPr>
          <a:xfrm>
            <a:off x="1603375" y="3451225"/>
            <a:ext cx="1779588" cy="568325"/>
          </a:xfrm>
          <a:custGeom>
            <a:avLst/>
            <a:gdLst>
              <a:gd name="connsiteX0" fmla="*/ 0 w 1779373"/>
              <a:gd name="connsiteY0" fmla="*/ 568411 h 568411"/>
              <a:gd name="connsiteX1" fmla="*/ 864973 w 1779373"/>
              <a:gd name="connsiteY1" fmla="*/ 0 h 568411"/>
              <a:gd name="connsiteX2" fmla="*/ 1779373 w 1779373"/>
              <a:gd name="connsiteY2" fmla="*/ 543698 h 568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9373" h="568411">
                <a:moveTo>
                  <a:pt x="0" y="568411"/>
                </a:moveTo>
                <a:lnTo>
                  <a:pt x="864973" y="0"/>
                </a:lnTo>
                <a:lnTo>
                  <a:pt x="1779373" y="543698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328863" y="3303588"/>
            <a:ext cx="306387" cy="30638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8201" name="组合 13"/>
          <p:cNvGrpSpPr>
            <a:grpSpLocks/>
          </p:cNvGrpSpPr>
          <p:nvPr/>
        </p:nvGrpSpPr>
        <p:grpSpPr bwMode="auto">
          <a:xfrm rot="1267204">
            <a:off x="2371725" y="3343275"/>
            <a:ext cx="225425" cy="225425"/>
            <a:chOff x="3518404" y="1580443"/>
            <a:chExt cx="1276350" cy="1276350"/>
          </a:xfrm>
        </p:grpSpPr>
        <p:sp>
          <p:nvSpPr>
            <p:cNvPr id="14" name="椭圆 13"/>
            <p:cNvSpPr/>
            <p:nvPr/>
          </p:nvSpPr>
          <p:spPr bwMode="auto">
            <a:xfrm>
              <a:off x="3518404" y="1580443"/>
              <a:ext cx="1276350" cy="127635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47000">
                  <a:schemeClr val="bg1">
                    <a:lumMod val="65000"/>
                  </a:schemeClr>
                </a:gs>
                <a:gs pos="8200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63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 bwMode="auto">
            <a:xfrm rot="20122633">
              <a:off x="3966312" y="2566860"/>
              <a:ext cx="773001" cy="269651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55000"/>
                  </a:schemeClr>
                </a:gs>
                <a:gs pos="50000">
                  <a:schemeClr val="bg1">
                    <a:shade val="67500"/>
                    <a:satMod val="115000"/>
                    <a:alpha val="12000"/>
                  </a:schemeClr>
                </a:gs>
                <a:gs pos="100000">
                  <a:schemeClr val="bg1">
                    <a:shade val="100000"/>
                    <a:satMod val="115000"/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 bwMode="auto">
            <a:xfrm rot="912585">
              <a:off x="3734860" y="1621899"/>
              <a:ext cx="719070" cy="422451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16000">
                  <a:schemeClr val="bg1">
                    <a:alpha val="51000"/>
                  </a:schemeClr>
                </a:gs>
                <a:gs pos="30000">
                  <a:schemeClr val="bg1">
                    <a:alpha val="0"/>
                  </a:scheme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" name="组合 51"/>
          <p:cNvGrpSpPr>
            <a:grpSpLocks/>
          </p:cNvGrpSpPr>
          <p:nvPr/>
        </p:nvGrpSpPr>
        <p:grpSpPr bwMode="auto">
          <a:xfrm>
            <a:off x="1214414" y="3968768"/>
            <a:ext cx="2560638" cy="1941512"/>
            <a:chOff x="1283452" y="3540219"/>
            <a:chExt cx="2559646" cy="1942185"/>
          </a:xfrm>
          <a:solidFill>
            <a:srgbClr val="60B0CE"/>
          </a:solidFill>
        </p:grpSpPr>
        <p:sp>
          <p:nvSpPr>
            <p:cNvPr id="18" name="矩形 17"/>
            <p:cNvSpPr/>
            <p:nvPr/>
          </p:nvSpPr>
          <p:spPr>
            <a:xfrm>
              <a:off x="1283452" y="3540219"/>
              <a:ext cx="2559646" cy="1942185"/>
            </a:xfrm>
            <a:prstGeom prst="rect">
              <a:avLst/>
            </a:prstGeom>
            <a:grpFill/>
            <a:ln w="19050">
              <a:noFill/>
            </a:ln>
            <a:effectLst>
              <a:outerShdw blurRad="50800" dist="38100" dir="5400000" algn="t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1378963" y="3632996"/>
              <a:ext cx="2395394" cy="1757276"/>
            </a:xfrm>
            <a:prstGeom prst="rect">
              <a:avLst/>
            </a:prstGeom>
            <a:grpFill/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20" name="任意多边形 19"/>
          <p:cNvSpPr/>
          <p:nvPr/>
        </p:nvSpPr>
        <p:spPr>
          <a:xfrm>
            <a:off x="3763963" y="1903413"/>
            <a:ext cx="1779587" cy="568325"/>
          </a:xfrm>
          <a:custGeom>
            <a:avLst/>
            <a:gdLst>
              <a:gd name="connsiteX0" fmla="*/ 0 w 1779373"/>
              <a:gd name="connsiteY0" fmla="*/ 568411 h 568411"/>
              <a:gd name="connsiteX1" fmla="*/ 864973 w 1779373"/>
              <a:gd name="connsiteY1" fmla="*/ 0 h 568411"/>
              <a:gd name="connsiteX2" fmla="*/ 1779373 w 1779373"/>
              <a:gd name="connsiteY2" fmla="*/ 543698 h 568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9373" h="568411">
                <a:moveTo>
                  <a:pt x="0" y="568411"/>
                </a:moveTo>
                <a:lnTo>
                  <a:pt x="864973" y="0"/>
                </a:lnTo>
                <a:lnTo>
                  <a:pt x="1779373" y="543698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8204" name="组合 24"/>
          <p:cNvGrpSpPr>
            <a:grpSpLocks/>
          </p:cNvGrpSpPr>
          <p:nvPr/>
        </p:nvGrpSpPr>
        <p:grpSpPr bwMode="auto">
          <a:xfrm>
            <a:off x="4489450" y="1755775"/>
            <a:ext cx="306388" cy="306388"/>
            <a:chOff x="4358418" y="2619972"/>
            <a:chExt cx="409163" cy="409163"/>
          </a:xfrm>
        </p:grpSpPr>
        <p:sp>
          <p:nvSpPr>
            <p:cNvPr id="22" name="椭圆 21"/>
            <p:cNvSpPr/>
            <p:nvPr/>
          </p:nvSpPr>
          <p:spPr>
            <a:xfrm>
              <a:off x="4358418" y="2619972"/>
              <a:ext cx="409163" cy="4091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8225" name="组合 36"/>
            <p:cNvGrpSpPr>
              <a:grpSpLocks/>
            </p:cNvGrpSpPr>
            <p:nvPr/>
          </p:nvGrpSpPr>
          <p:grpSpPr bwMode="auto">
            <a:xfrm rot="1267204">
              <a:off x="4415118" y="2671937"/>
              <a:ext cx="301040" cy="301040"/>
              <a:chOff x="3518404" y="1580443"/>
              <a:chExt cx="1276350" cy="1276350"/>
            </a:xfrm>
          </p:grpSpPr>
          <p:sp>
            <p:nvSpPr>
              <p:cNvPr id="24" name="椭圆 23"/>
              <p:cNvSpPr/>
              <p:nvPr/>
            </p:nvSpPr>
            <p:spPr bwMode="auto">
              <a:xfrm>
                <a:off x="3518404" y="1580443"/>
                <a:ext cx="1276350" cy="127635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47000">
                    <a:schemeClr val="bg1">
                      <a:lumMod val="65000"/>
                    </a:schemeClr>
                  </a:gs>
                  <a:gs pos="82000">
                    <a:schemeClr val="tx1">
                      <a:lumMod val="50000"/>
                      <a:lumOff val="50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6350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 bwMode="auto">
              <a:xfrm rot="20122633">
                <a:off x="3970032" y="2570137"/>
                <a:ext cx="773004" cy="26965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55000"/>
                    </a:schemeClr>
                  </a:gs>
                  <a:gs pos="50000">
                    <a:schemeClr val="bg1">
                      <a:shade val="67500"/>
                      <a:satMod val="115000"/>
                      <a:alpha val="12000"/>
                    </a:schemeClr>
                  </a:gs>
                  <a:gs pos="100000">
                    <a:schemeClr val="bg1">
                      <a:shade val="100000"/>
                      <a:satMod val="115000"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 bwMode="auto">
              <a:xfrm rot="912585">
                <a:off x="3750204" y="1630315"/>
                <a:ext cx="719074" cy="42245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6000">
                    <a:schemeClr val="bg1">
                      <a:alpha val="51000"/>
                    </a:schemeClr>
                  </a:gs>
                  <a:gs pos="30000">
                    <a:schemeClr val="bg1">
                      <a:alpha val="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sp>
        <p:nvSpPr>
          <p:cNvPr id="27" name="矩形 26"/>
          <p:cNvSpPr/>
          <p:nvPr/>
        </p:nvSpPr>
        <p:spPr>
          <a:xfrm>
            <a:off x="3375025" y="2420938"/>
            <a:ext cx="2560638" cy="1941512"/>
          </a:xfrm>
          <a:prstGeom prst="rect">
            <a:avLst/>
          </a:prstGeom>
          <a:solidFill>
            <a:srgbClr val="60B0CE"/>
          </a:solidFill>
          <a:ln w="19050">
            <a:noFill/>
          </a:ln>
          <a:effectLst>
            <a:outerShdw blurRad="50800" dist="38100" dir="5400000" algn="t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3471107" y="2513037"/>
            <a:ext cx="2395394" cy="17572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762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5903913" y="3506788"/>
            <a:ext cx="1779587" cy="568325"/>
          </a:xfrm>
          <a:custGeom>
            <a:avLst/>
            <a:gdLst>
              <a:gd name="connsiteX0" fmla="*/ 0 w 1779373"/>
              <a:gd name="connsiteY0" fmla="*/ 568411 h 568411"/>
              <a:gd name="connsiteX1" fmla="*/ 864973 w 1779373"/>
              <a:gd name="connsiteY1" fmla="*/ 0 h 568411"/>
              <a:gd name="connsiteX2" fmla="*/ 1779373 w 1779373"/>
              <a:gd name="connsiteY2" fmla="*/ 543698 h 568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9373" h="568411">
                <a:moveTo>
                  <a:pt x="0" y="568411"/>
                </a:moveTo>
                <a:lnTo>
                  <a:pt x="864973" y="0"/>
                </a:lnTo>
                <a:lnTo>
                  <a:pt x="1779373" y="543698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6629400" y="3359150"/>
            <a:ext cx="306388" cy="30638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8211" name="组合 50"/>
          <p:cNvGrpSpPr>
            <a:grpSpLocks/>
          </p:cNvGrpSpPr>
          <p:nvPr/>
        </p:nvGrpSpPr>
        <p:grpSpPr bwMode="auto">
          <a:xfrm rot="1267204">
            <a:off x="6672263" y="3398838"/>
            <a:ext cx="225425" cy="225425"/>
            <a:chOff x="3518404" y="1580443"/>
            <a:chExt cx="1276350" cy="1276350"/>
          </a:xfrm>
        </p:grpSpPr>
        <p:sp>
          <p:nvSpPr>
            <p:cNvPr id="32" name="椭圆 31"/>
            <p:cNvSpPr/>
            <p:nvPr/>
          </p:nvSpPr>
          <p:spPr bwMode="auto">
            <a:xfrm>
              <a:off x="3518404" y="1580443"/>
              <a:ext cx="1276350" cy="127635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47000">
                  <a:schemeClr val="bg1">
                    <a:lumMod val="65000"/>
                  </a:schemeClr>
                </a:gs>
                <a:gs pos="8200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63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 bwMode="auto">
            <a:xfrm rot="20122633">
              <a:off x="3966307" y="2566862"/>
              <a:ext cx="773001" cy="269651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55000"/>
                  </a:schemeClr>
                </a:gs>
                <a:gs pos="50000">
                  <a:schemeClr val="bg1">
                    <a:shade val="67500"/>
                    <a:satMod val="115000"/>
                    <a:alpha val="12000"/>
                  </a:schemeClr>
                </a:gs>
                <a:gs pos="100000">
                  <a:schemeClr val="bg1">
                    <a:shade val="100000"/>
                    <a:satMod val="115000"/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 bwMode="auto">
            <a:xfrm rot="912585">
              <a:off x="3734859" y="1621894"/>
              <a:ext cx="719070" cy="422457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16000">
                  <a:schemeClr val="bg1">
                    <a:alpha val="51000"/>
                  </a:schemeClr>
                </a:gs>
                <a:gs pos="30000">
                  <a:schemeClr val="bg1">
                    <a:alpha val="0"/>
                  </a:scheme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2206625" y="2513013"/>
            <a:ext cx="55245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4000" b="1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4000" b="1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491288" y="2513013"/>
            <a:ext cx="55245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4000" b="1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4000" b="1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52"/>
          <p:cNvGrpSpPr>
            <a:grpSpLocks/>
          </p:cNvGrpSpPr>
          <p:nvPr/>
        </p:nvGrpSpPr>
        <p:grpSpPr bwMode="auto">
          <a:xfrm>
            <a:off x="5575277" y="4057668"/>
            <a:ext cx="2559050" cy="1943100"/>
            <a:chOff x="1283452" y="3540219"/>
            <a:chExt cx="2559646" cy="1942185"/>
          </a:xfrm>
          <a:solidFill>
            <a:srgbClr val="60B0CE"/>
          </a:solidFill>
        </p:grpSpPr>
        <p:sp>
          <p:nvSpPr>
            <p:cNvPr id="38" name="矩形 37"/>
            <p:cNvSpPr/>
            <p:nvPr/>
          </p:nvSpPr>
          <p:spPr>
            <a:xfrm>
              <a:off x="1283452" y="3540219"/>
              <a:ext cx="2559646" cy="1942185"/>
            </a:xfrm>
            <a:prstGeom prst="rect">
              <a:avLst/>
            </a:prstGeom>
            <a:grpFill/>
            <a:ln w="19050">
              <a:noFill/>
            </a:ln>
            <a:effectLst>
              <a:outerShdw blurRad="50800" dist="38100" dir="5400000" algn="t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1378963" y="3632996"/>
              <a:ext cx="2395394" cy="1757276"/>
            </a:xfrm>
            <a:prstGeom prst="rect">
              <a:avLst/>
            </a:prstGeom>
            <a:grpFill/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4379913" y="1112838"/>
            <a:ext cx="55245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4000" b="1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4000" b="1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6" name="矩形 12"/>
          <p:cNvSpPr>
            <a:spLocks noChangeArrowheads="1"/>
          </p:cNvSpPr>
          <p:nvPr/>
        </p:nvSpPr>
        <p:spPr bwMode="auto">
          <a:xfrm>
            <a:off x="3932238" y="3184525"/>
            <a:ext cx="157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217" name="矩形 13"/>
          <p:cNvSpPr>
            <a:spLocks noChangeArrowheads="1"/>
          </p:cNvSpPr>
          <p:nvPr/>
        </p:nvSpPr>
        <p:spPr bwMode="auto">
          <a:xfrm>
            <a:off x="6146800" y="4827588"/>
            <a:ext cx="157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218" name="矩形 14"/>
          <p:cNvSpPr>
            <a:spLocks noChangeArrowheads="1"/>
          </p:cNvSpPr>
          <p:nvPr/>
        </p:nvSpPr>
        <p:spPr bwMode="auto">
          <a:xfrm>
            <a:off x="1646238" y="4827588"/>
            <a:ext cx="157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1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2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2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22" name="矩形 6"/>
          <p:cNvSpPr>
            <a:spLocks noChangeArrowheads="1"/>
          </p:cNvSpPr>
          <p:nvPr/>
        </p:nvSpPr>
        <p:spPr bwMode="auto">
          <a:xfrm>
            <a:off x="357188" y="2857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sp>
        <p:nvSpPr>
          <p:cNvPr id="56" name="六边形 55"/>
          <p:cNvSpPr/>
          <p:nvPr/>
        </p:nvSpPr>
        <p:spPr>
          <a:xfrm rot="1800000">
            <a:off x="2697163" y="1646238"/>
            <a:ext cx="3733800" cy="3219450"/>
          </a:xfrm>
          <a:prstGeom prst="hexagon">
            <a:avLst>
              <a:gd name="adj" fmla="val 28663"/>
              <a:gd name="vf" fmla="val 115470"/>
            </a:avLst>
          </a:prstGeom>
          <a:noFill/>
          <a:ln w="25400">
            <a:solidFill>
              <a:srgbClr val="477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2" name="组合 4"/>
          <p:cNvGrpSpPr/>
          <p:nvPr/>
        </p:nvGrpSpPr>
        <p:grpSpPr>
          <a:xfrm>
            <a:off x="3093672" y="4102206"/>
            <a:ext cx="1307651" cy="1127286"/>
            <a:chOff x="3495061" y="3306330"/>
            <a:chExt cx="925769" cy="798077"/>
          </a:xfrm>
          <a:solidFill>
            <a:srgbClr val="60B0CE"/>
          </a:solidFill>
        </p:grpSpPr>
        <p:sp>
          <p:nvSpPr>
            <p:cNvPr id="58" name="六边形 57"/>
            <p:cNvSpPr/>
            <p:nvPr/>
          </p:nvSpPr>
          <p:spPr>
            <a:xfrm rot="1800000">
              <a:off x="3495061" y="3306330"/>
              <a:ext cx="925769" cy="798077"/>
            </a:xfrm>
            <a:prstGeom prst="hexagon">
              <a:avLst>
                <a:gd name="adj" fmla="val 28663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9" name="Freeform 10"/>
            <p:cNvSpPr>
              <a:spLocks/>
            </p:cNvSpPr>
            <p:nvPr/>
          </p:nvSpPr>
          <p:spPr bwMode="auto">
            <a:xfrm>
              <a:off x="3794259" y="3561341"/>
              <a:ext cx="306636" cy="288053"/>
            </a:xfrm>
            <a:custGeom>
              <a:avLst/>
              <a:gdLst>
                <a:gd name="T0" fmla="*/ 40 w 128"/>
                <a:gd name="T1" fmla="*/ 120 h 120"/>
                <a:gd name="T2" fmla="*/ 12 w 128"/>
                <a:gd name="T3" fmla="*/ 108 h 120"/>
                <a:gd name="T4" fmla="*/ 0 w 128"/>
                <a:gd name="T5" fmla="*/ 80 h 120"/>
                <a:gd name="T6" fmla="*/ 12 w 128"/>
                <a:gd name="T7" fmla="*/ 52 h 120"/>
                <a:gd name="T8" fmla="*/ 58 w 128"/>
                <a:gd name="T9" fmla="*/ 2 h 120"/>
                <a:gd name="T10" fmla="*/ 64 w 128"/>
                <a:gd name="T11" fmla="*/ 8 h 120"/>
                <a:gd name="T12" fmla="*/ 17 w 128"/>
                <a:gd name="T13" fmla="*/ 57 h 120"/>
                <a:gd name="T14" fmla="*/ 8 w 128"/>
                <a:gd name="T15" fmla="*/ 80 h 120"/>
                <a:gd name="T16" fmla="*/ 17 w 128"/>
                <a:gd name="T17" fmla="*/ 103 h 120"/>
                <a:gd name="T18" fmla="*/ 40 w 128"/>
                <a:gd name="T19" fmla="*/ 112 h 120"/>
                <a:gd name="T20" fmla="*/ 63 w 128"/>
                <a:gd name="T21" fmla="*/ 103 h 120"/>
                <a:gd name="T22" fmla="*/ 113 w 128"/>
                <a:gd name="T23" fmla="*/ 49 h 120"/>
                <a:gd name="T24" fmla="*/ 120 w 128"/>
                <a:gd name="T25" fmla="*/ 32 h 120"/>
                <a:gd name="T26" fmla="*/ 113 w 128"/>
                <a:gd name="T27" fmla="*/ 15 h 120"/>
                <a:gd name="T28" fmla="*/ 96 w 128"/>
                <a:gd name="T29" fmla="*/ 8 h 120"/>
                <a:gd name="T30" fmla="*/ 79 w 128"/>
                <a:gd name="T31" fmla="*/ 15 h 120"/>
                <a:gd name="T32" fmla="*/ 29 w 128"/>
                <a:gd name="T33" fmla="*/ 69 h 120"/>
                <a:gd name="T34" fmla="*/ 29 w 128"/>
                <a:gd name="T35" fmla="*/ 91 h 120"/>
                <a:gd name="T36" fmla="*/ 40 w 128"/>
                <a:gd name="T37" fmla="*/ 96 h 120"/>
                <a:gd name="T38" fmla="*/ 40 w 128"/>
                <a:gd name="T39" fmla="*/ 96 h 120"/>
                <a:gd name="T40" fmla="*/ 51 w 128"/>
                <a:gd name="T41" fmla="*/ 91 h 120"/>
                <a:gd name="T42" fmla="*/ 100 w 128"/>
                <a:gd name="T43" fmla="*/ 41 h 120"/>
                <a:gd name="T44" fmla="*/ 105 w 128"/>
                <a:gd name="T45" fmla="*/ 47 h 120"/>
                <a:gd name="T46" fmla="*/ 57 w 128"/>
                <a:gd name="T47" fmla="*/ 97 h 120"/>
                <a:gd name="T48" fmla="*/ 40 w 128"/>
                <a:gd name="T49" fmla="*/ 104 h 120"/>
                <a:gd name="T50" fmla="*/ 40 w 128"/>
                <a:gd name="T51" fmla="*/ 104 h 120"/>
                <a:gd name="T52" fmla="*/ 23 w 128"/>
                <a:gd name="T53" fmla="*/ 97 h 120"/>
                <a:gd name="T54" fmla="*/ 23 w 128"/>
                <a:gd name="T55" fmla="*/ 63 h 120"/>
                <a:gd name="T56" fmla="*/ 73 w 128"/>
                <a:gd name="T57" fmla="*/ 9 h 120"/>
                <a:gd name="T58" fmla="*/ 96 w 128"/>
                <a:gd name="T59" fmla="*/ 0 h 120"/>
                <a:gd name="T60" fmla="*/ 119 w 128"/>
                <a:gd name="T61" fmla="*/ 9 h 120"/>
                <a:gd name="T62" fmla="*/ 128 w 128"/>
                <a:gd name="T63" fmla="*/ 32 h 120"/>
                <a:gd name="T64" fmla="*/ 119 w 128"/>
                <a:gd name="T65" fmla="*/ 55 h 120"/>
                <a:gd name="T66" fmla="*/ 68 w 128"/>
                <a:gd name="T67" fmla="*/ 108 h 120"/>
                <a:gd name="T68" fmla="*/ 40 w 128"/>
                <a:gd name="T6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20">
                  <a:moveTo>
                    <a:pt x="40" y="120"/>
                  </a:moveTo>
                  <a:cubicBezTo>
                    <a:pt x="29" y="120"/>
                    <a:pt x="19" y="116"/>
                    <a:pt x="12" y="108"/>
                  </a:cubicBezTo>
                  <a:cubicBezTo>
                    <a:pt x="4" y="101"/>
                    <a:pt x="0" y="91"/>
                    <a:pt x="0" y="80"/>
                  </a:cubicBezTo>
                  <a:cubicBezTo>
                    <a:pt x="0" y="69"/>
                    <a:pt x="4" y="59"/>
                    <a:pt x="12" y="52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1" y="63"/>
                    <a:pt x="8" y="71"/>
                    <a:pt x="8" y="80"/>
                  </a:cubicBezTo>
                  <a:cubicBezTo>
                    <a:pt x="8" y="89"/>
                    <a:pt x="11" y="97"/>
                    <a:pt x="17" y="103"/>
                  </a:cubicBezTo>
                  <a:cubicBezTo>
                    <a:pt x="23" y="109"/>
                    <a:pt x="31" y="112"/>
                    <a:pt x="40" y="112"/>
                  </a:cubicBezTo>
                  <a:cubicBezTo>
                    <a:pt x="49" y="112"/>
                    <a:pt x="57" y="109"/>
                    <a:pt x="63" y="103"/>
                  </a:cubicBezTo>
                  <a:cubicBezTo>
                    <a:pt x="113" y="49"/>
                    <a:pt x="113" y="49"/>
                    <a:pt x="113" y="49"/>
                  </a:cubicBezTo>
                  <a:cubicBezTo>
                    <a:pt x="118" y="44"/>
                    <a:pt x="120" y="38"/>
                    <a:pt x="120" y="32"/>
                  </a:cubicBezTo>
                  <a:cubicBezTo>
                    <a:pt x="120" y="26"/>
                    <a:pt x="118" y="20"/>
                    <a:pt x="113" y="15"/>
                  </a:cubicBezTo>
                  <a:cubicBezTo>
                    <a:pt x="108" y="10"/>
                    <a:pt x="102" y="8"/>
                    <a:pt x="96" y="8"/>
                  </a:cubicBezTo>
                  <a:cubicBezTo>
                    <a:pt x="90" y="8"/>
                    <a:pt x="84" y="10"/>
                    <a:pt x="79" y="15"/>
                  </a:cubicBezTo>
                  <a:cubicBezTo>
                    <a:pt x="29" y="69"/>
                    <a:pt x="29" y="69"/>
                    <a:pt x="29" y="69"/>
                  </a:cubicBezTo>
                  <a:cubicBezTo>
                    <a:pt x="22" y="75"/>
                    <a:pt x="22" y="85"/>
                    <a:pt x="29" y="91"/>
                  </a:cubicBezTo>
                  <a:cubicBezTo>
                    <a:pt x="32" y="94"/>
                    <a:pt x="36" y="96"/>
                    <a:pt x="40" y="96"/>
                  </a:cubicBezTo>
                  <a:cubicBezTo>
                    <a:pt x="40" y="96"/>
                    <a:pt x="40" y="96"/>
                    <a:pt x="40" y="96"/>
                  </a:cubicBezTo>
                  <a:cubicBezTo>
                    <a:pt x="44" y="96"/>
                    <a:pt x="48" y="94"/>
                    <a:pt x="51" y="9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52" y="102"/>
                    <a:pt x="46" y="104"/>
                    <a:pt x="40" y="104"/>
                  </a:cubicBezTo>
                  <a:cubicBezTo>
                    <a:pt x="40" y="104"/>
                    <a:pt x="40" y="104"/>
                    <a:pt x="40" y="104"/>
                  </a:cubicBezTo>
                  <a:cubicBezTo>
                    <a:pt x="34" y="104"/>
                    <a:pt x="28" y="102"/>
                    <a:pt x="23" y="97"/>
                  </a:cubicBezTo>
                  <a:cubicBezTo>
                    <a:pt x="14" y="88"/>
                    <a:pt x="14" y="72"/>
                    <a:pt x="23" y="63"/>
                  </a:cubicBezTo>
                  <a:cubicBezTo>
                    <a:pt x="73" y="9"/>
                    <a:pt x="73" y="9"/>
                    <a:pt x="73" y="9"/>
                  </a:cubicBezTo>
                  <a:cubicBezTo>
                    <a:pt x="79" y="3"/>
                    <a:pt x="87" y="0"/>
                    <a:pt x="96" y="0"/>
                  </a:cubicBezTo>
                  <a:cubicBezTo>
                    <a:pt x="105" y="0"/>
                    <a:pt x="113" y="3"/>
                    <a:pt x="119" y="9"/>
                  </a:cubicBezTo>
                  <a:cubicBezTo>
                    <a:pt x="125" y="15"/>
                    <a:pt x="128" y="23"/>
                    <a:pt x="128" y="32"/>
                  </a:cubicBezTo>
                  <a:cubicBezTo>
                    <a:pt x="128" y="41"/>
                    <a:pt x="125" y="49"/>
                    <a:pt x="119" y="55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1" y="116"/>
                    <a:pt x="51" y="120"/>
                    <a:pt x="40" y="120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3" name="组合 59"/>
          <p:cNvGrpSpPr/>
          <p:nvPr/>
        </p:nvGrpSpPr>
        <p:grpSpPr>
          <a:xfrm>
            <a:off x="5515425" y="2689518"/>
            <a:ext cx="1307651" cy="1127286"/>
            <a:chOff x="5209574" y="2306198"/>
            <a:chExt cx="925769" cy="798077"/>
          </a:xfrm>
          <a:solidFill>
            <a:srgbClr val="60B0CE"/>
          </a:solidFill>
        </p:grpSpPr>
        <p:sp>
          <p:nvSpPr>
            <p:cNvPr id="61" name="六边形 60"/>
            <p:cNvSpPr/>
            <p:nvPr/>
          </p:nvSpPr>
          <p:spPr>
            <a:xfrm rot="1800000">
              <a:off x="5209574" y="2306198"/>
              <a:ext cx="925769" cy="798077"/>
            </a:xfrm>
            <a:prstGeom prst="hexagon">
              <a:avLst>
                <a:gd name="adj" fmla="val 28663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4" name="组合 95"/>
            <p:cNvGrpSpPr/>
            <p:nvPr/>
          </p:nvGrpSpPr>
          <p:grpSpPr>
            <a:xfrm>
              <a:off x="5519111" y="2569582"/>
              <a:ext cx="306634" cy="271328"/>
              <a:chOff x="3889375" y="3302000"/>
              <a:chExt cx="261938" cy="231776"/>
            </a:xfrm>
            <a:grpFill/>
          </p:grpSpPr>
          <p:sp>
            <p:nvSpPr>
              <p:cNvPr id="63" name="Freeform 11"/>
              <p:cNvSpPr>
                <a:spLocks/>
              </p:cNvSpPr>
              <p:nvPr/>
            </p:nvSpPr>
            <p:spPr bwMode="auto">
              <a:xfrm>
                <a:off x="3956050" y="3354388"/>
                <a:ext cx="57150" cy="98425"/>
              </a:xfrm>
              <a:custGeom>
                <a:avLst/>
                <a:gdLst>
                  <a:gd name="T0" fmla="*/ 36 w 36"/>
                  <a:gd name="T1" fmla="*/ 62 h 62"/>
                  <a:gd name="T2" fmla="*/ 10 w 36"/>
                  <a:gd name="T3" fmla="*/ 62 h 62"/>
                  <a:gd name="T4" fmla="*/ 10 w 36"/>
                  <a:gd name="T5" fmla="*/ 52 h 62"/>
                  <a:gd name="T6" fmla="*/ 25 w 36"/>
                  <a:gd name="T7" fmla="*/ 52 h 62"/>
                  <a:gd name="T8" fmla="*/ 25 w 36"/>
                  <a:gd name="T9" fmla="*/ 10 h 62"/>
                  <a:gd name="T10" fmla="*/ 0 w 36"/>
                  <a:gd name="T11" fmla="*/ 10 h 62"/>
                  <a:gd name="T12" fmla="*/ 0 w 36"/>
                  <a:gd name="T13" fmla="*/ 0 h 62"/>
                  <a:gd name="T14" fmla="*/ 36 w 36"/>
                  <a:gd name="T15" fmla="*/ 0 h 62"/>
                  <a:gd name="T16" fmla="*/ 36 w 36"/>
                  <a:gd name="T17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62">
                    <a:moveTo>
                      <a:pt x="36" y="62"/>
                    </a:moveTo>
                    <a:lnTo>
                      <a:pt x="10" y="62"/>
                    </a:lnTo>
                    <a:lnTo>
                      <a:pt x="10" y="52"/>
                    </a:lnTo>
                    <a:lnTo>
                      <a:pt x="25" y="52"/>
                    </a:lnTo>
                    <a:lnTo>
                      <a:pt x="25" y="10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62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64" name="Freeform 12"/>
              <p:cNvSpPr>
                <a:spLocks/>
              </p:cNvSpPr>
              <p:nvPr/>
            </p:nvSpPr>
            <p:spPr bwMode="auto">
              <a:xfrm>
                <a:off x="4002088" y="3302000"/>
                <a:ext cx="149225" cy="203200"/>
              </a:xfrm>
              <a:custGeom>
                <a:avLst/>
                <a:gdLst>
                  <a:gd name="T0" fmla="*/ 94 w 94"/>
                  <a:gd name="T1" fmla="*/ 128 h 128"/>
                  <a:gd name="T2" fmla="*/ 0 w 94"/>
                  <a:gd name="T3" fmla="*/ 95 h 128"/>
                  <a:gd name="T4" fmla="*/ 3 w 94"/>
                  <a:gd name="T5" fmla="*/ 85 h 128"/>
                  <a:gd name="T6" fmla="*/ 84 w 94"/>
                  <a:gd name="T7" fmla="*/ 113 h 128"/>
                  <a:gd name="T8" fmla="*/ 84 w 94"/>
                  <a:gd name="T9" fmla="*/ 15 h 128"/>
                  <a:gd name="T10" fmla="*/ 3 w 94"/>
                  <a:gd name="T11" fmla="*/ 43 h 128"/>
                  <a:gd name="T12" fmla="*/ 0 w 94"/>
                  <a:gd name="T13" fmla="*/ 33 h 128"/>
                  <a:gd name="T14" fmla="*/ 94 w 94"/>
                  <a:gd name="T15" fmla="*/ 0 h 128"/>
                  <a:gd name="T16" fmla="*/ 94 w 94"/>
                  <a:gd name="T1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4" h="128">
                    <a:moveTo>
                      <a:pt x="94" y="128"/>
                    </a:moveTo>
                    <a:lnTo>
                      <a:pt x="0" y="95"/>
                    </a:lnTo>
                    <a:lnTo>
                      <a:pt x="3" y="85"/>
                    </a:lnTo>
                    <a:lnTo>
                      <a:pt x="84" y="113"/>
                    </a:lnTo>
                    <a:lnTo>
                      <a:pt x="84" y="15"/>
                    </a:lnTo>
                    <a:lnTo>
                      <a:pt x="3" y="43"/>
                    </a:lnTo>
                    <a:lnTo>
                      <a:pt x="0" y="33"/>
                    </a:lnTo>
                    <a:lnTo>
                      <a:pt x="94" y="0"/>
                    </a:lnTo>
                    <a:lnTo>
                      <a:pt x="94" y="128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65" name="Freeform 13"/>
              <p:cNvSpPr>
                <a:spLocks/>
              </p:cNvSpPr>
              <p:nvPr/>
            </p:nvSpPr>
            <p:spPr bwMode="auto">
              <a:xfrm>
                <a:off x="4035425" y="3352800"/>
                <a:ext cx="77787" cy="42863"/>
              </a:xfrm>
              <a:custGeom>
                <a:avLst/>
                <a:gdLst>
                  <a:gd name="T0" fmla="*/ 2 w 49"/>
                  <a:gd name="T1" fmla="*/ 27 h 27"/>
                  <a:gd name="T2" fmla="*/ 0 w 49"/>
                  <a:gd name="T3" fmla="*/ 17 h 27"/>
                  <a:gd name="T4" fmla="*/ 46 w 49"/>
                  <a:gd name="T5" fmla="*/ 0 h 27"/>
                  <a:gd name="T6" fmla="*/ 49 w 49"/>
                  <a:gd name="T7" fmla="*/ 9 h 27"/>
                  <a:gd name="T8" fmla="*/ 2 w 49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27">
                    <a:moveTo>
                      <a:pt x="2" y="27"/>
                    </a:moveTo>
                    <a:lnTo>
                      <a:pt x="0" y="17"/>
                    </a:lnTo>
                    <a:lnTo>
                      <a:pt x="46" y="0"/>
                    </a:lnTo>
                    <a:lnTo>
                      <a:pt x="49" y="9"/>
                    </a:lnTo>
                    <a:lnTo>
                      <a:pt x="2" y="27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66" name="Freeform 14"/>
              <p:cNvSpPr>
                <a:spLocks noEditPoints="1"/>
              </p:cNvSpPr>
              <p:nvPr/>
            </p:nvSpPr>
            <p:spPr bwMode="auto">
              <a:xfrm>
                <a:off x="3889375" y="3354388"/>
                <a:ext cx="49212" cy="98425"/>
              </a:xfrm>
              <a:custGeom>
                <a:avLst/>
                <a:gdLst>
                  <a:gd name="T0" fmla="*/ 31 w 31"/>
                  <a:gd name="T1" fmla="*/ 62 h 62"/>
                  <a:gd name="T2" fmla="*/ 0 w 31"/>
                  <a:gd name="T3" fmla="*/ 62 h 62"/>
                  <a:gd name="T4" fmla="*/ 0 w 31"/>
                  <a:gd name="T5" fmla="*/ 0 h 62"/>
                  <a:gd name="T6" fmla="*/ 31 w 31"/>
                  <a:gd name="T7" fmla="*/ 0 h 62"/>
                  <a:gd name="T8" fmla="*/ 31 w 31"/>
                  <a:gd name="T9" fmla="*/ 62 h 62"/>
                  <a:gd name="T10" fmla="*/ 11 w 31"/>
                  <a:gd name="T11" fmla="*/ 52 h 62"/>
                  <a:gd name="T12" fmla="*/ 21 w 31"/>
                  <a:gd name="T13" fmla="*/ 52 h 62"/>
                  <a:gd name="T14" fmla="*/ 21 w 31"/>
                  <a:gd name="T15" fmla="*/ 10 h 62"/>
                  <a:gd name="T16" fmla="*/ 11 w 31"/>
                  <a:gd name="T17" fmla="*/ 10 h 62"/>
                  <a:gd name="T18" fmla="*/ 11 w 31"/>
                  <a:gd name="T19" fmla="*/ 5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62">
                    <a:moveTo>
                      <a:pt x="31" y="62"/>
                    </a:moveTo>
                    <a:lnTo>
                      <a:pt x="0" y="62"/>
                    </a:lnTo>
                    <a:lnTo>
                      <a:pt x="0" y="0"/>
                    </a:lnTo>
                    <a:lnTo>
                      <a:pt x="31" y="0"/>
                    </a:lnTo>
                    <a:lnTo>
                      <a:pt x="31" y="62"/>
                    </a:lnTo>
                    <a:close/>
                    <a:moveTo>
                      <a:pt x="11" y="52"/>
                    </a:moveTo>
                    <a:lnTo>
                      <a:pt x="21" y="52"/>
                    </a:lnTo>
                    <a:lnTo>
                      <a:pt x="21" y="10"/>
                    </a:lnTo>
                    <a:lnTo>
                      <a:pt x="11" y="10"/>
                    </a:lnTo>
                    <a:lnTo>
                      <a:pt x="11" y="52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67" name="Freeform 15"/>
              <p:cNvSpPr>
                <a:spLocks/>
              </p:cNvSpPr>
              <p:nvPr/>
            </p:nvSpPr>
            <p:spPr bwMode="auto">
              <a:xfrm>
                <a:off x="3922713" y="3468688"/>
                <a:ext cx="80962" cy="65088"/>
              </a:xfrm>
              <a:custGeom>
                <a:avLst/>
                <a:gdLst>
                  <a:gd name="T0" fmla="*/ 16 w 40"/>
                  <a:gd name="T1" fmla="*/ 32 h 32"/>
                  <a:gd name="T2" fmla="*/ 0 w 40"/>
                  <a:gd name="T3" fmla="*/ 16 h 32"/>
                  <a:gd name="T4" fmla="*/ 0 w 40"/>
                  <a:gd name="T5" fmla="*/ 0 h 32"/>
                  <a:gd name="T6" fmla="*/ 8 w 40"/>
                  <a:gd name="T7" fmla="*/ 0 h 32"/>
                  <a:gd name="T8" fmla="*/ 8 w 40"/>
                  <a:gd name="T9" fmla="*/ 16 h 32"/>
                  <a:gd name="T10" fmla="*/ 16 w 40"/>
                  <a:gd name="T11" fmla="*/ 24 h 32"/>
                  <a:gd name="T12" fmla="*/ 24 w 40"/>
                  <a:gd name="T13" fmla="*/ 16 h 32"/>
                  <a:gd name="T14" fmla="*/ 24 w 40"/>
                  <a:gd name="T15" fmla="*/ 0 h 32"/>
                  <a:gd name="T16" fmla="*/ 40 w 40"/>
                  <a:gd name="T17" fmla="*/ 0 h 32"/>
                  <a:gd name="T18" fmla="*/ 40 w 40"/>
                  <a:gd name="T19" fmla="*/ 8 h 32"/>
                  <a:gd name="T20" fmla="*/ 32 w 40"/>
                  <a:gd name="T21" fmla="*/ 8 h 32"/>
                  <a:gd name="T22" fmla="*/ 32 w 40"/>
                  <a:gd name="T23" fmla="*/ 16 h 32"/>
                  <a:gd name="T24" fmla="*/ 16 w 40"/>
                  <a:gd name="T25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" h="32">
                    <a:moveTo>
                      <a:pt x="16" y="32"/>
                    </a:moveTo>
                    <a:cubicBezTo>
                      <a:pt x="7" y="32"/>
                      <a:pt x="0" y="25"/>
                      <a:pt x="0" y="1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20"/>
                      <a:pt x="12" y="24"/>
                      <a:pt x="16" y="24"/>
                    </a:cubicBezTo>
                    <a:cubicBezTo>
                      <a:pt x="20" y="24"/>
                      <a:pt x="24" y="20"/>
                      <a:pt x="24" y="16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2" y="25"/>
                      <a:pt x="25" y="32"/>
                      <a:pt x="16" y="32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</p:grpSp>
      <p:grpSp>
        <p:nvGrpSpPr>
          <p:cNvPr id="5" name="组合 5"/>
          <p:cNvGrpSpPr/>
          <p:nvPr/>
        </p:nvGrpSpPr>
        <p:grpSpPr>
          <a:xfrm>
            <a:off x="2286418" y="2689516"/>
            <a:ext cx="1307651" cy="1127286"/>
            <a:chOff x="2923555" y="2306197"/>
            <a:chExt cx="925769" cy="798077"/>
          </a:xfrm>
          <a:solidFill>
            <a:srgbClr val="60B0CE"/>
          </a:solidFill>
        </p:grpSpPr>
        <p:sp>
          <p:nvSpPr>
            <p:cNvPr id="69" name="六边形 68"/>
            <p:cNvSpPr/>
            <p:nvPr/>
          </p:nvSpPr>
          <p:spPr>
            <a:xfrm rot="1800000">
              <a:off x="2923555" y="2306197"/>
              <a:ext cx="925769" cy="798077"/>
            </a:xfrm>
            <a:prstGeom prst="hexagon">
              <a:avLst>
                <a:gd name="adj" fmla="val 28663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6" name="组合 103"/>
            <p:cNvGrpSpPr/>
            <p:nvPr/>
          </p:nvGrpSpPr>
          <p:grpSpPr>
            <a:xfrm>
              <a:off x="3242437" y="2552842"/>
              <a:ext cx="288053" cy="304776"/>
              <a:chOff x="5908675" y="1281113"/>
              <a:chExt cx="246063" cy="260350"/>
            </a:xfrm>
            <a:grpFill/>
          </p:grpSpPr>
          <p:sp>
            <p:nvSpPr>
              <p:cNvPr id="71" name="Rectangle 5"/>
              <p:cNvSpPr>
                <a:spLocks noChangeArrowheads="1"/>
              </p:cNvSpPr>
              <p:nvPr/>
            </p:nvSpPr>
            <p:spPr bwMode="auto">
              <a:xfrm>
                <a:off x="6024563" y="1320800"/>
                <a:ext cx="15875" cy="163513"/>
              </a:xfrm>
              <a:prstGeom prst="rect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72" name="Freeform 6"/>
              <p:cNvSpPr>
                <a:spLocks/>
              </p:cNvSpPr>
              <p:nvPr/>
            </p:nvSpPr>
            <p:spPr bwMode="auto">
              <a:xfrm>
                <a:off x="5908675" y="1501775"/>
                <a:ext cx="131762" cy="39688"/>
              </a:xfrm>
              <a:custGeom>
                <a:avLst/>
                <a:gdLst>
                  <a:gd name="T0" fmla="*/ 64 w 64"/>
                  <a:gd name="T1" fmla="*/ 20 h 20"/>
                  <a:gd name="T2" fmla="*/ 56 w 64"/>
                  <a:gd name="T3" fmla="*/ 20 h 20"/>
                  <a:gd name="T4" fmla="*/ 44 w 64"/>
                  <a:gd name="T5" fmla="*/ 8 h 20"/>
                  <a:gd name="T6" fmla="*/ 0 w 64"/>
                  <a:gd name="T7" fmla="*/ 8 h 20"/>
                  <a:gd name="T8" fmla="*/ 0 w 64"/>
                  <a:gd name="T9" fmla="*/ 0 h 20"/>
                  <a:gd name="T10" fmla="*/ 44 w 64"/>
                  <a:gd name="T11" fmla="*/ 0 h 20"/>
                  <a:gd name="T12" fmla="*/ 64 w 64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20">
                    <a:moveTo>
                      <a:pt x="64" y="20"/>
                    </a:move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13"/>
                      <a:pt x="51" y="8"/>
                      <a:pt x="44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55" y="0"/>
                      <a:pt x="64" y="9"/>
                      <a:pt x="64" y="2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73" name="Freeform 7"/>
              <p:cNvSpPr>
                <a:spLocks/>
              </p:cNvSpPr>
              <p:nvPr/>
            </p:nvSpPr>
            <p:spPr bwMode="auto">
              <a:xfrm>
                <a:off x="6024563" y="1501775"/>
                <a:ext cx="130175" cy="39688"/>
              </a:xfrm>
              <a:custGeom>
                <a:avLst/>
                <a:gdLst>
                  <a:gd name="T0" fmla="*/ 8 w 64"/>
                  <a:gd name="T1" fmla="*/ 20 h 20"/>
                  <a:gd name="T2" fmla="*/ 0 w 64"/>
                  <a:gd name="T3" fmla="*/ 20 h 20"/>
                  <a:gd name="T4" fmla="*/ 20 w 64"/>
                  <a:gd name="T5" fmla="*/ 0 h 20"/>
                  <a:gd name="T6" fmla="*/ 64 w 64"/>
                  <a:gd name="T7" fmla="*/ 0 h 20"/>
                  <a:gd name="T8" fmla="*/ 64 w 64"/>
                  <a:gd name="T9" fmla="*/ 8 h 20"/>
                  <a:gd name="T10" fmla="*/ 20 w 64"/>
                  <a:gd name="T11" fmla="*/ 8 h 20"/>
                  <a:gd name="T12" fmla="*/ 8 w 64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20">
                    <a:moveTo>
                      <a:pt x="8" y="20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3" y="8"/>
                      <a:pt x="8" y="13"/>
                      <a:pt x="8" y="2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74" name="Freeform 8"/>
              <p:cNvSpPr>
                <a:spLocks/>
              </p:cNvSpPr>
              <p:nvPr/>
            </p:nvSpPr>
            <p:spPr bwMode="auto">
              <a:xfrm>
                <a:off x="5908675" y="1281113"/>
                <a:ext cx="131762" cy="203200"/>
              </a:xfrm>
              <a:custGeom>
                <a:avLst/>
                <a:gdLst>
                  <a:gd name="T0" fmla="*/ 48 w 64"/>
                  <a:gd name="T1" fmla="*/ 100 h 100"/>
                  <a:gd name="T2" fmla="*/ 0 w 64"/>
                  <a:gd name="T3" fmla="*/ 100 h 100"/>
                  <a:gd name="T4" fmla="*/ 0 w 64"/>
                  <a:gd name="T5" fmla="*/ 0 h 100"/>
                  <a:gd name="T6" fmla="*/ 44 w 64"/>
                  <a:gd name="T7" fmla="*/ 0 h 100"/>
                  <a:gd name="T8" fmla="*/ 64 w 64"/>
                  <a:gd name="T9" fmla="*/ 20 h 100"/>
                  <a:gd name="T10" fmla="*/ 56 w 64"/>
                  <a:gd name="T11" fmla="*/ 20 h 100"/>
                  <a:gd name="T12" fmla="*/ 44 w 64"/>
                  <a:gd name="T13" fmla="*/ 8 h 100"/>
                  <a:gd name="T14" fmla="*/ 8 w 64"/>
                  <a:gd name="T15" fmla="*/ 8 h 100"/>
                  <a:gd name="T16" fmla="*/ 8 w 64"/>
                  <a:gd name="T17" fmla="*/ 92 h 100"/>
                  <a:gd name="T18" fmla="*/ 48 w 64"/>
                  <a:gd name="T19" fmla="*/ 92 h 100"/>
                  <a:gd name="T20" fmla="*/ 48 w 64"/>
                  <a:gd name="T21" fmla="*/ 10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4" h="100">
                    <a:moveTo>
                      <a:pt x="48" y="100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55" y="0"/>
                      <a:pt x="64" y="9"/>
                      <a:pt x="64" y="20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13"/>
                      <a:pt x="51" y="8"/>
                      <a:pt x="44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92"/>
                      <a:pt x="8" y="92"/>
                      <a:pt x="8" y="92"/>
                    </a:cubicBezTo>
                    <a:cubicBezTo>
                      <a:pt x="48" y="92"/>
                      <a:pt x="48" y="92"/>
                      <a:pt x="48" y="92"/>
                    </a:cubicBezTo>
                    <a:lnTo>
                      <a:pt x="48" y="10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75" name="Freeform 9"/>
              <p:cNvSpPr>
                <a:spLocks/>
              </p:cNvSpPr>
              <p:nvPr/>
            </p:nvSpPr>
            <p:spPr bwMode="auto">
              <a:xfrm>
                <a:off x="6024563" y="1281113"/>
                <a:ext cx="130175" cy="203200"/>
              </a:xfrm>
              <a:custGeom>
                <a:avLst/>
                <a:gdLst>
                  <a:gd name="T0" fmla="*/ 64 w 64"/>
                  <a:gd name="T1" fmla="*/ 100 h 100"/>
                  <a:gd name="T2" fmla="*/ 16 w 64"/>
                  <a:gd name="T3" fmla="*/ 100 h 100"/>
                  <a:gd name="T4" fmla="*/ 16 w 64"/>
                  <a:gd name="T5" fmla="*/ 92 h 100"/>
                  <a:gd name="T6" fmla="*/ 56 w 64"/>
                  <a:gd name="T7" fmla="*/ 92 h 100"/>
                  <a:gd name="T8" fmla="*/ 56 w 64"/>
                  <a:gd name="T9" fmla="*/ 8 h 100"/>
                  <a:gd name="T10" fmla="*/ 20 w 64"/>
                  <a:gd name="T11" fmla="*/ 8 h 100"/>
                  <a:gd name="T12" fmla="*/ 8 w 64"/>
                  <a:gd name="T13" fmla="*/ 20 h 100"/>
                  <a:gd name="T14" fmla="*/ 0 w 64"/>
                  <a:gd name="T15" fmla="*/ 20 h 100"/>
                  <a:gd name="T16" fmla="*/ 20 w 64"/>
                  <a:gd name="T17" fmla="*/ 0 h 100"/>
                  <a:gd name="T18" fmla="*/ 64 w 64"/>
                  <a:gd name="T19" fmla="*/ 0 h 100"/>
                  <a:gd name="T20" fmla="*/ 64 w 64"/>
                  <a:gd name="T21" fmla="*/ 10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4" h="100">
                    <a:moveTo>
                      <a:pt x="64" y="100"/>
                    </a:moveTo>
                    <a:cubicBezTo>
                      <a:pt x="16" y="100"/>
                      <a:pt x="16" y="100"/>
                      <a:pt x="16" y="100"/>
                    </a:cubicBezTo>
                    <a:cubicBezTo>
                      <a:pt x="16" y="92"/>
                      <a:pt x="16" y="92"/>
                      <a:pt x="16" y="92"/>
                    </a:cubicBezTo>
                    <a:cubicBezTo>
                      <a:pt x="56" y="92"/>
                      <a:pt x="56" y="92"/>
                      <a:pt x="56" y="92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3" y="8"/>
                      <a:pt x="8" y="13"/>
                      <a:pt x="8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64" y="0"/>
                      <a:pt x="64" y="0"/>
                      <a:pt x="64" y="0"/>
                    </a:cubicBezTo>
                    <a:lnTo>
                      <a:pt x="64" y="10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</p:grpSp>
      <p:grpSp>
        <p:nvGrpSpPr>
          <p:cNvPr id="7" name="组合 1"/>
          <p:cNvGrpSpPr/>
          <p:nvPr/>
        </p:nvGrpSpPr>
        <p:grpSpPr>
          <a:xfrm>
            <a:off x="4708172" y="1292413"/>
            <a:ext cx="1307651" cy="1127286"/>
            <a:chOff x="4638068" y="1317099"/>
            <a:chExt cx="925769" cy="798077"/>
          </a:xfrm>
          <a:solidFill>
            <a:srgbClr val="60B0CE"/>
          </a:solidFill>
        </p:grpSpPr>
        <p:sp>
          <p:nvSpPr>
            <p:cNvPr id="77" name="六边形 76"/>
            <p:cNvSpPr/>
            <p:nvPr/>
          </p:nvSpPr>
          <p:spPr>
            <a:xfrm rot="1800000">
              <a:off x="4638068" y="1317099"/>
              <a:ext cx="925769" cy="798077"/>
            </a:xfrm>
            <a:prstGeom prst="hexagon">
              <a:avLst>
                <a:gd name="adj" fmla="val 28663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8" name="组合 111"/>
            <p:cNvGrpSpPr/>
            <p:nvPr/>
          </p:nvGrpSpPr>
          <p:grpSpPr>
            <a:xfrm>
              <a:off x="4950422" y="1529083"/>
              <a:ext cx="301060" cy="301061"/>
              <a:chOff x="5903913" y="4632325"/>
              <a:chExt cx="257175" cy="257176"/>
            </a:xfrm>
            <a:grpFill/>
          </p:grpSpPr>
          <p:sp>
            <p:nvSpPr>
              <p:cNvPr id="79" name="Freeform 16"/>
              <p:cNvSpPr>
                <a:spLocks/>
              </p:cNvSpPr>
              <p:nvPr/>
            </p:nvSpPr>
            <p:spPr bwMode="auto">
              <a:xfrm>
                <a:off x="5934075" y="4783138"/>
                <a:ext cx="195262" cy="106363"/>
              </a:xfrm>
              <a:custGeom>
                <a:avLst/>
                <a:gdLst>
                  <a:gd name="T0" fmla="*/ 123 w 123"/>
                  <a:gd name="T1" fmla="*/ 67 h 67"/>
                  <a:gd name="T2" fmla="*/ 0 w 123"/>
                  <a:gd name="T3" fmla="*/ 67 h 67"/>
                  <a:gd name="T4" fmla="*/ 0 w 123"/>
                  <a:gd name="T5" fmla="*/ 0 h 67"/>
                  <a:gd name="T6" fmla="*/ 10 w 123"/>
                  <a:gd name="T7" fmla="*/ 0 h 67"/>
                  <a:gd name="T8" fmla="*/ 10 w 123"/>
                  <a:gd name="T9" fmla="*/ 57 h 67"/>
                  <a:gd name="T10" fmla="*/ 113 w 123"/>
                  <a:gd name="T11" fmla="*/ 57 h 67"/>
                  <a:gd name="T12" fmla="*/ 113 w 123"/>
                  <a:gd name="T13" fmla="*/ 0 h 67"/>
                  <a:gd name="T14" fmla="*/ 123 w 123"/>
                  <a:gd name="T15" fmla="*/ 0 h 67"/>
                  <a:gd name="T16" fmla="*/ 123 w 123"/>
                  <a:gd name="T17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3" h="67">
                    <a:moveTo>
                      <a:pt x="123" y="67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0" y="57"/>
                    </a:lnTo>
                    <a:lnTo>
                      <a:pt x="113" y="57"/>
                    </a:lnTo>
                    <a:lnTo>
                      <a:pt x="113" y="0"/>
                    </a:lnTo>
                    <a:lnTo>
                      <a:pt x="123" y="0"/>
                    </a:lnTo>
                    <a:lnTo>
                      <a:pt x="123" y="67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80" name="Freeform 17"/>
              <p:cNvSpPr>
                <a:spLocks/>
              </p:cNvSpPr>
              <p:nvPr/>
            </p:nvSpPr>
            <p:spPr bwMode="auto">
              <a:xfrm>
                <a:off x="5903913" y="4632325"/>
                <a:ext cx="257175" cy="149225"/>
              </a:xfrm>
              <a:custGeom>
                <a:avLst/>
                <a:gdLst>
                  <a:gd name="T0" fmla="*/ 154 w 162"/>
                  <a:gd name="T1" fmla="*/ 94 h 94"/>
                  <a:gd name="T2" fmla="*/ 81 w 162"/>
                  <a:gd name="T3" fmla="*/ 15 h 94"/>
                  <a:gd name="T4" fmla="*/ 7 w 162"/>
                  <a:gd name="T5" fmla="*/ 94 h 94"/>
                  <a:gd name="T6" fmla="*/ 0 w 162"/>
                  <a:gd name="T7" fmla="*/ 86 h 94"/>
                  <a:gd name="T8" fmla="*/ 81 w 162"/>
                  <a:gd name="T9" fmla="*/ 0 h 94"/>
                  <a:gd name="T10" fmla="*/ 162 w 162"/>
                  <a:gd name="T11" fmla="*/ 86 h 94"/>
                  <a:gd name="T12" fmla="*/ 154 w 162"/>
                  <a:gd name="T13" fmla="*/ 9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2" h="94">
                    <a:moveTo>
                      <a:pt x="154" y="94"/>
                    </a:moveTo>
                    <a:lnTo>
                      <a:pt x="81" y="15"/>
                    </a:lnTo>
                    <a:lnTo>
                      <a:pt x="7" y="94"/>
                    </a:lnTo>
                    <a:lnTo>
                      <a:pt x="0" y="86"/>
                    </a:lnTo>
                    <a:lnTo>
                      <a:pt x="81" y="0"/>
                    </a:lnTo>
                    <a:lnTo>
                      <a:pt x="162" y="86"/>
                    </a:lnTo>
                    <a:lnTo>
                      <a:pt x="154" y="94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81" name="Freeform 18"/>
              <p:cNvSpPr>
                <a:spLocks/>
              </p:cNvSpPr>
              <p:nvPr/>
            </p:nvSpPr>
            <p:spPr bwMode="auto">
              <a:xfrm>
                <a:off x="5999163" y="4783138"/>
                <a:ext cx="65087" cy="73025"/>
              </a:xfrm>
              <a:custGeom>
                <a:avLst/>
                <a:gdLst>
                  <a:gd name="T0" fmla="*/ 41 w 41"/>
                  <a:gd name="T1" fmla="*/ 46 h 46"/>
                  <a:gd name="T2" fmla="*/ 31 w 41"/>
                  <a:gd name="T3" fmla="*/ 46 h 46"/>
                  <a:gd name="T4" fmla="*/ 31 w 41"/>
                  <a:gd name="T5" fmla="*/ 10 h 46"/>
                  <a:gd name="T6" fmla="*/ 10 w 41"/>
                  <a:gd name="T7" fmla="*/ 10 h 46"/>
                  <a:gd name="T8" fmla="*/ 10 w 41"/>
                  <a:gd name="T9" fmla="*/ 46 h 46"/>
                  <a:gd name="T10" fmla="*/ 0 w 41"/>
                  <a:gd name="T11" fmla="*/ 46 h 46"/>
                  <a:gd name="T12" fmla="*/ 0 w 41"/>
                  <a:gd name="T13" fmla="*/ 0 h 46"/>
                  <a:gd name="T14" fmla="*/ 41 w 41"/>
                  <a:gd name="T15" fmla="*/ 0 h 46"/>
                  <a:gd name="T16" fmla="*/ 41 w 41"/>
                  <a:gd name="T17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46">
                    <a:moveTo>
                      <a:pt x="41" y="46"/>
                    </a:moveTo>
                    <a:lnTo>
                      <a:pt x="31" y="46"/>
                    </a:lnTo>
                    <a:lnTo>
                      <a:pt x="31" y="10"/>
                    </a:lnTo>
                    <a:lnTo>
                      <a:pt x="10" y="10"/>
                    </a:lnTo>
                    <a:lnTo>
                      <a:pt x="10" y="46"/>
                    </a:lnTo>
                    <a:lnTo>
                      <a:pt x="0" y="46"/>
                    </a:lnTo>
                    <a:lnTo>
                      <a:pt x="0" y="0"/>
                    </a:lnTo>
                    <a:lnTo>
                      <a:pt x="41" y="0"/>
                    </a:lnTo>
                    <a:lnTo>
                      <a:pt x="41" y="4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82" name="Freeform 19"/>
              <p:cNvSpPr>
                <a:spLocks noEditPoints="1"/>
              </p:cNvSpPr>
              <p:nvPr/>
            </p:nvSpPr>
            <p:spPr bwMode="auto">
              <a:xfrm>
                <a:off x="5999163" y="4702175"/>
                <a:ext cx="65087" cy="65088"/>
              </a:xfrm>
              <a:custGeom>
                <a:avLst/>
                <a:gdLst>
                  <a:gd name="T0" fmla="*/ 16 w 32"/>
                  <a:gd name="T1" fmla="*/ 32 h 32"/>
                  <a:gd name="T2" fmla="*/ 0 w 32"/>
                  <a:gd name="T3" fmla="*/ 16 h 32"/>
                  <a:gd name="T4" fmla="*/ 16 w 32"/>
                  <a:gd name="T5" fmla="*/ 0 h 32"/>
                  <a:gd name="T6" fmla="*/ 32 w 32"/>
                  <a:gd name="T7" fmla="*/ 16 h 32"/>
                  <a:gd name="T8" fmla="*/ 16 w 32"/>
                  <a:gd name="T9" fmla="*/ 32 h 32"/>
                  <a:gd name="T10" fmla="*/ 16 w 32"/>
                  <a:gd name="T11" fmla="*/ 8 h 32"/>
                  <a:gd name="T12" fmla="*/ 8 w 32"/>
                  <a:gd name="T13" fmla="*/ 16 h 32"/>
                  <a:gd name="T14" fmla="*/ 16 w 32"/>
                  <a:gd name="T15" fmla="*/ 24 h 32"/>
                  <a:gd name="T16" fmla="*/ 24 w 32"/>
                  <a:gd name="T17" fmla="*/ 16 h 32"/>
                  <a:gd name="T18" fmla="*/ 16 w 32"/>
                  <a:gd name="T19" fmla="*/ 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32">
                    <a:moveTo>
                      <a:pt x="16" y="32"/>
                    </a:moveTo>
                    <a:cubicBezTo>
                      <a:pt x="7" y="32"/>
                      <a:pt x="0" y="25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5" y="0"/>
                      <a:pt x="32" y="7"/>
                      <a:pt x="32" y="16"/>
                    </a:cubicBezTo>
                    <a:cubicBezTo>
                      <a:pt x="32" y="25"/>
                      <a:pt x="25" y="32"/>
                      <a:pt x="16" y="32"/>
                    </a:cubicBezTo>
                    <a:moveTo>
                      <a:pt x="16" y="8"/>
                    </a:moveTo>
                    <a:cubicBezTo>
                      <a:pt x="12" y="8"/>
                      <a:pt x="8" y="12"/>
                      <a:pt x="8" y="16"/>
                    </a:cubicBezTo>
                    <a:cubicBezTo>
                      <a:pt x="8" y="20"/>
                      <a:pt x="12" y="24"/>
                      <a:pt x="16" y="24"/>
                    </a:cubicBezTo>
                    <a:cubicBezTo>
                      <a:pt x="20" y="24"/>
                      <a:pt x="24" y="20"/>
                      <a:pt x="24" y="16"/>
                    </a:cubicBezTo>
                    <a:cubicBezTo>
                      <a:pt x="24" y="12"/>
                      <a:pt x="20" y="8"/>
                      <a:pt x="16" y="8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</p:grpSp>
      <p:grpSp>
        <p:nvGrpSpPr>
          <p:cNvPr id="9" name="组合 3"/>
          <p:cNvGrpSpPr/>
          <p:nvPr/>
        </p:nvGrpSpPr>
        <p:grpSpPr>
          <a:xfrm>
            <a:off x="4708172" y="4102206"/>
            <a:ext cx="1307651" cy="1127286"/>
            <a:chOff x="4638068" y="3306330"/>
            <a:chExt cx="925769" cy="798077"/>
          </a:xfrm>
          <a:solidFill>
            <a:srgbClr val="60B0CE"/>
          </a:solidFill>
        </p:grpSpPr>
        <p:sp>
          <p:nvSpPr>
            <p:cNvPr id="84" name="六边形 83"/>
            <p:cNvSpPr/>
            <p:nvPr/>
          </p:nvSpPr>
          <p:spPr>
            <a:xfrm rot="1800000">
              <a:off x="4638068" y="3306330"/>
              <a:ext cx="925769" cy="798077"/>
            </a:xfrm>
            <a:prstGeom prst="hexagon">
              <a:avLst>
                <a:gd name="adj" fmla="val 28663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10" name="组合 138"/>
            <p:cNvGrpSpPr/>
            <p:nvPr/>
          </p:nvGrpSpPr>
          <p:grpSpPr>
            <a:xfrm>
              <a:off x="4955685" y="3539163"/>
              <a:ext cx="290587" cy="332410"/>
              <a:chOff x="10856093" y="315913"/>
              <a:chExt cx="419100" cy="479425"/>
            </a:xfrm>
            <a:grpFill/>
          </p:grpSpPr>
          <p:sp>
            <p:nvSpPr>
              <p:cNvPr id="86" name="Freeform 7"/>
              <p:cNvSpPr>
                <a:spLocks noEditPoints="1"/>
              </p:cNvSpPr>
              <p:nvPr/>
            </p:nvSpPr>
            <p:spPr bwMode="auto">
              <a:xfrm>
                <a:off x="10856093" y="315913"/>
                <a:ext cx="330200" cy="419100"/>
              </a:xfrm>
              <a:custGeom>
                <a:avLst/>
                <a:gdLst>
                  <a:gd name="T0" fmla="*/ 208 w 208"/>
                  <a:gd name="T1" fmla="*/ 264 h 264"/>
                  <a:gd name="T2" fmla="*/ 0 w 208"/>
                  <a:gd name="T3" fmla="*/ 264 h 264"/>
                  <a:gd name="T4" fmla="*/ 0 w 208"/>
                  <a:gd name="T5" fmla="*/ 0 h 264"/>
                  <a:gd name="T6" fmla="*/ 208 w 208"/>
                  <a:gd name="T7" fmla="*/ 0 h 264"/>
                  <a:gd name="T8" fmla="*/ 208 w 208"/>
                  <a:gd name="T9" fmla="*/ 264 h 264"/>
                  <a:gd name="T10" fmla="*/ 19 w 208"/>
                  <a:gd name="T11" fmla="*/ 245 h 264"/>
                  <a:gd name="T12" fmla="*/ 189 w 208"/>
                  <a:gd name="T13" fmla="*/ 245 h 264"/>
                  <a:gd name="T14" fmla="*/ 189 w 208"/>
                  <a:gd name="T15" fmla="*/ 18 h 264"/>
                  <a:gd name="T16" fmla="*/ 19 w 208"/>
                  <a:gd name="T17" fmla="*/ 18 h 264"/>
                  <a:gd name="T18" fmla="*/ 19 w 208"/>
                  <a:gd name="T19" fmla="*/ 245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8" h="264">
                    <a:moveTo>
                      <a:pt x="208" y="264"/>
                    </a:moveTo>
                    <a:lnTo>
                      <a:pt x="0" y="264"/>
                    </a:lnTo>
                    <a:lnTo>
                      <a:pt x="0" y="0"/>
                    </a:lnTo>
                    <a:lnTo>
                      <a:pt x="208" y="0"/>
                    </a:lnTo>
                    <a:lnTo>
                      <a:pt x="208" y="264"/>
                    </a:lnTo>
                    <a:close/>
                    <a:moveTo>
                      <a:pt x="19" y="245"/>
                    </a:moveTo>
                    <a:lnTo>
                      <a:pt x="189" y="245"/>
                    </a:lnTo>
                    <a:lnTo>
                      <a:pt x="189" y="18"/>
                    </a:lnTo>
                    <a:lnTo>
                      <a:pt x="19" y="18"/>
                    </a:lnTo>
                    <a:lnTo>
                      <a:pt x="19" y="245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87" name="Rectangle 8"/>
              <p:cNvSpPr>
                <a:spLocks noChangeArrowheads="1"/>
              </p:cNvSpPr>
              <p:nvPr/>
            </p:nvSpPr>
            <p:spPr bwMode="auto">
              <a:xfrm>
                <a:off x="10930706" y="495301"/>
                <a:ext cx="179388" cy="30163"/>
              </a:xfrm>
              <a:prstGeom prst="rect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88" name="Rectangle 9"/>
              <p:cNvSpPr>
                <a:spLocks noChangeArrowheads="1"/>
              </p:cNvSpPr>
              <p:nvPr/>
            </p:nvSpPr>
            <p:spPr bwMode="auto">
              <a:xfrm>
                <a:off x="10930706" y="555626"/>
                <a:ext cx="179388" cy="30163"/>
              </a:xfrm>
              <a:prstGeom prst="rect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89" name="Rectangle 10"/>
              <p:cNvSpPr>
                <a:spLocks noChangeArrowheads="1"/>
              </p:cNvSpPr>
              <p:nvPr/>
            </p:nvSpPr>
            <p:spPr bwMode="auto">
              <a:xfrm>
                <a:off x="10930706" y="615951"/>
                <a:ext cx="179388" cy="28575"/>
              </a:xfrm>
              <a:prstGeom prst="rect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90" name="Rectangle 11"/>
              <p:cNvSpPr>
                <a:spLocks noChangeArrowheads="1"/>
              </p:cNvSpPr>
              <p:nvPr/>
            </p:nvSpPr>
            <p:spPr bwMode="auto">
              <a:xfrm>
                <a:off x="10930706" y="434975"/>
                <a:ext cx="90488" cy="30163"/>
              </a:xfrm>
              <a:prstGeom prst="rect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91" name="Freeform 12"/>
              <p:cNvSpPr>
                <a:spLocks/>
              </p:cNvSpPr>
              <p:nvPr/>
            </p:nvSpPr>
            <p:spPr bwMode="auto">
              <a:xfrm>
                <a:off x="10960868" y="374650"/>
                <a:ext cx="314325" cy="420688"/>
              </a:xfrm>
              <a:custGeom>
                <a:avLst/>
                <a:gdLst>
                  <a:gd name="T0" fmla="*/ 198 w 198"/>
                  <a:gd name="T1" fmla="*/ 265 h 265"/>
                  <a:gd name="T2" fmla="*/ 0 w 198"/>
                  <a:gd name="T3" fmla="*/ 265 h 265"/>
                  <a:gd name="T4" fmla="*/ 0 w 198"/>
                  <a:gd name="T5" fmla="*/ 246 h 265"/>
                  <a:gd name="T6" fmla="*/ 179 w 198"/>
                  <a:gd name="T7" fmla="*/ 246 h 265"/>
                  <a:gd name="T8" fmla="*/ 179 w 198"/>
                  <a:gd name="T9" fmla="*/ 19 h 265"/>
                  <a:gd name="T10" fmla="*/ 160 w 198"/>
                  <a:gd name="T11" fmla="*/ 19 h 265"/>
                  <a:gd name="T12" fmla="*/ 160 w 198"/>
                  <a:gd name="T13" fmla="*/ 0 h 265"/>
                  <a:gd name="T14" fmla="*/ 198 w 198"/>
                  <a:gd name="T15" fmla="*/ 0 h 265"/>
                  <a:gd name="T16" fmla="*/ 198 w 198"/>
                  <a:gd name="T17" fmla="*/ 265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8" h="265">
                    <a:moveTo>
                      <a:pt x="198" y="265"/>
                    </a:moveTo>
                    <a:lnTo>
                      <a:pt x="0" y="265"/>
                    </a:lnTo>
                    <a:lnTo>
                      <a:pt x="0" y="246"/>
                    </a:lnTo>
                    <a:lnTo>
                      <a:pt x="179" y="246"/>
                    </a:lnTo>
                    <a:lnTo>
                      <a:pt x="179" y="19"/>
                    </a:lnTo>
                    <a:lnTo>
                      <a:pt x="160" y="19"/>
                    </a:lnTo>
                    <a:lnTo>
                      <a:pt x="160" y="0"/>
                    </a:lnTo>
                    <a:lnTo>
                      <a:pt x="198" y="0"/>
                    </a:lnTo>
                    <a:lnTo>
                      <a:pt x="198" y="265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</p:grpSp>
      <p:grpSp>
        <p:nvGrpSpPr>
          <p:cNvPr id="11" name="组合 6"/>
          <p:cNvGrpSpPr/>
          <p:nvPr/>
        </p:nvGrpSpPr>
        <p:grpSpPr>
          <a:xfrm>
            <a:off x="3093672" y="1292413"/>
            <a:ext cx="1307651" cy="1127286"/>
            <a:chOff x="3495061" y="1317099"/>
            <a:chExt cx="925769" cy="798077"/>
          </a:xfrm>
          <a:solidFill>
            <a:srgbClr val="60B0CE"/>
          </a:solidFill>
        </p:grpSpPr>
        <p:sp>
          <p:nvSpPr>
            <p:cNvPr id="93" name="六边形 92"/>
            <p:cNvSpPr/>
            <p:nvPr/>
          </p:nvSpPr>
          <p:spPr>
            <a:xfrm rot="1800000">
              <a:off x="3495061" y="1317099"/>
              <a:ext cx="925769" cy="798077"/>
            </a:xfrm>
            <a:prstGeom prst="hexagon">
              <a:avLst>
                <a:gd name="adj" fmla="val 28663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12" name="组合 123"/>
            <p:cNvGrpSpPr/>
            <p:nvPr/>
          </p:nvGrpSpPr>
          <p:grpSpPr>
            <a:xfrm>
              <a:off x="3797292" y="1491619"/>
              <a:ext cx="306656" cy="310855"/>
              <a:chOff x="9363075" y="4967288"/>
              <a:chExt cx="463551" cy="469900"/>
            </a:xfrm>
            <a:grpFill/>
          </p:grpSpPr>
          <p:sp>
            <p:nvSpPr>
              <p:cNvPr id="95" name="Freeform 22"/>
              <p:cNvSpPr>
                <a:spLocks/>
              </p:cNvSpPr>
              <p:nvPr/>
            </p:nvSpPr>
            <p:spPr bwMode="auto">
              <a:xfrm>
                <a:off x="9371013" y="5280025"/>
                <a:ext cx="158750" cy="150813"/>
              </a:xfrm>
              <a:custGeom>
                <a:avLst/>
                <a:gdLst>
                  <a:gd name="T0" fmla="*/ 14 w 100"/>
                  <a:gd name="T1" fmla="*/ 95 h 95"/>
                  <a:gd name="T2" fmla="*/ 0 w 100"/>
                  <a:gd name="T3" fmla="*/ 80 h 95"/>
                  <a:gd name="T4" fmla="*/ 85 w 100"/>
                  <a:gd name="T5" fmla="*/ 0 h 95"/>
                  <a:gd name="T6" fmla="*/ 100 w 100"/>
                  <a:gd name="T7" fmla="*/ 14 h 95"/>
                  <a:gd name="T8" fmla="*/ 14 w 100"/>
                  <a:gd name="T9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95">
                    <a:moveTo>
                      <a:pt x="14" y="95"/>
                    </a:moveTo>
                    <a:lnTo>
                      <a:pt x="0" y="80"/>
                    </a:lnTo>
                    <a:lnTo>
                      <a:pt x="85" y="0"/>
                    </a:lnTo>
                    <a:lnTo>
                      <a:pt x="100" y="14"/>
                    </a:lnTo>
                    <a:lnTo>
                      <a:pt x="14" y="95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96" name="Freeform 23"/>
              <p:cNvSpPr>
                <a:spLocks noEditPoints="1"/>
              </p:cNvSpPr>
              <p:nvPr/>
            </p:nvSpPr>
            <p:spPr bwMode="auto">
              <a:xfrm>
                <a:off x="9486900" y="5200650"/>
                <a:ext cx="120650" cy="120650"/>
              </a:xfrm>
              <a:custGeom>
                <a:avLst/>
                <a:gdLst>
                  <a:gd name="T0" fmla="*/ 16 w 32"/>
                  <a:gd name="T1" fmla="*/ 32 h 32"/>
                  <a:gd name="T2" fmla="*/ 0 w 32"/>
                  <a:gd name="T3" fmla="*/ 16 h 32"/>
                  <a:gd name="T4" fmla="*/ 16 w 32"/>
                  <a:gd name="T5" fmla="*/ 0 h 32"/>
                  <a:gd name="T6" fmla="*/ 32 w 32"/>
                  <a:gd name="T7" fmla="*/ 16 h 32"/>
                  <a:gd name="T8" fmla="*/ 16 w 32"/>
                  <a:gd name="T9" fmla="*/ 32 h 32"/>
                  <a:gd name="T10" fmla="*/ 16 w 32"/>
                  <a:gd name="T11" fmla="*/ 8 h 32"/>
                  <a:gd name="T12" fmla="*/ 8 w 32"/>
                  <a:gd name="T13" fmla="*/ 16 h 32"/>
                  <a:gd name="T14" fmla="*/ 16 w 32"/>
                  <a:gd name="T15" fmla="*/ 24 h 32"/>
                  <a:gd name="T16" fmla="*/ 24 w 32"/>
                  <a:gd name="T17" fmla="*/ 16 h 32"/>
                  <a:gd name="T18" fmla="*/ 16 w 32"/>
                  <a:gd name="T19" fmla="*/ 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32">
                    <a:moveTo>
                      <a:pt x="16" y="32"/>
                    </a:moveTo>
                    <a:cubicBezTo>
                      <a:pt x="7" y="32"/>
                      <a:pt x="0" y="25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5" y="0"/>
                      <a:pt x="32" y="7"/>
                      <a:pt x="32" y="16"/>
                    </a:cubicBezTo>
                    <a:cubicBezTo>
                      <a:pt x="32" y="25"/>
                      <a:pt x="25" y="32"/>
                      <a:pt x="16" y="32"/>
                    </a:cubicBezTo>
                    <a:moveTo>
                      <a:pt x="16" y="8"/>
                    </a:moveTo>
                    <a:cubicBezTo>
                      <a:pt x="12" y="8"/>
                      <a:pt x="8" y="12"/>
                      <a:pt x="8" y="16"/>
                    </a:cubicBezTo>
                    <a:cubicBezTo>
                      <a:pt x="8" y="20"/>
                      <a:pt x="12" y="24"/>
                      <a:pt x="16" y="24"/>
                    </a:cubicBezTo>
                    <a:cubicBezTo>
                      <a:pt x="20" y="24"/>
                      <a:pt x="24" y="20"/>
                      <a:pt x="24" y="16"/>
                    </a:cubicBezTo>
                    <a:cubicBezTo>
                      <a:pt x="24" y="12"/>
                      <a:pt x="20" y="8"/>
                      <a:pt x="16" y="8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97" name="Freeform 24"/>
              <p:cNvSpPr>
                <a:spLocks noEditPoints="1"/>
              </p:cNvSpPr>
              <p:nvPr/>
            </p:nvSpPr>
            <p:spPr bwMode="auto">
              <a:xfrm>
                <a:off x="9577388" y="4967288"/>
                <a:ext cx="249238" cy="249238"/>
              </a:xfrm>
              <a:custGeom>
                <a:avLst/>
                <a:gdLst>
                  <a:gd name="T0" fmla="*/ 32 w 66"/>
                  <a:gd name="T1" fmla="*/ 66 h 66"/>
                  <a:gd name="T2" fmla="*/ 9 w 66"/>
                  <a:gd name="T3" fmla="*/ 57 h 66"/>
                  <a:gd name="T4" fmla="*/ 0 w 66"/>
                  <a:gd name="T5" fmla="*/ 34 h 66"/>
                  <a:gd name="T6" fmla="*/ 9 w 66"/>
                  <a:gd name="T7" fmla="*/ 11 h 66"/>
                  <a:gd name="T8" fmla="*/ 20 w 66"/>
                  <a:gd name="T9" fmla="*/ 0 h 66"/>
                  <a:gd name="T10" fmla="*/ 66 w 66"/>
                  <a:gd name="T11" fmla="*/ 46 h 66"/>
                  <a:gd name="T12" fmla="*/ 55 w 66"/>
                  <a:gd name="T13" fmla="*/ 57 h 66"/>
                  <a:gd name="T14" fmla="*/ 32 w 66"/>
                  <a:gd name="T15" fmla="*/ 66 h 66"/>
                  <a:gd name="T16" fmla="*/ 20 w 66"/>
                  <a:gd name="T17" fmla="*/ 12 h 66"/>
                  <a:gd name="T18" fmla="*/ 15 w 66"/>
                  <a:gd name="T19" fmla="*/ 17 h 66"/>
                  <a:gd name="T20" fmla="*/ 8 w 66"/>
                  <a:gd name="T21" fmla="*/ 34 h 66"/>
                  <a:gd name="T22" fmla="*/ 15 w 66"/>
                  <a:gd name="T23" fmla="*/ 51 h 66"/>
                  <a:gd name="T24" fmla="*/ 32 w 66"/>
                  <a:gd name="T25" fmla="*/ 58 h 66"/>
                  <a:gd name="T26" fmla="*/ 49 w 66"/>
                  <a:gd name="T27" fmla="*/ 51 h 66"/>
                  <a:gd name="T28" fmla="*/ 54 w 66"/>
                  <a:gd name="T29" fmla="*/ 46 h 66"/>
                  <a:gd name="T30" fmla="*/ 20 w 66"/>
                  <a:gd name="T31" fmla="*/ 1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6" h="66">
                    <a:moveTo>
                      <a:pt x="32" y="66"/>
                    </a:moveTo>
                    <a:cubicBezTo>
                      <a:pt x="23" y="66"/>
                      <a:pt x="15" y="63"/>
                      <a:pt x="9" y="57"/>
                    </a:cubicBezTo>
                    <a:cubicBezTo>
                      <a:pt x="3" y="51"/>
                      <a:pt x="0" y="43"/>
                      <a:pt x="0" y="34"/>
                    </a:cubicBezTo>
                    <a:cubicBezTo>
                      <a:pt x="0" y="25"/>
                      <a:pt x="3" y="17"/>
                      <a:pt x="9" y="11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66" y="46"/>
                      <a:pt x="66" y="46"/>
                      <a:pt x="66" y="46"/>
                    </a:cubicBezTo>
                    <a:cubicBezTo>
                      <a:pt x="55" y="57"/>
                      <a:pt x="55" y="57"/>
                      <a:pt x="55" y="57"/>
                    </a:cubicBezTo>
                    <a:cubicBezTo>
                      <a:pt x="49" y="63"/>
                      <a:pt x="41" y="66"/>
                      <a:pt x="32" y="66"/>
                    </a:cubicBezTo>
                    <a:moveTo>
                      <a:pt x="20" y="12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0" y="22"/>
                      <a:pt x="8" y="28"/>
                      <a:pt x="8" y="34"/>
                    </a:cubicBezTo>
                    <a:cubicBezTo>
                      <a:pt x="8" y="40"/>
                      <a:pt x="10" y="46"/>
                      <a:pt x="15" y="51"/>
                    </a:cubicBezTo>
                    <a:cubicBezTo>
                      <a:pt x="20" y="56"/>
                      <a:pt x="26" y="58"/>
                      <a:pt x="32" y="58"/>
                    </a:cubicBezTo>
                    <a:cubicBezTo>
                      <a:pt x="38" y="58"/>
                      <a:pt x="44" y="56"/>
                      <a:pt x="49" y="51"/>
                    </a:cubicBezTo>
                    <a:cubicBezTo>
                      <a:pt x="54" y="46"/>
                      <a:pt x="54" y="46"/>
                      <a:pt x="54" y="46"/>
                    </a:cubicBezTo>
                    <a:lnTo>
                      <a:pt x="20" y="12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98" name="Freeform 25"/>
              <p:cNvSpPr>
                <a:spLocks/>
              </p:cNvSpPr>
              <p:nvPr/>
            </p:nvSpPr>
            <p:spPr bwMode="auto">
              <a:xfrm>
                <a:off x="9363075" y="5065713"/>
                <a:ext cx="365125" cy="371475"/>
              </a:xfrm>
              <a:custGeom>
                <a:avLst/>
                <a:gdLst>
                  <a:gd name="T0" fmla="*/ 0 w 230"/>
                  <a:gd name="T1" fmla="*/ 234 h 234"/>
                  <a:gd name="T2" fmla="*/ 22 w 230"/>
                  <a:gd name="T3" fmla="*/ 49 h 234"/>
                  <a:gd name="T4" fmla="*/ 112 w 230"/>
                  <a:gd name="T5" fmla="*/ 0 h 234"/>
                  <a:gd name="T6" fmla="*/ 121 w 230"/>
                  <a:gd name="T7" fmla="*/ 16 h 234"/>
                  <a:gd name="T8" fmla="*/ 41 w 230"/>
                  <a:gd name="T9" fmla="*/ 61 h 234"/>
                  <a:gd name="T10" fmla="*/ 24 w 230"/>
                  <a:gd name="T11" fmla="*/ 211 h 234"/>
                  <a:gd name="T12" fmla="*/ 185 w 230"/>
                  <a:gd name="T13" fmla="*/ 180 h 234"/>
                  <a:gd name="T14" fmla="*/ 211 w 230"/>
                  <a:gd name="T15" fmla="*/ 111 h 234"/>
                  <a:gd name="T16" fmla="*/ 230 w 230"/>
                  <a:gd name="T17" fmla="*/ 116 h 234"/>
                  <a:gd name="T18" fmla="*/ 199 w 230"/>
                  <a:gd name="T19" fmla="*/ 199 h 234"/>
                  <a:gd name="T20" fmla="*/ 0 w 230"/>
                  <a:gd name="T21" fmla="*/ 234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0" h="234">
                    <a:moveTo>
                      <a:pt x="0" y="234"/>
                    </a:moveTo>
                    <a:lnTo>
                      <a:pt x="22" y="49"/>
                    </a:lnTo>
                    <a:lnTo>
                      <a:pt x="112" y="0"/>
                    </a:lnTo>
                    <a:lnTo>
                      <a:pt x="121" y="16"/>
                    </a:lnTo>
                    <a:lnTo>
                      <a:pt x="41" y="61"/>
                    </a:lnTo>
                    <a:lnTo>
                      <a:pt x="24" y="211"/>
                    </a:lnTo>
                    <a:lnTo>
                      <a:pt x="185" y="180"/>
                    </a:lnTo>
                    <a:lnTo>
                      <a:pt x="211" y="111"/>
                    </a:lnTo>
                    <a:lnTo>
                      <a:pt x="230" y="116"/>
                    </a:lnTo>
                    <a:lnTo>
                      <a:pt x="199" y="199"/>
                    </a:lnTo>
                    <a:lnTo>
                      <a:pt x="0" y="234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</p:grpSp>
      <p:sp>
        <p:nvSpPr>
          <p:cNvPr id="9230" name="矩形 12"/>
          <p:cNvSpPr>
            <a:spLocks noChangeArrowheads="1"/>
          </p:cNvSpPr>
          <p:nvPr/>
        </p:nvSpPr>
        <p:spPr bwMode="auto">
          <a:xfrm>
            <a:off x="2984500" y="1714500"/>
            <a:ext cx="157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31" name="矩形 13"/>
          <p:cNvSpPr>
            <a:spLocks noChangeArrowheads="1"/>
          </p:cNvSpPr>
          <p:nvPr/>
        </p:nvSpPr>
        <p:spPr bwMode="auto">
          <a:xfrm>
            <a:off x="5272088" y="3143250"/>
            <a:ext cx="157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32" name="矩形 14"/>
          <p:cNvSpPr>
            <a:spLocks noChangeArrowheads="1"/>
          </p:cNvSpPr>
          <p:nvPr/>
        </p:nvSpPr>
        <p:spPr bwMode="auto">
          <a:xfrm>
            <a:off x="3055938" y="4500563"/>
            <a:ext cx="157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0243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0244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0245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0246" name="矩形 6"/>
          <p:cNvSpPr>
            <a:spLocks noChangeArrowheads="1"/>
          </p:cNvSpPr>
          <p:nvPr/>
        </p:nvSpPr>
        <p:spPr bwMode="auto">
          <a:xfrm>
            <a:off x="357188" y="2857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sp>
        <p:nvSpPr>
          <p:cNvPr id="11" name="右箭头 2053"/>
          <p:cNvSpPr/>
          <p:nvPr/>
        </p:nvSpPr>
        <p:spPr>
          <a:xfrm>
            <a:off x="3275013" y="2857500"/>
            <a:ext cx="547687" cy="658813"/>
          </a:xfrm>
          <a:custGeom>
            <a:avLst/>
            <a:gdLst>
              <a:gd name="connsiteX0" fmla="*/ 0 w 715585"/>
              <a:gd name="connsiteY0" fmla="*/ 143110 h 572438"/>
              <a:gd name="connsiteX1" fmla="*/ 429366 w 715585"/>
              <a:gd name="connsiteY1" fmla="*/ 143110 h 572438"/>
              <a:gd name="connsiteX2" fmla="*/ 429366 w 715585"/>
              <a:gd name="connsiteY2" fmla="*/ 0 h 572438"/>
              <a:gd name="connsiteX3" fmla="*/ 715585 w 715585"/>
              <a:gd name="connsiteY3" fmla="*/ 286219 h 572438"/>
              <a:gd name="connsiteX4" fmla="*/ 429366 w 715585"/>
              <a:gd name="connsiteY4" fmla="*/ 572438 h 572438"/>
              <a:gd name="connsiteX5" fmla="*/ 429366 w 715585"/>
              <a:gd name="connsiteY5" fmla="*/ 429329 h 572438"/>
              <a:gd name="connsiteX6" fmla="*/ 0 w 715585"/>
              <a:gd name="connsiteY6" fmla="*/ 429329 h 572438"/>
              <a:gd name="connsiteX7" fmla="*/ 0 w 715585"/>
              <a:gd name="connsiteY7" fmla="*/ 143110 h 572438"/>
              <a:gd name="connsiteX0" fmla="*/ 0 w 847933"/>
              <a:gd name="connsiteY0" fmla="*/ 0 h 742150"/>
              <a:gd name="connsiteX1" fmla="*/ 561714 w 847933"/>
              <a:gd name="connsiteY1" fmla="*/ 312822 h 742150"/>
              <a:gd name="connsiteX2" fmla="*/ 561714 w 847933"/>
              <a:gd name="connsiteY2" fmla="*/ 169712 h 742150"/>
              <a:gd name="connsiteX3" fmla="*/ 847933 w 847933"/>
              <a:gd name="connsiteY3" fmla="*/ 455931 h 742150"/>
              <a:gd name="connsiteX4" fmla="*/ 561714 w 847933"/>
              <a:gd name="connsiteY4" fmla="*/ 742150 h 742150"/>
              <a:gd name="connsiteX5" fmla="*/ 561714 w 847933"/>
              <a:gd name="connsiteY5" fmla="*/ 599041 h 742150"/>
              <a:gd name="connsiteX6" fmla="*/ 132348 w 847933"/>
              <a:gd name="connsiteY6" fmla="*/ 599041 h 742150"/>
              <a:gd name="connsiteX7" fmla="*/ 0 w 847933"/>
              <a:gd name="connsiteY7" fmla="*/ 0 h 742150"/>
              <a:gd name="connsiteX0" fmla="*/ 0 w 847933"/>
              <a:gd name="connsiteY0" fmla="*/ 0 h 1020147"/>
              <a:gd name="connsiteX1" fmla="*/ 561714 w 847933"/>
              <a:gd name="connsiteY1" fmla="*/ 312822 h 1020147"/>
              <a:gd name="connsiteX2" fmla="*/ 561714 w 847933"/>
              <a:gd name="connsiteY2" fmla="*/ 169712 h 1020147"/>
              <a:gd name="connsiteX3" fmla="*/ 847933 w 847933"/>
              <a:gd name="connsiteY3" fmla="*/ 455931 h 1020147"/>
              <a:gd name="connsiteX4" fmla="*/ 561714 w 847933"/>
              <a:gd name="connsiteY4" fmla="*/ 742150 h 1020147"/>
              <a:gd name="connsiteX5" fmla="*/ 561714 w 847933"/>
              <a:gd name="connsiteY5" fmla="*/ 599041 h 1020147"/>
              <a:gd name="connsiteX6" fmla="*/ 84221 w 847933"/>
              <a:gd name="connsiteY6" fmla="*/ 1020147 h 1020147"/>
              <a:gd name="connsiteX7" fmla="*/ 0 w 847933"/>
              <a:gd name="connsiteY7" fmla="*/ 0 h 102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7933" h="1020147">
                <a:moveTo>
                  <a:pt x="0" y="0"/>
                </a:moveTo>
                <a:lnTo>
                  <a:pt x="561714" y="312822"/>
                </a:lnTo>
                <a:lnTo>
                  <a:pt x="561714" y="169712"/>
                </a:lnTo>
                <a:lnTo>
                  <a:pt x="847933" y="455931"/>
                </a:lnTo>
                <a:lnTo>
                  <a:pt x="561714" y="742150"/>
                </a:lnTo>
                <a:lnTo>
                  <a:pt x="561714" y="599041"/>
                </a:lnTo>
                <a:lnTo>
                  <a:pt x="84221" y="1020147"/>
                </a:lnTo>
                <a:lnTo>
                  <a:pt x="0" y="0"/>
                </a:lnTo>
                <a:close/>
              </a:path>
            </a:pathLst>
          </a:custGeom>
          <a:solidFill>
            <a:srgbClr val="60B0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圆角矩形 11"/>
          <p:cNvSpPr/>
          <p:nvPr/>
        </p:nvSpPr>
        <p:spPr bwMode="auto">
          <a:xfrm rot="5400000">
            <a:off x="824357" y="2318860"/>
            <a:ext cx="3312367" cy="1817872"/>
          </a:xfrm>
          <a:prstGeom prst="roundRect">
            <a:avLst>
              <a:gd name="adj" fmla="val 50000"/>
            </a:avLst>
          </a:prstGeom>
          <a:solidFill>
            <a:srgbClr val="60B0CE"/>
          </a:solidFill>
          <a:ln w="34925">
            <a:solidFill>
              <a:srgbClr val="FFFFFF"/>
            </a:solidFill>
          </a:ln>
          <a:effectLst/>
          <a:scene3d>
            <a:camera prst="orthographicFront"/>
            <a:lightRig rig="threePt" dir="t"/>
          </a:scene3d>
          <a:sp3d extrusionH="349250" prstMaterial="metal">
            <a:bevelB w="88900" h="1968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/>
          </a:p>
        </p:txBody>
      </p:sp>
      <p:sp>
        <p:nvSpPr>
          <p:cNvPr id="13" name="右箭头 2053"/>
          <p:cNvSpPr/>
          <p:nvPr/>
        </p:nvSpPr>
        <p:spPr>
          <a:xfrm>
            <a:off x="5561013" y="2857500"/>
            <a:ext cx="547687" cy="658813"/>
          </a:xfrm>
          <a:custGeom>
            <a:avLst/>
            <a:gdLst>
              <a:gd name="connsiteX0" fmla="*/ 0 w 715585"/>
              <a:gd name="connsiteY0" fmla="*/ 143110 h 572438"/>
              <a:gd name="connsiteX1" fmla="*/ 429366 w 715585"/>
              <a:gd name="connsiteY1" fmla="*/ 143110 h 572438"/>
              <a:gd name="connsiteX2" fmla="*/ 429366 w 715585"/>
              <a:gd name="connsiteY2" fmla="*/ 0 h 572438"/>
              <a:gd name="connsiteX3" fmla="*/ 715585 w 715585"/>
              <a:gd name="connsiteY3" fmla="*/ 286219 h 572438"/>
              <a:gd name="connsiteX4" fmla="*/ 429366 w 715585"/>
              <a:gd name="connsiteY4" fmla="*/ 572438 h 572438"/>
              <a:gd name="connsiteX5" fmla="*/ 429366 w 715585"/>
              <a:gd name="connsiteY5" fmla="*/ 429329 h 572438"/>
              <a:gd name="connsiteX6" fmla="*/ 0 w 715585"/>
              <a:gd name="connsiteY6" fmla="*/ 429329 h 572438"/>
              <a:gd name="connsiteX7" fmla="*/ 0 w 715585"/>
              <a:gd name="connsiteY7" fmla="*/ 143110 h 572438"/>
              <a:gd name="connsiteX0" fmla="*/ 0 w 847933"/>
              <a:gd name="connsiteY0" fmla="*/ 0 h 742150"/>
              <a:gd name="connsiteX1" fmla="*/ 561714 w 847933"/>
              <a:gd name="connsiteY1" fmla="*/ 312822 h 742150"/>
              <a:gd name="connsiteX2" fmla="*/ 561714 w 847933"/>
              <a:gd name="connsiteY2" fmla="*/ 169712 h 742150"/>
              <a:gd name="connsiteX3" fmla="*/ 847933 w 847933"/>
              <a:gd name="connsiteY3" fmla="*/ 455931 h 742150"/>
              <a:gd name="connsiteX4" fmla="*/ 561714 w 847933"/>
              <a:gd name="connsiteY4" fmla="*/ 742150 h 742150"/>
              <a:gd name="connsiteX5" fmla="*/ 561714 w 847933"/>
              <a:gd name="connsiteY5" fmla="*/ 599041 h 742150"/>
              <a:gd name="connsiteX6" fmla="*/ 132348 w 847933"/>
              <a:gd name="connsiteY6" fmla="*/ 599041 h 742150"/>
              <a:gd name="connsiteX7" fmla="*/ 0 w 847933"/>
              <a:gd name="connsiteY7" fmla="*/ 0 h 742150"/>
              <a:gd name="connsiteX0" fmla="*/ 0 w 847933"/>
              <a:gd name="connsiteY0" fmla="*/ 0 h 1020147"/>
              <a:gd name="connsiteX1" fmla="*/ 561714 w 847933"/>
              <a:gd name="connsiteY1" fmla="*/ 312822 h 1020147"/>
              <a:gd name="connsiteX2" fmla="*/ 561714 w 847933"/>
              <a:gd name="connsiteY2" fmla="*/ 169712 h 1020147"/>
              <a:gd name="connsiteX3" fmla="*/ 847933 w 847933"/>
              <a:gd name="connsiteY3" fmla="*/ 455931 h 1020147"/>
              <a:gd name="connsiteX4" fmla="*/ 561714 w 847933"/>
              <a:gd name="connsiteY4" fmla="*/ 742150 h 1020147"/>
              <a:gd name="connsiteX5" fmla="*/ 561714 w 847933"/>
              <a:gd name="connsiteY5" fmla="*/ 599041 h 1020147"/>
              <a:gd name="connsiteX6" fmla="*/ 84221 w 847933"/>
              <a:gd name="connsiteY6" fmla="*/ 1020147 h 1020147"/>
              <a:gd name="connsiteX7" fmla="*/ 0 w 847933"/>
              <a:gd name="connsiteY7" fmla="*/ 0 h 102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7933" h="1020147">
                <a:moveTo>
                  <a:pt x="0" y="0"/>
                </a:moveTo>
                <a:lnTo>
                  <a:pt x="561714" y="312822"/>
                </a:lnTo>
                <a:lnTo>
                  <a:pt x="561714" y="169712"/>
                </a:lnTo>
                <a:lnTo>
                  <a:pt x="847933" y="455931"/>
                </a:lnTo>
                <a:lnTo>
                  <a:pt x="561714" y="742150"/>
                </a:lnTo>
                <a:lnTo>
                  <a:pt x="561714" y="599041"/>
                </a:lnTo>
                <a:lnTo>
                  <a:pt x="84221" y="1020147"/>
                </a:lnTo>
                <a:lnTo>
                  <a:pt x="0" y="0"/>
                </a:lnTo>
                <a:close/>
              </a:path>
            </a:pathLst>
          </a:custGeom>
          <a:solidFill>
            <a:srgbClr val="60B0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圆角矩形 13"/>
          <p:cNvSpPr/>
          <p:nvPr/>
        </p:nvSpPr>
        <p:spPr bwMode="auto">
          <a:xfrm rot="5400000">
            <a:off x="3110374" y="2318860"/>
            <a:ext cx="3312367" cy="1817872"/>
          </a:xfrm>
          <a:prstGeom prst="roundRect">
            <a:avLst>
              <a:gd name="adj" fmla="val 50000"/>
            </a:avLst>
          </a:prstGeom>
          <a:solidFill>
            <a:srgbClr val="60B0CE"/>
          </a:solidFill>
          <a:ln w="34925">
            <a:solidFill>
              <a:srgbClr val="FFFFFF"/>
            </a:solidFill>
          </a:ln>
          <a:effectLst/>
          <a:scene3d>
            <a:camera prst="orthographicFront"/>
            <a:lightRig rig="threePt" dir="t"/>
          </a:scene3d>
          <a:sp3d extrusionH="349250" prstMaterial="metal">
            <a:bevelB w="88900" h="1968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/>
          </a:p>
        </p:txBody>
      </p:sp>
      <p:sp>
        <p:nvSpPr>
          <p:cNvPr id="15" name="圆角矩形 14"/>
          <p:cNvSpPr/>
          <p:nvPr/>
        </p:nvSpPr>
        <p:spPr bwMode="auto">
          <a:xfrm rot="5400000">
            <a:off x="5396390" y="2318860"/>
            <a:ext cx="3312367" cy="1817872"/>
          </a:xfrm>
          <a:prstGeom prst="roundRect">
            <a:avLst>
              <a:gd name="adj" fmla="val 50000"/>
            </a:avLst>
          </a:prstGeom>
          <a:solidFill>
            <a:srgbClr val="60B0CE"/>
          </a:solidFill>
          <a:ln w="34925">
            <a:solidFill>
              <a:srgbClr val="FFFFFF"/>
            </a:solidFill>
          </a:ln>
          <a:effectLst/>
          <a:scene3d>
            <a:camera prst="orthographicFront"/>
            <a:lightRig rig="threePt" dir="t"/>
          </a:scene3d>
          <a:sp3d extrusionH="349250" prstMaterial="metal">
            <a:bevelB w="88900" h="1968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/>
          </a:p>
        </p:txBody>
      </p:sp>
      <p:sp>
        <p:nvSpPr>
          <p:cNvPr id="10258" name="矩形 12"/>
          <p:cNvSpPr>
            <a:spLocks noChangeArrowheads="1"/>
          </p:cNvSpPr>
          <p:nvPr/>
        </p:nvSpPr>
        <p:spPr bwMode="auto">
          <a:xfrm>
            <a:off x="1747838" y="3000375"/>
            <a:ext cx="157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0259" name="矩形 13"/>
          <p:cNvSpPr>
            <a:spLocks noChangeArrowheads="1"/>
          </p:cNvSpPr>
          <p:nvPr/>
        </p:nvSpPr>
        <p:spPr bwMode="auto">
          <a:xfrm>
            <a:off x="6319838" y="3059113"/>
            <a:ext cx="157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0260" name="矩形 14"/>
          <p:cNvSpPr>
            <a:spLocks noChangeArrowheads="1"/>
          </p:cNvSpPr>
          <p:nvPr/>
        </p:nvSpPr>
        <p:spPr bwMode="auto">
          <a:xfrm>
            <a:off x="4032250" y="2928938"/>
            <a:ext cx="157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3858</TotalTime>
  <Words>238</Words>
  <Application>Microsoft Office PowerPoint</Application>
  <PresentationFormat>全屏显示(4:3)</PresentationFormat>
  <Paragraphs>84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Administrator</cp:lastModifiedBy>
  <cp:revision>298</cp:revision>
  <dcterms:created xsi:type="dcterms:W3CDTF">2013-10-30T09:04:50Z</dcterms:created>
  <dcterms:modified xsi:type="dcterms:W3CDTF">2016-07-13T08:42:36Z</dcterms:modified>
</cp:coreProperties>
</file>