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27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2552-95DB-410F-AF5C-9A2F5852A53F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88957-8F1A-49D1-BC86-5A4A43151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3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38847"/>
            <a:ext cx="4176464" cy="147798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192" y="2631791"/>
            <a:ext cx="2448272" cy="1594418"/>
          </a:xfrm>
        </p:spPr>
        <p:txBody>
          <a:bodyPr/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83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07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33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87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274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36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93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6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22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36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72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600200"/>
            <a:ext cx="8363272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10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5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Slide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Bullet one</a:t>
            </a:r>
          </a:p>
          <a:p>
            <a:r>
              <a:rPr lang="en-GB" dirty="0" smtClean="0"/>
              <a:t>Bullet two</a:t>
            </a:r>
          </a:p>
          <a:p>
            <a:r>
              <a:rPr lang="en-GB" dirty="0" smtClean="0"/>
              <a:t>Bullet three</a:t>
            </a:r>
          </a:p>
          <a:p>
            <a:r>
              <a:rPr lang="en-GB" dirty="0" smtClean="0"/>
              <a:t>Bullet four</a:t>
            </a:r>
          </a:p>
          <a:p>
            <a:r>
              <a:rPr lang="en-GB" dirty="0" smtClean="0"/>
              <a:t>Bullet five</a:t>
            </a:r>
          </a:p>
          <a:p>
            <a:r>
              <a:rPr lang="en-GB" dirty="0" smtClean="0"/>
              <a:t>Bullet six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12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579A4"/>
      </a:accent1>
      <a:accent2>
        <a:srgbClr val="1188EA"/>
      </a:accent2>
      <a:accent3>
        <a:srgbClr val="B9EA11"/>
      </a:accent3>
      <a:accent4>
        <a:srgbClr val="81A445"/>
      </a:accent4>
      <a:accent5>
        <a:srgbClr val="0A4780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全屏显示(4:3)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PowerPoint 演示文稿</vt:lpstr>
      <vt:lpstr>Slide title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Beckie</dc:creator>
  <cp:lastModifiedBy>Administrator</cp:lastModifiedBy>
  <cp:revision>11</cp:revision>
  <dcterms:created xsi:type="dcterms:W3CDTF">2010-09-01T12:35:30Z</dcterms:created>
  <dcterms:modified xsi:type="dcterms:W3CDTF">2016-07-07T02:22:54Z</dcterms:modified>
</cp:coreProperties>
</file>