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6" r:id="rId6"/>
    <p:sldId id="267" r:id="rId7"/>
    <p:sldId id="271" r:id="rId8"/>
    <p:sldId id="275" r:id="rId9"/>
    <p:sldId id="277" r:id="rId10"/>
  </p:sldIdLst>
  <p:sldSz cx="10160000" cy="762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27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EDD57-4958-47DF-B332-1FB0B0F72299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6A87E-822B-428C-92FD-3401CAD9DB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3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7620000 h 7620000"/>
              <a:gd name="connsiteX1" fmla="*/ 10160000 w 10160000"/>
              <a:gd name="connsiteY1" fmla="*/ 7620000 h 7620000"/>
              <a:gd name="connsiteX2" fmla="*/ 10160000 w 10160000"/>
              <a:gd name="connsiteY2" fmla="*/ 0 h 7620000"/>
              <a:gd name="connsiteX3" fmla="*/ 0 w 10160000"/>
              <a:gd name="connsiteY3" fmla="*/ 0 h 7620000"/>
              <a:gd name="connsiteX4" fmla="*/ 0 w 10160000"/>
              <a:gd name="connsiteY4" fmla="*/ 762000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7372350"/>
            <a:ext cx="10160000" cy="241300"/>
          </a:xfrm>
          <a:custGeom>
            <a:avLst/>
            <a:gdLst>
              <a:gd name="connsiteX0" fmla="*/ 0 w 10160000"/>
              <a:gd name="connsiteY0" fmla="*/ 0 h 241300"/>
              <a:gd name="connsiteX1" fmla="*/ 10160000 w 10160000"/>
              <a:gd name="connsiteY1" fmla="*/ 0 h 241300"/>
              <a:gd name="connsiteX2" fmla="*/ 10160000 w 10160000"/>
              <a:gd name="connsiteY2" fmla="*/ 241300 h 241300"/>
              <a:gd name="connsiteX3" fmla="*/ 0 w 10160000"/>
              <a:gd name="connsiteY3" fmla="*/ 241300 h 241300"/>
              <a:gd name="connsiteX4" fmla="*/ 0 w 10160000"/>
              <a:gd name="connsiteY4" fmla="*/ 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241300">
                <a:moveTo>
                  <a:pt x="0" y="0"/>
                </a:moveTo>
                <a:lnTo>
                  <a:pt x="10160000" y="0"/>
                </a:lnTo>
                <a:lnTo>
                  <a:pt x="10160000" y="241300"/>
                </a:lnTo>
                <a:lnTo>
                  <a:pt x="0" y="241300"/>
                </a:lnTo>
                <a:lnTo>
                  <a:pt x="0" y="0"/>
                </a:lnTo>
              </a:path>
            </a:pathLst>
          </a:custGeom>
          <a:solidFill>
            <a:srgbClr val="3434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22300" y="1803400"/>
            <a:ext cx="8712200" cy="474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6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HARNESSING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600"/>
              </a:lnSpc>
              <a:tabLst/>
            </a:pPr>
            <a:r>
              <a:rPr lang="en-US" altLang="zh-CN" sz="6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MOTIVATION</a:t>
            </a:r>
            <a:r>
              <a:rPr lang="en-US" altLang="zh-CN" sz="6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WAVES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800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quantifying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utilizing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your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level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motivation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healthy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habits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547100" y="7404100"/>
            <a:ext cx="1663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WWW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BRANDON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LY</a:t>
            </a:r>
            <a:r>
              <a:rPr lang="en-US" altLang="zh-CN" sz="1200" b="1" dirty="0" smtClean="0">
                <a:solidFill>
                  <a:srgbClr val="343434"/>
                </a:solidFill>
                <a:latin typeface="Tahoma" pitchFamily="18" charset="0"/>
                <a:cs typeface="Tahoma" pitchFamily="18" charset="0"/>
              </a:rPr>
              <a:t>ww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7620000 h 7620000"/>
              <a:gd name="connsiteX1" fmla="*/ 10160000 w 10160000"/>
              <a:gd name="connsiteY1" fmla="*/ 7620000 h 7620000"/>
              <a:gd name="connsiteX2" fmla="*/ 10160000 w 10160000"/>
              <a:gd name="connsiteY2" fmla="*/ 0 h 7620000"/>
              <a:gd name="connsiteX3" fmla="*/ 0 w 10160000"/>
              <a:gd name="connsiteY3" fmla="*/ 0 h 7620000"/>
              <a:gd name="connsiteX4" fmla="*/ 0 w 10160000"/>
              <a:gd name="connsiteY4" fmla="*/ 762000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00293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7372350"/>
            <a:ext cx="10160000" cy="241300"/>
          </a:xfrm>
          <a:custGeom>
            <a:avLst/>
            <a:gdLst>
              <a:gd name="connsiteX0" fmla="*/ 0 w 10160000"/>
              <a:gd name="connsiteY0" fmla="*/ 0 h 241300"/>
              <a:gd name="connsiteX1" fmla="*/ 10160000 w 10160000"/>
              <a:gd name="connsiteY1" fmla="*/ 0 h 241300"/>
              <a:gd name="connsiteX2" fmla="*/ 10160000 w 10160000"/>
              <a:gd name="connsiteY2" fmla="*/ 241300 h 241300"/>
              <a:gd name="connsiteX3" fmla="*/ 0 w 10160000"/>
              <a:gd name="connsiteY3" fmla="*/ 241300 h 241300"/>
              <a:gd name="connsiteX4" fmla="*/ 0 w 10160000"/>
              <a:gd name="connsiteY4" fmla="*/ 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241300">
                <a:moveTo>
                  <a:pt x="0" y="0"/>
                </a:moveTo>
                <a:lnTo>
                  <a:pt x="10160000" y="0"/>
                </a:lnTo>
                <a:lnTo>
                  <a:pt x="10160000" y="241300"/>
                </a:lnTo>
                <a:lnTo>
                  <a:pt x="0" y="241300"/>
                </a:lnTo>
                <a:lnTo>
                  <a:pt x="0" y="0"/>
                </a:lnTo>
              </a:path>
            </a:pathLst>
          </a:custGeom>
          <a:solidFill>
            <a:srgbClr val="3434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2717800"/>
            <a:ext cx="9004300" cy="40513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622300" y="901700"/>
            <a:ext cx="8915400" cy="425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3439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motivation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deﬁned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temporally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series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waves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peaks</a:t>
            </a:r>
          </a:p>
          <a:p>
            <a:pPr>
              <a:lnSpc>
                <a:spcPts val="2200"/>
              </a:lnSpc>
              <a:tabLst>
                <a:tab pos="83439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troughs.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motivation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wave.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8343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TIME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547100" y="7404100"/>
            <a:ext cx="1663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WWW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BRANDON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LY</a:t>
            </a:r>
            <a:r>
              <a:rPr lang="en-US" altLang="zh-CN" sz="1200" b="1" dirty="0" smtClean="0">
                <a:solidFill>
                  <a:srgbClr val="343434"/>
                </a:solidFill>
                <a:latin typeface="Tahoma" pitchFamily="18" charset="0"/>
                <a:cs typeface="Tahoma" pitchFamily="18" charset="0"/>
              </a:rPr>
              <a:t>ww</a:t>
            </a:r>
          </a:p>
        </p:txBody>
      </p:sp>
      <p:sp>
        <p:nvSpPr>
          <p:cNvPr id="9" name="TextBox 8"/>
          <p:cNvSpPr txBox="1"/>
          <p:nvPr/>
        </p:nvSpPr>
        <p:spPr>
          <a:xfrm rot="10800000">
            <a:off x="508001" y="3009900"/>
            <a:ext cx="461665" cy="1790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MOTIVATION</a:t>
            </a:r>
            <a:endParaRPr lang="zh-CN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7620000 h 7620000"/>
              <a:gd name="connsiteX1" fmla="*/ 10160000 w 10160000"/>
              <a:gd name="connsiteY1" fmla="*/ 7620000 h 7620000"/>
              <a:gd name="connsiteX2" fmla="*/ 10160000 w 10160000"/>
              <a:gd name="connsiteY2" fmla="*/ 0 h 7620000"/>
              <a:gd name="connsiteX3" fmla="*/ 0 w 10160000"/>
              <a:gd name="connsiteY3" fmla="*/ 0 h 7620000"/>
              <a:gd name="connsiteX4" fmla="*/ 0 w 10160000"/>
              <a:gd name="connsiteY4" fmla="*/ 762000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00293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7372350"/>
            <a:ext cx="10160000" cy="241300"/>
          </a:xfrm>
          <a:custGeom>
            <a:avLst/>
            <a:gdLst>
              <a:gd name="connsiteX0" fmla="*/ 0 w 10160000"/>
              <a:gd name="connsiteY0" fmla="*/ 0 h 241300"/>
              <a:gd name="connsiteX1" fmla="*/ 10160000 w 10160000"/>
              <a:gd name="connsiteY1" fmla="*/ 0 h 241300"/>
              <a:gd name="connsiteX2" fmla="*/ 10160000 w 10160000"/>
              <a:gd name="connsiteY2" fmla="*/ 241300 h 241300"/>
              <a:gd name="connsiteX3" fmla="*/ 0 w 10160000"/>
              <a:gd name="connsiteY3" fmla="*/ 241300 h 241300"/>
              <a:gd name="connsiteX4" fmla="*/ 0 w 10160000"/>
              <a:gd name="connsiteY4" fmla="*/ 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241300">
                <a:moveTo>
                  <a:pt x="0" y="0"/>
                </a:moveTo>
                <a:lnTo>
                  <a:pt x="10160000" y="0"/>
                </a:lnTo>
                <a:lnTo>
                  <a:pt x="10160000" y="241300"/>
                </a:lnTo>
                <a:lnTo>
                  <a:pt x="0" y="241300"/>
                </a:lnTo>
                <a:lnTo>
                  <a:pt x="0" y="0"/>
                </a:lnTo>
              </a:path>
            </a:pathLst>
          </a:custGeom>
          <a:solidFill>
            <a:srgbClr val="3434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2095500"/>
            <a:ext cx="86233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6400" b="1" dirty="0" smtClean="0">
                <a:solidFill>
                  <a:srgbClr val="FDC131"/>
                </a:solidFill>
                <a:latin typeface="Tahoma" pitchFamily="18" charset="0"/>
                <a:cs typeface="Tahoma" pitchFamily="18" charset="0"/>
              </a:rPr>
              <a:t>WHAT</a:t>
            </a:r>
            <a:r>
              <a:rPr lang="en-US" altLang="zh-CN" sz="6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00" b="1" dirty="0" smtClean="0">
                <a:solidFill>
                  <a:srgbClr val="FDC131"/>
                </a:solidFill>
                <a:latin typeface="Tahoma" pitchFamily="18" charset="0"/>
                <a:cs typeface="Tahoma" pitchFamily="18" charset="0"/>
              </a:rPr>
              <a:t>IF...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What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consider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amplitude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wave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“absolute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value”?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47100" y="7404100"/>
            <a:ext cx="1663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WWW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BRANDON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LY</a:t>
            </a:r>
            <a:r>
              <a:rPr lang="en-US" altLang="zh-CN" sz="1200" b="1" dirty="0" smtClean="0">
                <a:solidFill>
                  <a:srgbClr val="343434"/>
                </a:solidFill>
                <a:latin typeface="Tahoma" pitchFamily="18" charset="0"/>
                <a:cs typeface="Tahoma" pitchFamily="18" charset="0"/>
              </a:rPr>
              <a:t>ww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7620000 h 7620000"/>
              <a:gd name="connsiteX1" fmla="*/ 10160000 w 10160000"/>
              <a:gd name="connsiteY1" fmla="*/ 7620000 h 7620000"/>
              <a:gd name="connsiteX2" fmla="*/ 10160000 w 10160000"/>
              <a:gd name="connsiteY2" fmla="*/ 0 h 7620000"/>
              <a:gd name="connsiteX3" fmla="*/ 0 w 10160000"/>
              <a:gd name="connsiteY3" fmla="*/ 0 h 7620000"/>
              <a:gd name="connsiteX4" fmla="*/ 0 w 10160000"/>
              <a:gd name="connsiteY4" fmla="*/ 762000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00293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216650" y="3663950"/>
            <a:ext cx="292098" cy="292098"/>
          </a:xfrm>
          <a:custGeom>
            <a:avLst/>
            <a:gdLst>
              <a:gd name="connsiteX0" fmla="*/ 249321 w 292098"/>
              <a:gd name="connsiteY0" fmla="*/ 42776 h 292098"/>
              <a:gd name="connsiteX1" fmla="*/ 249321 w 292098"/>
              <a:gd name="connsiteY1" fmla="*/ 249321 h 292098"/>
              <a:gd name="connsiteX2" fmla="*/ 42776 w 292098"/>
              <a:gd name="connsiteY2" fmla="*/ 249321 h 292098"/>
              <a:gd name="connsiteX3" fmla="*/ 42776 w 292098"/>
              <a:gd name="connsiteY3" fmla="*/ 42776 h 292098"/>
              <a:gd name="connsiteX4" fmla="*/ 249321 w 292098"/>
              <a:gd name="connsiteY4" fmla="*/ 42776 h 292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098" h="292098">
                <a:moveTo>
                  <a:pt x="249321" y="42776"/>
                </a:moveTo>
                <a:cubicBezTo>
                  <a:pt x="306357" y="99812"/>
                  <a:pt x="306357" y="192285"/>
                  <a:pt x="249321" y="249321"/>
                </a:cubicBezTo>
                <a:cubicBezTo>
                  <a:pt x="192285" y="306357"/>
                  <a:pt x="99812" y="306357"/>
                  <a:pt x="42776" y="249321"/>
                </a:cubicBezTo>
                <a:cubicBezTo>
                  <a:pt x="-14259" y="192285"/>
                  <a:pt x="-14259" y="99812"/>
                  <a:pt x="42776" y="42776"/>
                </a:cubicBezTo>
                <a:cubicBezTo>
                  <a:pt x="99812" y="-14259"/>
                  <a:pt x="192285" y="-14259"/>
                  <a:pt x="249321" y="42776"/>
                </a:cubicBezTo>
              </a:path>
            </a:pathLst>
          </a:custGeom>
          <a:solidFill>
            <a:srgbClr val="FDA5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203950" y="3651250"/>
            <a:ext cx="317498" cy="317498"/>
          </a:xfrm>
          <a:custGeom>
            <a:avLst/>
            <a:gdLst>
              <a:gd name="connsiteX0" fmla="*/ 262021 w 317498"/>
              <a:gd name="connsiteY0" fmla="*/ 55476 h 317498"/>
              <a:gd name="connsiteX1" fmla="*/ 262021 w 317498"/>
              <a:gd name="connsiteY1" fmla="*/ 262021 h 317498"/>
              <a:gd name="connsiteX2" fmla="*/ 55476 w 317498"/>
              <a:gd name="connsiteY2" fmla="*/ 262021 h 317498"/>
              <a:gd name="connsiteX3" fmla="*/ 55476 w 317498"/>
              <a:gd name="connsiteY3" fmla="*/ 55476 h 317498"/>
              <a:gd name="connsiteX4" fmla="*/ 262021 w 317498"/>
              <a:gd name="connsiteY4" fmla="*/ 55476 h 317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498" h="317498">
                <a:moveTo>
                  <a:pt x="262021" y="55476"/>
                </a:moveTo>
                <a:cubicBezTo>
                  <a:pt x="319057" y="112512"/>
                  <a:pt x="319057" y="204985"/>
                  <a:pt x="262021" y="262021"/>
                </a:cubicBezTo>
                <a:cubicBezTo>
                  <a:pt x="204985" y="319057"/>
                  <a:pt x="112512" y="319057"/>
                  <a:pt x="55476" y="262021"/>
                </a:cubicBezTo>
                <a:cubicBezTo>
                  <a:pt x="-1559" y="204985"/>
                  <a:pt x="-1559" y="112512"/>
                  <a:pt x="55476" y="55476"/>
                </a:cubicBezTo>
                <a:cubicBezTo>
                  <a:pt x="112512" y="-1559"/>
                  <a:pt x="204985" y="-1559"/>
                  <a:pt x="262021" y="55476"/>
                </a:cubicBez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435850" y="5568950"/>
            <a:ext cx="292098" cy="292098"/>
          </a:xfrm>
          <a:custGeom>
            <a:avLst/>
            <a:gdLst>
              <a:gd name="connsiteX0" fmla="*/ 249321 w 292098"/>
              <a:gd name="connsiteY0" fmla="*/ 42776 h 292098"/>
              <a:gd name="connsiteX1" fmla="*/ 249321 w 292098"/>
              <a:gd name="connsiteY1" fmla="*/ 249321 h 292098"/>
              <a:gd name="connsiteX2" fmla="*/ 42776 w 292098"/>
              <a:gd name="connsiteY2" fmla="*/ 249321 h 292098"/>
              <a:gd name="connsiteX3" fmla="*/ 42776 w 292098"/>
              <a:gd name="connsiteY3" fmla="*/ 42776 h 292098"/>
              <a:gd name="connsiteX4" fmla="*/ 249321 w 292098"/>
              <a:gd name="connsiteY4" fmla="*/ 42776 h 292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098" h="292098">
                <a:moveTo>
                  <a:pt x="249321" y="42776"/>
                </a:moveTo>
                <a:cubicBezTo>
                  <a:pt x="306357" y="99812"/>
                  <a:pt x="306357" y="192285"/>
                  <a:pt x="249321" y="249321"/>
                </a:cubicBezTo>
                <a:cubicBezTo>
                  <a:pt x="192285" y="306357"/>
                  <a:pt x="99812" y="306357"/>
                  <a:pt x="42776" y="249321"/>
                </a:cubicBezTo>
                <a:cubicBezTo>
                  <a:pt x="-14258" y="192285"/>
                  <a:pt x="-14258" y="99812"/>
                  <a:pt x="42776" y="42776"/>
                </a:cubicBezTo>
                <a:cubicBezTo>
                  <a:pt x="99812" y="-14259"/>
                  <a:pt x="192285" y="-14259"/>
                  <a:pt x="249321" y="42776"/>
                </a:cubicBezTo>
              </a:path>
            </a:pathLst>
          </a:custGeom>
          <a:solidFill>
            <a:srgbClr val="FDA5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423150" y="5556250"/>
            <a:ext cx="317498" cy="317498"/>
          </a:xfrm>
          <a:custGeom>
            <a:avLst/>
            <a:gdLst>
              <a:gd name="connsiteX0" fmla="*/ 262021 w 317498"/>
              <a:gd name="connsiteY0" fmla="*/ 55476 h 317498"/>
              <a:gd name="connsiteX1" fmla="*/ 262021 w 317498"/>
              <a:gd name="connsiteY1" fmla="*/ 262021 h 317498"/>
              <a:gd name="connsiteX2" fmla="*/ 55476 w 317498"/>
              <a:gd name="connsiteY2" fmla="*/ 262021 h 317498"/>
              <a:gd name="connsiteX3" fmla="*/ 55476 w 317498"/>
              <a:gd name="connsiteY3" fmla="*/ 55476 h 317498"/>
              <a:gd name="connsiteX4" fmla="*/ 262021 w 317498"/>
              <a:gd name="connsiteY4" fmla="*/ 55476 h 317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498" h="317498">
                <a:moveTo>
                  <a:pt x="262021" y="55476"/>
                </a:moveTo>
                <a:cubicBezTo>
                  <a:pt x="319057" y="112512"/>
                  <a:pt x="319057" y="204985"/>
                  <a:pt x="262021" y="262021"/>
                </a:cubicBezTo>
                <a:cubicBezTo>
                  <a:pt x="204985" y="319057"/>
                  <a:pt x="112512" y="319057"/>
                  <a:pt x="55476" y="262021"/>
                </a:cubicBezTo>
                <a:cubicBezTo>
                  <a:pt x="-1558" y="204985"/>
                  <a:pt x="-1558" y="112512"/>
                  <a:pt x="55476" y="55476"/>
                </a:cubicBezTo>
                <a:cubicBezTo>
                  <a:pt x="112512" y="-1559"/>
                  <a:pt x="204985" y="-1559"/>
                  <a:pt x="262021" y="55476"/>
                </a:cubicBez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520949" y="6864350"/>
            <a:ext cx="292100" cy="292100"/>
          </a:xfrm>
          <a:custGeom>
            <a:avLst/>
            <a:gdLst>
              <a:gd name="connsiteX0" fmla="*/ 249322 w 292100"/>
              <a:gd name="connsiteY0" fmla="*/ 42777 h 292100"/>
              <a:gd name="connsiteX1" fmla="*/ 249322 w 292100"/>
              <a:gd name="connsiteY1" fmla="*/ 249322 h 292100"/>
              <a:gd name="connsiteX2" fmla="*/ 42777 w 292100"/>
              <a:gd name="connsiteY2" fmla="*/ 249322 h 292100"/>
              <a:gd name="connsiteX3" fmla="*/ 42777 w 292100"/>
              <a:gd name="connsiteY3" fmla="*/ 42777 h 292100"/>
              <a:gd name="connsiteX4" fmla="*/ 249322 w 292100"/>
              <a:gd name="connsiteY4" fmla="*/ 42777 h 29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100" h="292100">
                <a:moveTo>
                  <a:pt x="249322" y="42777"/>
                </a:moveTo>
                <a:cubicBezTo>
                  <a:pt x="306359" y="99813"/>
                  <a:pt x="306359" y="192286"/>
                  <a:pt x="249322" y="249322"/>
                </a:cubicBezTo>
                <a:cubicBezTo>
                  <a:pt x="192287" y="306358"/>
                  <a:pt x="99813" y="306358"/>
                  <a:pt x="42777" y="249322"/>
                </a:cubicBezTo>
                <a:cubicBezTo>
                  <a:pt x="-14259" y="192286"/>
                  <a:pt x="-14259" y="99813"/>
                  <a:pt x="42777" y="42777"/>
                </a:cubicBezTo>
                <a:cubicBezTo>
                  <a:pt x="99813" y="-14258"/>
                  <a:pt x="192287" y="-14258"/>
                  <a:pt x="249322" y="42777"/>
                </a:cubicBezTo>
              </a:path>
            </a:pathLst>
          </a:custGeom>
          <a:solidFill>
            <a:srgbClr val="FDA5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508249" y="6851650"/>
            <a:ext cx="317500" cy="317498"/>
          </a:xfrm>
          <a:custGeom>
            <a:avLst/>
            <a:gdLst>
              <a:gd name="connsiteX0" fmla="*/ 262022 w 317500"/>
              <a:gd name="connsiteY0" fmla="*/ 55476 h 317498"/>
              <a:gd name="connsiteX1" fmla="*/ 262022 w 317500"/>
              <a:gd name="connsiteY1" fmla="*/ 262021 h 317498"/>
              <a:gd name="connsiteX2" fmla="*/ 55477 w 317500"/>
              <a:gd name="connsiteY2" fmla="*/ 262021 h 317498"/>
              <a:gd name="connsiteX3" fmla="*/ 55477 w 317500"/>
              <a:gd name="connsiteY3" fmla="*/ 55476 h 317498"/>
              <a:gd name="connsiteX4" fmla="*/ 262022 w 317500"/>
              <a:gd name="connsiteY4" fmla="*/ 55476 h 317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498">
                <a:moveTo>
                  <a:pt x="262022" y="55476"/>
                </a:moveTo>
                <a:cubicBezTo>
                  <a:pt x="319059" y="112512"/>
                  <a:pt x="319059" y="204985"/>
                  <a:pt x="262022" y="262021"/>
                </a:cubicBezTo>
                <a:cubicBezTo>
                  <a:pt x="204987" y="319057"/>
                  <a:pt x="112513" y="319057"/>
                  <a:pt x="55477" y="262021"/>
                </a:cubicBezTo>
                <a:cubicBezTo>
                  <a:pt x="-1559" y="204985"/>
                  <a:pt x="-1559" y="112512"/>
                  <a:pt x="55477" y="55476"/>
                </a:cubicBezTo>
                <a:cubicBezTo>
                  <a:pt x="112513" y="-1558"/>
                  <a:pt x="204987" y="-1558"/>
                  <a:pt x="262022" y="55476"/>
                </a:cubicBez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403349" y="2076450"/>
            <a:ext cx="292100" cy="292098"/>
          </a:xfrm>
          <a:custGeom>
            <a:avLst/>
            <a:gdLst>
              <a:gd name="connsiteX0" fmla="*/ 249322 w 292100"/>
              <a:gd name="connsiteY0" fmla="*/ 42776 h 292098"/>
              <a:gd name="connsiteX1" fmla="*/ 249322 w 292100"/>
              <a:gd name="connsiteY1" fmla="*/ 249321 h 292098"/>
              <a:gd name="connsiteX2" fmla="*/ 42777 w 292100"/>
              <a:gd name="connsiteY2" fmla="*/ 249321 h 292098"/>
              <a:gd name="connsiteX3" fmla="*/ 42777 w 292100"/>
              <a:gd name="connsiteY3" fmla="*/ 42776 h 292098"/>
              <a:gd name="connsiteX4" fmla="*/ 249322 w 292100"/>
              <a:gd name="connsiteY4" fmla="*/ 42776 h 292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100" h="292098">
                <a:moveTo>
                  <a:pt x="249322" y="42776"/>
                </a:moveTo>
                <a:cubicBezTo>
                  <a:pt x="306359" y="99812"/>
                  <a:pt x="306359" y="192286"/>
                  <a:pt x="249322" y="249321"/>
                </a:cubicBezTo>
                <a:cubicBezTo>
                  <a:pt x="192287" y="306357"/>
                  <a:pt x="99813" y="306357"/>
                  <a:pt x="42777" y="249321"/>
                </a:cubicBezTo>
                <a:cubicBezTo>
                  <a:pt x="-14259" y="192286"/>
                  <a:pt x="-14259" y="99812"/>
                  <a:pt x="42777" y="42776"/>
                </a:cubicBezTo>
                <a:cubicBezTo>
                  <a:pt x="99813" y="-14258"/>
                  <a:pt x="192287" y="-14258"/>
                  <a:pt x="249322" y="42776"/>
                </a:cubicBezTo>
              </a:path>
            </a:pathLst>
          </a:custGeom>
          <a:solidFill>
            <a:srgbClr val="FDA5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390649" y="2063750"/>
            <a:ext cx="317500" cy="317498"/>
          </a:xfrm>
          <a:custGeom>
            <a:avLst/>
            <a:gdLst>
              <a:gd name="connsiteX0" fmla="*/ 262022 w 317500"/>
              <a:gd name="connsiteY0" fmla="*/ 55476 h 317498"/>
              <a:gd name="connsiteX1" fmla="*/ 262022 w 317500"/>
              <a:gd name="connsiteY1" fmla="*/ 262021 h 317498"/>
              <a:gd name="connsiteX2" fmla="*/ 55477 w 317500"/>
              <a:gd name="connsiteY2" fmla="*/ 262021 h 317498"/>
              <a:gd name="connsiteX3" fmla="*/ 55477 w 317500"/>
              <a:gd name="connsiteY3" fmla="*/ 55476 h 317498"/>
              <a:gd name="connsiteX4" fmla="*/ 262022 w 317500"/>
              <a:gd name="connsiteY4" fmla="*/ 55476 h 317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498">
                <a:moveTo>
                  <a:pt x="262022" y="55476"/>
                </a:moveTo>
                <a:cubicBezTo>
                  <a:pt x="319059" y="112512"/>
                  <a:pt x="319059" y="204986"/>
                  <a:pt x="262022" y="262021"/>
                </a:cubicBezTo>
                <a:cubicBezTo>
                  <a:pt x="204987" y="319057"/>
                  <a:pt x="112513" y="319057"/>
                  <a:pt x="55477" y="262021"/>
                </a:cubicBezTo>
                <a:cubicBezTo>
                  <a:pt x="-1559" y="204986"/>
                  <a:pt x="-1559" y="112512"/>
                  <a:pt x="55477" y="55476"/>
                </a:cubicBezTo>
                <a:cubicBezTo>
                  <a:pt x="112513" y="-1558"/>
                  <a:pt x="204987" y="-1558"/>
                  <a:pt x="262022" y="55476"/>
                </a:cubicBez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0" y="7372350"/>
            <a:ext cx="10160000" cy="241300"/>
          </a:xfrm>
          <a:custGeom>
            <a:avLst/>
            <a:gdLst>
              <a:gd name="connsiteX0" fmla="*/ 0 w 10160000"/>
              <a:gd name="connsiteY0" fmla="*/ 0 h 241300"/>
              <a:gd name="connsiteX1" fmla="*/ 10160000 w 10160000"/>
              <a:gd name="connsiteY1" fmla="*/ 0 h 241300"/>
              <a:gd name="connsiteX2" fmla="*/ 10160000 w 10160000"/>
              <a:gd name="connsiteY2" fmla="*/ 241300 h 241300"/>
              <a:gd name="connsiteX3" fmla="*/ 0 w 10160000"/>
              <a:gd name="connsiteY3" fmla="*/ 241300 h 241300"/>
              <a:gd name="connsiteX4" fmla="*/ 0 w 10160000"/>
              <a:gd name="connsiteY4" fmla="*/ 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241300">
                <a:moveTo>
                  <a:pt x="0" y="0"/>
                </a:moveTo>
                <a:lnTo>
                  <a:pt x="10160000" y="0"/>
                </a:lnTo>
                <a:lnTo>
                  <a:pt x="10160000" y="241300"/>
                </a:lnTo>
                <a:lnTo>
                  <a:pt x="0" y="241300"/>
                </a:lnTo>
                <a:lnTo>
                  <a:pt x="0" y="0"/>
                </a:lnTo>
              </a:path>
            </a:pathLst>
          </a:custGeom>
          <a:solidFill>
            <a:srgbClr val="3434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2006600"/>
            <a:ext cx="8915400" cy="52578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6997700" y="6464300"/>
            <a:ext cx="2209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b="1" dirty="0" smtClean="0">
                <a:solidFill>
                  <a:srgbClr val="FE4940"/>
                </a:solidFill>
                <a:latin typeface="Tahoma" pitchFamily="18" charset="0"/>
                <a:cs typeface="Tahoma" pitchFamily="18" charset="0"/>
              </a:rPr>
              <a:t>negative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E4940"/>
                </a:solidFill>
                <a:latin typeface="Tahoma" pitchFamily="18" charset="0"/>
                <a:cs typeface="Tahoma" pitchFamily="18" charset="0"/>
              </a:rPr>
              <a:t>scale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238500" y="6413500"/>
            <a:ext cx="2209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high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level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,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400" b="1" dirty="0" smtClean="0">
                <a:solidFill>
                  <a:srgbClr val="FE4940"/>
                </a:solidFill>
                <a:latin typeface="Tahoma" pitchFamily="18" charset="0"/>
                <a:cs typeface="Tahoma" pitchFamily="18" charset="0"/>
              </a:rPr>
              <a:t>negative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E4940"/>
                </a:solidFill>
                <a:latin typeface="Tahoma" pitchFamily="18" charset="0"/>
                <a:cs typeface="Tahoma" pitchFamily="18" charset="0"/>
              </a:rPr>
              <a:t>scale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49300" y="1333500"/>
            <a:ext cx="8788400" cy="506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5003800" algn="l"/>
                <a:tab pos="6248400" algn="l"/>
                <a:tab pos="82169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high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level,</a:t>
            </a:r>
          </a:p>
          <a:p>
            <a:pPr>
              <a:lnSpc>
                <a:spcPts val="2900"/>
              </a:lnSpc>
              <a:tabLst>
                <a:tab pos="5003800" algn="l"/>
                <a:tab pos="6248400" algn="l"/>
                <a:tab pos="8216900" algn="l"/>
              </a:tabLst>
            </a:pPr>
            <a:r>
              <a:rPr lang="en-US" altLang="zh-CN" sz="2400" b="1" dirty="0" smtClean="0">
                <a:solidFill>
                  <a:srgbClr val="66B132"/>
                </a:solidFill>
                <a:latin typeface="Tahoma" pitchFamily="18" charset="0"/>
                <a:cs typeface="Tahoma" pitchFamily="18" charset="0"/>
              </a:rPr>
              <a:t>positive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66B132"/>
                </a:solidFill>
                <a:latin typeface="Tahoma" pitchFamily="18" charset="0"/>
                <a:cs typeface="Tahoma" pitchFamily="18" charset="0"/>
              </a:rPr>
              <a:t>scale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5003800" algn="l"/>
                <a:tab pos="6248400" algn="l"/>
                <a:tab pos="8216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level,</a:t>
            </a:r>
          </a:p>
          <a:p>
            <a:pPr>
              <a:lnSpc>
                <a:spcPts val="2800"/>
              </a:lnSpc>
              <a:tabLst>
                <a:tab pos="5003800" algn="l"/>
                <a:tab pos="6248400" algn="l"/>
                <a:tab pos="8216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86CD4D"/>
                </a:solidFill>
                <a:latin typeface="Tahoma" pitchFamily="18" charset="0"/>
                <a:cs typeface="Tahoma" pitchFamily="18" charset="0"/>
              </a:rPr>
              <a:t>positive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86CD4D"/>
                </a:solidFill>
                <a:latin typeface="Tahoma" pitchFamily="18" charset="0"/>
                <a:cs typeface="Tahoma" pitchFamily="18" charset="0"/>
              </a:rPr>
              <a:t>scale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03800" algn="l"/>
                <a:tab pos="6248400" algn="l"/>
                <a:tab pos="8216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TIME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03800" algn="l"/>
                <a:tab pos="6248400" algn="l"/>
                <a:tab pos="8216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level,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547100" y="7404100"/>
            <a:ext cx="1663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WWW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BRANDON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LY</a:t>
            </a:r>
            <a:r>
              <a:rPr lang="en-US" altLang="zh-CN" sz="1200" b="1" dirty="0" smtClean="0">
                <a:solidFill>
                  <a:srgbClr val="343434"/>
                </a:solidFill>
                <a:latin typeface="Tahoma" pitchFamily="18" charset="0"/>
                <a:cs typeface="Tahoma" pitchFamily="18" charset="0"/>
              </a:rPr>
              <a:t>ww</a:t>
            </a:r>
          </a:p>
        </p:txBody>
      </p:sp>
      <p:sp>
        <p:nvSpPr>
          <p:cNvPr id="20" name="TextBox 19"/>
          <p:cNvSpPr txBox="1"/>
          <p:nvPr/>
        </p:nvSpPr>
        <p:spPr>
          <a:xfrm rot="10800000">
            <a:off x="427334" y="2895600"/>
            <a:ext cx="461665" cy="1790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MOTIVATION</a:t>
            </a:r>
            <a:endParaRPr lang="zh-CN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7620000 h 7620000"/>
              <a:gd name="connsiteX1" fmla="*/ 10160000 w 10160000"/>
              <a:gd name="connsiteY1" fmla="*/ 7620000 h 7620000"/>
              <a:gd name="connsiteX2" fmla="*/ 10160000 w 10160000"/>
              <a:gd name="connsiteY2" fmla="*/ 0 h 7620000"/>
              <a:gd name="connsiteX3" fmla="*/ 0 w 10160000"/>
              <a:gd name="connsiteY3" fmla="*/ 0 h 7620000"/>
              <a:gd name="connsiteX4" fmla="*/ 0 w 10160000"/>
              <a:gd name="connsiteY4" fmla="*/ 762000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00293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327848" y="368288"/>
            <a:ext cx="101600" cy="7112011"/>
          </a:xfrm>
          <a:custGeom>
            <a:avLst/>
            <a:gdLst>
              <a:gd name="connsiteX0" fmla="*/ 25400 w 101600"/>
              <a:gd name="connsiteY0" fmla="*/ 25400 h 7112011"/>
              <a:gd name="connsiteX1" fmla="*/ 25400 w 101600"/>
              <a:gd name="connsiteY1" fmla="*/ 7086611 h 71120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600" h="7112011">
                <a:moveTo>
                  <a:pt x="25400" y="25400"/>
                </a:moveTo>
                <a:lnTo>
                  <a:pt x="25400" y="7086611"/>
                </a:lnTo>
              </a:path>
            </a:pathLst>
          </a:custGeom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734050" y="2584450"/>
            <a:ext cx="669720" cy="38100"/>
          </a:xfrm>
          <a:custGeom>
            <a:avLst/>
            <a:gdLst>
              <a:gd name="connsiteX0" fmla="*/ 650670 w 669720"/>
              <a:gd name="connsiteY0" fmla="*/ 19050 h 38100"/>
              <a:gd name="connsiteX1" fmla="*/ 631620 w 669720"/>
              <a:gd name="connsiteY1" fmla="*/ 19050 h 38100"/>
              <a:gd name="connsiteX2" fmla="*/ 19050 w 669720"/>
              <a:gd name="connsiteY2" fmla="*/ 190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669720" h="38100">
                <a:moveTo>
                  <a:pt x="650670" y="19050"/>
                </a:moveTo>
                <a:lnTo>
                  <a:pt x="631620" y="19050"/>
                </a:lnTo>
                <a:lnTo>
                  <a:pt x="19050" y="19050"/>
                </a:lnTo>
              </a:path>
            </a:pathLst>
          </a:custGeom>
          <a:ln w="38100">
            <a:solidFill>
              <a:srgbClr val="FDA53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323760" y="2519679"/>
            <a:ext cx="167640" cy="167640"/>
          </a:xfrm>
          <a:custGeom>
            <a:avLst/>
            <a:gdLst>
              <a:gd name="connsiteX0" fmla="*/ 0 w 167640"/>
              <a:gd name="connsiteY0" fmla="*/ 167640 h 167640"/>
              <a:gd name="connsiteX1" fmla="*/ 167640 w 167640"/>
              <a:gd name="connsiteY1" fmla="*/ 83820 h 167640"/>
              <a:gd name="connsiteX2" fmla="*/ 0 w 167640"/>
              <a:gd name="connsiteY2" fmla="*/ 0 h 167640"/>
              <a:gd name="connsiteX3" fmla="*/ 41909 w 167640"/>
              <a:gd name="connsiteY3" fmla="*/ 83820 h 167640"/>
              <a:gd name="connsiteX4" fmla="*/ 0 w 167640"/>
              <a:gd name="connsiteY4" fmla="*/ 16764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7640" h="167640">
                <a:moveTo>
                  <a:pt x="0" y="167640"/>
                </a:moveTo>
                <a:lnTo>
                  <a:pt x="167640" y="83820"/>
                </a:lnTo>
                <a:lnTo>
                  <a:pt x="0" y="0"/>
                </a:lnTo>
                <a:lnTo>
                  <a:pt x="41909" y="83820"/>
                </a:lnTo>
                <a:lnTo>
                  <a:pt x="0" y="167640"/>
                </a:lnTo>
              </a:path>
            </a:pathLst>
          </a:custGeom>
          <a:solidFill>
            <a:srgbClr val="FDA5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734050" y="3130550"/>
            <a:ext cx="669720" cy="38100"/>
          </a:xfrm>
          <a:custGeom>
            <a:avLst/>
            <a:gdLst>
              <a:gd name="connsiteX0" fmla="*/ 650670 w 669720"/>
              <a:gd name="connsiteY0" fmla="*/ 19050 h 38100"/>
              <a:gd name="connsiteX1" fmla="*/ 631620 w 669720"/>
              <a:gd name="connsiteY1" fmla="*/ 19050 h 38100"/>
              <a:gd name="connsiteX2" fmla="*/ 19050 w 669720"/>
              <a:gd name="connsiteY2" fmla="*/ 190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669720" h="38100">
                <a:moveTo>
                  <a:pt x="650670" y="19050"/>
                </a:moveTo>
                <a:lnTo>
                  <a:pt x="631620" y="19050"/>
                </a:lnTo>
                <a:lnTo>
                  <a:pt x="19050" y="19050"/>
                </a:lnTo>
              </a:path>
            </a:pathLst>
          </a:custGeom>
          <a:ln w="38100">
            <a:solidFill>
              <a:srgbClr val="FDA53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323760" y="3065779"/>
            <a:ext cx="167640" cy="167640"/>
          </a:xfrm>
          <a:custGeom>
            <a:avLst/>
            <a:gdLst>
              <a:gd name="connsiteX0" fmla="*/ 0 w 167640"/>
              <a:gd name="connsiteY0" fmla="*/ 167640 h 167640"/>
              <a:gd name="connsiteX1" fmla="*/ 167640 w 167640"/>
              <a:gd name="connsiteY1" fmla="*/ 83820 h 167640"/>
              <a:gd name="connsiteX2" fmla="*/ 0 w 167640"/>
              <a:gd name="connsiteY2" fmla="*/ 0 h 167640"/>
              <a:gd name="connsiteX3" fmla="*/ 41909 w 167640"/>
              <a:gd name="connsiteY3" fmla="*/ 83820 h 167640"/>
              <a:gd name="connsiteX4" fmla="*/ 0 w 167640"/>
              <a:gd name="connsiteY4" fmla="*/ 16764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7640" h="167640">
                <a:moveTo>
                  <a:pt x="0" y="167640"/>
                </a:moveTo>
                <a:lnTo>
                  <a:pt x="167640" y="83820"/>
                </a:lnTo>
                <a:lnTo>
                  <a:pt x="0" y="0"/>
                </a:lnTo>
                <a:lnTo>
                  <a:pt x="41909" y="83820"/>
                </a:lnTo>
                <a:lnTo>
                  <a:pt x="0" y="167640"/>
                </a:lnTo>
              </a:path>
            </a:pathLst>
          </a:custGeom>
          <a:solidFill>
            <a:srgbClr val="FDA5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734050" y="3790950"/>
            <a:ext cx="669720" cy="38100"/>
          </a:xfrm>
          <a:custGeom>
            <a:avLst/>
            <a:gdLst>
              <a:gd name="connsiteX0" fmla="*/ 650670 w 669720"/>
              <a:gd name="connsiteY0" fmla="*/ 19050 h 38100"/>
              <a:gd name="connsiteX1" fmla="*/ 631620 w 669720"/>
              <a:gd name="connsiteY1" fmla="*/ 19050 h 38100"/>
              <a:gd name="connsiteX2" fmla="*/ 19050 w 669720"/>
              <a:gd name="connsiteY2" fmla="*/ 190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669720" h="38100">
                <a:moveTo>
                  <a:pt x="650670" y="19050"/>
                </a:moveTo>
                <a:lnTo>
                  <a:pt x="631620" y="19050"/>
                </a:lnTo>
                <a:lnTo>
                  <a:pt x="19050" y="19050"/>
                </a:lnTo>
              </a:path>
            </a:pathLst>
          </a:custGeom>
          <a:ln w="38100">
            <a:solidFill>
              <a:srgbClr val="FDA53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323760" y="3726179"/>
            <a:ext cx="167640" cy="167640"/>
          </a:xfrm>
          <a:custGeom>
            <a:avLst/>
            <a:gdLst>
              <a:gd name="connsiteX0" fmla="*/ 0 w 167640"/>
              <a:gd name="connsiteY0" fmla="*/ 167640 h 167640"/>
              <a:gd name="connsiteX1" fmla="*/ 167640 w 167640"/>
              <a:gd name="connsiteY1" fmla="*/ 83820 h 167640"/>
              <a:gd name="connsiteX2" fmla="*/ 0 w 167640"/>
              <a:gd name="connsiteY2" fmla="*/ 0 h 167640"/>
              <a:gd name="connsiteX3" fmla="*/ 41909 w 167640"/>
              <a:gd name="connsiteY3" fmla="*/ 83820 h 167640"/>
              <a:gd name="connsiteX4" fmla="*/ 0 w 167640"/>
              <a:gd name="connsiteY4" fmla="*/ 16764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7640" h="167640">
                <a:moveTo>
                  <a:pt x="0" y="167640"/>
                </a:moveTo>
                <a:lnTo>
                  <a:pt x="167640" y="83820"/>
                </a:lnTo>
                <a:lnTo>
                  <a:pt x="0" y="0"/>
                </a:lnTo>
                <a:lnTo>
                  <a:pt x="41909" y="83820"/>
                </a:lnTo>
                <a:lnTo>
                  <a:pt x="0" y="167640"/>
                </a:lnTo>
              </a:path>
            </a:pathLst>
          </a:custGeom>
          <a:solidFill>
            <a:srgbClr val="FDA5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734050" y="4451350"/>
            <a:ext cx="669720" cy="38100"/>
          </a:xfrm>
          <a:custGeom>
            <a:avLst/>
            <a:gdLst>
              <a:gd name="connsiteX0" fmla="*/ 650670 w 669720"/>
              <a:gd name="connsiteY0" fmla="*/ 19050 h 38100"/>
              <a:gd name="connsiteX1" fmla="*/ 631620 w 669720"/>
              <a:gd name="connsiteY1" fmla="*/ 19050 h 38100"/>
              <a:gd name="connsiteX2" fmla="*/ 19050 w 669720"/>
              <a:gd name="connsiteY2" fmla="*/ 190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669720" h="38100">
                <a:moveTo>
                  <a:pt x="650670" y="19050"/>
                </a:moveTo>
                <a:lnTo>
                  <a:pt x="631620" y="19050"/>
                </a:lnTo>
                <a:lnTo>
                  <a:pt x="19050" y="19050"/>
                </a:lnTo>
              </a:path>
            </a:pathLst>
          </a:custGeom>
          <a:ln w="38100">
            <a:solidFill>
              <a:srgbClr val="FDA53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323760" y="4386579"/>
            <a:ext cx="167640" cy="167640"/>
          </a:xfrm>
          <a:custGeom>
            <a:avLst/>
            <a:gdLst>
              <a:gd name="connsiteX0" fmla="*/ 0 w 167640"/>
              <a:gd name="connsiteY0" fmla="*/ 167640 h 167640"/>
              <a:gd name="connsiteX1" fmla="*/ 167640 w 167640"/>
              <a:gd name="connsiteY1" fmla="*/ 83820 h 167640"/>
              <a:gd name="connsiteX2" fmla="*/ 0 w 167640"/>
              <a:gd name="connsiteY2" fmla="*/ 0 h 167640"/>
              <a:gd name="connsiteX3" fmla="*/ 41909 w 167640"/>
              <a:gd name="connsiteY3" fmla="*/ 83820 h 167640"/>
              <a:gd name="connsiteX4" fmla="*/ 0 w 167640"/>
              <a:gd name="connsiteY4" fmla="*/ 16764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7640" h="167640">
                <a:moveTo>
                  <a:pt x="0" y="167640"/>
                </a:moveTo>
                <a:lnTo>
                  <a:pt x="167640" y="83820"/>
                </a:lnTo>
                <a:lnTo>
                  <a:pt x="0" y="0"/>
                </a:lnTo>
                <a:lnTo>
                  <a:pt x="41909" y="83820"/>
                </a:lnTo>
                <a:lnTo>
                  <a:pt x="0" y="167640"/>
                </a:lnTo>
              </a:path>
            </a:pathLst>
          </a:custGeom>
          <a:solidFill>
            <a:srgbClr val="FDA5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734050" y="4997450"/>
            <a:ext cx="669720" cy="38100"/>
          </a:xfrm>
          <a:custGeom>
            <a:avLst/>
            <a:gdLst>
              <a:gd name="connsiteX0" fmla="*/ 650670 w 669720"/>
              <a:gd name="connsiteY0" fmla="*/ 19050 h 38100"/>
              <a:gd name="connsiteX1" fmla="*/ 631620 w 669720"/>
              <a:gd name="connsiteY1" fmla="*/ 19050 h 38100"/>
              <a:gd name="connsiteX2" fmla="*/ 19050 w 669720"/>
              <a:gd name="connsiteY2" fmla="*/ 190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669720" h="38100">
                <a:moveTo>
                  <a:pt x="650670" y="19050"/>
                </a:moveTo>
                <a:lnTo>
                  <a:pt x="631620" y="19050"/>
                </a:lnTo>
                <a:lnTo>
                  <a:pt x="19050" y="19050"/>
                </a:lnTo>
              </a:path>
            </a:pathLst>
          </a:custGeom>
          <a:ln w="38100">
            <a:solidFill>
              <a:srgbClr val="FDA53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323760" y="4932679"/>
            <a:ext cx="167640" cy="167640"/>
          </a:xfrm>
          <a:custGeom>
            <a:avLst/>
            <a:gdLst>
              <a:gd name="connsiteX0" fmla="*/ 0 w 167640"/>
              <a:gd name="connsiteY0" fmla="*/ 167640 h 167640"/>
              <a:gd name="connsiteX1" fmla="*/ 167640 w 167640"/>
              <a:gd name="connsiteY1" fmla="*/ 83820 h 167640"/>
              <a:gd name="connsiteX2" fmla="*/ 0 w 167640"/>
              <a:gd name="connsiteY2" fmla="*/ 0 h 167640"/>
              <a:gd name="connsiteX3" fmla="*/ 41909 w 167640"/>
              <a:gd name="connsiteY3" fmla="*/ 83820 h 167640"/>
              <a:gd name="connsiteX4" fmla="*/ 0 w 167640"/>
              <a:gd name="connsiteY4" fmla="*/ 16764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7640" h="167640">
                <a:moveTo>
                  <a:pt x="0" y="167640"/>
                </a:moveTo>
                <a:lnTo>
                  <a:pt x="167640" y="83820"/>
                </a:lnTo>
                <a:lnTo>
                  <a:pt x="0" y="0"/>
                </a:lnTo>
                <a:lnTo>
                  <a:pt x="41909" y="83820"/>
                </a:lnTo>
                <a:lnTo>
                  <a:pt x="0" y="167640"/>
                </a:lnTo>
              </a:path>
            </a:pathLst>
          </a:custGeom>
          <a:solidFill>
            <a:srgbClr val="FDA5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0" y="7372350"/>
            <a:ext cx="10160000" cy="241300"/>
          </a:xfrm>
          <a:custGeom>
            <a:avLst/>
            <a:gdLst>
              <a:gd name="connsiteX0" fmla="*/ 0 w 10160000"/>
              <a:gd name="connsiteY0" fmla="*/ 0 h 241300"/>
              <a:gd name="connsiteX1" fmla="*/ 10160000 w 10160000"/>
              <a:gd name="connsiteY1" fmla="*/ 0 h 241300"/>
              <a:gd name="connsiteX2" fmla="*/ 10160000 w 10160000"/>
              <a:gd name="connsiteY2" fmla="*/ 241300 h 241300"/>
              <a:gd name="connsiteX3" fmla="*/ 0 w 10160000"/>
              <a:gd name="connsiteY3" fmla="*/ 241300 h 241300"/>
              <a:gd name="connsiteX4" fmla="*/ 0 w 10160000"/>
              <a:gd name="connsiteY4" fmla="*/ 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241300">
                <a:moveTo>
                  <a:pt x="0" y="0"/>
                </a:moveTo>
                <a:lnTo>
                  <a:pt x="10160000" y="0"/>
                </a:lnTo>
                <a:lnTo>
                  <a:pt x="10160000" y="241300"/>
                </a:lnTo>
                <a:lnTo>
                  <a:pt x="0" y="241300"/>
                </a:lnTo>
                <a:lnTo>
                  <a:pt x="0" y="0"/>
                </a:lnTo>
              </a:path>
            </a:pathLst>
          </a:custGeom>
          <a:solidFill>
            <a:srgbClr val="3434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3900" y="1358900"/>
            <a:ext cx="3086100" cy="5257800"/>
          </a:xfrm>
          <a:prstGeom prst="rect">
            <a:avLst/>
          </a:prstGeom>
          <a:noFill/>
        </p:spPr>
      </p:pic>
      <p:sp>
        <p:nvSpPr>
          <p:cNvPr id="18" name="TextBox 1"/>
          <p:cNvSpPr txBox="1"/>
          <p:nvPr/>
        </p:nvSpPr>
        <p:spPr>
          <a:xfrm>
            <a:off x="8547100" y="7404100"/>
            <a:ext cx="1663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WWW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BRANDON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LY</a:t>
            </a:r>
            <a:r>
              <a:rPr lang="en-US" altLang="zh-CN" sz="1200" b="1" dirty="0" smtClean="0">
                <a:solidFill>
                  <a:srgbClr val="343434"/>
                </a:solidFill>
                <a:latin typeface="Tahoma" pitchFamily="18" charset="0"/>
                <a:cs typeface="Tahoma" pitchFamily="18" charset="0"/>
              </a:rPr>
              <a:t>ww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68300" y="2184400"/>
            <a:ext cx="5016500" cy="394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Let’s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examine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some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habit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motivators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place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scale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amplitude.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FDA531"/>
                </a:solidFill>
                <a:latin typeface="Tahoma" pitchFamily="18" charset="0"/>
                <a:cs typeface="Tahoma" pitchFamily="18" charset="0"/>
              </a:rPr>
              <a:t>Example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DA531"/>
                </a:solidFill>
                <a:latin typeface="Tahoma" pitchFamily="18" charset="0"/>
                <a:cs typeface="Tahoma" pitchFamily="18" charset="0"/>
              </a:rPr>
              <a:t>Habit: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0" b="1" dirty="0" smtClean="0">
                <a:solidFill>
                  <a:srgbClr val="FDA531"/>
                </a:solidFill>
                <a:latin typeface="Tahoma" pitchFamily="18" charset="0"/>
                <a:cs typeface="Tahoma" pitchFamily="18" charset="0"/>
              </a:rPr>
              <a:t>Walking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DA531"/>
                </a:solidFill>
                <a:latin typeface="Tahoma" pitchFamily="18" charset="0"/>
                <a:cs typeface="Tahoma" pitchFamily="18" charset="0"/>
              </a:rPr>
              <a:t>30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DA531"/>
                </a:solidFill>
                <a:latin typeface="Tahoma" pitchFamily="18" charset="0"/>
                <a:cs typeface="Tahoma" pitchFamily="18" charset="0"/>
              </a:rPr>
              <a:t>minutes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0" b="1" dirty="0" smtClean="0">
                <a:solidFill>
                  <a:srgbClr val="FDA531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DA531"/>
                </a:solidFill>
                <a:latin typeface="Tahoma" pitchFamily="18" charset="0"/>
                <a:cs typeface="Tahoma" pitchFamily="18" charset="0"/>
              </a:rPr>
              <a:t>day</a:t>
            </a:r>
          </a:p>
        </p:txBody>
      </p:sp>
      <p:sp>
        <p:nvSpPr>
          <p:cNvPr id="23" name="TextBox 22"/>
          <p:cNvSpPr txBox="1"/>
          <p:nvPr/>
        </p:nvSpPr>
        <p:spPr>
          <a:xfrm rot="10800000">
            <a:off x="7361535" y="4076699"/>
            <a:ext cx="461665" cy="1790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MOTIVATION</a:t>
            </a:r>
            <a:endParaRPr lang="zh-CN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7620000 h 7620000"/>
              <a:gd name="connsiteX1" fmla="*/ 10160000 w 10160000"/>
              <a:gd name="connsiteY1" fmla="*/ 7620000 h 7620000"/>
              <a:gd name="connsiteX2" fmla="*/ 10160000 w 10160000"/>
              <a:gd name="connsiteY2" fmla="*/ 0 h 7620000"/>
              <a:gd name="connsiteX3" fmla="*/ 0 w 10160000"/>
              <a:gd name="connsiteY3" fmla="*/ 0 h 7620000"/>
              <a:gd name="connsiteX4" fmla="*/ 0 w 10160000"/>
              <a:gd name="connsiteY4" fmla="*/ 762000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00293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58800" y="1371600"/>
            <a:ext cx="5930900" cy="5384800"/>
          </a:xfrm>
          <a:custGeom>
            <a:avLst/>
            <a:gdLst>
              <a:gd name="connsiteX0" fmla="*/ 5930899 w 5930900"/>
              <a:gd name="connsiteY0" fmla="*/ 254000 h 5384800"/>
              <a:gd name="connsiteX1" fmla="*/ 5930900 w 5930900"/>
              <a:gd name="connsiteY1" fmla="*/ 5130800 h 5384800"/>
              <a:gd name="connsiteX2" fmla="*/ 5676900 w 5930900"/>
              <a:gd name="connsiteY2" fmla="*/ 5384800 h 5384800"/>
              <a:gd name="connsiteX3" fmla="*/ 254000 w 5930900"/>
              <a:gd name="connsiteY3" fmla="*/ 5384800 h 5384800"/>
              <a:gd name="connsiteX4" fmla="*/ 0 w 5930900"/>
              <a:gd name="connsiteY4" fmla="*/ 5130800 h 5384800"/>
              <a:gd name="connsiteX5" fmla="*/ 0 w 5930900"/>
              <a:gd name="connsiteY5" fmla="*/ 254000 h 5384800"/>
              <a:gd name="connsiteX6" fmla="*/ 254000 w 5930900"/>
              <a:gd name="connsiteY6" fmla="*/ 0 h 5384800"/>
              <a:gd name="connsiteX7" fmla="*/ 5676899 w 5930900"/>
              <a:gd name="connsiteY7" fmla="*/ 0 h 5384800"/>
              <a:gd name="connsiteX8" fmla="*/ 5930899 w 5930900"/>
              <a:gd name="connsiteY8" fmla="*/ 254000 h 538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930900" h="5384800">
                <a:moveTo>
                  <a:pt x="5930899" y="254000"/>
                </a:moveTo>
                <a:lnTo>
                  <a:pt x="5930900" y="5130800"/>
                </a:lnTo>
                <a:cubicBezTo>
                  <a:pt x="5930900" y="5271080"/>
                  <a:pt x="5817179" y="5384800"/>
                  <a:pt x="5676900" y="5384800"/>
                </a:cubicBezTo>
                <a:lnTo>
                  <a:pt x="254000" y="5384800"/>
                </a:lnTo>
                <a:cubicBezTo>
                  <a:pt x="113719" y="5384800"/>
                  <a:pt x="0" y="5271080"/>
                  <a:pt x="0" y="5130800"/>
                </a:cubicBezTo>
                <a:lnTo>
                  <a:pt x="0" y="254000"/>
                </a:lnTo>
                <a:cubicBezTo>
                  <a:pt x="0" y="113719"/>
                  <a:pt x="113719" y="0"/>
                  <a:pt x="254000" y="0"/>
                </a:cubicBezTo>
                <a:lnTo>
                  <a:pt x="5676899" y="0"/>
                </a:lnTo>
                <a:cubicBezTo>
                  <a:pt x="5817179" y="0"/>
                  <a:pt x="5930899" y="113719"/>
                  <a:pt x="5930899" y="254000"/>
                </a:cubicBezTo>
              </a:path>
            </a:pathLst>
          </a:custGeom>
          <a:solidFill>
            <a:srgbClr val="66B1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327848" y="368288"/>
            <a:ext cx="101600" cy="7112011"/>
          </a:xfrm>
          <a:custGeom>
            <a:avLst/>
            <a:gdLst>
              <a:gd name="connsiteX0" fmla="*/ 25400 w 101600"/>
              <a:gd name="connsiteY0" fmla="*/ 25400 h 7112011"/>
              <a:gd name="connsiteX1" fmla="*/ 25400 w 101600"/>
              <a:gd name="connsiteY1" fmla="*/ 7086611 h 71120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600" h="7112011">
                <a:moveTo>
                  <a:pt x="25400" y="25400"/>
                </a:moveTo>
                <a:lnTo>
                  <a:pt x="25400" y="7086611"/>
                </a:lnTo>
              </a:path>
            </a:pathLst>
          </a:custGeom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7372350"/>
            <a:ext cx="10160000" cy="241300"/>
          </a:xfrm>
          <a:custGeom>
            <a:avLst/>
            <a:gdLst>
              <a:gd name="connsiteX0" fmla="*/ 0 w 10160000"/>
              <a:gd name="connsiteY0" fmla="*/ 0 h 241300"/>
              <a:gd name="connsiteX1" fmla="*/ 10160000 w 10160000"/>
              <a:gd name="connsiteY1" fmla="*/ 0 h 241300"/>
              <a:gd name="connsiteX2" fmla="*/ 10160000 w 10160000"/>
              <a:gd name="connsiteY2" fmla="*/ 241300 h 241300"/>
              <a:gd name="connsiteX3" fmla="*/ 0 w 10160000"/>
              <a:gd name="connsiteY3" fmla="*/ 241300 h 241300"/>
              <a:gd name="connsiteX4" fmla="*/ 0 w 10160000"/>
              <a:gd name="connsiteY4" fmla="*/ 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241300">
                <a:moveTo>
                  <a:pt x="0" y="0"/>
                </a:moveTo>
                <a:lnTo>
                  <a:pt x="10160000" y="0"/>
                </a:lnTo>
                <a:lnTo>
                  <a:pt x="10160000" y="241300"/>
                </a:lnTo>
                <a:lnTo>
                  <a:pt x="0" y="241300"/>
                </a:lnTo>
                <a:lnTo>
                  <a:pt x="0" y="0"/>
                </a:lnTo>
              </a:path>
            </a:pathLst>
          </a:custGeom>
          <a:solidFill>
            <a:srgbClr val="3434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302448" y="4076700"/>
            <a:ext cx="2813758" cy="50801"/>
          </a:xfrm>
          <a:custGeom>
            <a:avLst/>
            <a:gdLst>
              <a:gd name="connsiteX0" fmla="*/ 25400 w 2813758"/>
              <a:gd name="connsiteY0" fmla="*/ 25400 h 50801"/>
              <a:gd name="connsiteX1" fmla="*/ 2788358 w 2813758"/>
              <a:gd name="connsiteY1" fmla="*/ 25400 h 5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13758" h="50801">
                <a:moveTo>
                  <a:pt x="25400" y="25400"/>
                </a:moveTo>
                <a:lnTo>
                  <a:pt x="2788358" y="25400"/>
                </a:lnTo>
              </a:path>
            </a:pathLst>
          </a:custGeom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"/>
          <p:cNvSpPr txBox="1"/>
          <p:nvPr/>
        </p:nvSpPr>
        <p:spPr>
          <a:xfrm>
            <a:off x="8547100" y="7404100"/>
            <a:ext cx="1663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WWW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BRANDON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LY</a:t>
            </a:r>
            <a:r>
              <a:rPr lang="en-US" altLang="zh-CN" sz="1200" b="1" dirty="0" smtClean="0">
                <a:solidFill>
                  <a:srgbClr val="343434"/>
                </a:solidFill>
                <a:latin typeface="Tahoma" pitchFamily="18" charset="0"/>
                <a:cs typeface="Tahoma" pitchFamily="18" charset="0"/>
              </a:rPr>
              <a:t>ww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68300" y="342900"/>
            <a:ext cx="4940300" cy="486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09600" algn="l"/>
                <a:tab pos="774700" algn="l"/>
              </a:tabLst>
            </a:pPr>
            <a:r>
              <a:rPr lang="en-US" altLang="zh-CN" sz="3600" b="1" dirty="0" smtClean="0">
                <a:solidFill>
                  <a:srgbClr val="86CD4D"/>
                </a:solidFill>
                <a:latin typeface="Tahoma" pitchFamily="18" charset="0"/>
                <a:cs typeface="Tahoma" pitchFamily="18" charset="0"/>
              </a:rPr>
              <a:t>Positive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86CD4D"/>
                </a:solidFill>
                <a:latin typeface="Tahoma" pitchFamily="18" charset="0"/>
                <a:cs typeface="Tahoma" pitchFamily="18" charset="0"/>
              </a:rPr>
              <a:t>Motivators: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200"/>
              </a:lnSpc>
              <a:tabLst>
                <a:tab pos="609600" algn="l"/>
                <a:tab pos="774700" algn="l"/>
              </a:tabLst>
            </a:pPr>
            <a:r>
              <a:rPr lang="en-US" altLang="zh-CN" dirty="0" smtClean="0"/>
              <a:t>		</a:t>
            </a:r>
            <a:r>
              <a:rPr lang="en-US" altLang="zh-CN" sz="14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+</a:t>
            </a:r>
          </a:p>
          <a:p>
            <a:pPr>
              <a:lnSpc>
                <a:spcPts val="3800"/>
              </a:lnSpc>
              <a:tabLst>
                <a:tab pos="6096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Any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good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situation</a:t>
            </a:r>
          </a:p>
          <a:p>
            <a:pPr>
              <a:lnSpc>
                <a:spcPts val="4300"/>
              </a:lnSpc>
              <a:tabLst>
                <a:tab pos="6096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increases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your</a:t>
            </a:r>
          </a:p>
          <a:p>
            <a:pPr>
              <a:lnSpc>
                <a:spcPts val="4300"/>
              </a:lnSpc>
              <a:tabLst>
                <a:tab pos="6096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level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motivation</a:t>
            </a:r>
          </a:p>
        </p:txBody>
      </p:sp>
      <p:sp>
        <p:nvSpPr>
          <p:cNvPr id="12" name="TextBox 11"/>
          <p:cNvSpPr txBox="1"/>
          <p:nvPr/>
        </p:nvSpPr>
        <p:spPr>
          <a:xfrm rot="10800000">
            <a:off x="7361535" y="4152899"/>
            <a:ext cx="461665" cy="1790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MOTIVATION</a:t>
            </a:r>
            <a:endParaRPr lang="zh-CN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7620000 h 7620000"/>
              <a:gd name="connsiteX1" fmla="*/ 10160000 w 10160000"/>
              <a:gd name="connsiteY1" fmla="*/ 7620000 h 7620000"/>
              <a:gd name="connsiteX2" fmla="*/ 10160000 w 10160000"/>
              <a:gd name="connsiteY2" fmla="*/ 0 h 7620000"/>
              <a:gd name="connsiteX3" fmla="*/ 0 w 10160000"/>
              <a:gd name="connsiteY3" fmla="*/ 0 h 7620000"/>
              <a:gd name="connsiteX4" fmla="*/ 0 w 10160000"/>
              <a:gd name="connsiteY4" fmla="*/ 762000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00293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58800" y="1371600"/>
            <a:ext cx="5939235" cy="5384800"/>
          </a:xfrm>
          <a:custGeom>
            <a:avLst/>
            <a:gdLst>
              <a:gd name="connsiteX0" fmla="*/ 5676900 w 5939235"/>
              <a:gd name="connsiteY0" fmla="*/ 5384800 h 5384800"/>
              <a:gd name="connsiteX1" fmla="*/ 5930900 w 5939235"/>
              <a:gd name="connsiteY1" fmla="*/ 5130800 h 5384800"/>
              <a:gd name="connsiteX2" fmla="*/ 5930900 w 5939235"/>
              <a:gd name="connsiteY2" fmla="*/ 3711971 h 5384800"/>
              <a:gd name="connsiteX3" fmla="*/ 5939235 w 5939235"/>
              <a:gd name="connsiteY3" fmla="*/ 3420666 h 5384800"/>
              <a:gd name="connsiteX4" fmla="*/ 5930900 w 5939235"/>
              <a:gd name="connsiteY4" fmla="*/ 3129358 h 5384800"/>
              <a:gd name="connsiteX5" fmla="*/ 5930900 w 5939235"/>
              <a:gd name="connsiteY5" fmla="*/ 254000 h 5384800"/>
              <a:gd name="connsiteX6" fmla="*/ 5676900 w 5939235"/>
              <a:gd name="connsiteY6" fmla="*/ 0 h 5384800"/>
              <a:gd name="connsiteX7" fmla="*/ 254000 w 5939235"/>
              <a:gd name="connsiteY7" fmla="*/ 0 h 5384800"/>
              <a:gd name="connsiteX8" fmla="*/ 0 w 5939235"/>
              <a:gd name="connsiteY8" fmla="*/ 254000 h 5384800"/>
              <a:gd name="connsiteX9" fmla="*/ 0 w 5939235"/>
              <a:gd name="connsiteY9" fmla="*/ 5130800 h 5384800"/>
              <a:gd name="connsiteX10" fmla="*/ 254000 w 5939235"/>
              <a:gd name="connsiteY10" fmla="*/ 5384800 h 5384800"/>
              <a:gd name="connsiteX11" fmla="*/ 5676900 w 5939235"/>
              <a:gd name="connsiteY11" fmla="*/ 5384800 h 538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939235" h="5384800">
                <a:moveTo>
                  <a:pt x="5676900" y="5384800"/>
                </a:moveTo>
                <a:cubicBezTo>
                  <a:pt x="5817180" y="5384800"/>
                  <a:pt x="5930900" y="5271080"/>
                  <a:pt x="5930900" y="5130800"/>
                </a:cubicBezTo>
                <a:lnTo>
                  <a:pt x="5930900" y="3711971"/>
                </a:lnTo>
                <a:lnTo>
                  <a:pt x="5939235" y="3420666"/>
                </a:lnTo>
                <a:lnTo>
                  <a:pt x="5930900" y="3129358"/>
                </a:lnTo>
                <a:lnTo>
                  <a:pt x="5930900" y="254000"/>
                </a:lnTo>
                <a:cubicBezTo>
                  <a:pt x="5930900" y="113720"/>
                  <a:pt x="5817180" y="0"/>
                  <a:pt x="5676900" y="0"/>
                </a:cubicBezTo>
                <a:lnTo>
                  <a:pt x="254000" y="0"/>
                </a:lnTo>
                <a:cubicBezTo>
                  <a:pt x="113720" y="0"/>
                  <a:pt x="0" y="113719"/>
                  <a:pt x="0" y="254000"/>
                </a:cubicBezTo>
                <a:lnTo>
                  <a:pt x="0" y="5130800"/>
                </a:lnTo>
                <a:cubicBezTo>
                  <a:pt x="0" y="5271080"/>
                  <a:pt x="113720" y="5384800"/>
                  <a:pt x="254000" y="5384800"/>
                </a:cubicBezTo>
                <a:lnTo>
                  <a:pt x="5676900" y="5384800"/>
                </a:lnTo>
              </a:path>
            </a:pathLst>
          </a:custGeom>
          <a:solidFill>
            <a:srgbClr val="FE49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327848" y="368288"/>
            <a:ext cx="101600" cy="7112011"/>
          </a:xfrm>
          <a:custGeom>
            <a:avLst/>
            <a:gdLst>
              <a:gd name="connsiteX0" fmla="*/ 25400 w 101600"/>
              <a:gd name="connsiteY0" fmla="*/ 25400 h 7112011"/>
              <a:gd name="connsiteX1" fmla="*/ 25400 w 101600"/>
              <a:gd name="connsiteY1" fmla="*/ 7086611 h 71120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600" h="7112011">
                <a:moveTo>
                  <a:pt x="25400" y="25400"/>
                </a:moveTo>
                <a:lnTo>
                  <a:pt x="25400" y="7086611"/>
                </a:lnTo>
              </a:path>
            </a:pathLst>
          </a:custGeom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7372350"/>
            <a:ext cx="10160000" cy="241300"/>
          </a:xfrm>
          <a:custGeom>
            <a:avLst/>
            <a:gdLst>
              <a:gd name="connsiteX0" fmla="*/ 0 w 10160000"/>
              <a:gd name="connsiteY0" fmla="*/ 0 h 241300"/>
              <a:gd name="connsiteX1" fmla="*/ 10160000 w 10160000"/>
              <a:gd name="connsiteY1" fmla="*/ 0 h 241300"/>
              <a:gd name="connsiteX2" fmla="*/ 10160000 w 10160000"/>
              <a:gd name="connsiteY2" fmla="*/ 241300 h 241300"/>
              <a:gd name="connsiteX3" fmla="*/ 0 w 10160000"/>
              <a:gd name="connsiteY3" fmla="*/ 241300 h 241300"/>
              <a:gd name="connsiteX4" fmla="*/ 0 w 10160000"/>
              <a:gd name="connsiteY4" fmla="*/ 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241300">
                <a:moveTo>
                  <a:pt x="0" y="0"/>
                </a:moveTo>
                <a:lnTo>
                  <a:pt x="10160000" y="0"/>
                </a:lnTo>
                <a:lnTo>
                  <a:pt x="10160000" y="241300"/>
                </a:lnTo>
                <a:lnTo>
                  <a:pt x="0" y="241300"/>
                </a:lnTo>
                <a:lnTo>
                  <a:pt x="0" y="0"/>
                </a:lnTo>
              </a:path>
            </a:pathLst>
          </a:custGeom>
          <a:solidFill>
            <a:srgbClr val="3434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302448" y="4076700"/>
            <a:ext cx="2813758" cy="50801"/>
          </a:xfrm>
          <a:custGeom>
            <a:avLst/>
            <a:gdLst>
              <a:gd name="connsiteX0" fmla="*/ 25400 w 2813758"/>
              <a:gd name="connsiteY0" fmla="*/ 25400 h 50801"/>
              <a:gd name="connsiteX1" fmla="*/ 2788358 w 2813758"/>
              <a:gd name="connsiteY1" fmla="*/ 25400 h 5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13758" h="50801">
                <a:moveTo>
                  <a:pt x="25400" y="25400"/>
                </a:moveTo>
                <a:lnTo>
                  <a:pt x="2788358" y="25400"/>
                </a:lnTo>
              </a:path>
            </a:pathLst>
          </a:custGeom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"/>
          <p:cNvSpPr txBox="1"/>
          <p:nvPr/>
        </p:nvSpPr>
        <p:spPr>
          <a:xfrm>
            <a:off x="8547100" y="7404100"/>
            <a:ext cx="1663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WWW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BRANDON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LY</a:t>
            </a:r>
            <a:r>
              <a:rPr lang="en-US" altLang="zh-CN" sz="1200" b="1" dirty="0" smtClean="0">
                <a:solidFill>
                  <a:srgbClr val="343434"/>
                </a:solidFill>
                <a:latin typeface="Tahoma" pitchFamily="18" charset="0"/>
                <a:cs typeface="Tahoma" pitchFamily="18" charset="0"/>
              </a:rPr>
              <a:t>ww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68300" y="342900"/>
            <a:ext cx="5054600" cy="539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09600" algn="l"/>
                <a:tab pos="774700" algn="l"/>
              </a:tabLst>
            </a:pPr>
            <a:r>
              <a:rPr lang="en-US" altLang="zh-CN" sz="3600" b="1" dirty="0" smtClean="0">
                <a:solidFill>
                  <a:srgbClr val="FE4940"/>
                </a:solidFill>
                <a:latin typeface="Tahoma" pitchFamily="18" charset="0"/>
                <a:cs typeface="Tahoma" pitchFamily="18" charset="0"/>
              </a:rPr>
              <a:t>Negative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E4940"/>
                </a:solidFill>
                <a:latin typeface="Tahoma" pitchFamily="18" charset="0"/>
                <a:cs typeface="Tahoma" pitchFamily="18" charset="0"/>
              </a:rPr>
              <a:t>Motivators: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500"/>
              </a:lnSpc>
              <a:tabLst>
                <a:tab pos="609600" algn="l"/>
                <a:tab pos="774700" algn="l"/>
              </a:tabLst>
            </a:pPr>
            <a:r>
              <a:rPr lang="en-US" altLang="zh-CN" dirty="0" smtClean="0"/>
              <a:t>		</a:t>
            </a:r>
            <a:r>
              <a:rPr lang="en-US" altLang="zh-CN" sz="14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_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>
                <a:tab pos="6096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Any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bad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situation</a:t>
            </a:r>
          </a:p>
          <a:p>
            <a:pPr>
              <a:lnSpc>
                <a:spcPts val="4300"/>
              </a:lnSpc>
              <a:tabLst>
                <a:tab pos="6096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(still)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increases</a:t>
            </a:r>
          </a:p>
          <a:p>
            <a:pPr>
              <a:lnSpc>
                <a:spcPts val="4300"/>
              </a:lnSpc>
              <a:tabLst>
                <a:tab pos="6096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your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level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4300"/>
              </a:lnSpc>
              <a:tabLst>
                <a:tab pos="6096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motivation</a:t>
            </a:r>
          </a:p>
        </p:txBody>
      </p:sp>
      <p:sp>
        <p:nvSpPr>
          <p:cNvPr id="12" name="TextBox 11"/>
          <p:cNvSpPr txBox="1"/>
          <p:nvPr/>
        </p:nvSpPr>
        <p:spPr>
          <a:xfrm rot="10800000">
            <a:off x="7361535" y="4152899"/>
            <a:ext cx="461665" cy="1790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MOTIVATION</a:t>
            </a:r>
            <a:endParaRPr lang="zh-CN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7620000 h 7620000"/>
              <a:gd name="connsiteX1" fmla="*/ 10160000 w 10160000"/>
              <a:gd name="connsiteY1" fmla="*/ 7620000 h 7620000"/>
              <a:gd name="connsiteX2" fmla="*/ 10160000 w 10160000"/>
              <a:gd name="connsiteY2" fmla="*/ 0 h 7620000"/>
              <a:gd name="connsiteX3" fmla="*/ 0 w 10160000"/>
              <a:gd name="connsiteY3" fmla="*/ 0 h 7620000"/>
              <a:gd name="connsiteX4" fmla="*/ 0 w 10160000"/>
              <a:gd name="connsiteY4" fmla="*/ 762000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00293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58800" y="5867400"/>
            <a:ext cx="6760766" cy="660400"/>
          </a:xfrm>
          <a:custGeom>
            <a:avLst/>
            <a:gdLst>
              <a:gd name="connsiteX0" fmla="*/ 5676900 w 6760766"/>
              <a:gd name="connsiteY0" fmla="*/ 660400 h 660400"/>
              <a:gd name="connsiteX1" fmla="*/ 5865812 w 6760766"/>
              <a:gd name="connsiteY1" fmla="*/ 575071 h 660400"/>
              <a:gd name="connsiteX2" fmla="*/ 6760766 w 6760766"/>
              <a:gd name="connsiteY2" fmla="*/ 330200 h 660400"/>
              <a:gd name="connsiteX3" fmla="*/ 5865416 w 6760766"/>
              <a:gd name="connsiteY3" fmla="*/ 84931 h 660400"/>
              <a:gd name="connsiteX4" fmla="*/ 5676900 w 6760766"/>
              <a:gd name="connsiteY4" fmla="*/ 0 h 660400"/>
              <a:gd name="connsiteX5" fmla="*/ 254000 w 6760766"/>
              <a:gd name="connsiteY5" fmla="*/ 1 h 660400"/>
              <a:gd name="connsiteX6" fmla="*/ 0 w 6760766"/>
              <a:gd name="connsiteY6" fmla="*/ 254001 h 660400"/>
              <a:gd name="connsiteX7" fmla="*/ 0 w 6760766"/>
              <a:gd name="connsiteY7" fmla="*/ 406401 h 660400"/>
              <a:gd name="connsiteX8" fmla="*/ 254000 w 6760766"/>
              <a:gd name="connsiteY8" fmla="*/ 660400 h 660400"/>
              <a:gd name="connsiteX9" fmla="*/ 5676900 w 6760766"/>
              <a:gd name="connsiteY9" fmla="*/ 660400 h 660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760766" h="660400">
                <a:moveTo>
                  <a:pt x="5676900" y="660400"/>
                </a:moveTo>
                <a:cubicBezTo>
                  <a:pt x="5752209" y="660400"/>
                  <a:pt x="5819298" y="627136"/>
                  <a:pt x="5865812" y="575071"/>
                </a:cubicBezTo>
                <a:lnTo>
                  <a:pt x="6760766" y="330200"/>
                </a:lnTo>
                <a:lnTo>
                  <a:pt x="5865416" y="84931"/>
                </a:lnTo>
                <a:cubicBezTo>
                  <a:pt x="5818913" y="33108"/>
                  <a:pt x="5752008" y="0"/>
                  <a:pt x="5676900" y="0"/>
                </a:cubicBezTo>
                <a:lnTo>
                  <a:pt x="254000" y="1"/>
                </a:lnTo>
                <a:cubicBezTo>
                  <a:pt x="113720" y="1"/>
                  <a:pt x="0" y="113719"/>
                  <a:pt x="0" y="254001"/>
                </a:cubicBezTo>
                <a:lnTo>
                  <a:pt x="0" y="406401"/>
                </a:lnTo>
                <a:cubicBezTo>
                  <a:pt x="0" y="546680"/>
                  <a:pt x="113720" y="660400"/>
                  <a:pt x="254000" y="660400"/>
                </a:cubicBezTo>
                <a:lnTo>
                  <a:pt x="5676900" y="660400"/>
                </a:lnTo>
              </a:path>
            </a:pathLst>
          </a:custGeom>
          <a:solidFill>
            <a:srgbClr val="FE49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327848" y="368288"/>
            <a:ext cx="101600" cy="7112011"/>
          </a:xfrm>
          <a:custGeom>
            <a:avLst/>
            <a:gdLst>
              <a:gd name="connsiteX0" fmla="*/ 25400 w 101600"/>
              <a:gd name="connsiteY0" fmla="*/ 25400 h 7112011"/>
              <a:gd name="connsiteX1" fmla="*/ 25400 w 101600"/>
              <a:gd name="connsiteY1" fmla="*/ 7086611 h 71120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600" h="7112011">
                <a:moveTo>
                  <a:pt x="25400" y="25400"/>
                </a:moveTo>
                <a:lnTo>
                  <a:pt x="25400" y="7086611"/>
                </a:lnTo>
              </a:path>
            </a:pathLst>
          </a:custGeom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7372350"/>
            <a:ext cx="10160000" cy="241300"/>
          </a:xfrm>
          <a:custGeom>
            <a:avLst/>
            <a:gdLst>
              <a:gd name="connsiteX0" fmla="*/ 0 w 10160000"/>
              <a:gd name="connsiteY0" fmla="*/ 0 h 241300"/>
              <a:gd name="connsiteX1" fmla="*/ 10160000 w 10160000"/>
              <a:gd name="connsiteY1" fmla="*/ 0 h 241300"/>
              <a:gd name="connsiteX2" fmla="*/ 10160000 w 10160000"/>
              <a:gd name="connsiteY2" fmla="*/ 241300 h 241300"/>
              <a:gd name="connsiteX3" fmla="*/ 0 w 10160000"/>
              <a:gd name="connsiteY3" fmla="*/ 241300 h 241300"/>
              <a:gd name="connsiteX4" fmla="*/ 0 w 10160000"/>
              <a:gd name="connsiteY4" fmla="*/ 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241300">
                <a:moveTo>
                  <a:pt x="0" y="0"/>
                </a:moveTo>
                <a:lnTo>
                  <a:pt x="10160000" y="0"/>
                </a:lnTo>
                <a:lnTo>
                  <a:pt x="10160000" y="241300"/>
                </a:lnTo>
                <a:lnTo>
                  <a:pt x="0" y="241300"/>
                </a:lnTo>
                <a:lnTo>
                  <a:pt x="0" y="0"/>
                </a:lnTo>
              </a:path>
            </a:pathLst>
          </a:custGeom>
          <a:solidFill>
            <a:srgbClr val="3434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302448" y="4076700"/>
            <a:ext cx="2813758" cy="50801"/>
          </a:xfrm>
          <a:custGeom>
            <a:avLst/>
            <a:gdLst>
              <a:gd name="connsiteX0" fmla="*/ 25400 w 2813758"/>
              <a:gd name="connsiteY0" fmla="*/ 25400 h 50801"/>
              <a:gd name="connsiteX1" fmla="*/ 2788358 w 2813758"/>
              <a:gd name="connsiteY1" fmla="*/ 25400 h 5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13758" h="50801">
                <a:moveTo>
                  <a:pt x="25400" y="25400"/>
                </a:moveTo>
                <a:lnTo>
                  <a:pt x="2788358" y="25400"/>
                </a:lnTo>
              </a:path>
            </a:pathLst>
          </a:custGeom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308850" y="1860550"/>
            <a:ext cx="1320800" cy="2273300"/>
          </a:xfrm>
          <a:custGeom>
            <a:avLst/>
            <a:gdLst>
              <a:gd name="connsiteX0" fmla="*/ 44450 w 1320800"/>
              <a:gd name="connsiteY0" fmla="*/ 2228850 h 2273300"/>
              <a:gd name="connsiteX1" fmla="*/ 679448 w 1320800"/>
              <a:gd name="connsiteY1" fmla="*/ 44450 h 2273300"/>
              <a:gd name="connsiteX2" fmla="*/ 1276350 w 1320800"/>
              <a:gd name="connsiteY2" fmla="*/ 2217591 h 227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320800" h="2273300">
                <a:moveTo>
                  <a:pt x="44450" y="2228850"/>
                </a:moveTo>
                <a:cubicBezTo>
                  <a:pt x="44450" y="2228850"/>
                  <a:pt x="86272" y="44450"/>
                  <a:pt x="679448" y="44450"/>
                </a:cubicBezTo>
                <a:cubicBezTo>
                  <a:pt x="1272626" y="44450"/>
                  <a:pt x="1276350" y="2217591"/>
                  <a:pt x="1276350" y="2217591"/>
                </a:cubicBezTo>
              </a:path>
            </a:pathLst>
          </a:custGeom>
          <a:ln w="88900">
            <a:solidFill>
              <a:srgbClr val="FFFCA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540750" y="4032250"/>
            <a:ext cx="1320800" cy="2273300"/>
          </a:xfrm>
          <a:custGeom>
            <a:avLst/>
            <a:gdLst>
              <a:gd name="connsiteX0" fmla="*/ 1276350 w 1320800"/>
              <a:gd name="connsiteY0" fmla="*/ 44450 h 2273300"/>
              <a:gd name="connsiteX1" fmla="*/ 641350 w 1320800"/>
              <a:gd name="connsiteY1" fmla="*/ 2228850 h 2273300"/>
              <a:gd name="connsiteX2" fmla="*/ 44450 w 1320800"/>
              <a:gd name="connsiteY2" fmla="*/ 55709 h 227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320800" h="2273300">
                <a:moveTo>
                  <a:pt x="1276350" y="44450"/>
                </a:moveTo>
                <a:cubicBezTo>
                  <a:pt x="1276350" y="44450"/>
                  <a:pt x="1234527" y="2228850"/>
                  <a:pt x="641350" y="2228850"/>
                </a:cubicBezTo>
                <a:cubicBezTo>
                  <a:pt x="48173" y="2228850"/>
                  <a:pt x="44450" y="55709"/>
                  <a:pt x="44450" y="55709"/>
                </a:cubicBezTo>
              </a:path>
            </a:pathLst>
          </a:custGeom>
          <a:ln w="88900">
            <a:solidFill>
              <a:srgbClr val="FFFCA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08850" y="2851150"/>
            <a:ext cx="1320800" cy="1282700"/>
          </a:xfrm>
          <a:custGeom>
            <a:avLst/>
            <a:gdLst>
              <a:gd name="connsiteX0" fmla="*/ 44450 w 1320800"/>
              <a:gd name="connsiteY0" fmla="*/ 1238250 h 1282700"/>
              <a:gd name="connsiteX1" fmla="*/ 679448 w 1320800"/>
              <a:gd name="connsiteY1" fmla="*/ 44450 h 1282700"/>
              <a:gd name="connsiteX2" fmla="*/ 1276350 w 1320800"/>
              <a:gd name="connsiteY2" fmla="*/ 1232096 h 128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320800" h="1282700">
                <a:moveTo>
                  <a:pt x="44450" y="1238250"/>
                </a:moveTo>
                <a:cubicBezTo>
                  <a:pt x="44450" y="1238250"/>
                  <a:pt x="86272" y="44450"/>
                  <a:pt x="679448" y="44450"/>
                </a:cubicBezTo>
                <a:cubicBezTo>
                  <a:pt x="1272626" y="44450"/>
                  <a:pt x="1276350" y="1232096"/>
                  <a:pt x="1276350" y="1232096"/>
                </a:cubicBezTo>
              </a:path>
            </a:pathLst>
          </a:custGeom>
          <a:ln w="88900">
            <a:solidFill>
              <a:srgbClr val="FFFCA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540750" y="4032250"/>
            <a:ext cx="1320800" cy="1257300"/>
          </a:xfrm>
          <a:custGeom>
            <a:avLst/>
            <a:gdLst>
              <a:gd name="connsiteX0" fmla="*/ 1276350 w 1320800"/>
              <a:gd name="connsiteY0" fmla="*/ 44450 h 1257300"/>
              <a:gd name="connsiteX1" fmla="*/ 641350 w 1320800"/>
              <a:gd name="connsiteY1" fmla="*/ 1212850 h 1257300"/>
              <a:gd name="connsiteX2" fmla="*/ 44450 w 1320800"/>
              <a:gd name="connsiteY2" fmla="*/ 50472 h 1257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320800" h="1257300">
                <a:moveTo>
                  <a:pt x="1276350" y="44450"/>
                </a:moveTo>
                <a:cubicBezTo>
                  <a:pt x="1276350" y="44450"/>
                  <a:pt x="1234527" y="1212850"/>
                  <a:pt x="641350" y="1212850"/>
                </a:cubicBezTo>
                <a:cubicBezTo>
                  <a:pt x="48173" y="1212850"/>
                  <a:pt x="44450" y="50472"/>
                  <a:pt x="44450" y="50472"/>
                </a:cubicBezTo>
              </a:path>
            </a:pathLst>
          </a:custGeom>
          <a:ln w="88900">
            <a:solidFill>
              <a:srgbClr val="FFFCA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08850" y="3524250"/>
            <a:ext cx="1320800" cy="609600"/>
          </a:xfrm>
          <a:custGeom>
            <a:avLst/>
            <a:gdLst>
              <a:gd name="connsiteX0" fmla="*/ 44450 w 1320800"/>
              <a:gd name="connsiteY0" fmla="*/ 565150 h 609600"/>
              <a:gd name="connsiteX1" fmla="*/ 679448 w 1320800"/>
              <a:gd name="connsiteY1" fmla="*/ 44450 h 609600"/>
              <a:gd name="connsiteX2" fmla="*/ 1276350 w 1320800"/>
              <a:gd name="connsiteY2" fmla="*/ 562466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320800" h="609600">
                <a:moveTo>
                  <a:pt x="44450" y="565150"/>
                </a:moveTo>
                <a:cubicBezTo>
                  <a:pt x="44450" y="565150"/>
                  <a:pt x="86272" y="44450"/>
                  <a:pt x="679448" y="44450"/>
                </a:cubicBezTo>
                <a:cubicBezTo>
                  <a:pt x="1272626" y="44450"/>
                  <a:pt x="1276350" y="562466"/>
                  <a:pt x="1276350" y="562466"/>
                </a:cubicBezTo>
              </a:path>
            </a:pathLst>
          </a:custGeom>
          <a:ln w="88900">
            <a:solidFill>
              <a:srgbClr val="FFFCA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8540750" y="4032250"/>
            <a:ext cx="1320800" cy="698500"/>
          </a:xfrm>
          <a:custGeom>
            <a:avLst/>
            <a:gdLst>
              <a:gd name="connsiteX0" fmla="*/ 1276350 w 1320800"/>
              <a:gd name="connsiteY0" fmla="*/ 44450 h 698500"/>
              <a:gd name="connsiteX1" fmla="*/ 641350 w 1320800"/>
              <a:gd name="connsiteY1" fmla="*/ 654050 h 698500"/>
              <a:gd name="connsiteX2" fmla="*/ 44450 w 1320800"/>
              <a:gd name="connsiteY2" fmla="*/ 47592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320800" h="698500">
                <a:moveTo>
                  <a:pt x="1276350" y="44450"/>
                </a:moveTo>
                <a:cubicBezTo>
                  <a:pt x="1276350" y="44450"/>
                  <a:pt x="1234527" y="654050"/>
                  <a:pt x="641350" y="654050"/>
                </a:cubicBezTo>
                <a:cubicBezTo>
                  <a:pt x="48173" y="654050"/>
                  <a:pt x="44450" y="47592"/>
                  <a:pt x="44450" y="47592"/>
                </a:cubicBezTo>
              </a:path>
            </a:pathLst>
          </a:custGeom>
          <a:ln w="88900">
            <a:solidFill>
              <a:srgbClr val="FFFCA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58800" y="5041900"/>
            <a:ext cx="6760766" cy="660400"/>
          </a:xfrm>
          <a:custGeom>
            <a:avLst/>
            <a:gdLst>
              <a:gd name="connsiteX0" fmla="*/ 5676900 w 6760766"/>
              <a:gd name="connsiteY0" fmla="*/ 660400 h 660400"/>
              <a:gd name="connsiteX1" fmla="*/ 5865812 w 6760766"/>
              <a:gd name="connsiteY1" fmla="*/ 575071 h 660400"/>
              <a:gd name="connsiteX2" fmla="*/ 6760766 w 6760766"/>
              <a:gd name="connsiteY2" fmla="*/ 330200 h 660400"/>
              <a:gd name="connsiteX3" fmla="*/ 5865416 w 6760766"/>
              <a:gd name="connsiteY3" fmla="*/ 84931 h 660400"/>
              <a:gd name="connsiteX4" fmla="*/ 5676900 w 6760766"/>
              <a:gd name="connsiteY4" fmla="*/ 0 h 660400"/>
              <a:gd name="connsiteX5" fmla="*/ 254000 w 6760766"/>
              <a:gd name="connsiteY5" fmla="*/ 1 h 660400"/>
              <a:gd name="connsiteX6" fmla="*/ 0 w 6760766"/>
              <a:gd name="connsiteY6" fmla="*/ 254001 h 660400"/>
              <a:gd name="connsiteX7" fmla="*/ 0 w 6760766"/>
              <a:gd name="connsiteY7" fmla="*/ 406401 h 660400"/>
              <a:gd name="connsiteX8" fmla="*/ 254000 w 6760766"/>
              <a:gd name="connsiteY8" fmla="*/ 660400 h 660400"/>
              <a:gd name="connsiteX9" fmla="*/ 5676900 w 6760766"/>
              <a:gd name="connsiteY9" fmla="*/ 660400 h 660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760766" h="660400">
                <a:moveTo>
                  <a:pt x="5676900" y="660400"/>
                </a:moveTo>
                <a:cubicBezTo>
                  <a:pt x="5752209" y="660400"/>
                  <a:pt x="5819298" y="627136"/>
                  <a:pt x="5865812" y="575071"/>
                </a:cubicBezTo>
                <a:lnTo>
                  <a:pt x="6760766" y="330200"/>
                </a:lnTo>
                <a:lnTo>
                  <a:pt x="5865416" y="84931"/>
                </a:lnTo>
                <a:cubicBezTo>
                  <a:pt x="5818913" y="33108"/>
                  <a:pt x="5752008" y="0"/>
                  <a:pt x="5676900" y="0"/>
                </a:cubicBezTo>
                <a:lnTo>
                  <a:pt x="254000" y="1"/>
                </a:lnTo>
                <a:cubicBezTo>
                  <a:pt x="113720" y="1"/>
                  <a:pt x="0" y="113719"/>
                  <a:pt x="0" y="254001"/>
                </a:cubicBezTo>
                <a:lnTo>
                  <a:pt x="0" y="406401"/>
                </a:lnTo>
                <a:cubicBezTo>
                  <a:pt x="0" y="546680"/>
                  <a:pt x="113720" y="660400"/>
                  <a:pt x="254000" y="660400"/>
                </a:cubicBezTo>
                <a:lnTo>
                  <a:pt x="5676900" y="660400"/>
                </a:lnTo>
              </a:path>
            </a:pathLst>
          </a:custGeom>
          <a:solidFill>
            <a:srgbClr val="FE49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58800" y="4216400"/>
            <a:ext cx="6760766" cy="660400"/>
          </a:xfrm>
          <a:custGeom>
            <a:avLst/>
            <a:gdLst>
              <a:gd name="connsiteX0" fmla="*/ 5676900 w 6760766"/>
              <a:gd name="connsiteY0" fmla="*/ 660400 h 660400"/>
              <a:gd name="connsiteX1" fmla="*/ 5865812 w 6760766"/>
              <a:gd name="connsiteY1" fmla="*/ 575071 h 660400"/>
              <a:gd name="connsiteX2" fmla="*/ 6760766 w 6760766"/>
              <a:gd name="connsiteY2" fmla="*/ 330200 h 660400"/>
              <a:gd name="connsiteX3" fmla="*/ 5865416 w 6760766"/>
              <a:gd name="connsiteY3" fmla="*/ 84931 h 660400"/>
              <a:gd name="connsiteX4" fmla="*/ 5676900 w 6760766"/>
              <a:gd name="connsiteY4" fmla="*/ 0 h 660400"/>
              <a:gd name="connsiteX5" fmla="*/ 254000 w 6760766"/>
              <a:gd name="connsiteY5" fmla="*/ 1 h 660400"/>
              <a:gd name="connsiteX6" fmla="*/ 0 w 6760766"/>
              <a:gd name="connsiteY6" fmla="*/ 254001 h 660400"/>
              <a:gd name="connsiteX7" fmla="*/ 0 w 6760766"/>
              <a:gd name="connsiteY7" fmla="*/ 406401 h 660400"/>
              <a:gd name="connsiteX8" fmla="*/ 254000 w 6760766"/>
              <a:gd name="connsiteY8" fmla="*/ 660400 h 660400"/>
              <a:gd name="connsiteX9" fmla="*/ 5676900 w 6760766"/>
              <a:gd name="connsiteY9" fmla="*/ 660400 h 660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760766" h="660400">
                <a:moveTo>
                  <a:pt x="5676900" y="660400"/>
                </a:moveTo>
                <a:cubicBezTo>
                  <a:pt x="5752209" y="660400"/>
                  <a:pt x="5819298" y="627136"/>
                  <a:pt x="5865812" y="575071"/>
                </a:cubicBezTo>
                <a:lnTo>
                  <a:pt x="6760766" y="330200"/>
                </a:lnTo>
                <a:lnTo>
                  <a:pt x="5865416" y="84931"/>
                </a:lnTo>
                <a:cubicBezTo>
                  <a:pt x="5818913" y="33108"/>
                  <a:pt x="5752008" y="0"/>
                  <a:pt x="5676900" y="0"/>
                </a:cubicBezTo>
                <a:lnTo>
                  <a:pt x="254000" y="1"/>
                </a:lnTo>
                <a:cubicBezTo>
                  <a:pt x="113720" y="1"/>
                  <a:pt x="0" y="113719"/>
                  <a:pt x="0" y="254001"/>
                </a:cubicBezTo>
                <a:lnTo>
                  <a:pt x="0" y="406401"/>
                </a:lnTo>
                <a:cubicBezTo>
                  <a:pt x="0" y="546680"/>
                  <a:pt x="113720" y="660400"/>
                  <a:pt x="254000" y="660400"/>
                </a:cubicBezTo>
                <a:lnTo>
                  <a:pt x="5676900" y="660400"/>
                </a:lnTo>
              </a:path>
            </a:pathLst>
          </a:custGeom>
          <a:solidFill>
            <a:srgbClr val="FE49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58800" y="3403600"/>
            <a:ext cx="6760766" cy="660400"/>
          </a:xfrm>
          <a:custGeom>
            <a:avLst/>
            <a:gdLst>
              <a:gd name="connsiteX0" fmla="*/ 5676900 w 6760766"/>
              <a:gd name="connsiteY0" fmla="*/ 660400 h 660400"/>
              <a:gd name="connsiteX1" fmla="*/ 5865812 w 6760766"/>
              <a:gd name="connsiteY1" fmla="*/ 575071 h 660400"/>
              <a:gd name="connsiteX2" fmla="*/ 6760766 w 6760766"/>
              <a:gd name="connsiteY2" fmla="*/ 330200 h 660400"/>
              <a:gd name="connsiteX3" fmla="*/ 5865416 w 6760766"/>
              <a:gd name="connsiteY3" fmla="*/ 84931 h 660400"/>
              <a:gd name="connsiteX4" fmla="*/ 5676900 w 6760766"/>
              <a:gd name="connsiteY4" fmla="*/ 0 h 660400"/>
              <a:gd name="connsiteX5" fmla="*/ 254000 w 6760766"/>
              <a:gd name="connsiteY5" fmla="*/ 1 h 660400"/>
              <a:gd name="connsiteX6" fmla="*/ 0 w 6760766"/>
              <a:gd name="connsiteY6" fmla="*/ 254001 h 660400"/>
              <a:gd name="connsiteX7" fmla="*/ 0 w 6760766"/>
              <a:gd name="connsiteY7" fmla="*/ 406401 h 660400"/>
              <a:gd name="connsiteX8" fmla="*/ 254000 w 6760766"/>
              <a:gd name="connsiteY8" fmla="*/ 660400 h 660400"/>
              <a:gd name="connsiteX9" fmla="*/ 5676900 w 6760766"/>
              <a:gd name="connsiteY9" fmla="*/ 660400 h 660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760766" h="660400">
                <a:moveTo>
                  <a:pt x="5676900" y="660400"/>
                </a:moveTo>
                <a:cubicBezTo>
                  <a:pt x="5752209" y="660400"/>
                  <a:pt x="5819298" y="627136"/>
                  <a:pt x="5865812" y="575071"/>
                </a:cubicBezTo>
                <a:lnTo>
                  <a:pt x="6760766" y="330200"/>
                </a:lnTo>
                <a:lnTo>
                  <a:pt x="5865416" y="84931"/>
                </a:lnTo>
                <a:cubicBezTo>
                  <a:pt x="5818913" y="33108"/>
                  <a:pt x="5752008" y="0"/>
                  <a:pt x="5676900" y="0"/>
                </a:cubicBezTo>
                <a:lnTo>
                  <a:pt x="254000" y="1"/>
                </a:lnTo>
                <a:cubicBezTo>
                  <a:pt x="113720" y="1"/>
                  <a:pt x="0" y="113719"/>
                  <a:pt x="0" y="254001"/>
                </a:cubicBezTo>
                <a:lnTo>
                  <a:pt x="0" y="406401"/>
                </a:lnTo>
                <a:cubicBezTo>
                  <a:pt x="0" y="546680"/>
                  <a:pt x="113720" y="660400"/>
                  <a:pt x="254000" y="660400"/>
                </a:cubicBezTo>
                <a:lnTo>
                  <a:pt x="5676900" y="660400"/>
                </a:lnTo>
              </a:path>
            </a:pathLst>
          </a:custGeom>
          <a:solidFill>
            <a:srgbClr val="66B1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33400" y="2603500"/>
            <a:ext cx="6760766" cy="660400"/>
          </a:xfrm>
          <a:custGeom>
            <a:avLst/>
            <a:gdLst>
              <a:gd name="connsiteX0" fmla="*/ 5676900 w 6760766"/>
              <a:gd name="connsiteY0" fmla="*/ 660400 h 660400"/>
              <a:gd name="connsiteX1" fmla="*/ 5865812 w 6760766"/>
              <a:gd name="connsiteY1" fmla="*/ 575071 h 660400"/>
              <a:gd name="connsiteX2" fmla="*/ 6760766 w 6760766"/>
              <a:gd name="connsiteY2" fmla="*/ 330200 h 660400"/>
              <a:gd name="connsiteX3" fmla="*/ 5865416 w 6760766"/>
              <a:gd name="connsiteY3" fmla="*/ 84931 h 660400"/>
              <a:gd name="connsiteX4" fmla="*/ 5676900 w 6760766"/>
              <a:gd name="connsiteY4" fmla="*/ 0 h 660400"/>
              <a:gd name="connsiteX5" fmla="*/ 254000 w 6760766"/>
              <a:gd name="connsiteY5" fmla="*/ 1 h 660400"/>
              <a:gd name="connsiteX6" fmla="*/ 0 w 6760766"/>
              <a:gd name="connsiteY6" fmla="*/ 254001 h 660400"/>
              <a:gd name="connsiteX7" fmla="*/ 0 w 6760766"/>
              <a:gd name="connsiteY7" fmla="*/ 406401 h 660400"/>
              <a:gd name="connsiteX8" fmla="*/ 254000 w 6760766"/>
              <a:gd name="connsiteY8" fmla="*/ 660400 h 660400"/>
              <a:gd name="connsiteX9" fmla="*/ 5676900 w 6760766"/>
              <a:gd name="connsiteY9" fmla="*/ 660400 h 660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760766" h="660400">
                <a:moveTo>
                  <a:pt x="5676900" y="660400"/>
                </a:moveTo>
                <a:cubicBezTo>
                  <a:pt x="5752209" y="660400"/>
                  <a:pt x="5819298" y="627136"/>
                  <a:pt x="5865812" y="575071"/>
                </a:cubicBezTo>
                <a:lnTo>
                  <a:pt x="6760766" y="330200"/>
                </a:lnTo>
                <a:lnTo>
                  <a:pt x="5865416" y="84931"/>
                </a:lnTo>
                <a:cubicBezTo>
                  <a:pt x="5818913" y="33108"/>
                  <a:pt x="5752008" y="0"/>
                  <a:pt x="5676900" y="0"/>
                </a:cubicBezTo>
                <a:lnTo>
                  <a:pt x="254000" y="1"/>
                </a:lnTo>
                <a:cubicBezTo>
                  <a:pt x="113720" y="1"/>
                  <a:pt x="0" y="113719"/>
                  <a:pt x="0" y="254001"/>
                </a:cubicBezTo>
                <a:lnTo>
                  <a:pt x="0" y="406401"/>
                </a:lnTo>
                <a:cubicBezTo>
                  <a:pt x="0" y="546680"/>
                  <a:pt x="113720" y="660400"/>
                  <a:pt x="254000" y="660400"/>
                </a:cubicBezTo>
                <a:lnTo>
                  <a:pt x="5676900" y="660400"/>
                </a:lnTo>
              </a:path>
            </a:pathLst>
          </a:custGeom>
          <a:solidFill>
            <a:srgbClr val="66B1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33400" y="1803400"/>
            <a:ext cx="6760766" cy="660401"/>
          </a:xfrm>
          <a:custGeom>
            <a:avLst/>
            <a:gdLst>
              <a:gd name="connsiteX0" fmla="*/ 5676900 w 6760766"/>
              <a:gd name="connsiteY0" fmla="*/ 660400 h 660401"/>
              <a:gd name="connsiteX1" fmla="*/ 5865812 w 6760766"/>
              <a:gd name="connsiteY1" fmla="*/ 575071 h 660401"/>
              <a:gd name="connsiteX2" fmla="*/ 6760766 w 6760766"/>
              <a:gd name="connsiteY2" fmla="*/ 330200 h 660401"/>
              <a:gd name="connsiteX3" fmla="*/ 5865416 w 6760766"/>
              <a:gd name="connsiteY3" fmla="*/ 84931 h 660401"/>
              <a:gd name="connsiteX4" fmla="*/ 5676900 w 6760766"/>
              <a:gd name="connsiteY4" fmla="*/ 0 h 660401"/>
              <a:gd name="connsiteX5" fmla="*/ 254000 w 6760766"/>
              <a:gd name="connsiteY5" fmla="*/ 1 h 660401"/>
              <a:gd name="connsiteX6" fmla="*/ 0 w 6760766"/>
              <a:gd name="connsiteY6" fmla="*/ 254001 h 660401"/>
              <a:gd name="connsiteX7" fmla="*/ 0 w 6760766"/>
              <a:gd name="connsiteY7" fmla="*/ 406401 h 660401"/>
              <a:gd name="connsiteX8" fmla="*/ 254000 w 6760766"/>
              <a:gd name="connsiteY8" fmla="*/ 660401 h 660401"/>
              <a:gd name="connsiteX9" fmla="*/ 5676900 w 6760766"/>
              <a:gd name="connsiteY9" fmla="*/ 660400 h 6604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760766" h="660401">
                <a:moveTo>
                  <a:pt x="5676900" y="660400"/>
                </a:moveTo>
                <a:cubicBezTo>
                  <a:pt x="5752209" y="660400"/>
                  <a:pt x="5819298" y="627136"/>
                  <a:pt x="5865812" y="575071"/>
                </a:cubicBezTo>
                <a:lnTo>
                  <a:pt x="6760766" y="330200"/>
                </a:lnTo>
                <a:lnTo>
                  <a:pt x="5865416" y="84931"/>
                </a:lnTo>
                <a:cubicBezTo>
                  <a:pt x="5818913" y="33108"/>
                  <a:pt x="5752008" y="0"/>
                  <a:pt x="5676900" y="0"/>
                </a:cubicBezTo>
                <a:lnTo>
                  <a:pt x="254000" y="1"/>
                </a:lnTo>
                <a:cubicBezTo>
                  <a:pt x="113720" y="1"/>
                  <a:pt x="0" y="113719"/>
                  <a:pt x="0" y="254001"/>
                </a:cubicBezTo>
                <a:lnTo>
                  <a:pt x="0" y="406401"/>
                </a:lnTo>
                <a:cubicBezTo>
                  <a:pt x="0" y="546680"/>
                  <a:pt x="113720" y="660401"/>
                  <a:pt x="254000" y="660401"/>
                </a:cubicBezTo>
                <a:lnTo>
                  <a:pt x="5676900" y="660400"/>
                </a:lnTo>
              </a:path>
            </a:pathLst>
          </a:custGeom>
          <a:solidFill>
            <a:srgbClr val="66B1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1"/>
          <p:cNvSpPr txBox="1"/>
          <p:nvPr/>
        </p:nvSpPr>
        <p:spPr>
          <a:xfrm>
            <a:off x="8547100" y="7404100"/>
            <a:ext cx="1663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WWW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BRANDON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LY</a:t>
            </a:r>
            <a:r>
              <a:rPr lang="en-US" altLang="zh-CN" sz="1200" b="1" dirty="0" smtClean="0">
                <a:solidFill>
                  <a:srgbClr val="343434"/>
                </a:solidFill>
                <a:latin typeface="Tahoma" pitchFamily="18" charset="0"/>
                <a:cs typeface="Tahoma" pitchFamily="18" charset="0"/>
              </a:rPr>
              <a:t>ww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98500" y="571500"/>
            <a:ext cx="4254500" cy="582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54000" algn="l"/>
                <a:tab pos="279400" algn="l"/>
              </a:tabLst>
            </a:pP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MOTIVATION</a:t>
            </a:r>
          </a:p>
          <a:p>
            <a:pPr>
              <a:lnSpc>
                <a:spcPts val="4300"/>
              </a:lnSpc>
              <a:tabLst>
                <a:tab pos="254000" algn="l"/>
                <a:tab pos="279400" algn="l"/>
              </a:tabLst>
            </a:pP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AMPLITUDE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+++SUCCESS!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2540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ENCOURAGEMENT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INSPIRATION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540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BOREDOM/INACTIVITY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540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GUILT/REALIZATION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540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---ANGER/REVENGE!</a:t>
            </a:r>
          </a:p>
        </p:txBody>
      </p:sp>
      <p:sp>
        <p:nvSpPr>
          <p:cNvPr id="23" name="TextBox 22"/>
          <p:cNvSpPr txBox="1"/>
          <p:nvPr/>
        </p:nvSpPr>
        <p:spPr>
          <a:xfrm rot="10800000">
            <a:off x="7361535" y="4152899"/>
            <a:ext cx="461665" cy="1790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MOTIVATION</a:t>
            </a:r>
            <a:endParaRPr lang="zh-CN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7620000 h 7620000"/>
              <a:gd name="connsiteX1" fmla="*/ 10160000 w 10160000"/>
              <a:gd name="connsiteY1" fmla="*/ 7620000 h 7620000"/>
              <a:gd name="connsiteX2" fmla="*/ 10160000 w 10160000"/>
              <a:gd name="connsiteY2" fmla="*/ 0 h 7620000"/>
              <a:gd name="connsiteX3" fmla="*/ 0 w 10160000"/>
              <a:gd name="connsiteY3" fmla="*/ 0 h 7620000"/>
              <a:gd name="connsiteX4" fmla="*/ 0 w 10160000"/>
              <a:gd name="connsiteY4" fmla="*/ 762000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0"/>
            <a:ext cx="10160000" cy="7620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00293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327848" y="368288"/>
            <a:ext cx="101600" cy="7112011"/>
          </a:xfrm>
          <a:custGeom>
            <a:avLst/>
            <a:gdLst>
              <a:gd name="connsiteX0" fmla="*/ 25400 w 101600"/>
              <a:gd name="connsiteY0" fmla="*/ 25400 h 7112011"/>
              <a:gd name="connsiteX1" fmla="*/ 25400 w 101600"/>
              <a:gd name="connsiteY1" fmla="*/ 7086611 h 71120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600" h="7112011">
                <a:moveTo>
                  <a:pt x="25400" y="25400"/>
                </a:moveTo>
                <a:lnTo>
                  <a:pt x="25400" y="7086611"/>
                </a:lnTo>
              </a:path>
            </a:pathLst>
          </a:custGeom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7372350"/>
            <a:ext cx="10160000" cy="241300"/>
          </a:xfrm>
          <a:custGeom>
            <a:avLst/>
            <a:gdLst>
              <a:gd name="connsiteX0" fmla="*/ 0 w 10160000"/>
              <a:gd name="connsiteY0" fmla="*/ 0 h 241300"/>
              <a:gd name="connsiteX1" fmla="*/ 10160000 w 10160000"/>
              <a:gd name="connsiteY1" fmla="*/ 0 h 241300"/>
              <a:gd name="connsiteX2" fmla="*/ 10160000 w 10160000"/>
              <a:gd name="connsiteY2" fmla="*/ 241300 h 241300"/>
              <a:gd name="connsiteX3" fmla="*/ 0 w 10160000"/>
              <a:gd name="connsiteY3" fmla="*/ 241300 h 241300"/>
              <a:gd name="connsiteX4" fmla="*/ 0 w 10160000"/>
              <a:gd name="connsiteY4" fmla="*/ 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241300">
                <a:moveTo>
                  <a:pt x="0" y="0"/>
                </a:moveTo>
                <a:lnTo>
                  <a:pt x="10160000" y="0"/>
                </a:lnTo>
                <a:lnTo>
                  <a:pt x="10160000" y="241300"/>
                </a:lnTo>
                <a:lnTo>
                  <a:pt x="0" y="241300"/>
                </a:lnTo>
                <a:lnTo>
                  <a:pt x="0" y="0"/>
                </a:lnTo>
              </a:path>
            </a:pathLst>
          </a:custGeom>
          <a:solidFill>
            <a:srgbClr val="3434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02448" y="4076700"/>
            <a:ext cx="2813758" cy="50801"/>
          </a:xfrm>
          <a:custGeom>
            <a:avLst/>
            <a:gdLst>
              <a:gd name="connsiteX0" fmla="*/ 25400 w 2813758"/>
              <a:gd name="connsiteY0" fmla="*/ 25400 h 50801"/>
              <a:gd name="connsiteX1" fmla="*/ 2788358 w 2813758"/>
              <a:gd name="connsiteY1" fmla="*/ 25400 h 5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13758" h="50801">
                <a:moveTo>
                  <a:pt x="25400" y="25400"/>
                </a:moveTo>
                <a:lnTo>
                  <a:pt x="2788358" y="25400"/>
                </a:lnTo>
              </a:path>
            </a:pathLst>
          </a:custGeom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308850" y="1860550"/>
            <a:ext cx="1320800" cy="2273300"/>
          </a:xfrm>
          <a:custGeom>
            <a:avLst/>
            <a:gdLst>
              <a:gd name="connsiteX0" fmla="*/ 44450 w 1320800"/>
              <a:gd name="connsiteY0" fmla="*/ 2228850 h 2273300"/>
              <a:gd name="connsiteX1" fmla="*/ 679448 w 1320800"/>
              <a:gd name="connsiteY1" fmla="*/ 44450 h 2273300"/>
              <a:gd name="connsiteX2" fmla="*/ 1276350 w 1320800"/>
              <a:gd name="connsiteY2" fmla="*/ 2217591 h 227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320800" h="2273300">
                <a:moveTo>
                  <a:pt x="44450" y="2228850"/>
                </a:moveTo>
                <a:cubicBezTo>
                  <a:pt x="44450" y="2228850"/>
                  <a:pt x="86272" y="44450"/>
                  <a:pt x="679448" y="44450"/>
                </a:cubicBezTo>
                <a:cubicBezTo>
                  <a:pt x="1272626" y="44450"/>
                  <a:pt x="1276350" y="2217591"/>
                  <a:pt x="1276350" y="2217591"/>
                </a:cubicBezTo>
              </a:path>
            </a:pathLst>
          </a:custGeom>
          <a:ln w="88900">
            <a:solidFill>
              <a:srgbClr val="FFFCA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8540750" y="4032250"/>
            <a:ext cx="1320800" cy="2273300"/>
          </a:xfrm>
          <a:custGeom>
            <a:avLst/>
            <a:gdLst>
              <a:gd name="connsiteX0" fmla="*/ 1276350 w 1320800"/>
              <a:gd name="connsiteY0" fmla="*/ 44450 h 2273300"/>
              <a:gd name="connsiteX1" fmla="*/ 641350 w 1320800"/>
              <a:gd name="connsiteY1" fmla="*/ 2228850 h 2273300"/>
              <a:gd name="connsiteX2" fmla="*/ 44450 w 1320800"/>
              <a:gd name="connsiteY2" fmla="*/ 55709 h 227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320800" h="2273300">
                <a:moveTo>
                  <a:pt x="1276350" y="44450"/>
                </a:moveTo>
                <a:cubicBezTo>
                  <a:pt x="1276350" y="44450"/>
                  <a:pt x="1234527" y="2228850"/>
                  <a:pt x="641350" y="2228850"/>
                </a:cubicBezTo>
                <a:cubicBezTo>
                  <a:pt x="48173" y="2228850"/>
                  <a:pt x="44450" y="55709"/>
                  <a:pt x="44450" y="55709"/>
                </a:cubicBezTo>
              </a:path>
            </a:pathLst>
          </a:custGeom>
          <a:ln w="88900">
            <a:solidFill>
              <a:srgbClr val="FFFCA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308850" y="2851150"/>
            <a:ext cx="1320800" cy="1282700"/>
          </a:xfrm>
          <a:custGeom>
            <a:avLst/>
            <a:gdLst>
              <a:gd name="connsiteX0" fmla="*/ 44450 w 1320800"/>
              <a:gd name="connsiteY0" fmla="*/ 1238250 h 1282700"/>
              <a:gd name="connsiteX1" fmla="*/ 679448 w 1320800"/>
              <a:gd name="connsiteY1" fmla="*/ 44450 h 1282700"/>
              <a:gd name="connsiteX2" fmla="*/ 1276350 w 1320800"/>
              <a:gd name="connsiteY2" fmla="*/ 1232096 h 128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320800" h="1282700">
                <a:moveTo>
                  <a:pt x="44450" y="1238250"/>
                </a:moveTo>
                <a:cubicBezTo>
                  <a:pt x="44450" y="1238250"/>
                  <a:pt x="86272" y="44450"/>
                  <a:pt x="679448" y="44450"/>
                </a:cubicBezTo>
                <a:cubicBezTo>
                  <a:pt x="1272626" y="44450"/>
                  <a:pt x="1276350" y="1232096"/>
                  <a:pt x="1276350" y="1232096"/>
                </a:cubicBezTo>
              </a:path>
            </a:pathLst>
          </a:custGeom>
          <a:ln w="88900">
            <a:solidFill>
              <a:srgbClr val="FFFCA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540750" y="4032250"/>
            <a:ext cx="1320800" cy="1257300"/>
          </a:xfrm>
          <a:custGeom>
            <a:avLst/>
            <a:gdLst>
              <a:gd name="connsiteX0" fmla="*/ 1276350 w 1320800"/>
              <a:gd name="connsiteY0" fmla="*/ 44450 h 1257300"/>
              <a:gd name="connsiteX1" fmla="*/ 641350 w 1320800"/>
              <a:gd name="connsiteY1" fmla="*/ 1212850 h 1257300"/>
              <a:gd name="connsiteX2" fmla="*/ 44450 w 1320800"/>
              <a:gd name="connsiteY2" fmla="*/ 50472 h 1257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320800" h="1257300">
                <a:moveTo>
                  <a:pt x="1276350" y="44450"/>
                </a:moveTo>
                <a:cubicBezTo>
                  <a:pt x="1276350" y="44450"/>
                  <a:pt x="1234527" y="1212850"/>
                  <a:pt x="641350" y="1212850"/>
                </a:cubicBezTo>
                <a:cubicBezTo>
                  <a:pt x="48173" y="1212850"/>
                  <a:pt x="44450" y="50472"/>
                  <a:pt x="44450" y="50472"/>
                </a:cubicBezTo>
              </a:path>
            </a:pathLst>
          </a:custGeom>
          <a:ln w="88900">
            <a:solidFill>
              <a:srgbClr val="FFFCA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308850" y="3524250"/>
            <a:ext cx="1320800" cy="609600"/>
          </a:xfrm>
          <a:custGeom>
            <a:avLst/>
            <a:gdLst>
              <a:gd name="connsiteX0" fmla="*/ 44450 w 1320800"/>
              <a:gd name="connsiteY0" fmla="*/ 565150 h 609600"/>
              <a:gd name="connsiteX1" fmla="*/ 679448 w 1320800"/>
              <a:gd name="connsiteY1" fmla="*/ 44450 h 609600"/>
              <a:gd name="connsiteX2" fmla="*/ 1276350 w 1320800"/>
              <a:gd name="connsiteY2" fmla="*/ 562466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320800" h="609600">
                <a:moveTo>
                  <a:pt x="44450" y="565150"/>
                </a:moveTo>
                <a:cubicBezTo>
                  <a:pt x="44450" y="565150"/>
                  <a:pt x="86272" y="44450"/>
                  <a:pt x="679448" y="44450"/>
                </a:cubicBezTo>
                <a:cubicBezTo>
                  <a:pt x="1272626" y="44450"/>
                  <a:pt x="1276350" y="562466"/>
                  <a:pt x="1276350" y="562466"/>
                </a:cubicBezTo>
              </a:path>
            </a:pathLst>
          </a:custGeom>
          <a:ln w="88900">
            <a:solidFill>
              <a:srgbClr val="FFFCA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540750" y="4032250"/>
            <a:ext cx="1320800" cy="698500"/>
          </a:xfrm>
          <a:custGeom>
            <a:avLst/>
            <a:gdLst>
              <a:gd name="connsiteX0" fmla="*/ 1276350 w 1320800"/>
              <a:gd name="connsiteY0" fmla="*/ 44450 h 698500"/>
              <a:gd name="connsiteX1" fmla="*/ 641350 w 1320800"/>
              <a:gd name="connsiteY1" fmla="*/ 654050 h 698500"/>
              <a:gd name="connsiteX2" fmla="*/ 44450 w 1320800"/>
              <a:gd name="connsiteY2" fmla="*/ 47592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320800" h="698500">
                <a:moveTo>
                  <a:pt x="1276350" y="44450"/>
                </a:moveTo>
                <a:cubicBezTo>
                  <a:pt x="1276350" y="44450"/>
                  <a:pt x="1234527" y="654050"/>
                  <a:pt x="641350" y="654050"/>
                </a:cubicBezTo>
                <a:cubicBezTo>
                  <a:pt x="48173" y="654050"/>
                  <a:pt x="44450" y="47592"/>
                  <a:pt x="44450" y="47592"/>
                </a:cubicBezTo>
              </a:path>
            </a:pathLst>
          </a:custGeom>
          <a:ln w="88900">
            <a:solidFill>
              <a:srgbClr val="FFFCA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"/>
          <p:cNvSpPr txBox="1"/>
          <p:nvPr/>
        </p:nvSpPr>
        <p:spPr>
          <a:xfrm>
            <a:off x="8547100" y="7404100"/>
            <a:ext cx="1663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WWW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BRANDON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LY</a:t>
            </a:r>
            <a:r>
              <a:rPr lang="en-US" altLang="zh-CN" sz="1200" b="1" dirty="0" smtClean="0">
                <a:solidFill>
                  <a:srgbClr val="343434"/>
                </a:solidFill>
                <a:latin typeface="Tahoma" pitchFamily="18" charset="0"/>
                <a:cs typeface="Tahoma" pitchFamily="18" charset="0"/>
              </a:rPr>
              <a:t>ww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98500" y="520700"/>
            <a:ext cx="4978400" cy="449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MOTIVATION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AMPLITUDE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BETTER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ACCOMPLISH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YOUR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HEALTH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GOALS,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REALIZE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MOTIVATION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FEELING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200"/>
              </a:lnSpc>
              <a:tabLst/>
            </a:pPr>
            <a:r>
              <a:rPr lang="en-US" altLang="zh-CN" sz="6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ACT</a:t>
            </a:r>
            <a:r>
              <a:rPr lang="en-US" altLang="zh-CN" sz="6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6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IT!</a:t>
            </a:r>
          </a:p>
        </p:txBody>
      </p:sp>
      <p:sp>
        <p:nvSpPr>
          <p:cNvPr id="17" name="TextBox 16"/>
          <p:cNvSpPr txBox="1"/>
          <p:nvPr/>
        </p:nvSpPr>
        <p:spPr>
          <a:xfrm rot="10800000">
            <a:off x="7361535" y="4152899"/>
            <a:ext cx="461665" cy="1790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MOTIVATION</a:t>
            </a:r>
            <a:endParaRPr lang="zh-CN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175</Words>
  <Application>Microsoft Office PowerPoint</Application>
  <PresentationFormat>自定义</PresentationFormat>
  <Paragraphs>185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12</cp:revision>
  <dcterms:created xsi:type="dcterms:W3CDTF">2006-08-16T00:00:00Z</dcterms:created>
  <dcterms:modified xsi:type="dcterms:W3CDTF">2016-07-06T15:21:54Z</dcterms:modified>
</cp:coreProperties>
</file>