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7" r:id="rId2"/>
    <p:sldId id="281" r:id="rId3"/>
    <p:sldId id="258" r:id="rId4"/>
    <p:sldId id="260" r:id="rId5"/>
    <p:sldId id="261" r:id="rId6"/>
    <p:sldId id="262" r:id="rId7"/>
    <p:sldId id="263" r:id="rId8"/>
    <p:sldId id="264" r:id="rId9"/>
    <p:sldId id="265" r:id="rId10"/>
    <p:sldId id="272" r:id="rId11"/>
    <p:sldId id="284" r:id="rId12"/>
    <p:sldId id="268" r:id="rId13"/>
    <p:sldId id="269" r:id="rId14"/>
    <p:sldId id="276" r:id="rId15"/>
    <p:sldId id="270" r:id="rId16"/>
    <p:sldId id="285" r:id="rId17"/>
    <p:sldId id="278" r:id="rId18"/>
    <p:sldId id="279" r:id="rId19"/>
  </p:sldIdLst>
  <p:sldSz cx="9144000" cy="5715000" type="screen16x1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00">
          <p15:clr>
            <a:srgbClr val="A4A3A4"/>
          </p15:clr>
        </p15:guide>
        <p15:guide id="2" pos="2880">
          <p15:clr>
            <a:srgbClr val="A4A3A4"/>
          </p15:clr>
        </p15:guide>
        <p15:guide id="3" pos="5488">
          <p15:clr>
            <a:srgbClr val="A4A3A4"/>
          </p15:clr>
        </p15:guide>
        <p15:guide id="4" pos="3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7D7D"/>
    <a:srgbClr val="990033"/>
    <a:srgbClr val="AF2731"/>
    <a:srgbClr val="FFFF00"/>
    <a:srgbClr val="92D050"/>
    <a:srgbClr val="FF6600"/>
    <a:srgbClr val="FF9933"/>
    <a:srgbClr val="FF7C8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85" d="100"/>
          <a:sy n="85" d="100"/>
        </p:scale>
        <p:origin x="-852" y="276"/>
      </p:cViewPr>
      <p:guideLst>
        <p:guide orient="horz" pos="1800"/>
        <p:guide pos="2880"/>
        <p:guide pos="5488"/>
        <p:guide pos="300"/>
      </p:guideLst>
    </p:cSldViewPr>
  </p:slideViewPr>
  <p:notesTextViewPr>
    <p:cViewPr>
      <p:scale>
        <a:sx n="100" d="100"/>
        <a:sy n="100" d="100"/>
      </p:scale>
      <p:origin x="0" y="0"/>
    </p:cViewPr>
  </p:notesTextViewPr>
  <p:sorterViewPr>
    <p:cViewPr>
      <p:scale>
        <a:sx n="55" d="100"/>
        <a:sy n="55"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02260D-2D79-48F4-BBE6-5BA4879B0CE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1097EB1-516E-4EC7-BD68-83E33CAF397F}">
      <dgm:prSet phldrT="[Text]" custT="1"/>
      <dgm:spPr>
        <a:solidFill>
          <a:srgbClr val="C00000"/>
        </a:solidFill>
        <a:ln>
          <a:noFill/>
        </a:ln>
        <a:effectLst>
          <a:outerShdw blurRad="63500" sx="102000" sy="102000" algn="ctr" rotWithShape="0">
            <a:prstClr val="black">
              <a:alpha val="40000"/>
            </a:prstClr>
          </a:outerShdw>
        </a:effectLst>
        <a:scene3d>
          <a:camera prst="orthographicFront"/>
          <a:lightRig rig="threePt" dir="t"/>
        </a:scene3d>
        <a:sp3d>
          <a:bevelT w="63500" h="63500" prst="coolSlant"/>
        </a:sp3d>
      </dgm:spPr>
      <dgm:t>
        <a:bodyPr/>
        <a:lstStyle/>
        <a:p>
          <a:r>
            <a:rPr lang="en-US" sz="1400" b="1" dirty="0" smtClean="0">
              <a:solidFill>
                <a:schemeClr val="bg1"/>
              </a:solidFill>
              <a:effectLst>
                <a:outerShdw blurRad="38100" dist="38100" dir="2700000" algn="tl">
                  <a:srgbClr val="000000">
                    <a:alpha val="43137"/>
                  </a:srgbClr>
                </a:outerShdw>
              </a:effectLst>
              <a:latin typeface="+mn-lt"/>
            </a:rPr>
            <a:t>Director</a:t>
          </a:r>
          <a:endParaRPr lang="en-US" sz="1400" b="1" dirty="0">
            <a:solidFill>
              <a:schemeClr val="bg1"/>
            </a:solidFill>
            <a:effectLst>
              <a:outerShdw blurRad="38100" dist="38100" dir="2700000" algn="tl">
                <a:srgbClr val="000000">
                  <a:alpha val="43137"/>
                </a:srgbClr>
              </a:outerShdw>
            </a:effectLst>
            <a:latin typeface="+mn-lt"/>
          </a:endParaRPr>
        </a:p>
      </dgm:t>
    </dgm:pt>
    <dgm:pt modelId="{7A2E801E-9373-4173-B020-8195E09C8BB8}" type="parTrans" cxnId="{9711C3EA-4A92-4762-B8BE-D0E3B6FB30E1}">
      <dgm:prSet/>
      <dgm:spPr/>
      <dgm:t>
        <a:bodyPr/>
        <a:lstStyle/>
        <a:p>
          <a:endParaRPr lang="en-US" sz="1400">
            <a:latin typeface="+mn-lt"/>
          </a:endParaRPr>
        </a:p>
      </dgm:t>
    </dgm:pt>
    <dgm:pt modelId="{469E5092-8C79-4049-9B8F-29CF9F271070}" type="sibTrans" cxnId="{9711C3EA-4A92-4762-B8BE-D0E3B6FB30E1}">
      <dgm:prSet/>
      <dgm:spPr/>
      <dgm:t>
        <a:bodyPr/>
        <a:lstStyle/>
        <a:p>
          <a:endParaRPr lang="en-US" sz="1400">
            <a:latin typeface="+mn-lt"/>
          </a:endParaRPr>
        </a:p>
      </dgm:t>
    </dgm:pt>
    <dgm:pt modelId="{0017812B-5907-4432-A506-F7FBB4CAC3A5}" type="asst">
      <dgm:prSet phldrT="[Text]" custT="1"/>
      <dgm:spPr>
        <a:solidFill>
          <a:srgbClr val="FF9933"/>
        </a:solidFill>
        <a:ln>
          <a:noFill/>
        </a:ln>
        <a:effectLst>
          <a:outerShdw blurRad="63500" sx="102000" sy="102000" algn="ctr" rotWithShape="0">
            <a:prstClr val="black">
              <a:alpha val="40000"/>
            </a:prstClr>
          </a:outerShdw>
        </a:effectLst>
        <a:scene3d>
          <a:camera prst="orthographicFront"/>
          <a:lightRig rig="threePt" dir="t"/>
        </a:scene3d>
        <a:sp3d>
          <a:bevelT w="63500" h="63500" prst="coolSlant"/>
        </a:sp3d>
      </dgm:spPr>
      <dgm:t>
        <a:bodyPr/>
        <a:lstStyle/>
        <a:p>
          <a:r>
            <a:rPr lang="en-US" sz="1400" b="1" dirty="0" smtClean="0">
              <a:solidFill>
                <a:schemeClr val="tx1">
                  <a:lumMod val="95000"/>
                  <a:lumOff val="5000"/>
                </a:schemeClr>
              </a:solidFill>
              <a:effectLst>
                <a:outerShdw blurRad="38100" dist="38100" dir="2700000" algn="tl">
                  <a:srgbClr val="000000">
                    <a:alpha val="43137"/>
                  </a:srgbClr>
                </a:outerShdw>
              </a:effectLst>
              <a:latin typeface="+mn-lt"/>
            </a:rPr>
            <a:t>Assistant Director</a:t>
          </a:r>
          <a:endParaRPr lang="en-US" sz="1400" b="1" dirty="0">
            <a:solidFill>
              <a:schemeClr val="tx1">
                <a:lumMod val="95000"/>
                <a:lumOff val="5000"/>
              </a:schemeClr>
            </a:solidFill>
            <a:effectLst>
              <a:outerShdw blurRad="38100" dist="38100" dir="2700000" algn="tl">
                <a:srgbClr val="000000">
                  <a:alpha val="43137"/>
                </a:srgbClr>
              </a:outerShdw>
            </a:effectLst>
            <a:latin typeface="+mn-lt"/>
          </a:endParaRPr>
        </a:p>
      </dgm:t>
    </dgm:pt>
    <dgm:pt modelId="{CF26113D-6A0A-4713-86CC-7FD228261CD3}" type="parTrans" cxnId="{CDC71884-BD12-4F80-9D01-DDD73DE14C40}">
      <dgm:prSet/>
      <dgm:spPr/>
      <dgm:t>
        <a:bodyPr/>
        <a:lstStyle/>
        <a:p>
          <a:endParaRPr lang="en-US" sz="1400">
            <a:latin typeface="+mn-lt"/>
          </a:endParaRPr>
        </a:p>
      </dgm:t>
    </dgm:pt>
    <dgm:pt modelId="{66EFC955-7364-4B61-9BAC-70C958FBB4B1}" type="sibTrans" cxnId="{CDC71884-BD12-4F80-9D01-DDD73DE14C40}">
      <dgm:prSet/>
      <dgm:spPr/>
      <dgm:t>
        <a:bodyPr/>
        <a:lstStyle/>
        <a:p>
          <a:endParaRPr lang="en-US" sz="1400">
            <a:latin typeface="+mn-lt"/>
          </a:endParaRPr>
        </a:p>
      </dgm:t>
    </dgm:pt>
    <dgm:pt modelId="{84BB3171-D547-4EE0-975C-B1EE37E294B3}">
      <dgm:prSet phldrT="[Text]" custT="1"/>
      <dgm:spPr>
        <a:solidFill>
          <a:srgbClr val="0070C0"/>
        </a:solidFill>
        <a:ln>
          <a:noFill/>
        </a:ln>
        <a:effectLst>
          <a:outerShdw blurRad="63500" sx="102000" sy="102000" algn="ctr" rotWithShape="0">
            <a:prstClr val="black">
              <a:alpha val="40000"/>
            </a:prstClr>
          </a:outerShdw>
        </a:effectLst>
        <a:scene3d>
          <a:camera prst="orthographicFront"/>
          <a:lightRig rig="threePt" dir="t"/>
        </a:scene3d>
        <a:sp3d>
          <a:bevelT w="63500" h="63500" prst="coolSlant"/>
        </a:sp3d>
      </dgm:spPr>
      <dgm:t>
        <a:bodyPr/>
        <a:lstStyle/>
        <a:p>
          <a:r>
            <a:rPr lang="en-US" sz="1400" dirty="0" smtClean="0">
              <a:solidFill>
                <a:schemeClr val="bg1"/>
              </a:solidFill>
              <a:effectLst>
                <a:outerShdw blurRad="38100" dist="38100" dir="2700000" algn="tl">
                  <a:srgbClr val="000000">
                    <a:alpha val="43137"/>
                  </a:srgbClr>
                </a:outerShdw>
              </a:effectLst>
              <a:latin typeface="+mn-lt"/>
            </a:rPr>
            <a:t>Manager 1</a:t>
          </a:r>
          <a:endParaRPr lang="en-US" sz="1400" dirty="0">
            <a:solidFill>
              <a:schemeClr val="bg1"/>
            </a:solidFill>
            <a:effectLst>
              <a:outerShdw blurRad="38100" dist="38100" dir="2700000" algn="tl">
                <a:srgbClr val="000000">
                  <a:alpha val="43137"/>
                </a:srgbClr>
              </a:outerShdw>
            </a:effectLst>
            <a:latin typeface="+mn-lt"/>
          </a:endParaRPr>
        </a:p>
      </dgm:t>
    </dgm:pt>
    <dgm:pt modelId="{32311DAE-60AB-4328-B6C4-AB469884960A}" type="parTrans" cxnId="{75303680-BD82-4AAE-8136-5BF421012345}">
      <dgm:prSet/>
      <dgm:spPr/>
      <dgm:t>
        <a:bodyPr/>
        <a:lstStyle/>
        <a:p>
          <a:endParaRPr lang="en-US" sz="1400">
            <a:latin typeface="+mn-lt"/>
          </a:endParaRPr>
        </a:p>
      </dgm:t>
    </dgm:pt>
    <dgm:pt modelId="{CC95A488-F6CD-45C5-B122-455B1BBEA1E6}" type="sibTrans" cxnId="{75303680-BD82-4AAE-8136-5BF421012345}">
      <dgm:prSet/>
      <dgm:spPr/>
      <dgm:t>
        <a:bodyPr/>
        <a:lstStyle/>
        <a:p>
          <a:endParaRPr lang="en-US" sz="1400">
            <a:latin typeface="+mn-lt"/>
          </a:endParaRPr>
        </a:p>
      </dgm:t>
    </dgm:pt>
    <dgm:pt modelId="{B587D8A3-6776-4852-8225-AA7C13B9DC0C}">
      <dgm:prSet phldrT="[Text]" custT="1"/>
      <dgm:spPr>
        <a:solidFill>
          <a:srgbClr val="0070C0"/>
        </a:solidFill>
        <a:ln>
          <a:noFill/>
        </a:ln>
        <a:effectLst>
          <a:outerShdw blurRad="63500" sx="102000" sy="102000" algn="ctr" rotWithShape="0">
            <a:prstClr val="black">
              <a:alpha val="40000"/>
            </a:prstClr>
          </a:outerShdw>
        </a:effectLst>
        <a:scene3d>
          <a:camera prst="orthographicFront"/>
          <a:lightRig rig="threePt" dir="t"/>
        </a:scene3d>
        <a:sp3d>
          <a:bevelT w="63500" h="63500" prst="coolSlant"/>
        </a:sp3d>
      </dgm:spPr>
      <dgm:t>
        <a:bodyPr/>
        <a:lstStyle/>
        <a:p>
          <a:r>
            <a:rPr lang="en-US" sz="1400" dirty="0" smtClean="0">
              <a:solidFill>
                <a:schemeClr val="bg1"/>
              </a:solidFill>
              <a:effectLst>
                <a:outerShdw blurRad="38100" dist="38100" dir="2700000" algn="tl">
                  <a:srgbClr val="000000">
                    <a:alpha val="43137"/>
                  </a:srgbClr>
                </a:outerShdw>
              </a:effectLst>
              <a:latin typeface="+mn-lt"/>
            </a:rPr>
            <a:t>Manager 2</a:t>
          </a:r>
          <a:endParaRPr lang="en-US" sz="1400" dirty="0">
            <a:solidFill>
              <a:schemeClr val="bg1"/>
            </a:solidFill>
            <a:effectLst>
              <a:outerShdw blurRad="38100" dist="38100" dir="2700000" algn="tl">
                <a:srgbClr val="000000">
                  <a:alpha val="43137"/>
                </a:srgbClr>
              </a:outerShdw>
            </a:effectLst>
            <a:latin typeface="+mn-lt"/>
          </a:endParaRPr>
        </a:p>
      </dgm:t>
    </dgm:pt>
    <dgm:pt modelId="{881E1EED-3ABE-4B57-A992-77DB54D31452}" type="parTrans" cxnId="{FD9600FC-9809-4E22-AA7A-A9D053D242F6}">
      <dgm:prSet/>
      <dgm:spPr/>
      <dgm:t>
        <a:bodyPr/>
        <a:lstStyle/>
        <a:p>
          <a:endParaRPr lang="en-US" sz="1400">
            <a:latin typeface="+mn-lt"/>
          </a:endParaRPr>
        </a:p>
      </dgm:t>
    </dgm:pt>
    <dgm:pt modelId="{3BFEDC02-F77F-43F2-A5FF-5DF3929D4B1F}" type="sibTrans" cxnId="{FD9600FC-9809-4E22-AA7A-A9D053D242F6}">
      <dgm:prSet/>
      <dgm:spPr/>
      <dgm:t>
        <a:bodyPr/>
        <a:lstStyle/>
        <a:p>
          <a:endParaRPr lang="en-US" sz="1400">
            <a:latin typeface="+mn-lt"/>
          </a:endParaRPr>
        </a:p>
      </dgm:t>
    </dgm:pt>
    <dgm:pt modelId="{10AEF509-0A3B-4458-8C0A-F259DAE55B32}">
      <dgm:prSet phldrT="[Text]" custT="1"/>
      <dgm:spPr>
        <a:solidFill>
          <a:srgbClr val="0070C0"/>
        </a:solidFill>
        <a:ln>
          <a:noFill/>
        </a:ln>
        <a:effectLst>
          <a:outerShdw blurRad="63500" sx="102000" sy="102000" algn="ctr" rotWithShape="0">
            <a:prstClr val="black">
              <a:alpha val="40000"/>
            </a:prstClr>
          </a:outerShdw>
        </a:effectLst>
        <a:scene3d>
          <a:camera prst="orthographicFront"/>
          <a:lightRig rig="threePt" dir="t"/>
        </a:scene3d>
        <a:sp3d>
          <a:bevelT w="63500" h="63500" prst="coolSlant"/>
        </a:sp3d>
      </dgm:spPr>
      <dgm:t>
        <a:bodyPr/>
        <a:lstStyle/>
        <a:p>
          <a:r>
            <a:rPr lang="en-US" sz="1400" dirty="0" smtClean="0">
              <a:solidFill>
                <a:schemeClr val="bg1"/>
              </a:solidFill>
              <a:effectLst>
                <a:outerShdw blurRad="38100" dist="38100" dir="2700000" algn="tl">
                  <a:srgbClr val="000000">
                    <a:alpha val="43137"/>
                  </a:srgbClr>
                </a:outerShdw>
              </a:effectLst>
              <a:latin typeface="+mn-lt"/>
            </a:rPr>
            <a:t>Manager 3</a:t>
          </a:r>
          <a:endParaRPr lang="en-US" sz="1400" dirty="0">
            <a:solidFill>
              <a:schemeClr val="bg1"/>
            </a:solidFill>
            <a:effectLst>
              <a:outerShdw blurRad="38100" dist="38100" dir="2700000" algn="tl">
                <a:srgbClr val="000000">
                  <a:alpha val="43137"/>
                </a:srgbClr>
              </a:outerShdw>
            </a:effectLst>
            <a:latin typeface="+mn-lt"/>
          </a:endParaRPr>
        </a:p>
      </dgm:t>
    </dgm:pt>
    <dgm:pt modelId="{02887B1B-6669-45CF-A76D-BE5BD8206A15}" type="parTrans" cxnId="{EFE02B3B-FC76-4AEF-B703-ED394F428A10}">
      <dgm:prSet/>
      <dgm:spPr/>
      <dgm:t>
        <a:bodyPr/>
        <a:lstStyle/>
        <a:p>
          <a:endParaRPr lang="en-US" sz="1400">
            <a:latin typeface="+mn-lt"/>
          </a:endParaRPr>
        </a:p>
      </dgm:t>
    </dgm:pt>
    <dgm:pt modelId="{69590C64-C2E9-459A-88C0-53D03710D690}" type="sibTrans" cxnId="{EFE02B3B-FC76-4AEF-B703-ED394F428A10}">
      <dgm:prSet/>
      <dgm:spPr/>
      <dgm:t>
        <a:bodyPr/>
        <a:lstStyle/>
        <a:p>
          <a:endParaRPr lang="en-US" sz="1400">
            <a:latin typeface="+mn-lt"/>
          </a:endParaRPr>
        </a:p>
      </dgm:t>
    </dgm:pt>
    <dgm:pt modelId="{8D1BCD80-A289-4753-89A9-08E3EDA9B073}">
      <dgm:prSet phldrT="[Text]" custT="1"/>
      <dgm:spPr>
        <a:gradFill flip="none" rotWithShape="1">
          <a:gsLst>
            <a:gs pos="0">
              <a:schemeClr val="accent1">
                <a:lumMod val="50000"/>
              </a:schemeClr>
            </a:gs>
            <a:gs pos="100000">
              <a:schemeClr val="accent1">
                <a:lumMod val="75000"/>
              </a:schemeClr>
            </a:gs>
          </a:gsLst>
          <a:lin ang="5400000" scaled="1"/>
          <a:tileRect/>
        </a:gradFill>
        <a:ln>
          <a:noFill/>
        </a:ln>
        <a:effectLst>
          <a:outerShdw blurRad="63500" sx="102000" sy="102000" algn="ctr" rotWithShape="0">
            <a:prstClr val="black">
              <a:alpha val="40000"/>
            </a:prstClr>
          </a:outerShdw>
        </a:effectLst>
        <a:scene3d>
          <a:camera prst="orthographicFront"/>
          <a:lightRig rig="threePt" dir="t"/>
        </a:scene3d>
        <a:sp3d>
          <a:bevelT w="63500" h="63500" prst="coolSlant"/>
        </a:sp3d>
      </dgm:spPr>
      <dgm:t>
        <a:bodyPr/>
        <a:lstStyle/>
        <a:p>
          <a:r>
            <a:rPr lang="en-US" sz="1400" dirty="0" smtClean="0">
              <a:latin typeface="+mn-lt"/>
            </a:rPr>
            <a:t>Employee</a:t>
          </a:r>
          <a:endParaRPr lang="en-US" sz="1400" dirty="0">
            <a:latin typeface="+mn-lt"/>
          </a:endParaRPr>
        </a:p>
      </dgm:t>
    </dgm:pt>
    <dgm:pt modelId="{40304D92-845E-4959-9D9D-38DEB2DD43BB}" type="parTrans" cxnId="{1ECC2A3F-9427-47BE-973F-4DCFD4462726}">
      <dgm:prSet/>
      <dgm:spPr/>
      <dgm:t>
        <a:bodyPr/>
        <a:lstStyle/>
        <a:p>
          <a:endParaRPr lang="en-US" sz="1400">
            <a:latin typeface="+mn-lt"/>
          </a:endParaRPr>
        </a:p>
      </dgm:t>
    </dgm:pt>
    <dgm:pt modelId="{A053173E-12A6-463F-95A3-93FDEB2B57AA}" type="sibTrans" cxnId="{1ECC2A3F-9427-47BE-973F-4DCFD4462726}">
      <dgm:prSet/>
      <dgm:spPr/>
      <dgm:t>
        <a:bodyPr/>
        <a:lstStyle/>
        <a:p>
          <a:endParaRPr lang="en-US" sz="1400">
            <a:latin typeface="+mn-lt"/>
          </a:endParaRPr>
        </a:p>
      </dgm:t>
    </dgm:pt>
    <dgm:pt modelId="{F9DC2850-A1F8-4A92-AE32-EAC5B9DF17F0}">
      <dgm:prSet phldrT="[Text]" custT="1"/>
      <dgm:spPr>
        <a:gradFill flip="none" rotWithShape="1">
          <a:gsLst>
            <a:gs pos="0">
              <a:schemeClr val="accent1">
                <a:lumMod val="50000"/>
              </a:schemeClr>
            </a:gs>
            <a:gs pos="100000">
              <a:schemeClr val="accent1">
                <a:lumMod val="75000"/>
              </a:schemeClr>
            </a:gs>
          </a:gsLst>
          <a:lin ang="5400000" scaled="1"/>
          <a:tileRect/>
        </a:gradFill>
        <a:ln>
          <a:noFill/>
        </a:ln>
        <a:effectLst>
          <a:outerShdw blurRad="63500" sx="102000" sy="102000" algn="ctr" rotWithShape="0">
            <a:prstClr val="black">
              <a:alpha val="40000"/>
            </a:prstClr>
          </a:outerShdw>
        </a:effectLst>
        <a:scene3d>
          <a:camera prst="orthographicFront"/>
          <a:lightRig rig="threePt" dir="t"/>
        </a:scene3d>
        <a:sp3d>
          <a:bevelT w="63500" h="63500" prst="coolSlant"/>
        </a:sp3d>
      </dgm:spPr>
      <dgm:t>
        <a:bodyPr/>
        <a:lstStyle/>
        <a:p>
          <a:r>
            <a:rPr lang="en-US" sz="1400" dirty="0" smtClean="0">
              <a:latin typeface="+mn-lt"/>
            </a:rPr>
            <a:t>Employee</a:t>
          </a:r>
          <a:endParaRPr lang="en-US" sz="1400" dirty="0">
            <a:latin typeface="+mn-lt"/>
          </a:endParaRPr>
        </a:p>
      </dgm:t>
    </dgm:pt>
    <dgm:pt modelId="{A988EA30-FD68-49C6-9A61-7B07355B1465}" type="parTrans" cxnId="{32414A1F-C67A-466E-9F15-ABFFBB5DEE83}">
      <dgm:prSet/>
      <dgm:spPr/>
      <dgm:t>
        <a:bodyPr/>
        <a:lstStyle/>
        <a:p>
          <a:endParaRPr lang="en-US" sz="1400">
            <a:latin typeface="+mn-lt"/>
          </a:endParaRPr>
        </a:p>
      </dgm:t>
    </dgm:pt>
    <dgm:pt modelId="{13A38596-ECDE-4D8A-913E-0DA209FA83A0}" type="sibTrans" cxnId="{32414A1F-C67A-466E-9F15-ABFFBB5DEE83}">
      <dgm:prSet/>
      <dgm:spPr/>
      <dgm:t>
        <a:bodyPr/>
        <a:lstStyle/>
        <a:p>
          <a:endParaRPr lang="en-US" sz="1400">
            <a:latin typeface="+mn-lt"/>
          </a:endParaRPr>
        </a:p>
      </dgm:t>
    </dgm:pt>
    <dgm:pt modelId="{7956E139-486C-4C54-9B1D-A6EDA4C9F310}">
      <dgm:prSet phldrT="[Text]" custT="1"/>
      <dgm:spPr>
        <a:gradFill flip="none" rotWithShape="1">
          <a:gsLst>
            <a:gs pos="0">
              <a:schemeClr val="accent1">
                <a:lumMod val="50000"/>
              </a:schemeClr>
            </a:gs>
            <a:gs pos="100000">
              <a:schemeClr val="accent1">
                <a:lumMod val="75000"/>
              </a:schemeClr>
            </a:gs>
          </a:gsLst>
          <a:lin ang="5400000" scaled="1"/>
          <a:tileRect/>
        </a:gradFill>
        <a:ln>
          <a:noFill/>
        </a:ln>
        <a:effectLst>
          <a:outerShdw blurRad="63500" sx="102000" sy="102000" algn="ctr" rotWithShape="0">
            <a:prstClr val="black">
              <a:alpha val="40000"/>
            </a:prstClr>
          </a:outerShdw>
        </a:effectLst>
        <a:scene3d>
          <a:camera prst="orthographicFront"/>
          <a:lightRig rig="threePt" dir="t"/>
        </a:scene3d>
        <a:sp3d>
          <a:bevelT w="63500" h="63500" prst="coolSlant"/>
        </a:sp3d>
      </dgm:spPr>
      <dgm:t>
        <a:bodyPr/>
        <a:lstStyle/>
        <a:p>
          <a:r>
            <a:rPr lang="en-US" sz="1400" dirty="0" smtClean="0">
              <a:latin typeface="+mn-lt"/>
            </a:rPr>
            <a:t>Employee</a:t>
          </a:r>
          <a:endParaRPr lang="en-US" sz="1400" dirty="0">
            <a:latin typeface="+mn-lt"/>
          </a:endParaRPr>
        </a:p>
      </dgm:t>
    </dgm:pt>
    <dgm:pt modelId="{240F6E0C-E67B-42B0-A75D-E71D89E87D2F}" type="parTrans" cxnId="{DDA7829A-5185-44C0-A2BE-8D07B03F292F}">
      <dgm:prSet/>
      <dgm:spPr/>
      <dgm:t>
        <a:bodyPr/>
        <a:lstStyle/>
        <a:p>
          <a:endParaRPr lang="en-US" sz="1400">
            <a:latin typeface="+mn-lt"/>
          </a:endParaRPr>
        </a:p>
      </dgm:t>
    </dgm:pt>
    <dgm:pt modelId="{659CB62A-9D89-4342-8D19-FF04BD144861}" type="sibTrans" cxnId="{DDA7829A-5185-44C0-A2BE-8D07B03F292F}">
      <dgm:prSet/>
      <dgm:spPr/>
      <dgm:t>
        <a:bodyPr/>
        <a:lstStyle/>
        <a:p>
          <a:endParaRPr lang="en-US" sz="1400">
            <a:latin typeface="+mn-lt"/>
          </a:endParaRPr>
        </a:p>
      </dgm:t>
    </dgm:pt>
    <dgm:pt modelId="{7B70AD0C-F223-4DB8-A68D-79D191D4A06E}">
      <dgm:prSet phldrT="[Text]" custT="1"/>
      <dgm:spPr>
        <a:gradFill flip="none" rotWithShape="1">
          <a:gsLst>
            <a:gs pos="0">
              <a:schemeClr val="accent1">
                <a:lumMod val="50000"/>
              </a:schemeClr>
            </a:gs>
            <a:gs pos="100000">
              <a:schemeClr val="accent1">
                <a:lumMod val="75000"/>
              </a:schemeClr>
            </a:gs>
          </a:gsLst>
          <a:lin ang="5400000" scaled="1"/>
          <a:tileRect/>
        </a:gradFill>
        <a:ln>
          <a:noFill/>
        </a:ln>
        <a:effectLst>
          <a:outerShdw blurRad="63500" sx="102000" sy="102000" algn="ctr" rotWithShape="0">
            <a:prstClr val="black">
              <a:alpha val="40000"/>
            </a:prstClr>
          </a:outerShdw>
        </a:effectLst>
        <a:scene3d>
          <a:camera prst="orthographicFront"/>
          <a:lightRig rig="threePt" dir="t"/>
        </a:scene3d>
        <a:sp3d>
          <a:bevelT w="63500" h="63500" prst="coolSlant"/>
        </a:sp3d>
      </dgm:spPr>
      <dgm:t>
        <a:bodyPr/>
        <a:lstStyle/>
        <a:p>
          <a:r>
            <a:rPr lang="en-US" sz="1400" dirty="0" smtClean="0">
              <a:latin typeface="+mn-lt"/>
            </a:rPr>
            <a:t>Employee</a:t>
          </a:r>
          <a:endParaRPr lang="en-US" sz="1400" dirty="0">
            <a:latin typeface="+mn-lt"/>
          </a:endParaRPr>
        </a:p>
      </dgm:t>
    </dgm:pt>
    <dgm:pt modelId="{40D686E1-B42B-44A0-8743-8EB94A98D441}" type="parTrans" cxnId="{26D4ABF9-F7A2-4603-BF3F-FB99526ABB6C}">
      <dgm:prSet/>
      <dgm:spPr/>
      <dgm:t>
        <a:bodyPr/>
        <a:lstStyle/>
        <a:p>
          <a:endParaRPr lang="en-US" sz="1400">
            <a:latin typeface="+mn-lt"/>
          </a:endParaRPr>
        </a:p>
      </dgm:t>
    </dgm:pt>
    <dgm:pt modelId="{E7A1BC85-48DD-4604-9825-CB1B518A4030}" type="sibTrans" cxnId="{26D4ABF9-F7A2-4603-BF3F-FB99526ABB6C}">
      <dgm:prSet/>
      <dgm:spPr/>
      <dgm:t>
        <a:bodyPr/>
        <a:lstStyle/>
        <a:p>
          <a:endParaRPr lang="en-US" sz="1400">
            <a:latin typeface="+mn-lt"/>
          </a:endParaRPr>
        </a:p>
      </dgm:t>
    </dgm:pt>
    <dgm:pt modelId="{49BED9FC-E480-42C4-B6AE-83FCFB888053}">
      <dgm:prSet phldrT="[Text]" custT="1"/>
      <dgm:spPr>
        <a:gradFill flip="none" rotWithShape="1">
          <a:gsLst>
            <a:gs pos="0">
              <a:schemeClr val="accent1">
                <a:lumMod val="50000"/>
              </a:schemeClr>
            </a:gs>
            <a:gs pos="100000">
              <a:schemeClr val="accent1">
                <a:lumMod val="75000"/>
              </a:schemeClr>
            </a:gs>
          </a:gsLst>
          <a:lin ang="5400000" scaled="1"/>
          <a:tileRect/>
        </a:gradFill>
        <a:ln>
          <a:noFill/>
        </a:ln>
        <a:effectLst>
          <a:outerShdw blurRad="63500" sx="102000" sy="102000" algn="ctr" rotWithShape="0">
            <a:prstClr val="black">
              <a:alpha val="40000"/>
            </a:prstClr>
          </a:outerShdw>
        </a:effectLst>
        <a:scene3d>
          <a:camera prst="orthographicFront"/>
          <a:lightRig rig="threePt" dir="t"/>
        </a:scene3d>
        <a:sp3d>
          <a:bevelT w="63500" h="63500" prst="coolSlant"/>
        </a:sp3d>
      </dgm:spPr>
      <dgm:t>
        <a:bodyPr/>
        <a:lstStyle/>
        <a:p>
          <a:r>
            <a:rPr lang="en-US" sz="1400" dirty="0" smtClean="0">
              <a:latin typeface="+mn-lt"/>
            </a:rPr>
            <a:t>Employee</a:t>
          </a:r>
          <a:endParaRPr lang="en-US" sz="1400" dirty="0">
            <a:latin typeface="+mn-lt"/>
          </a:endParaRPr>
        </a:p>
      </dgm:t>
    </dgm:pt>
    <dgm:pt modelId="{FB60C884-6D1A-45D3-8820-9A3FFEA89F2B}" type="sibTrans" cxnId="{5EB7BBD4-5856-4A94-9D7F-4788D02C3825}">
      <dgm:prSet/>
      <dgm:spPr/>
      <dgm:t>
        <a:bodyPr/>
        <a:lstStyle/>
        <a:p>
          <a:endParaRPr lang="en-US" sz="1400">
            <a:latin typeface="+mn-lt"/>
          </a:endParaRPr>
        </a:p>
      </dgm:t>
    </dgm:pt>
    <dgm:pt modelId="{29C4A01F-4E49-4CD0-9201-7A97613D22C6}" type="parTrans" cxnId="{5EB7BBD4-5856-4A94-9D7F-4788D02C3825}">
      <dgm:prSet/>
      <dgm:spPr/>
      <dgm:t>
        <a:bodyPr/>
        <a:lstStyle/>
        <a:p>
          <a:endParaRPr lang="en-US" sz="1400">
            <a:latin typeface="+mn-lt"/>
          </a:endParaRPr>
        </a:p>
      </dgm:t>
    </dgm:pt>
    <dgm:pt modelId="{1E270467-069D-4549-B306-AD002CDD1837}" type="pres">
      <dgm:prSet presAssocID="{7A02260D-2D79-48F4-BBE6-5BA4879B0CE3}" presName="hierChild1" presStyleCnt="0">
        <dgm:presLayoutVars>
          <dgm:orgChart val="1"/>
          <dgm:chPref val="1"/>
          <dgm:dir/>
          <dgm:animOne val="branch"/>
          <dgm:animLvl val="lvl"/>
          <dgm:resizeHandles/>
        </dgm:presLayoutVars>
      </dgm:prSet>
      <dgm:spPr/>
      <dgm:t>
        <a:bodyPr/>
        <a:lstStyle/>
        <a:p>
          <a:endParaRPr lang="en-US"/>
        </a:p>
      </dgm:t>
    </dgm:pt>
    <dgm:pt modelId="{1044A5FA-3F18-4CD9-B9A2-F0CD90C76B35}" type="pres">
      <dgm:prSet presAssocID="{51097EB1-516E-4EC7-BD68-83E33CAF397F}" presName="hierRoot1" presStyleCnt="0">
        <dgm:presLayoutVars>
          <dgm:hierBranch val="init"/>
        </dgm:presLayoutVars>
      </dgm:prSet>
      <dgm:spPr/>
    </dgm:pt>
    <dgm:pt modelId="{08402BF0-9877-4F1C-8665-555DED361B1F}" type="pres">
      <dgm:prSet presAssocID="{51097EB1-516E-4EC7-BD68-83E33CAF397F}" presName="rootComposite1" presStyleCnt="0"/>
      <dgm:spPr/>
    </dgm:pt>
    <dgm:pt modelId="{44573FFB-DAE9-462A-BBAB-A7460594A8F6}" type="pres">
      <dgm:prSet presAssocID="{51097EB1-516E-4EC7-BD68-83E33CAF397F}" presName="rootText1" presStyleLbl="node0" presStyleIdx="0" presStyleCnt="1" custScaleX="141808">
        <dgm:presLayoutVars>
          <dgm:chPref val="3"/>
        </dgm:presLayoutVars>
      </dgm:prSet>
      <dgm:spPr/>
      <dgm:t>
        <a:bodyPr/>
        <a:lstStyle/>
        <a:p>
          <a:endParaRPr lang="en-US"/>
        </a:p>
      </dgm:t>
    </dgm:pt>
    <dgm:pt modelId="{D4D77FF8-A099-4EBC-B6AB-BA6A9371657F}" type="pres">
      <dgm:prSet presAssocID="{51097EB1-516E-4EC7-BD68-83E33CAF397F}" presName="rootConnector1" presStyleLbl="node1" presStyleIdx="0" presStyleCnt="0"/>
      <dgm:spPr/>
      <dgm:t>
        <a:bodyPr/>
        <a:lstStyle/>
        <a:p>
          <a:endParaRPr lang="en-US"/>
        </a:p>
      </dgm:t>
    </dgm:pt>
    <dgm:pt modelId="{765B40D6-F2A3-4170-9507-910C7D698033}" type="pres">
      <dgm:prSet presAssocID="{51097EB1-516E-4EC7-BD68-83E33CAF397F}" presName="hierChild2" presStyleCnt="0"/>
      <dgm:spPr/>
    </dgm:pt>
    <dgm:pt modelId="{656302AA-031A-47B9-B232-3F6F0DA30E04}" type="pres">
      <dgm:prSet presAssocID="{32311DAE-60AB-4328-B6C4-AB469884960A}" presName="Name37" presStyleLbl="parChTrans1D2" presStyleIdx="0" presStyleCnt="4"/>
      <dgm:spPr/>
      <dgm:t>
        <a:bodyPr/>
        <a:lstStyle/>
        <a:p>
          <a:endParaRPr lang="en-US"/>
        </a:p>
      </dgm:t>
    </dgm:pt>
    <dgm:pt modelId="{F734B151-C4A1-4C98-B490-DC0B3A785E4E}" type="pres">
      <dgm:prSet presAssocID="{84BB3171-D547-4EE0-975C-B1EE37E294B3}" presName="hierRoot2" presStyleCnt="0">
        <dgm:presLayoutVars>
          <dgm:hierBranch val="init"/>
        </dgm:presLayoutVars>
      </dgm:prSet>
      <dgm:spPr/>
    </dgm:pt>
    <dgm:pt modelId="{013E4D27-2F57-489A-A678-F555DC38E1C9}" type="pres">
      <dgm:prSet presAssocID="{84BB3171-D547-4EE0-975C-B1EE37E294B3}" presName="rootComposite" presStyleCnt="0"/>
      <dgm:spPr/>
    </dgm:pt>
    <dgm:pt modelId="{8F3A91CF-B24C-4BE9-ADFD-AD19EC7C71CC}" type="pres">
      <dgm:prSet presAssocID="{84BB3171-D547-4EE0-975C-B1EE37E294B3}" presName="rootText" presStyleLbl="node2" presStyleIdx="0" presStyleCnt="3" custScaleX="161020">
        <dgm:presLayoutVars>
          <dgm:chPref val="3"/>
        </dgm:presLayoutVars>
      </dgm:prSet>
      <dgm:spPr/>
      <dgm:t>
        <a:bodyPr/>
        <a:lstStyle/>
        <a:p>
          <a:endParaRPr lang="en-US"/>
        </a:p>
      </dgm:t>
    </dgm:pt>
    <dgm:pt modelId="{F7EFF19D-C7A1-45EF-A642-85720BC4F226}" type="pres">
      <dgm:prSet presAssocID="{84BB3171-D547-4EE0-975C-B1EE37E294B3}" presName="rootConnector" presStyleLbl="node2" presStyleIdx="0" presStyleCnt="3"/>
      <dgm:spPr/>
      <dgm:t>
        <a:bodyPr/>
        <a:lstStyle/>
        <a:p>
          <a:endParaRPr lang="en-US"/>
        </a:p>
      </dgm:t>
    </dgm:pt>
    <dgm:pt modelId="{1CF3C5E4-A3C1-40E3-A127-C2CD6868E475}" type="pres">
      <dgm:prSet presAssocID="{84BB3171-D547-4EE0-975C-B1EE37E294B3}" presName="hierChild4" presStyleCnt="0"/>
      <dgm:spPr/>
    </dgm:pt>
    <dgm:pt modelId="{3251666E-BD92-4284-82F8-25ACE8838765}" type="pres">
      <dgm:prSet presAssocID="{40304D92-845E-4959-9D9D-38DEB2DD43BB}" presName="Name37" presStyleLbl="parChTrans1D3" presStyleIdx="0" presStyleCnt="5"/>
      <dgm:spPr/>
      <dgm:t>
        <a:bodyPr/>
        <a:lstStyle/>
        <a:p>
          <a:endParaRPr lang="en-US"/>
        </a:p>
      </dgm:t>
    </dgm:pt>
    <dgm:pt modelId="{ACF35240-AE6E-4B9E-BC58-831EA93FC298}" type="pres">
      <dgm:prSet presAssocID="{8D1BCD80-A289-4753-89A9-08E3EDA9B073}" presName="hierRoot2" presStyleCnt="0">
        <dgm:presLayoutVars>
          <dgm:hierBranch val="init"/>
        </dgm:presLayoutVars>
      </dgm:prSet>
      <dgm:spPr/>
    </dgm:pt>
    <dgm:pt modelId="{EB933958-82AF-4F0A-A016-3EE1E2A5895D}" type="pres">
      <dgm:prSet presAssocID="{8D1BCD80-A289-4753-89A9-08E3EDA9B073}" presName="rootComposite" presStyleCnt="0"/>
      <dgm:spPr/>
    </dgm:pt>
    <dgm:pt modelId="{7DDB042D-1936-4908-A4B3-602ACD964BFD}" type="pres">
      <dgm:prSet presAssocID="{8D1BCD80-A289-4753-89A9-08E3EDA9B073}" presName="rootText" presStyleLbl="node3" presStyleIdx="0" presStyleCnt="5" custScaleX="127465" custLinFactNeighborX="-13726">
        <dgm:presLayoutVars>
          <dgm:chPref val="3"/>
        </dgm:presLayoutVars>
      </dgm:prSet>
      <dgm:spPr/>
      <dgm:t>
        <a:bodyPr/>
        <a:lstStyle/>
        <a:p>
          <a:endParaRPr lang="en-US"/>
        </a:p>
      </dgm:t>
    </dgm:pt>
    <dgm:pt modelId="{C3290D73-BFD9-4A67-8FCB-3D0DF1313B8A}" type="pres">
      <dgm:prSet presAssocID="{8D1BCD80-A289-4753-89A9-08E3EDA9B073}" presName="rootConnector" presStyleLbl="node3" presStyleIdx="0" presStyleCnt="5"/>
      <dgm:spPr/>
      <dgm:t>
        <a:bodyPr/>
        <a:lstStyle/>
        <a:p>
          <a:endParaRPr lang="en-US"/>
        </a:p>
      </dgm:t>
    </dgm:pt>
    <dgm:pt modelId="{66662B3B-A753-48A5-B3D4-D7BB7B643BD7}" type="pres">
      <dgm:prSet presAssocID="{8D1BCD80-A289-4753-89A9-08E3EDA9B073}" presName="hierChild4" presStyleCnt="0"/>
      <dgm:spPr/>
    </dgm:pt>
    <dgm:pt modelId="{7B5DA1BE-0204-4B21-8F63-9C30CAB78CAB}" type="pres">
      <dgm:prSet presAssocID="{8D1BCD80-A289-4753-89A9-08E3EDA9B073}" presName="hierChild5" presStyleCnt="0"/>
      <dgm:spPr/>
    </dgm:pt>
    <dgm:pt modelId="{5E27DEE9-48D6-4144-8DA7-3EAD052FB58B}" type="pres">
      <dgm:prSet presAssocID="{A988EA30-FD68-49C6-9A61-7B07355B1465}" presName="Name37" presStyleLbl="parChTrans1D3" presStyleIdx="1" presStyleCnt="5"/>
      <dgm:spPr/>
      <dgm:t>
        <a:bodyPr/>
        <a:lstStyle/>
        <a:p>
          <a:endParaRPr lang="en-US"/>
        </a:p>
      </dgm:t>
    </dgm:pt>
    <dgm:pt modelId="{99870BF6-37D2-4A0D-8249-B878952CC92C}" type="pres">
      <dgm:prSet presAssocID="{F9DC2850-A1F8-4A92-AE32-EAC5B9DF17F0}" presName="hierRoot2" presStyleCnt="0">
        <dgm:presLayoutVars>
          <dgm:hierBranch val="init"/>
        </dgm:presLayoutVars>
      </dgm:prSet>
      <dgm:spPr/>
    </dgm:pt>
    <dgm:pt modelId="{E4C11842-F4CC-4B9F-9A31-FAF730E62C88}" type="pres">
      <dgm:prSet presAssocID="{F9DC2850-A1F8-4A92-AE32-EAC5B9DF17F0}" presName="rootComposite" presStyleCnt="0"/>
      <dgm:spPr/>
    </dgm:pt>
    <dgm:pt modelId="{37ADFEE9-796F-4466-A81D-829AC3C962AE}" type="pres">
      <dgm:prSet presAssocID="{F9DC2850-A1F8-4A92-AE32-EAC5B9DF17F0}" presName="rootText" presStyleLbl="node3" presStyleIdx="1" presStyleCnt="5" custScaleX="127465" custLinFactNeighborX="-13726">
        <dgm:presLayoutVars>
          <dgm:chPref val="3"/>
        </dgm:presLayoutVars>
      </dgm:prSet>
      <dgm:spPr/>
      <dgm:t>
        <a:bodyPr/>
        <a:lstStyle/>
        <a:p>
          <a:endParaRPr lang="en-US"/>
        </a:p>
      </dgm:t>
    </dgm:pt>
    <dgm:pt modelId="{AAE3E057-C405-4F76-826F-BD4703BD011E}" type="pres">
      <dgm:prSet presAssocID="{F9DC2850-A1F8-4A92-AE32-EAC5B9DF17F0}" presName="rootConnector" presStyleLbl="node3" presStyleIdx="1" presStyleCnt="5"/>
      <dgm:spPr/>
      <dgm:t>
        <a:bodyPr/>
        <a:lstStyle/>
        <a:p>
          <a:endParaRPr lang="en-US"/>
        </a:p>
      </dgm:t>
    </dgm:pt>
    <dgm:pt modelId="{5ED61AE5-70DE-4D38-B31D-AF77A3652BE4}" type="pres">
      <dgm:prSet presAssocID="{F9DC2850-A1F8-4A92-AE32-EAC5B9DF17F0}" presName="hierChild4" presStyleCnt="0"/>
      <dgm:spPr/>
    </dgm:pt>
    <dgm:pt modelId="{A4D3CAAB-46EC-4129-BBB2-16AA23B0A748}" type="pres">
      <dgm:prSet presAssocID="{F9DC2850-A1F8-4A92-AE32-EAC5B9DF17F0}" presName="hierChild5" presStyleCnt="0"/>
      <dgm:spPr/>
    </dgm:pt>
    <dgm:pt modelId="{2694BE38-920F-402F-BE0E-6FBCA51372D2}" type="pres">
      <dgm:prSet presAssocID="{29C4A01F-4E49-4CD0-9201-7A97613D22C6}" presName="Name37" presStyleLbl="parChTrans1D3" presStyleIdx="2" presStyleCnt="5"/>
      <dgm:spPr/>
      <dgm:t>
        <a:bodyPr/>
        <a:lstStyle/>
        <a:p>
          <a:endParaRPr lang="en-US"/>
        </a:p>
      </dgm:t>
    </dgm:pt>
    <dgm:pt modelId="{A18BFB93-E78C-498A-A6D6-4A9745ED008D}" type="pres">
      <dgm:prSet presAssocID="{49BED9FC-E480-42C4-B6AE-83FCFB888053}" presName="hierRoot2" presStyleCnt="0">
        <dgm:presLayoutVars>
          <dgm:hierBranch val="init"/>
        </dgm:presLayoutVars>
      </dgm:prSet>
      <dgm:spPr/>
    </dgm:pt>
    <dgm:pt modelId="{BCB48B50-88D9-42DD-B418-934121BD6244}" type="pres">
      <dgm:prSet presAssocID="{49BED9FC-E480-42C4-B6AE-83FCFB888053}" presName="rootComposite" presStyleCnt="0"/>
      <dgm:spPr/>
    </dgm:pt>
    <dgm:pt modelId="{B76F5259-13ED-429A-ACE4-6710D87CA642}" type="pres">
      <dgm:prSet presAssocID="{49BED9FC-E480-42C4-B6AE-83FCFB888053}" presName="rootText" presStyleLbl="node3" presStyleIdx="2" presStyleCnt="5" custScaleX="127465" custLinFactNeighborX="-13726">
        <dgm:presLayoutVars>
          <dgm:chPref val="3"/>
        </dgm:presLayoutVars>
      </dgm:prSet>
      <dgm:spPr/>
      <dgm:t>
        <a:bodyPr/>
        <a:lstStyle/>
        <a:p>
          <a:endParaRPr lang="en-US"/>
        </a:p>
      </dgm:t>
    </dgm:pt>
    <dgm:pt modelId="{D5886ADF-AE10-4913-8EBA-4DDEA33634CD}" type="pres">
      <dgm:prSet presAssocID="{49BED9FC-E480-42C4-B6AE-83FCFB888053}" presName="rootConnector" presStyleLbl="node3" presStyleIdx="2" presStyleCnt="5"/>
      <dgm:spPr/>
      <dgm:t>
        <a:bodyPr/>
        <a:lstStyle/>
        <a:p>
          <a:endParaRPr lang="en-US"/>
        </a:p>
      </dgm:t>
    </dgm:pt>
    <dgm:pt modelId="{EFE12D73-3069-420D-8DD2-06D2E8921ECC}" type="pres">
      <dgm:prSet presAssocID="{49BED9FC-E480-42C4-B6AE-83FCFB888053}" presName="hierChild4" presStyleCnt="0"/>
      <dgm:spPr/>
    </dgm:pt>
    <dgm:pt modelId="{12987071-E7FF-4447-B17E-5702B28183DC}" type="pres">
      <dgm:prSet presAssocID="{49BED9FC-E480-42C4-B6AE-83FCFB888053}" presName="hierChild5" presStyleCnt="0"/>
      <dgm:spPr/>
    </dgm:pt>
    <dgm:pt modelId="{7F37F89A-73E1-495F-ADC3-43C17222322E}" type="pres">
      <dgm:prSet presAssocID="{84BB3171-D547-4EE0-975C-B1EE37E294B3}" presName="hierChild5" presStyleCnt="0"/>
      <dgm:spPr/>
    </dgm:pt>
    <dgm:pt modelId="{A1FC3926-C5DC-415A-998E-07DE6B4721B4}" type="pres">
      <dgm:prSet presAssocID="{881E1EED-3ABE-4B57-A992-77DB54D31452}" presName="Name37" presStyleLbl="parChTrans1D2" presStyleIdx="1" presStyleCnt="4"/>
      <dgm:spPr/>
      <dgm:t>
        <a:bodyPr/>
        <a:lstStyle/>
        <a:p>
          <a:endParaRPr lang="en-US"/>
        </a:p>
      </dgm:t>
    </dgm:pt>
    <dgm:pt modelId="{DD45321E-AD1E-46A4-8308-7B74C6A0E9E7}" type="pres">
      <dgm:prSet presAssocID="{B587D8A3-6776-4852-8225-AA7C13B9DC0C}" presName="hierRoot2" presStyleCnt="0">
        <dgm:presLayoutVars>
          <dgm:hierBranch val="init"/>
        </dgm:presLayoutVars>
      </dgm:prSet>
      <dgm:spPr/>
    </dgm:pt>
    <dgm:pt modelId="{8C502452-1125-463D-817B-E417F07B5B52}" type="pres">
      <dgm:prSet presAssocID="{B587D8A3-6776-4852-8225-AA7C13B9DC0C}" presName="rootComposite" presStyleCnt="0"/>
      <dgm:spPr/>
    </dgm:pt>
    <dgm:pt modelId="{F5D57871-8BD2-4D87-A9C1-CD2E85AB2063}" type="pres">
      <dgm:prSet presAssocID="{B587D8A3-6776-4852-8225-AA7C13B9DC0C}" presName="rootText" presStyleLbl="node2" presStyleIdx="1" presStyleCnt="3" custScaleX="161020">
        <dgm:presLayoutVars>
          <dgm:chPref val="3"/>
        </dgm:presLayoutVars>
      </dgm:prSet>
      <dgm:spPr/>
      <dgm:t>
        <a:bodyPr/>
        <a:lstStyle/>
        <a:p>
          <a:endParaRPr lang="en-US"/>
        </a:p>
      </dgm:t>
    </dgm:pt>
    <dgm:pt modelId="{6A5C9377-EB34-4F1F-B069-93002837CDBD}" type="pres">
      <dgm:prSet presAssocID="{B587D8A3-6776-4852-8225-AA7C13B9DC0C}" presName="rootConnector" presStyleLbl="node2" presStyleIdx="1" presStyleCnt="3"/>
      <dgm:spPr/>
      <dgm:t>
        <a:bodyPr/>
        <a:lstStyle/>
        <a:p>
          <a:endParaRPr lang="en-US"/>
        </a:p>
      </dgm:t>
    </dgm:pt>
    <dgm:pt modelId="{37EF3606-D103-4413-9A2E-D2D1C2690E3B}" type="pres">
      <dgm:prSet presAssocID="{B587D8A3-6776-4852-8225-AA7C13B9DC0C}" presName="hierChild4" presStyleCnt="0"/>
      <dgm:spPr/>
    </dgm:pt>
    <dgm:pt modelId="{368D5737-F7B5-4C2A-B129-6547AEFC904B}" type="pres">
      <dgm:prSet presAssocID="{240F6E0C-E67B-42B0-A75D-E71D89E87D2F}" presName="Name37" presStyleLbl="parChTrans1D3" presStyleIdx="3" presStyleCnt="5"/>
      <dgm:spPr/>
      <dgm:t>
        <a:bodyPr/>
        <a:lstStyle/>
        <a:p>
          <a:endParaRPr lang="en-US"/>
        </a:p>
      </dgm:t>
    </dgm:pt>
    <dgm:pt modelId="{A97C44DF-341B-4403-B3D4-147E52353EE3}" type="pres">
      <dgm:prSet presAssocID="{7956E139-486C-4C54-9B1D-A6EDA4C9F310}" presName="hierRoot2" presStyleCnt="0">
        <dgm:presLayoutVars>
          <dgm:hierBranch val="init"/>
        </dgm:presLayoutVars>
      </dgm:prSet>
      <dgm:spPr/>
    </dgm:pt>
    <dgm:pt modelId="{D6BC9856-6E53-4967-85B3-8604A5AE16C9}" type="pres">
      <dgm:prSet presAssocID="{7956E139-486C-4C54-9B1D-A6EDA4C9F310}" presName="rootComposite" presStyleCnt="0"/>
      <dgm:spPr/>
    </dgm:pt>
    <dgm:pt modelId="{E0E95209-3916-41DD-AD26-1904A76D73DD}" type="pres">
      <dgm:prSet presAssocID="{7956E139-486C-4C54-9B1D-A6EDA4C9F310}" presName="rootText" presStyleLbl="node3" presStyleIdx="3" presStyleCnt="5" custScaleX="127465" custLinFactNeighborX="-9064">
        <dgm:presLayoutVars>
          <dgm:chPref val="3"/>
        </dgm:presLayoutVars>
      </dgm:prSet>
      <dgm:spPr/>
      <dgm:t>
        <a:bodyPr/>
        <a:lstStyle/>
        <a:p>
          <a:endParaRPr lang="en-US"/>
        </a:p>
      </dgm:t>
    </dgm:pt>
    <dgm:pt modelId="{070E9EB2-9602-4AB8-8171-0B5527F4082B}" type="pres">
      <dgm:prSet presAssocID="{7956E139-486C-4C54-9B1D-A6EDA4C9F310}" presName="rootConnector" presStyleLbl="node3" presStyleIdx="3" presStyleCnt="5"/>
      <dgm:spPr/>
      <dgm:t>
        <a:bodyPr/>
        <a:lstStyle/>
        <a:p>
          <a:endParaRPr lang="en-US"/>
        </a:p>
      </dgm:t>
    </dgm:pt>
    <dgm:pt modelId="{5A8CC298-7532-4F4B-80C6-EDB5F428A4BF}" type="pres">
      <dgm:prSet presAssocID="{7956E139-486C-4C54-9B1D-A6EDA4C9F310}" presName="hierChild4" presStyleCnt="0"/>
      <dgm:spPr/>
    </dgm:pt>
    <dgm:pt modelId="{5CB3CD16-9B31-48CB-8A7E-6E0F415124C8}" type="pres">
      <dgm:prSet presAssocID="{7956E139-486C-4C54-9B1D-A6EDA4C9F310}" presName="hierChild5" presStyleCnt="0"/>
      <dgm:spPr/>
    </dgm:pt>
    <dgm:pt modelId="{D4AE8B38-9747-4B79-92E8-6BCB0FA608D4}" type="pres">
      <dgm:prSet presAssocID="{B587D8A3-6776-4852-8225-AA7C13B9DC0C}" presName="hierChild5" presStyleCnt="0"/>
      <dgm:spPr/>
    </dgm:pt>
    <dgm:pt modelId="{3207232B-595E-4876-8766-9B58F1C7AC0F}" type="pres">
      <dgm:prSet presAssocID="{02887B1B-6669-45CF-A76D-BE5BD8206A15}" presName="Name37" presStyleLbl="parChTrans1D2" presStyleIdx="2" presStyleCnt="4"/>
      <dgm:spPr/>
      <dgm:t>
        <a:bodyPr/>
        <a:lstStyle/>
        <a:p>
          <a:endParaRPr lang="en-US"/>
        </a:p>
      </dgm:t>
    </dgm:pt>
    <dgm:pt modelId="{FB774252-28BB-40F2-B325-AC7C3A8667DE}" type="pres">
      <dgm:prSet presAssocID="{10AEF509-0A3B-4458-8C0A-F259DAE55B32}" presName="hierRoot2" presStyleCnt="0">
        <dgm:presLayoutVars>
          <dgm:hierBranch val="init"/>
        </dgm:presLayoutVars>
      </dgm:prSet>
      <dgm:spPr/>
    </dgm:pt>
    <dgm:pt modelId="{5FC9EB61-0CDA-4A57-B705-F1AA84865C70}" type="pres">
      <dgm:prSet presAssocID="{10AEF509-0A3B-4458-8C0A-F259DAE55B32}" presName="rootComposite" presStyleCnt="0"/>
      <dgm:spPr/>
    </dgm:pt>
    <dgm:pt modelId="{E331FF3E-15EF-46F8-B3B4-0A42A335B93A}" type="pres">
      <dgm:prSet presAssocID="{10AEF509-0A3B-4458-8C0A-F259DAE55B32}" presName="rootText" presStyleLbl="node2" presStyleIdx="2" presStyleCnt="3" custScaleX="161020">
        <dgm:presLayoutVars>
          <dgm:chPref val="3"/>
        </dgm:presLayoutVars>
      </dgm:prSet>
      <dgm:spPr/>
      <dgm:t>
        <a:bodyPr/>
        <a:lstStyle/>
        <a:p>
          <a:endParaRPr lang="en-US"/>
        </a:p>
      </dgm:t>
    </dgm:pt>
    <dgm:pt modelId="{306C9AEB-4C3B-4A3E-A658-50B1C2A674C6}" type="pres">
      <dgm:prSet presAssocID="{10AEF509-0A3B-4458-8C0A-F259DAE55B32}" presName="rootConnector" presStyleLbl="node2" presStyleIdx="2" presStyleCnt="3"/>
      <dgm:spPr/>
      <dgm:t>
        <a:bodyPr/>
        <a:lstStyle/>
        <a:p>
          <a:endParaRPr lang="en-US"/>
        </a:p>
      </dgm:t>
    </dgm:pt>
    <dgm:pt modelId="{1BC79899-5DBE-47D9-B19F-59DEFDA43A3E}" type="pres">
      <dgm:prSet presAssocID="{10AEF509-0A3B-4458-8C0A-F259DAE55B32}" presName="hierChild4" presStyleCnt="0"/>
      <dgm:spPr/>
    </dgm:pt>
    <dgm:pt modelId="{2E28E21A-E6D3-41E8-A3B2-B020993C6E8D}" type="pres">
      <dgm:prSet presAssocID="{40D686E1-B42B-44A0-8743-8EB94A98D441}" presName="Name37" presStyleLbl="parChTrans1D3" presStyleIdx="4" presStyleCnt="5"/>
      <dgm:spPr/>
      <dgm:t>
        <a:bodyPr/>
        <a:lstStyle/>
        <a:p>
          <a:endParaRPr lang="en-US"/>
        </a:p>
      </dgm:t>
    </dgm:pt>
    <dgm:pt modelId="{30027031-90F8-46D3-BBC9-EA7F579286E0}" type="pres">
      <dgm:prSet presAssocID="{7B70AD0C-F223-4DB8-A68D-79D191D4A06E}" presName="hierRoot2" presStyleCnt="0">
        <dgm:presLayoutVars>
          <dgm:hierBranch val="init"/>
        </dgm:presLayoutVars>
      </dgm:prSet>
      <dgm:spPr/>
    </dgm:pt>
    <dgm:pt modelId="{5C8A4435-E59D-4449-972A-6C2024249CF7}" type="pres">
      <dgm:prSet presAssocID="{7B70AD0C-F223-4DB8-A68D-79D191D4A06E}" presName="rootComposite" presStyleCnt="0"/>
      <dgm:spPr/>
    </dgm:pt>
    <dgm:pt modelId="{87D6A031-FE8B-4CA6-B255-C3F3D18B355E}" type="pres">
      <dgm:prSet presAssocID="{7B70AD0C-F223-4DB8-A68D-79D191D4A06E}" presName="rootText" presStyleLbl="node3" presStyleIdx="4" presStyleCnt="5" custScaleX="127465" custLinFactNeighborX="-11842">
        <dgm:presLayoutVars>
          <dgm:chPref val="3"/>
        </dgm:presLayoutVars>
      </dgm:prSet>
      <dgm:spPr/>
      <dgm:t>
        <a:bodyPr/>
        <a:lstStyle/>
        <a:p>
          <a:endParaRPr lang="en-US"/>
        </a:p>
      </dgm:t>
    </dgm:pt>
    <dgm:pt modelId="{301F5365-2CB2-4E0E-BF3B-FE703FC08734}" type="pres">
      <dgm:prSet presAssocID="{7B70AD0C-F223-4DB8-A68D-79D191D4A06E}" presName="rootConnector" presStyleLbl="node3" presStyleIdx="4" presStyleCnt="5"/>
      <dgm:spPr/>
      <dgm:t>
        <a:bodyPr/>
        <a:lstStyle/>
        <a:p>
          <a:endParaRPr lang="en-US"/>
        </a:p>
      </dgm:t>
    </dgm:pt>
    <dgm:pt modelId="{D0577D8F-A2AF-4EDC-94D2-AC0E338E1F49}" type="pres">
      <dgm:prSet presAssocID="{7B70AD0C-F223-4DB8-A68D-79D191D4A06E}" presName="hierChild4" presStyleCnt="0"/>
      <dgm:spPr/>
    </dgm:pt>
    <dgm:pt modelId="{55D2F304-7AB5-4034-8D97-1CD74549AB7A}" type="pres">
      <dgm:prSet presAssocID="{7B70AD0C-F223-4DB8-A68D-79D191D4A06E}" presName="hierChild5" presStyleCnt="0"/>
      <dgm:spPr/>
    </dgm:pt>
    <dgm:pt modelId="{BEEC5B5F-AD4E-4AD4-BBE3-9F3B7849911E}" type="pres">
      <dgm:prSet presAssocID="{10AEF509-0A3B-4458-8C0A-F259DAE55B32}" presName="hierChild5" presStyleCnt="0"/>
      <dgm:spPr/>
    </dgm:pt>
    <dgm:pt modelId="{9B3A79EC-A38F-41E8-8A20-42CCE86F632F}" type="pres">
      <dgm:prSet presAssocID="{51097EB1-516E-4EC7-BD68-83E33CAF397F}" presName="hierChild3" presStyleCnt="0"/>
      <dgm:spPr/>
    </dgm:pt>
    <dgm:pt modelId="{831616C0-0F4D-4933-9F50-7F2EE71A2384}" type="pres">
      <dgm:prSet presAssocID="{CF26113D-6A0A-4713-86CC-7FD228261CD3}" presName="Name111" presStyleLbl="parChTrans1D2" presStyleIdx="3" presStyleCnt="4"/>
      <dgm:spPr/>
      <dgm:t>
        <a:bodyPr/>
        <a:lstStyle/>
        <a:p>
          <a:endParaRPr lang="en-US"/>
        </a:p>
      </dgm:t>
    </dgm:pt>
    <dgm:pt modelId="{4A47885C-441B-4B81-A26C-328F54C6D03B}" type="pres">
      <dgm:prSet presAssocID="{0017812B-5907-4432-A506-F7FBB4CAC3A5}" presName="hierRoot3" presStyleCnt="0">
        <dgm:presLayoutVars>
          <dgm:hierBranch val="init"/>
        </dgm:presLayoutVars>
      </dgm:prSet>
      <dgm:spPr/>
    </dgm:pt>
    <dgm:pt modelId="{B897F028-0807-4494-B7EF-0FE259C76D69}" type="pres">
      <dgm:prSet presAssocID="{0017812B-5907-4432-A506-F7FBB4CAC3A5}" presName="rootComposite3" presStyleCnt="0"/>
      <dgm:spPr/>
    </dgm:pt>
    <dgm:pt modelId="{AB5AFCE7-F2E3-402A-BCC2-EA5EE8A88DAB}" type="pres">
      <dgm:prSet presAssocID="{0017812B-5907-4432-A506-F7FBB4CAC3A5}" presName="rootText3" presStyleLbl="asst1" presStyleIdx="0" presStyleCnt="1" custScaleX="206242">
        <dgm:presLayoutVars>
          <dgm:chPref val="3"/>
        </dgm:presLayoutVars>
      </dgm:prSet>
      <dgm:spPr/>
      <dgm:t>
        <a:bodyPr/>
        <a:lstStyle/>
        <a:p>
          <a:endParaRPr lang="en-US"/>
        </a:p>
      </dgm:t>
    </dgm:pt>
    <dgm:pt modelId="{E84E4821-DB83-48D7-8502-0B886EB4E5FF}" type="pres">
      <dgm:prSet presAssocID="{0017812B-5907-4432-A506-F7FBB4CAC3A5}" presName="rootConnector3" presStyleLbl="asst1" presStyleIdx="0" presStyleCnt="1"/>
      <dgm:spPr/>
      <dgm:t>
        <a:bodyPr/>
        <a:lstStyle/>
        <a:p>
          <a:endParaRPr lang="en-US"/>
        </a:p>
      </dgm:t>
    </dgm:pt>
    <dgm:pt modelId="{509C2BA4-93FD-4033-82CB-2EF3E94E0FBF}" type="pres">
      <dgm:prSet presAssocID="{0017812B-5907-4432-A506-F7FBB4CAC3A5}" presName="hierChild6" presStyleCnt="0"/>
      <dgm:spPr/>
    </dgm:pt>
    <dgm:pt modelId="{108A27C0-18C1-47E9-8285-33285E703796}" type="pres">
      <dgm:prSet presAssocID="{0017812B-5907-4432-A506-F7FBB4CAC3A5}" presName="hierChild7" presStyleCnt="0"/>
      <dgm:spPr/>
    </dgm:pt>
  </dgm:ptLst>
  <dgm:cxnLst>
    <dgm:cxn modelId="{AC942D52-ED29-455C-BDA0-6D38E57DB08C}" type="presOf" srcId="{51097EB1-516E-4EC7-BD68-83E33CAF397F}" destId="{44573FFB-DAE9-462A-BBAB-A7460594A8F6}" srcOrd="0" destOrd="0" presId="urn:microsoft.com/office/officeart/2005/8/layout/orgChart1"/>
    <dgm:cxn modelId="{BA67E734-5A6C-45BB-81BD-5827BE5B2760}" type="presOf" srcId="{10AEF509-0A3B-4458-8C0A-F259DAE55B32}" destId="{E331FF3E-15EF-46F8-B3B4-0A42A335B93A}" srcOrd="0" destOrd="0" presId="urn:microsoft.com/office/officeart/2005/8/layout/orgChart1"/>
    <dgm:cxn modelId="{F4C8EBF5-0106-40CE-A899-0CFEABB5DA74}" type="presOf" srcId="{F9DC2850-A1F8-4A92-AE32-EAC5B9DF17F0}" destId="{37ADFEE9-796F-4466-A81D-829AC3C962AE}" srcOrd="0" destOrd="0" presId="urn:microsoft.com/office/officeart/2005/8/layout/orgChart1"/>
    <dgm:cxn modelId="{1ECC2A3F-9427-47BE-973F-4DCFD4462726}" srcId="{84BB3171-D547-4EE0-975C-B1EE37E294B3}" destId="{8D1BCD80-A289-4753-89A9-08E3EDA9B073}" srcOrd="0" destOrd="0" parTransId="{40304D92-845E-4959-9D9D-38DEB2DD43BB}" sibTransId="{A053173E-12A6-463F-95A3-93FDEB2B57AA}"/>
    <dgm:cxn modelId="{32414A1F-C67A-466E-9F15-ABFFBB5DEE83}" srcId="{84BB3171-D547-4EE0-975C-B1EE37E294B3}" destId="{F9DC2850-A1F8-4A92-AE32-EAC5B9DF17F0}" srcOrd="1" destOrd="0" parTransId="{A988EA30-FD68-49C6-9A61-7B07355B1465}" sibTransId="{13A38596-ECDE-4D8A-913E-0DA209FA83A0}"/>
    <dgm:cxn modelId="{86AB8A4A-5163-40D6-9D79-44C55EF152FF}" type="presOf" srcId="{84BB3171-D547-4EE0-975C-B1EE37E294B3}" destId="{F7EFF19D-C7A1-45EF-A642-85720BC4F226}" srcOrd="1" destOrd="0" presId="urn:microsoft.com/office/officeart/2005/8/layout/orgChart1"/>
    <dgm:cxn modelId="{EDF8F86F-F044-481F-9009-38C956F8ADB2}" type="presOf" srcId="{CF26113D-6A0A-4713-86CC-7FD228261CD3}" destId="{831616C0-0F4D-4933-9F50-7F2EE71A2384}" srcOrd="0" destOrd="0" presId="urn:microsoft.com/office/officeart/2005/8/layout/orgChart1"/>
    <dgm:cxn modelId="{14324B56-138A-4237-BEE9-1F51A2CC659A}" type="presOf" srcId="{B587D8A3-6776-4852-8225-AA7C13B9DC0C}" destId="{F5D57871-8BD2-4D87-A9C1-CD2E85AB2063}" srcOrd="0" destOrd="0" presId="urn:microsoft.com/office/officeart/2005/8/layout/orgChart1"/>
    <dgm:cxn modelId="{C9EE75AF-D0E3-4D8C-AA19-1C7BB3012671}" type="presOf" srcId="{84BB3171-D547-4EE0-975C-B1EE37E294B3}" destId="{8F3A91CF-B24C-4BE9-ADFD-AD19EC7C71CC}" srcOrd="0" destOrd="0" presId="urn:microsoft.com/office/officeart/2005/8/layout/orgChart1"/>
    <dgm:cxn modelId="{26D4ABF9-F7A2-4603-BF3F-FB99526ABB6C}" srcId="{10AEF509-0A3B-4458-8C0A-F259DAE55B32}" destId="{7B70AD0C-F223-4DB8-A68D-79D191D4A06E}" srcOrd="0" destOrd="0" parTransId="{40D686E1-B42B-44A0-8743-8EB94A98D441}" sibTransId="{E7A1BC85-48DD-4604-9825-CB1B518A4030}"/>
    <dgm:cxn modelId="{8528D0A5-9952-44AF-9548-151C25BE1C55}" type="presOf" srcId="{0017812B-5907-4432-A506-F7FBB4CAC3A5}" destId="{E84E4821-DB83-48D7-8502-0B886EB4E5FF}" srcOrd="1" destOrd="0" presId="urn:microsoft.com/office/officeart/2005/8/layout/orgChart1"/>
    <dgm:cxn modelId="{5BC6F72E-F882-491F-A257-D64EA3A9DF5F}" type="presOf" srcId="{51097EB1-516E-4EC7-BD68-83E33CAF397F}" destId="{D4D77FF8-A099-4EBC-B6AB-BA6A9371657F}" srcOrd="1" destOrd="0" presId="urn:microsoft.com/office/officeart/2005/8/layout/orgChart1"/>
    <dgm:cxn modelId="{CDC71884-BD12-4F80-9D01-DDD73DE14C40}" srcId="{51097EB1-516E-4EC7-BD68-83E33CAF397F}" destId="{0017812B-5907-4432-A506-F7FBB4CAC3A5}" srcOrd="0" destOrd="0" parTransId="{CF26113D-6A0A-4713-86CC-7FD228261CD3}" sibTransId="{66EFC955-7364-4B61-9BAC-70C958FBB4B1}"/>
    <dgm:cxn modelId="{DA808EFE-B875-4667-BBCF-B1CA4BF502BD}" type="presOf" srcId="{40304D92-845E-4959-9D9D-38DEB2DD43BB}" destId="{3251666E-BD92-4284-82F8-25ACE8838765}" srcOrd="0" destOrd="0" presId="urn:microsoft.com/office/officeart/2005/8/layout/orgChart1"/>
    <dgm:cxn modelId="{7EFF92B1-2D79-41C9-B7A0-9BBBECDC05FE}" type="presOf" srcId="{240F6E0C-E67B-42B0-A75D-E71D89E87D2F}" destId="{368D5737-F7B5-4C2A-B129-6547AEFC904B}" srcOrd="0" destOrd="0" presId="urn:microsoft.com/office/officeart/2005/8/layout/orgChart1"/>
    <dgm:cxn modelId="{47B3521C-859B-4CAB-8B46-9E166C21E8CC}" type="presOf" srcId="{B587D8A3-6776-4852-8225-AA7C13B9DC0C}" destId="{6A5C9377-EB34-4F1F-B069-93002837CDBD}" srcOrd="1" destOrd="0" presId="urn:microsoft.com/office/officeart/2005/8/layout/orgChart1"/>
    <dgm:cxn modelId="{14899477-5E91-4642-9B58-28C8E4069EE9}" type="presOf" srcId="{02887B1B-6669-45CF-A76D-BE5BD8206A15}" destId="{3207232B-595E-4876-8766-9B58F1C7AC0F}" srcOrd="0" destOrd="0" presId="urn:microsoft.com/office/officeart/2005/8/layout/orgChart1"/>
    <dgm:cxn modelId="{1A4839F1-D717-4855-A82B-A4DD533E264E}" type="presOf" srcId="{40D686E1-B42B-44A0-8743-8EB94A98D441}" destId="{2E28E21A-E6D3-41E8-A3B2-B020993C6E8D}" srcOrd="0" destOrd="0" presId="urn:microsoft.com/office/officeart/2005/8/layout/orgChart1"/>
    <dgm:cxn modelId="{9711C3EA-4A92-4762-B8BE-D0E3B6FB30E1}" srcId="{7A02260D-2D79-48F4-BBE6-5BA4879B0CE3}" destId="{51097EB1-516E-4EC7-BD68-83E33CAF397F}" srcOrd="0" destOrd="0" parTransId="{7A2E801E-9373-4173-B020-8195E09C8BB8}" sibTransId="{469E5092-8C79-4049-9B8F-29CF9F271070}"/>
    <dgm:cxn modelId="{52D10D54-5D4F-4FB2-9889-41D84FD29DB6}" type="presOf" srcId="{7B70AD0C-F223-4DB8-A68D-79D191D4A06E}" destId="{87D6A031-FE8B-4CA6-B255-C3F3D18B355E}" srcOrd="0" destOrd="0" presId="urn:microsoft.com/office/officeart/2005/8/layout/orgChart1"/>
    <dgm:cxn modelId="{D52D05B6-7778-4DEB-817F-0911306BF27C}" type="presOf" srcId="{49BED9FC-E480-42C4-B6AE-83FCFB888053}" destId="{B76F5259-13ED-429A-ACE4-6710D87CA642}" srcOrd="0" destOrd="0" presId="urn:microsoft.com/office/officeart/2005/8/layout/orgChart1"/>
    <dgm:cxn modelId="{FD9600FC-9809-4E22-AA7A-A9D053D242F6}" srcId="{51097EB1-516E-4EC7-BD68-83E33CAF397F}" destId="{B587D8A3-6776-4852-8225-AA7C13B9DC0C}" srcOrd="2" destOrd="0" parTransId="{881E1EED-3ABE-4B57-A992-77DB54D31452}" sibTransId="{3BFEDC02-F77F-43F2-A5FF-5DF3929D4B1F}"/>
    <dgm:cxn modelId="{7AF565D4-4064-457C-8D5F-FEBAA6177F73}" type="presOf" srcId="{7A02260D-2D79-48F4-BBE6-5BA4879B0CE3}" destId="{1E270467-069D-4549-B306-AD002CDD1837}" srcOrd="0" destOrd="0" presId="urn:microsoft.com/office/officeart/2005/8/layout/orgChart1"/>
    <dgm:cxn modelId="{5EB7BBD4-5856-4A94-9D7F-4788D02C3825}" srcId="{84BB3171-D547-4EE0-975C-B1EE37E294B3}" destId="{49BED9FC-E480-42C4-B6AE-83FCFB888053}" srcOrd="2" destOrd="0" parTransId="{29C4A01F-4E49-4CD0-9201-7A97613D22C6}" sibTransId="{FB60C884-6D1A-45D3-8820-9A3FFEA89F2B}"/>
    <dgm:cxn modelId="{795191DC-3EA1-4980-9938-DAA3A1ECAE16}" type="presOf" srcId="{29C4A01F-4E49-4CD0-9201-7A97613D22C6}" destId="{2694BE38-920F-402F-BE0E-6FBCA51372D2}" srcOrd="0" destOrd="0" presId="urn:microsoft.com/office/officeart/2005/8/layout/orgChart1"/>
    <dgm:cxn modelId="{EFE02B3B-FC76-4AEF-B703-ED394F428A10}" srcId="{51097EB1-516E-4EC7-BD68-83E33CAF397F}" destId="{10AEF509-0A3B-4458-8C0A-F259DAE55B32}" srcOrd="3" destOrd="0" parTransId="{02887B1B-6669-45CF-A76D-BE5BD8206A15}" sibTransId="{69590C64-C2E9-459A-88C0-53D03710D690}"/>
    <dgm:cxn modelId="{A0E9F7C7-AA50-4E3B-A483-F41F6AC1C9E0}" type="presOf" srcId="{7B70AD0C-F223-4DB8-A68D-79D191D4A06E}" destId="{301F5365-2CB2-4E0E-BF3B-FE703FC08734}" srcOrd="1" destOrd="0" presId="urn:microsoft.com/office/officeart/2005/8/layout/orgChart1"/>
    <dgm:cxn modelId="{A3156CFD-975D-4563-8A9D-DDD39F7EA054}" type="presOf" srcId="{32311DAE-60AB-4328-B6C4-AB469884960A}" destId="{656302AA-031A-47B9-B232-3F6F0DA30E04}" srcOrd="0" destOrd="0" presId="urn:microsoft.com/office/officeart/2005/8/layout/orgChart1"/>
    <dgm:cxn modelId="{4B61A2E4-56E5-43A4-BD8D-262AC46F04D6}" type="presOf" srcId="{F9DC2850-A1F8-4A92-AE32-EAC5B9DF17F0}" destId="{AAE3E057-C405-4F76-826F-BD4703BD011E}" srcOrd="1" destOrd="0" presId="urn:microsoft.com/office/officeart/2005/8/layout/orgChart1"/>
    <dgm:cxn modelId="{75303680-BD82-4AAE-8136-5BF421012345}" srcId="{51097EB1-516E-4EC7-BD68-83E33CAF397F}" destId="{84BB3171-D547-4EE0-975C-B1EE37E294B3}" srcOrd="1" destOrd="0" parTransId="{32311DAE-60AB-4328-B6C4-AB469884960A}" sibTransId="{CC95A488-F6CD-45C5-B122-455B1BBEA1E6}"/>
    <dgm:cxn modelId="{E4265DEA-3469-426C-A893-55C4E45E3FBA}" type="presOf" srcId="{10AEF509-0A3B-4458-8C0A-F259DAE55B32}" destId="{306C9AEB-4C3B-4A3E-A658-50B1C2A674C6}" srcOrd="1" destOrd="0" presId="urn:microsoft.com/office/officeart/2005/8/layout/orgChart1"/>
    <dgm:cxn modelId="{2588B698-D60D-46A3-A035-E2EAF53DC1F3}" type="presOf" srcId="{8D1BCD80-A289-4753-89A9-08E3EDA9B073}" destId="{C3290D73-BFD9-4A67-8FCB-3D0DF1313B8A}" srcOrd="1" destOrd="0" presId="urn:microsoft.com/office/officeart/2005/8/layout/orgChart1"/>
    <dgm:cxn modelId="{81AFFD1D-FCD3-49F1-9517-FB7F093A6991}" type="presOf" srcId="{881E1EED-3ABE-4B57-A992-77DB54D31452}" destId="{A1FC3926-C5DC-415A-998E-07DE6B4721B4}" srcOrd="0" destOrd="0" presId="urn:microsoft.com/office/officeart/2005/8/layout/orgChart1"/>
    <dgm:cxn modelId="{1CD3520E-6C52-42CF-810C-03EFEC77A1B5}" type="presOf" srcId="{0017812B-5907-4432-A506-F7FBB4CAC3A5}" destId="{AB5AFCE7-F2E3-402A-BCC2-EA5EE8A88DAB}" srcOrd="0" destOrd="0" presId="urn:microsoft.com/office/officeart/2005/8/layout/orgChart1"/>
    <dgm:cxn modelId="{C04C1948-A5B8-4427-8999-9412FBE7EDAE}" type="presOf" srcId="{A988EA30-FD68-49C6-9A61-7B07355B1465}" destId="{5E27DEE9-48D6-4144-8DA7-3EAD052FB58B}" srcOrd="0" destOrd="0" presId="urn:microsoft.com/office/officeart/2005/8/layout/orgChart1"/>
    <dgm:cxn modelId="{50DECE46-6BD6-4166-A704-D8EABA97CF08}" type="presOf" srcId="{49BED9FC-E480-42C4-B6AE-83FCFB888053}" destId="{D5886ADF-AE10-4913-8EBA-4DDEA33634CD}" srcOrd="1" destOrd="0" presId="urn:microsoft.com/office/officeart/2005/8/layout/orgChart1"/>
    <dgm:cxn modelId="{7EC16AD6-EB79-4002-AB16-FF66ADF69C09}" type="presOf" srcId="{7956E139-486C-4C54-9B1D-A6EDA4C9F310}" destId="{070E9EB2-9602-4AB8-8171-0B5527F4082B}" srcOrd="1" destOrd="0" presId="urn:microsoft.com/office/officeart/2005/8/layout/orgChart1"/>
    <dgm:cxn modelId="{6E349DA3-57C2-4778-8E9A-3989940B23E1}" type="presOf" srcId="{8D1BCD80-A289-4753-89A9-08E3EDA9B073}" destId="{7DDB042D-1936-4908-A4B3-602ACD964BFD}" srcOrd="0" destOrd="0" presId="urn:microsoft.com/office/officeart/2005/8/layout/orgChart1"/>
    <dgm:cxn modelId="{8879D50C-2955-4EFF-973E-E0859EA91009}" type="presOf" srcId="{7956E139-486C-4C54-9B1D-A6EDA4C9F310}" destId="{E0E95209-3916-41DD-AD26-1904A76D73DD}" srcOrd="0" destOrd="0" presId="urn:microsoft.com/office/officeart/2005/8/layout/orgChart1"/>
    <dgm:cxn modelId="{DDA7829A-5185-44C0-A2BE-8D07B03F292F}" srcId="{B587D8A3-6776-4852-8225-AA7C13B9DC0C}" destId="{7956E139-486C-4C54-9B1D-A6EDA4C9F310}" srcOrd="0" destOrd="0" parTransId="{240F6E0C-E67B-42B0-A75D-E71D89E87D2F}" sibTransId="{659CB62A-9D89-4342-8D19-FF04BD144861}"/>
    <dgm:cxn modelId="{ECC90B16-7DB0-4588-9F1F-E0F2A4E9F406}" type="presParOf" srcId="{1E270467-069D-4549-B306-AD002CDD1837}" destId="{1044A5FA-3F18-4CD9-B9A2-F0CD90C76B35}" srcOrd="0" destOrd="0" presId="urn:microsoft.com/office/officeart/2005/8/layout/orgChart1"/>
    <dgm:cxn modelId="{E1F7F67A-8922-4D57-A65B-F1BA2ABDC458}" type="presParOf" srcId="{1044A5FA-3F18-4CD9-B9A2-F0CD90C76B35}" destId="{08402BF0-9877-4F1C-8665-555DED361B1F}" srcOrd="0" destOrd="0" presId="urn:microsoft.com/office/officeart/2005/8/layout/orgChart1"/>
    <dgm:cxn modelId="{C38DB01B-FA09-4344-9C55-D8060EDABD71}" type="presParOf" srcId="{08402BF0-9877-4F1C-8665-555DED361B1F}" destId="{44573FFB-DAE9-462A-BBAB-A7460594A8F6}" srcOrd="0" destOrd="0" presId="urn:microsoft.com/office/officeart/2005/8/layout/orgChart1"/>
    <dgm:cxn modelId="{DA888FB4-C416-4E00-A7AD-5C975841DADF}" type="presParOf" srcId="{08402BF0-9877-4F1C-8665-555DED361B1F}" destId="{D4D77FF8-A099-4EBC-B6AB-BA6A9371657F}" srcOrd="1" destOrd="0" presId="urn:microsoft.com/office/officeart/2005/8/layout/orgChart1"/>
    <dgm:cxn modelId="{948EC9DB-889E-43FF-89C8-C8278E9FA0AF}" type="presParOf" srcId="{1044A5FA-3F18-4CD9-B9A2-F0CD90C76B35}" destId="{765B40D6-F2A3-4170-9507-910C7D698033}" srcOrd="1" destOrd="0" presId="urn:microsoft.com/office/officeart/2005/8/layout/orgChart1"/>
    <dgm:cxn modelId="{E1480E21-100E-4A52-A823-F54C3C357E23}" type="presParOf" srcId="{765B40D6-F2A3-4170-9507-910C7D698033}" destId="{656302AA-031A-47B9-B232-3F6F0DA30E04}" srcOrd="0" destOrd="0" presId="urn:microsoft.com/office/officeart/2005/8/layout/orgChart1"/>
    <dgm:cxn modelId="{C6A8C0A1-E2EB-4A4E-91BC-D6FAAC047778}" type="presParOf" srcId="{765B40D6-F2A3-4170-9507-910C7D698033}" destId="{F734B151-C4A1-4C98-B490-DC0B3A785E4E}" srcOrd="1" destOrd="0" presId="urn:microsoft.com/office/officeart/2005/8/layout/orgChart1"/>
    <dgm:cxn modelId="{4E35A4CB-95F3-4CCF-AAB1-5B2A1174947A}" type="presParOf" srcId="{F734B151-C4A1-4C98-B490-DC0B3A785E4E}" destId="{013E4D27-2F57-489A-A678-F555DC38E1C9}" srcOrd="0" destOrd="0" presId="urn:microsoft.com/office/officeart/2005/8/layout/orgChart1"/>
    <dgm:cxn modelId="{B9CFCE30-6A75-4238-A0C5-D0C2BE743EC5}" type="presParOf" srcId="{013E4D27-2F57-489A-A678-F555DC38E1C9}" destId="{8F3A91CF-B24C-4BE9-ADFD-AD19EC7C71CC}" srcOrd="0" destOrd="0" presId="urn:microsoft.com/office/officeart/2005/8/layout/orgChart1"/>
    <dgm:cxn modelId="{124E2EA0-AD58-4DBF-AFA8-9EC69313E18B}" type="presParOf" srcId="{013E4D27-2F57-489A-A678-F555DC38E1C9}" destId="{F7EFF19D-C7A1-45EF-A642-85720BC4F226}" srcOrd="1" destOrd="0" presId="urn:microsoft.com/office/officeart/2005/8/layout/orgChart1"/>
    <dgm:cxn modelId="{6C86707C-9B4C-4DB0-B18F-BDDE7DCFF187}" type="presParOf" srcId="{F734B151-C4A1-4C98-B490-DC0B3A785E4E}" destId="{1CF3C5E4-A3C1-40E3-A127-C2CD6868E475}" srcOrd="1" destOrd="0" presId="urn:microsoft.com/office/officeart/2005/8/layout/orgChart1"/>
    <dgm:cxn modelId="{584C2236-57AD-4219-AA22-6DB823E0374C}" type="presParOf" srcId="{1CF3C5E4-A3C1-40E3-A127-C2CD6868E475}" destId="{3251666E-BD92-4284-82F8-25ACE8838765}" srcOrd="0" destOrd="0" presId="urn:microsoft.com/office/officeart/2005/8/layout/orgChart1"/>
    <dgm:cxn modelId="{041E57AA-D60C-41D7-91F4-581D1AA5F68A}" type="presParOf" srcId="{1CF3C5E4-A3C1-40E3-A127-C2CD6868E475}" destId="{ACF35240-AE6E-4B9E-BC58-831EA93FC298}" srcOrd="1" destOrd="0" presId="urn:microsoft.com/office/officeart/2005/8/layout/orgChart1"/>
    <dgm:cxn modelId="{A28531D7-C852-4F5F-A564-C735134B9B1F}" type="presParOf" srcId="{ACF35240-AE6E-4B9E-BC58-831EA93FC298}" destId="{EB933958-82AF-4F0A-A016-3EE1E2A5895D}" srcOrd="0" destOrd="0" presId="urn:microsoft.com/office/officeart/2005/8/layout/orgChart1"/>
    <dgm:cxn modelId="{7279D887-8BB1-430E-B769-69A6C9582400}" type="presParOf" srcId="{EB933958-82AF-4F0A-A016-3EE1E2A5895D}" destId="{7DDB042D-1936-4908-A4B3-602ACD964BFD}" srcOrd="0" destOrd="0" presId="urn:microsoft.com/office/officeart/2005/8/layout/orgChart1"/>
    <dgm:cxn modelId="{A1700201-0DA8-44CB-9DD0-3506646DD934}" type="presParOf" srcId="{EB933958-82AF-4F0A-A016-3EE1E2A5895D}" destId="{C3290D73-BFD9-4A67-8FCB-3D0DF1313B8A}" srcOrd="1" destOrd="0" presId="urn:microsoft.com/office/officeart/2005/8/layout/orgChart1"/>
    <dgm:cxn modelId="{E566A6C7-E48B-46E4-B3AE-4DB87D45E32E}" type="presParOf" srcId="{ACF35240-AE6E-4B9E-BC58-831EA93FC298}" destId="{66662B3B-A753-48A5-B3D4-D7BB7B643BD7}" srcOrd="1" destOrd="0" presId="urn:microsoft.com/office/officeart/2005/8/layout/orgChart1"/>
    <dgm:cxn modelId="{B8732A0B-33D9-47AD-B8D2-B70C9F1EC128}" type="presParOf" srcId="{ACF35240-AE6E-4B9E-BC58-831EA93FC298}" destId="{7B5DA1BE-0204-4B21-8F63-9C30CAB78CAB}" srcOrd="2" destOrd="0" presId="urn:microsoft.com/office/officeart/2005/8/layout/orgChart1"/>
    <dgm:cxn modelId="{5D6072F1-9F60-41A5-99C5-56B037BB7997}" type="presParOf" srcId="{1CF3C5E4-A3C1-40E3-A127-C2CD6868E475}" destId="{5E27DEE9-48D6-4144-8DA7-3EAD052FB58B}" srcOrd="2" destOrd="0" presId="urn:microsoft.com/office/officeart/2005/8/layout/orgChart1"/>
    <dgm:cxn modelId="{0EA6147F-2CE6-4D58-A45C-02D7DCE2B621}" type="presParOf" srcId="{1CF3C5E4-A3C1-40E3-A127-C2CD6868E475}" destId="{99870BF6-37D2-4A0D-8249-B878952CC92C}" srcOrd="3" destOrd="0" presId="urn:microsoft.com/office/officeart/2005/8/layout/orgChart1"/>
    <dgm:cxn modelId="{D8C793DB-AE3A-4B45-B6D9-A9511B07079B}" type="presParOf" srcId="{99870BF6-37D2-4A0D-8249-B878952CC92C}" destId="{E4C11842-F4CC-4B9F-9A31-FAF730E62C88}" srcOrd="0" destOrd="0" presId="urn:microsoft.com/office/officeart/2005/8/layout/orgChart1"/>
    <dgm:cxn modelId="{49872820-16DC-4D41-8FCF-559A6E75B25B}" type="presParOf" srcId="{E4C11842-F4CC-4B9F-9A31-FAF730E62C88}" destId="{37ADFEE9-796F-4466-A81D-829AC3C962AE}" srcOrd="0" destOrd="0" presId="urn:microsoft.com/office/officeart/2005/8/layout/orgChart1"/>
    <dgm:cxn modelId="{C8391DC8-1060-47B6-81AD-1FEDC3FDE5F2}" type="presParOf" srcId="{E4C11842-F4CC-4B9F-9A31-FAF730E62C88}" destId="{AAE3E057-C405-4F76-826F-BD4703BD011E}" srcOrd="1" destOrd="0" presId="urn:microsoft.com/office/officeart/2005/8/layout/orgChart1"/>
    <dgm:cxn modelId="{C4A29306-8068-4726-972C-5CC2CE39F897}" type="presParOf" srcId="{99870BF6-37D2-4A0D-8249-B878952CC92C}" destId="{5ED61AE5-70DE-4D38-B31D-AF77A3652BE4}" srcOrd="1" destOrd="0" presId="urn:microsoft.com/office/officeart/2005/8/layout/orgChart1"/>
    <dgm:cxn modelId="{BD94B8A8-78EF-4D36-817B-DA5725BEE5B4}" type="presParOf" srcId="{99870BF6-37D2-4A0D-8249-B878952CC92C}" destId="{A4D3CAAB-46EC-4129-BBB2-16AA23B0A748}" srcOrd="2" destOrd="0" presId="urn:microsoft.com/office/officeart/2005/8/layout/orgChart1"/>
    <dgm:cxn modelId="{E9526D65-4424-4F0E-84CA-37CC82E27227}" type="presParOf" srcId="{1CF3C5E4-A3C1-40E3-A127-C2CD6868E475}" destId="{2694BE38-920F-402F-BE0E-6FBCA51372D2}" srcOrd="4" destOrd="0" presId="urn:microsoft.com/office/officeart/2005/8/layout/orgChart1"/>
    <dgm:cxn modelId="{AAD04772-7DB0-44E2-9EB3-5B28789A6E83}" type="presParOf" srcId="{1CF3C5E4-A3C1-40E3-A127-C2CD6868E475}" destId="{A18BFB93-E78C-498A-A6D6-4A9745ED008D}" srcOrd="5" destOrd="0" presId="urn:microsoft.com/office/officeart/2005/8/layout/orgChart1"/>
    <dgm:cxn modelId="{C1F76BD0-A898-425F-A6DA-C243202D360C}" type="presParOf" srcId="{A18BFB93-E78C-498A-A6D6-4A9745ED008D}" destId="{BCB48B50-88D9-42DD-B418-934121BD6244}" srcOrd="0" destOrd="0" presId="urn:microsoft.com/office/officeart/2005/8/layout/orgChart1"/>
    <dgm:cxn modelId="{19303558-D22C-4ED5-B9DC-5614CE27D409}" type="presParOf" srcId="{BCB48B50-88D9-42DD-B418-934121BD6244}" destId="{B76F5259-13ED-429A-ACE4-6710D87CA642}" srcOrd="0" destOrd="0" presId="urn:microsoft.com/office/officeart/2005/8/layout/orgChart1"/>
    <dgm:cxn modelId="{DCC330B5-CC16-4669-8D42-95BF3279DF6F}" type="presParOf" srcId="{BCB48B50-88D9-42DD-B418-934121BD6244}" destId="{D5886ADF-AE10-4913-8EBA-4DDEA33634CD}" srcOrd="1" destOrd="0" presId="urn:microsoft.com/office/officeart/2005/8/layout/orgChart1"/>
    <dgm:cxn modelId="{3E476809-F13F-4425-83A5-4DD38EC44DC0}" type="presParOf" srcId="{A18BFB93-E78C-498A-A6D6-4A9745ED008D}" destId="{EFE12D73-3069-420D-8DD2-06D2E8921ECC}" srcOrd="1" destOrd="0" presId="urn:microsoft.com/office/officeart/2005/8/layout/orgChart1"/>
    <dgm:cxn modelId="{A30F370E-ACD7-4B02-89C1-16F7D3F07AE6}" type="presParOf" srcId="{A18BFB93-E78C-498A-A6D6-4A9745ED008D}" destId="{12987071-E7FF-4447-B17E-5702B28183DC}" srcOrd="2" destOrd="0" presId="urn:microsoft.com/office/officeart/2005/8/layout/orgChart1"/>
    <dgm:cxn modelId="{E93FAD27-5EA5-4695-BF9A-BED2774A8B50}" type="presParOf" srcId="{F734B151-C4A1-4C98-B490-DC0B3A785E4E}" destId="{7F37F89A-73E1-495F-ADC3-43C17222322E}" srcOrd="2" destOrd="0" presId="urn:microsoft.com/office/officeart/2005/8/layout/orgChart1"/>
    <dgm:cxn modelId="{5CC94765-B268-4AE9-9478-F4477C902E38}" type="presParOf" srcId="{765B40D6-F2A3-4170-9507-910C7D698033}" destId="{A1FC3926-C5DC-415A-998E-07DE6B4721B4}" srcOrd="2" destOrd="0" presId="urn:microsoft.com/office/officeart/2005/8/layout/orgChart1"/>
    <dgm:cxn modelId="{4F70F41E-B4AA-4E4A-9C01-C0E79F08B39B}" type="presParOf" srcId="{765B40D6-F2A3-4170-9507-910C7D698033}" destId="{DD45321E-AD1E-46A4-8308-7B74C6A0E9E7}" srcOrd="3" destOrd="0" presId="urn:microsoft.com/office/officeart/2005/8/layout/orgChart1"/>
    <dgm:cxn modelId="{F428E007-E589-4AAE-96B0-80CBA1E169F9}" type="presParOf" srcId="{DD45321E-AD1E-46A4-8308-7B74C6A0E9E7}" destId="{8C502452-1125-463D-817B-E417F07B5B52}" srcOrd="0" destOrd="0" presId="urn:microsoft.com/office/officeart/2005/8/layout/orgChart1"/>
    <dgm:cxn modelId="{74A8C35E-70B1-429F-914F-5D0F323E1E3F}" type="presParOf" srcId="{8C502452-1125-463D-817B-E417F07B5B52}" destId="{F5D57871-8BD2-4D87-A9C1-CD2E85AB2063}" srcOrd="0" destOrd="0" presId="urn:microsoft.com/office/officeart/2005/8/layout/orgChart1"/>
    <dgm:cxn modelId="{A2C4C551-7303-467C-A816-131B9EBAD2FF}" type="presParOf" srcId="{8C502452-1125-463D-817B-E417F07B5B52}" destId="{6A5C9377-EB34-4F1F-B069-93002837CDBD}" srcOrd="1" destOrd="0" presId="urn:microsoft.com/office/officeart/2005/8/layout/orgChart1"/>
    <dgm:cxn modelId="{F61EF725-5B4B-405D-9064-864E9B9BF626}" type="presParOf" srcId="{DD45321E-AD1E-46A4-8308-7B74C6A0E9E7}" destId="{37EF3606-D103-4413-9A2E-D2D1C2690E3B}" srcOrd="1" destOrd="0" presId="urn:microsoft.com/office/officeart/2005/8/layout/orgChart1"/>
    <dgm:cxn modelId="{33D0711A-5288-4EA8-8045-3CE2F4418557}" type="presParOf" srcId="{37EF3606-D103-4413-9A2E-D2D1C2690E3B}" destId="{368D5737-F7B5-4C2A-B129-6547AEFC904B}" srcOrd="0" destOrd="0" presId="urn:microsoft.com/office/officeart/2005/8/layout/orgChart1"/>
    <dgm:cxn modelId="{96FB9142-8B3D-484B-9506-BF0A78CEE023}" type="presParOf" srcId="{37EF3606-D103-4413-9A2E-D2D1C2690E3B}" destId="{A97C44DF-341B-4403-B3D4-147E52353EE3}" srcOrd="1" destOrd="0" presId="urn:microsoft.com/office/officeart/2005/8/layout/orgChart1"/>
    <dgm:cxn modelId="{345F5B5E-F003-442D-B80C-35A9062356CE}" type="presParOf" srcId="{A97C44DF-341B-4403-B3D4-147E52353EE3}" destId="{D6BC9856-6E53-4967-85B3-8604A5AE16C9}" srcOrd="0" destOrd="0" presId="urn:microsoft.com/office/officeart/2005/8/layout/orgChart1"/>
    <dgm:cxn modelId="{C6E40EDA-261F-417A-AA98-0D51781AFCF4}" type="presParOf" srcId="{D6BC9856-6E53-4967-85B3-8604A5AE16C9}" destId="{E0E95209-3916-41DD-AD26-1904A76D73DD}" srcOrd="0" destOrd="0" presId="urn:microsoft.com/office/officeart/2005/8/layout/orgChart1"/>
    <dgm:cxn modelId="{F52AF665-7A71-4E21-9745-5074ACE616AE}" type="presParOf" srcId="{D6BC9856-6E53-4967-85B3-8604A5AE16C9}" destId="{070E9EB2-9602-4AB8-8171-0B5527F4082B}" srcOrd="1" destOrd="0" presId="urn:microsoft.com/office/officeart/2005/8/layout/orgChart1"/>
    <dgm:cxn modelId="{ADB4BB1D-E337-40C7-AF00-751E6AE2B660}" type="presParOf" srcId="{A97C44DF-341B-4403-B3D4-147E52353EE3}" destId="{5A8CC298-7532-4F4B-80C6-EDB5F428A4BF}" srcOrd="1" destOrd="0" presId="urn:microsoft.com/office/officeart/2005/8/layout/orgChart1"/>
    <dgm:cxn modelId="{F9242F31-2E12-418E-9D1D-392E0644A5AE}" type="presParOf" srcId="{A97C44DF-341B-4403-B3D4-147E52353EE3}" destId="{5CB3CD16-9B31-48CB-8A7E-6E0F415124C8}" srcOrd="2" destOrd="0" presId="urn:microsoft.com/office/officeart/2005/8/layout/orgChart1"/>
    <dgm:cxn modelId="{F6A8F2A0-15B8-4825-8731-F54B1E8CCDD0}" type="presParOf" srcId="{DD45321E-AD1E-46A4-8308-7B74C6A0E9E7}" destId="{D4AE8B38-9747-4B79-92E8-6BCB0FA608D4}" srcOrd="2" destOrd="0" presId="urn:microsoft.com/office/officeart/2005/8/layout/orgChart1"/>
    <dgm:cxn modelId="{A822717C-142D-4D56-9A72-2221D7770A3C}" type="presParOf" srcId="{765B40D6-F2A3-4170-9507-910C7D698033}" destId="{3207232B-595E-4876-8766-9B58F1C7AC0F}" srcOrd="4" destOrd="0" presId="urn:microsoft.com/office/officeart/2005/8/layout/orgChart1"/>
    <dgm:cxn modelId="{41A8C2F0-3C27-4049-804E-4B70F174E024}" type="presParOf" srcId="{765B40D6-F2A3-4170-9507-910C7D698033}" destId="{FB774252-28BB-40F2-B325-AC7C3A8667DE}" srcOrd="5" destOrd="0" presId="urn:microsoft.com/office/officeart/2005/8/layout/orgChart1"/>
    <dgm:cxn modelId="{8BDB018B-97F3-45BE-8BE1-4CCA40165ABE}" type="presParOf" srcId="{FB774252-28BB-40F2-B325-AC7C3A8667DE}" destId="{5FC9EB61-0CDA-4A57-B705-F1AA84865C70}" srcOrd="0" destOrd="0" presId="urn:microsoft.com/office/officeart/2005/8/layout/orgChart1"/>
    <dgm:cxn modelId="{DF4FCF8E-175A-4F75-ACF5-E1288F22E343}" type="presParOf" srcId="{5FC9EB61-0CDA-4A57-B705-F1AA84865C70}" destId="{E331FF3E-15EF-46F8-B3B4-0A42A335B93A}" srcOrd="0" destOrd="0" presId="urn:microsoft.com/office/officeart/2005/8/layout/orgChart1"/>
    <dgm:cxn modelId="{1185AD0F-B047-466F-8D16-6D4071C92C0D}" type="presParOf" srcId="{5FC9EB61-0CDA-4A57-B705-F1AA84865C70}" destId="{306C9AEB-4C3B-4A3E-A658-50B1C2A674C6}" srcOrd="1" destOrd="0" presId="urn:microsoft.com/office/officeart/2005/8/layout/orgChart1"/>
    <dgm:cxn modelId="{AD22FE2F-43BD-45AF-B30D-9C31AE372779}" type="presParOf" srcId="{FB774252-28BB-40F2-B325-AC7C3A8667DE}" destId="{1BC79899-5DBE-47D9-B19F-59DEFDA43A3E}" srcOrd="1" destOrd="0" presId="urn:microsoft.com/office/officeart/2005/8/layout/orgChart1"/>
    <dgm:cxn modelId="{BE3DE3B0-918C-4FF0-8469-B7A455094BEC}" type="presParOf" srcId="{1BC79899-5DBE-47D9-B19F-59DEFDA43A3E}" destId="{2E28E21A-E6D3-41E8-A3B2-B020993C6E8D}" srcOrd="0" destOrd="0" presId="urn:microsoft.com/office/officeart/2005/8/layout/orgChart1"/>
    <dgm:cxn modelId="{15DE16D4-E23F-4D7A-9A7F-62E5790095E9}" type="presParOf" srcId="{1BC79899-5DBE-47D9-B19F-59DEFDA43A3E}" destId="{30027031-90F8-46D3-BBC9-EA7F579286E0}" srcOrd="1" destOrd="0" presId="urn:microsoft.com/office/officeart/2005/8/layout/orgChart1"/>
    <dgm:cxn modelId="{CD635BD7-8C85-48D2-BB39-DCCBA62C1410}" type="presParOf" srcId="{30027031-90F8-46D3-BBC9-EA7F579286E0}" destId="{5C8A4435-E59D-4449-972A-6C2024249CF7}" srcOrd="0" destOrd="0" presId="urn:microsoft.com/office/officeart/2005/8/layout/orgChart1"/>
    <dgm:cxn modelId="{D9A18B56-D984-4418-8AF6-2389913F0581}" type="presParOf" srcId="{5C8A4435-E59D-4449-972A-6C2024249CF7}" destId="{87D6A031-FE8B-4CA6-B255-C3F3D18B355E}" srcOrd="0" destOrd="0" presId="urn:microsoft.com/office/officeart/2005/8/layout/orgChart1"/>
    <dgm:cxn modelId="{0082BE29-BBC2-4C5D-A848-0AB407B3C4D0}" type="presParOf" srcId="{5C8A4435-E59D-4449-972A-6C2024249CF7}" destId="{301F5365-2CB2-4E0E-BF3B-FE703FC08734}" srcOrd="1" destOrd="0" presId="urn:microsoft.com/office/officeart/2005/8/layout/orgChart1"/>
    <dgm:cxn modelId="{54AA51CC-3EDA-4F0A-A21E-AE54CFFC6C56}" type="presParOf" srcId="{30027031-90F8-46D3-BBC9-EA7F579286E0}" destId="{D0577D8F-A2AF-4EDC-94D2-AC0E338E1F49}" srcOrd="1" destOrd="0" presId="urn:microsoft.com/office/officeart/2005/8/layout/orgChart1"/>
    <dgm:cxn modelId="{040BB721-A5DE-46CA-95EF-4462AE447FF5}" type="presParOf" srcId="{30027031-90F8-46D3-BBC9-EA7F579286E0}" destId="{55D2F304-7AB5-4034-8D97-1CD74549AB7A}" srcOrd="2" destOrd="0" presId="urn:microsoft.com/office/officeart/2005/8/layout/orgChart1"/>
    <dgm:cxn modelId="{A768D4AA-5A8F-4337-8116-8BBEBEA2E8BF}" type="presParOf" srcId="{FB774252-28BB-40F2-B325-AC7C3A8667DE}" destId="{BEEC5B5F-AD4E-4AD4-BBE3-9F3B7849911E}" srcOrd="2" destOrd="0" presId="urn:microsoft.com/office/officeart/2005/8/layout/orgChart1"/>
    <dgm:cxn modelId="{8612992C-711A-41B3-A1CD-B1E86622ADC3}" type="presParOf" srcId="{1044A5FA-3F18-4CD9-B9A2-F0CD90C76B35}" destId="{9B3A79EC-A38F-41E8-8A20-42CCE86F632F}" srcOrd="2" destOrd="0" presId="urn:microsoft.com/office/officeart/2005/8/layout/orgChart1"/>
    <dgm:cxn modelId="{0947EDD3-A0C5-4280-83E4-EDE2B1450780}" type="presParOf" srcId="{9B3A79EC-A38F-41E8-8A20-42CCE86F632F}" destId="{831616C0-0F4D-4933-9F50-7F2EE71A2384}" srcOrd="0" destOrd="0" presId="urn:microsoft.com/office/officeart/2005/8/layout/orgChart1"/>
    <dgm:cxn modelId="{8DD86AF1-9610-44F4-82A3-057E8DE17F37}" type="presParOf" srcId="{9B3A79EC-A38F-41E8-8A20-42CCE86F632F}" destId="{4A47885C-441B-4B81-A26C-328F54C6D03B}" srcOrd="1" destOrd="0" presId="urn:microsoft.com/office/officeart/2005/8/layout/orgChart1"/>
    <dgm:cxn modelId="{02A25DAD-B18C-4BBE-B376-09FCF555E999}" type="presParOf" srcId="{4A47885C-441B-4B81-A26C-328F54C6D03B}" destId="{B897F028-0807-4494-B7EF-0FE259C76D69}" srcOrd="0" destOrd="0" presId="urn:microsoft.com/office/officeart/2005/8/layout/orgChart1"/>
    <dgm:cxn modelId="{871298A3-B2E5-4F29-9375-AE6AAF1AFE84}" type="presParOf" srcId="{B897F028-0807-4494-B7EF-0FE259C76D69}" destId="{AB5AFCE7-F2E3-402A-BCC2-EA5EE8A88DAB}" srcOrd="0" destOrd="0" presId="urn:microsoft.com/office/officeart/2005/8/layout/orgChart1"/>
    <dgm:cxn modelId="{71309549-D545-4E96-A2B8-523FA7A0FA40}" type="presParOf" srcId="{B897F028-0807-4494-B7EF-0FE259C76D69}" destId="{E84E4821-DB83-48D7-8502-0B886EB4E5FF}" srcOrd="1" destOrd="0" presId="urn:microsoft.com/office/officeart/2005/8/layout/orgChart1"/>
    <dgm:cxn modelId="{06270A5B-57DB-4241-BDFA-AE2382874BB4}" type="presParOf" srcId="{4A47885C-441B-4B81-A26C-328F54C6D03B}" destId="{509C2BA4-93FD-4033-82CB-2EF3E94E0FBF}" srcOrd="1" destOrd="0" presId="urn:microsoft.com/office/officeart/2005/8/layout/orgChart1"/>
    <dgm:cxn modelId="{4708EEC5-7086-4AB9-B7FD-742170680E8B}" type="presParOf" srcId="{4A47885C-441B-4B81-A26C-328F54C6D03B}" destId="{108A27C0-18C1-47E9-8285-33285E70379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616C0-0F4D-4933-9F50-7F2EE71A2384}">
      <dsp:nvSpPr>
        <dsp:cNvPr id="0" name=""/>
        <dsp:cNvSpPr/>
      </dsp:nvSpPr>
      <dsp:spPr>
        <a:xfrm>
          <a:off x="4429965" y="514438"/>
          <a:ext cx="107679" cy="471738"/>
        </a:xfrm>
        <a:custGeom>
          <a:avLst/>
          <a:gdLst/>
          <a:ahLst/>
          <a:cxnLst/>
          <a:rect l="0" t="0" r="0" b="0"/>
          <a:pathLst>
            <a:path>
              <a:moveTo>
                <a:pt x="107679" y="0"/>
              </a:moveTo>
              <a:lnTo>
                <a:pt x="107679" y="471738"/>
              </a:lnTo>
              <a:lnTo>
                <a:pt x="0" y="4717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28E21A-E6D3-41E8-A3B2-B020993C6E8D}">
      <dsp:nvSpPr>
        <dsp:cNvPr id="0" name=""/>
        <dsp:cNvSpPr/>
      </dsp:nvSpPr>
      <dsp:spPr>
        <a:xfrm>
          <a:off x="5743778" y="1970675"/>
          <a:ext cx="126251" cy="471738"/>
        </a:xfrm>
        <a:custGeom>
          <a:avLst/>
          <a:gdLst/>
          <a:ahLst/>
          <a:cxnLst/>
          <a:rect l="0" t="0" r="0" b="0"/>
          <a:pathLst>
            <a:path>
              <a:moveTo>
                <a:pt x="0" y="0"/>
              </a:moveTo>
              <a:lnTo>
                <a:pt x="0" y="471738"/>
              </a:lnTo>
              <a:lnTo>
                <a:pt x="126251" y="47173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07232B-595E-4876-8766-9B58F1C7AC0F}">
      <dsp:nvSpPr>
        <dsp:cNvPr id="0" name=""/>
        <dsp:cNvSpPr/>
      </dsp:nvSpPr>
      <dsp:spPr>
        <a:xfrm>
          <a:off x="4537645" y="514438"/>
          <a:ext cx="1866649" cy="943477"/>
        </a:xfrm>
        <a:custGeom>
          <a:avLst/>
          <a:gdLst/>
          <a:ahLst/>
          <a:cxnLst/>
          <a:rect l="0" t="0" r="0" b="0"/>
          <a:pathLst>
            <a:path>
              <a:moveTo>
                <a:pt x="0" y="0"/>
              </a:moveTo>
              <a:lnTo>
                <a:pt x="0" y="835797"/>
              </a:lnTo>
              <a:lnTo>
                <a:pt x="1866649" y="835797"/>
              </a:lnTo>
              <a:lnTo>
                <a:pt x="1866649" y="9434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8D5737-F7B5-4C2A-B129-6547AEFC904B}">
      <dsp:nvSpPr>
        <dsp:cNvPr id="0" name=""/>
        <dsp:cNvSpPr/>
      </dsp:nvSpPr>
      <dsp:spPr>
        <a:xfrm>
          <a:off x="3877128" y="1970675"/>
          <a:ext cx="154740" cy="471738"/>
        </a:xfrm>
        <a:custGeom>
          <a:avLst/>
          <a:gdLst/>
          <a:ahLst/>
          <a:cxnLst/>
          <a:rect l="0" t="0" r="0" b="0"/>
          <a:pathLst>
            <a:path>
              <a:moveTo>
                <a:pt x="0" y="0"/>
              </a:moveTo>
              <a:lnTo>
                <a:pt x="0" y="471738"/>
              </a:lnTo>
              <a:lnTo>
                <a:pt x="154740" y="47173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FC3926-C5DC-415A-998E-07DE6B4721B4}">
      <dsp:nvSpPr>
        <dsp:cNvPr id="0" name=""/>
        <dsp:cNvSpPr/>
      </dsp:nvSpPr>
      <dsp:spPr>
        <a:xfrm>
          <a:off x="4491925" y="514438"/>
          <a:ext cx="91440" cy="943477"/>
        </a:xfrm>
        <a:custGeom>
          <a:avLst/>
          <a:gdLst/>
          <a:ahLst/>
          <a:cxnLst/>
          <a:rect l="0" t="0" r="0" b="0"/>
          <a:pathLst>
            <a:path>
              <a:moveTo>
                <a:pt x="45720" y="0"/>
              </a:moveTo>
              <a:lnTo>
                <a:pt x="45720" y="9434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4BE38-920F-402F-BE0E-6FBCA51372D2}">
      <dsp:nvSpPr>
        <dsp:cNvPr id="0" name=""/>
        <dsp:cNvSpPr/>
      </dsp:nvSpPr>
      <dsp:spPr>
        <a:xfrm>
          <a:off x="2010479" y="1970675"/>
          <a:ext cx="106930" cy="1927975"/>
        </a:xfrm>
        <a:custGeom>
          <a:avLst/>
          <a:gdLst/>
          <a:ahLst/>
          <a:cxnLst/>
          <a:rect l="0" t="0" r="0" b="0"/>
          <a:pathLst>
            <a:path>
              <a:moveTo>
                <a:pt x="0" y="0"/>
              </a:moveTo>
              <a:lnTo>
                <a:pt x="0" y="1927975"/>
              </a:lnTo>
              <a:lnTo>
                <a:pt x="106930" y="19279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27DEE9-48D6-4144-8DA7-3EAD052FB58B}">
      <dsp:nvSpPr>
        <dsp:cNvPr id="0" name=""/>
        <dsp:cNvSpPr/>
      </dsp:nvSpPr>
      <dsp:spPr>
        <a:xfrm>
          <a:off x="2010479" y="1970675"/>
          <a:ext cx="106930" cy="1199856"/>
        </a:xfrm>
        <a:custGeom>
          <a:avLst/>
          <a:gdLst/>
          <a:ahLst/>
          <a:cxnLst/>
          <a:rect l="0" t="0" r="0" b="0"/>
          <a:pathLst>
            <a:path>
              <a:moveTo>
                <a:pt x="0" y="0"/>
              </a:moveTo>
              <a:lnTo>
                <a:pt x="0" y="1199856"/>
              </a:lnTo>
              <a:lnTo>
                <a:pt x="106930" y="11998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51666E-BD92-4284-82F8-25ACE8838765}">
      <dsp:nvSpPr>
        <dsp:cNvPr id="0" name=""/>
        <dsp:cNvSpPr/>
      </dsp:nvSpPr>
      <dsp:spPr>
        <a:xfrm>
          <a:off x="2010479" y="1970675"/>
          <a:ext cx="106930" cy="471738"/>
        </a:xfrm>
        <a:custGeom>
          <a:avLst/>
          <a:gdLst/>
          <a:ahLst/>
          <a:cxnLst/>
          <a:rect l="0" t="0" r="0" b="0"/>
          <a:pathLst>
            <a:path>
              <a:moveTo>
                <a:pt x="0" y="0"/>
              </a:moveTo>
              <a:lnTo>
                <a:pt x="0" y="471738"/>
              </a:lnTo>
              <a:lnTo>
                <a:pt x="106930" y="47173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6302AA-031A-47B9-B232-3F6F0DA30E04}">
      <dsp:nvSpPr>
        <dsp:cNvPr id="0" name=""/>
        <dsp:cNvSpPr/>
      </dsp:nvSpPr>
      <dsp:spPr>
        <a:xfrm>
          <a:off x="2670995" y="514438"/>
          <a:ext cx="1866649" cy="943477"/>
        </a:xfrm>
        <a:custGeom>
          <a:avLst/>
          <a:gdLst/>
          <a:ahLst/>
          <a:cxnLst/>
          <a:rect l="0" t="0" r="0" b="0"/>
          <a:pathLst>
            <a:path>
              <a:moveTo>
                <a:pt x="1866649" y="0"/>
              </a:moveTo>
              <a:lnTo>
                <a:pt x="1866649" y="835797"/>
              </a:lnTo>
              <a:lnTo>
                <a:pt x="0" y="835797"/>
              </a:lnTo>
              <a:lnTo>
                <a:pt x="0" y="9434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573FFB-DAE9-462A-BBAB-A7460594A8F6}">
      <dsp:nvSpPr>
        <dsp:cNvPr id="0" name=""/>
        <dsp:cNvSpPr/>
      </dsp:nvSpPr>
      <dsp:spPr>
        <a:xfrm>
          <a:off x="3810511" y="1678"/>
          <a:ext cx="1454267" cy="512759"/>
        </a:xfrm>
        <a:prstGeom prst="rect">
          <a:avLst/>
        </a:prstGeom>
        <a:solidFill>
          <a:srgbClr val="C00000"/>
        </a:solidFill>
        <a:ln w="25400" cap="flat" cmpd="sng" algn="ctr">
          <a:noFill/>
          <a:prstDash val="solid"/>
        </a:ln>
        <a:effectLst>
          <a:outerShdw blurRad="63500" sx="102000" sy="102000" algn="ctr" rotWithShape="0">
            <a:prstClr val="black">
              <a:alpha val="40000"/>
            </a:prstClr>
          </a:outerShdw>
        </a:effectLst>
        <a:scene3d>
          <a:camera prst="orthographicFront"/>
          <a:lightRig rig="threePt" dir="t"/>
        </a:scene3d>
        <a:sp3d>
          <a:bevelT w="63500" h="635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effectLst>
                <a:outerShdw blurRad="38100" dist="38100" dir="2700000" algn="tl">
                  <a:srgbClr val="000000">
                    <a:alpha val="43137"/>
                  </a:srgbClr>
                </a:outerShdw>
              </a:effectLst>
              <a:latin typeface="+mn-lt"/>
            </a:rPr>
            <a:t>Director</a:t>
          </a:r>
          <a:endParaRPr lang="en-US" sz="1400" b="1" kern="1200" dirty="0">
            <a:solidFill>
              <a:schemeClr val="bg1"/>
            </a:solidFill>
            <a:effectLst>
              <a:outerShdw blurRad="38100" dist="38100" dir="2700000" algn="tl">
                <a:srgbClr val="000000">
                  <a:alpha val="43137"/>
                </a:srgbClr>
              </a:outerShdw>
            </a:effectLst>
            <a:latin typeface="+mn-lt"/>
          </a:endParaRPr>
        </a:p>
      </dsp:txBody>
      <dsp:txXfrm>
        <a:off x="3810511" y="1678"/>
        <a:ext cx="1454267" cy="512759"/>
      </dsp:txXfrm>
    </dsp:sp>
    <dsp:sp modelId="{8F3A91CF-B24C-4BE9-ADFD-AD19EC7C71CC}">
      <dsp:nvSpPr>
        <dsp:cNvPr id="0" name=""/>
        <dsp:cNvSpPr/>
      </dsp:nvSpPr>
      <dsp:spPr>
        <a:xfrm>
          <a:off x="1845350" y="1457915"/>
          <a:ext cx="1651290" cy="512759"/>
        </a:xfrm>
        <a:prstGeom prst="rect">
          <a:avLst/>
        </a:prstGeom>
        <a:solidFill>
          <a:srgbClr val="0070C0"/>
        </a:solidFill>
        <a:ln w="25400" cap="flat" cmpd="sng" algn="ctr">
          <a:noFill/>
          <a:prstDash val="solid"/>
        </a:ln>
        <a:effectLst>
          <a:outerShdw blurRad="63500" sx="102000" sy="102000" algn="ctr" rotWithShape="0">
            <a:prstClr val="black">
              <a:alpha val="40000"/>
            </a:prstClr>
          </a:outerShdw>
        </a:effectLst>
        <a:scene3d>
          <a:camera prst="orthographicFront"/>
          <a:lightRig rig="threePt" dir="t"/>
        </a:scene3d>
        <a:sp3d>
          <a:bevelT w="63500" h="635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effectLst>
                <a:outerShdw blurRad="38100" dist="38100" dir="2700000" algn="tl">
                  <a:srgbClr val="000000">
                    <a:alpha val="43137"/>
                  </a:srgbClr>
                </a:outerShdw>
              </a:effectLst>
              <a:latin typeface="+mn-lt"/>
            </a:rPr>
            <a:t>Manager 1</a:t>
          </a:r>
          <a:endParaRPr lang="en-US" sz="1400" kern="1200" dirty="0">
            <a:solidFill>
              <a:schemeClr val="bg1"/>
            </a:solidFill>
            <a:effectLst>
              <a:outerShdw blurRad="38100" dist="38100" dir="2700000" algn="tl">
                <a:srgbClr val="000000">
                  <a:alpha val="43137"/>
                </a:srgbClr>
              </a:outerShdw>
            </a:effectLst>
            <a:latin typeface="+mn-lt"/>
          </a:endParaRPr>
        </a:p>
      </dsp:txBody>
      <dsp:txXfrm>
        <a:off x="1845350" y="1457915"/>
        <a:ext cx="1651290" cy="512759"/>
      </dsp:txXfrm>
    </dsp:sp>
    <dsp:sp modelId="{7DDB042D-1936-4908-A4B3-602ACD964BFD}">
      <dsp:nvSpPr>
        <dsp:cNvPr id="0" name=""/>
        <dsp:cNvSpPr/>
      </dsp:nvSpPr>
      <dsp:spPr>
        <a:xfrm>
          <a:off x="2117410" y="2186033"/>
          <a:ext cx="1307177" cy="512759"/>
        </a:xfrm>
        <a:prstGeom prst="rect">
          <a:avLst/>
        </a:prstGeom>
        <a:gradFill flip="none" rotWithShape="1">
          <a:gsLst>
            <a:gs pos="0">
              <a:schemeClr val="accent1">
                <a:lumMod val="50000"/>
              </a:schemeClr>
            </a:gs>
            <a:gs pos="100000">
              <a:schemeClr val="accent1">
                <a:lumMod val="75000"/>
              </a:schemeClr>
            </a:gs>
          </a:gsLst>
          <a:lin ang="54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threePt" dir="t"/>
        </a:scene3d>
        <a:sp3d>
          <a:bevelT w="63500" h="635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mn-lt"/>
            </a:rPr>
            <a:t>Employee</a:t>
          </a:r>
          <a:endParaRPr lang="en-US" sz="1400" kern="1200" dirty="0">
            <a:latin typeface="+mn-lt"/>
          </a:endParaRPr>
        </a:p>
      </dsp:txBody>
      <dsp:txXfrm>
        <a:off x="2117410" y="2186033"/>
        <a:ext cx="1307177" cy="512759"/>
      </dsp:txXfrm>
    </dsp:sp>
    <dsp:sp modelId="{37ADFEE9-796F-4466-A81D-829AC3C962AE}">
      <dsp:nvSpPr>
        <dsp:cNvPr id="0" name=""/>
        <dsp:cNvSpPr/>
      </dsp:nvSpPr>
      <dsp:spPr>
        <a:xfrm>
          <a:off x="2117410" y="2914152"/>
          <a:ext cx="1307177" cy="512759"/>
        </a:xfrm>
        <a:prstGeom prst="rect">
          <a:avLst/>
        </a:prstGeom>
        <a:gradFill flip="none" rotWithShape="1">
          <a:gsLst>
            <a:gs pos="0">
              <a:schemeClr val="accent1">
                <a:lumMod val="50000"/>
              </a:schemeClr>
            </a:gs>
            <a:gs pos="100000">
              <a:schemeClr val="accent1">
                <a:lumMod val="75000"/>
              </a:schemeClr>
            </a:gs>
          </a:gsLst>
          <a:lin ang="54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threePt" dir="t"/>
        </a:scene3d>
        <a:sp3d>
          <a:bevelT w="63500" h="635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mn-lt"/>
            </a:rPr>
            <a:t>Employee</a:t>
          </a:r>
          <a:endParaRPr lang="en-US" sz="1400" kern="1200" dirty="0">
            <a:latin typeface="+mn-lt"/>
          </a:endParaRPr>
        </a:p>
      </dsp:txBody>
      <dsp:txXfrm>
        <a:off x="2117410" y="2914152"/>
        <a:ext cx="1307177" cy="512759"/>
      </dsp:txXfrm>
    </dsp:sp>
    <dsp:sp modelId="{B76F5259-13ED-429A-ACE4-6710D87CA642}">
      <dsp:nvSpPr>
        <dsp:cNvPr id="0" name=""/>
        <dsp:cNvSpPr/>
      </dsp:nvSpPr>
      <dsp:spPr>
        <a:xfrm>
          <a:off x="2117410" y="3642270"/>
          <a:ext cx="1307177" cy="512759"/>
        </a:xfrm>
        <a:prstGeom prst="rect">
          <a:avLst/>
        </a:prstGeom>
        <a:gradFill flip="none" rotWithShape="1">
          <a:gsLst>
            <a:gs pos="0">
              <a:schemeClr val="accent1">
                <a:lumMod val="50000"/>
              </a:schemeClr>
            </a:gs>
            <a:gs pos="100000">
              <a:schemeClr val="accent1">
                <a:lumMod val="75000"/>
              </a:schemeClr>
            </a:gs>
          </a:gsLst>
          <a:lin ang="54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threePt" dir="t"/>
        </a:scene3d>
        <a:sp3d>
          <a:bevelT w="63500" h="635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mn-lt"/>
            </a:rPr>
            <a:t>Employee</a:t>
          </a:r>
          <a:endParaRPr lang="en-US" sz="1400" kern="1200" dirty="0">
            <a:latin typeface="+mn-lt"/>
          </a:endParaRPr>
        </a:p>
      </dsp:txBody>
      <dsp:txXfrm>
        <a:off x="2117410" y="3642270"/>
        <a:ext cx="1307177" cy="512759"/>
      </dsp:txXfrm>
    </dsp:sp>
    <dsp:sp modelId="{F5D57871-8BD2-4D87-A9C1-CD2E85AB2063}">
      <dsp:nvSpPr>
        <dsp:cNvPr id="0" name=""/>
        <dsp:cNvSpPr/>
      </dsp:nvSpPr>
      <dsp:spPr>
        <a:xfrm>
          <a:off x="3711999" y="1457915"/>
          <a:ext cx="1651290" cy="512759"/>
        </a:xfrm>
        <a:prstGeom prst="rect">
          <a:avLst/>
        </a:prstGeom>
        <a:solidFill>
          <a:srgbClr val="0070C0"/>
        </a:solidFill>
        <a:ln w="25400" cap="flat" cmpd="sng" algn="ctr">
          <a:noFill/>
          <a:prstDash val="solid"/>
        </a:ln>
        <a:effectLst>
          <a:outerShdw blurRad="63500" sx="102000" sy="102000" algn="ctr" rotWithShape="0">
            <a:prstClr val="black">
              <a:alpha val="40000"/>
            </a:prstClr>
          </a:outerShdw>
        </a:effectLst>
        <a:scene3d>
          <a:camera prst="orthographicFront"/>
          <a:lightRig rig="threePt" dir="t"/>
        </a:scene3d>
        <a:sp3d>
          <a:bevelT w="63500" h="635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effectLst>
                <a:outerShdw blurRad="38100" dist="38100" dir="2700000" algn="tl">
                  <a:srgbClr val="000000">
                    <a:alpha val="43137"/>
                  </a:srgbClr>
                </a:outerShdw>
              </a:effectLst>
              <a:latin typeface="+mn-lt"/>
            </a:rPr>
            <a:t>Manager 2</a:t>
          </a:r>
          <a:endParaRPr lang="en-US" sz="1400" kern="1200" dirty="0">
            <a:solidFill>
              <a:schemeClr val="bg1"/>
            </a:solidFill>
            <a:effectLst>
              <a:outerShdw blurRad="38100" dist="38100" dir="2700000" algn="tl">
                <a:srgbClr val="000000">
                  <a:alpha val="43137"/>
                </a:srgbClr>
              </a:outerShdw>
            </a:effectLst>
            <a:latin typeface="+mn-lt"/>
          </a:endParaRPr>
        </a:p>
      </dsp:txBody>
      <dsp:txXfrm>
        <a:off x="3711999" y="1457915"/>
        <a:ext cx="1651290" cy="512759"/>
      </dsp:txXfrm>
    </dsp:sp>
    <dsp:sp modelId="{E0E95209-3916-41DD-AD26-1904A76D73DD}">
      <dsp:nvSpPr>
        <dsp:cNvPr id="0" name=""/>
        <dsp:cNvSpPr/>
      </dsp:nvSpPr>
      <dsp:spPr>
        <a:xfrm>
          <a:off x="4031869" y="2186033"/>
          <a:ext cx="1307177" cy="512759"/>
        </a:xfrm>
        <a:prstGeom prst="rect">
          <a:avLst/>
        </a:prstGeom>
        <a:gradFill flip="none" rotWithShape="1">
          <a:gsLst>
            <a:gs pos="0">
              <a:schemeClr val="accent1">
                <a:lumMod val="50000"/>
              </a:schemeClr>
            </a:gs>
            <a:gs pos="100000">
              <a:schemeClr val="accent1">
                <a:lumMod val="75000"/>
              </a:schemeClr>
            </a:gs>
          </a:gsLst>
          <a:lin ang="54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threePt" dir="t"/>
        </a:scene3d>
        <a:sp3d>
          <a:bevelT w="63500" h="635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mn-lt"/>
            </a:rPr>
            <a:t>Employee</a:t>
          </a:r>
          <a:endParaRPr lang="en-US" sz="1400" kern="1200" dirty="0">
            <a:latin typeface="+mn-lt"/>
          </a:endParaRPr>
        </a:p>
      </dsp:txBody>
      <dsp:txXfrm>
        <a:off x="4031869" y="2186033"/>
        <a:ext cx="1307177" cy="512759"/>
      </dsp:txXfrm>
    </dsp:sp>
    <dsp:sp modelId="{E331FF3E-15EF-46F8-B3B4-0A42A335B93A}">
      <dsp:nvSpPr>
        <dsp:cNvPr id="0" name=""/>
        <dsp:cNvSpPr/>
      </dsp:nvSpPr>
      <dsp:spPr>
        <a:xfrm>
          <a:off x="5578649" y="1457915"/>
          <a:ext cx="1651290" cy="512759"/>
        </a:xfrm>
        <a:prstGeom prst="rect">
          <a:avLst/>
        </a:prstGeom>
        <a:solidFill>
          <a:srgbClr val="0070C0"/>
        </a:solidFill>
        <a:ln w="25400" cap="flat" cmpd="sng" algn="ctr">
          <a:noFill/>
          <a:prstDash val="solid"/>
        </a:ln>
        <a:effectLst>
          <a:outerShdw blurRad="63500" sx="102000" sy="102000" algn="ctr" rotWithShape="0">
            <a:prstClr val="black">
              <a:alpha val="40000"/>
            </a:prstClr>
          </a:outerShdw>
        </a:effectLst>
        <a:scene3d>
          <a:camera prst="orthographicFront"/>
          <a:lightRig rig="threePt" dir="t"/>
        </a:scene3d>
        <a:sp3d>
          <a:bevelT w="63500" h="635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effectLst>
                <a:outerShdw blurRad="38100" dist="38100" dir="2700000" algn="tl">
                  <a:srgbClr val="000000">
                    <a:alpha val="43137"/>
                  </a:srgbClr>
                </a:outerShdw>
              </a:effectLst>
              <a:latin typeface="+mn-lt"/>
            </a:rPr>
            <a:t>Manager 3</a:t>
          </a:r>
          <a:endParaRPr lang="en-US" sz="1400" kern="1200" dirty="0">
            <a:solidFill>
              <a:schemeClr val="bg1"/>
            </a:solidFill>
            <a:effectLst>
              <a:outerShdw blurRad="38100" dist="38100" dir="2700000" algn="tl">
                <a:srgbClr val="000000">
                  <a:alpha val="43137"/>
                </a:srgbClr>
              </a:outerShdw>
            </a:effectLst>
            <a:latin typeface="+mn-lt"/>
          </a:endParaRPr>
        </a:p>
      </dsp:txBody>
      <dsp:txXfrm>
        <a:off x="5578649" y="1457915"/>
        <a:ext cx="1651290" cy="512759"/>
      </dsp:txXfrm>
    </dsp:sp>
    <dsp:sp modelId="{87D6A031-FE8B-4CA6-B255-C3F3D18B355E}">
      <dsp:nvSpPr>
        <dsp:cNvPr id="0" name=""/>
        <dsp:cNvSpPr/>
      </dsp:nvSpPr>
      <dsp:spPr>
        <a:xfrm>
          <a:off x="5870029" y="2186033"/>
          <a:ext cx="1307177" cy="512759"/>
        </a:xfrm>
        <a:prstGeom prst="rect">
          <a:avLst/>
        </a:prstGeom>
        <a:gradFill flip="none" rotWithShape="1">
          <a:gsLst>
            <a:gs pos="0">
              <a:schemeClr val="accent1">
                <a:lumMod val="50000"/>
              </a:schemeClr>
            </a:gs>
            <a:gs pos="100000">
              <a:schemeClr val="accent1">
                <a:lumMod val="75000"/>
              </a:schemeClr>
            </a:gs>
          </a:gsLst>
          <a:lin ang="54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threePt" dir="t"/>
        </a:scene3d>
        <a:sp3d>
          <a:bevelT w="63500" h="635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mn-lt"/>
            </a:rPr>
            <a:t>Employee</a:t>
          </a:r>
          <a:endParaRPr lang="en-US" sz="1400" kern="1200" dirty="0">
            <a:latin typeface="+mn-lt"/>
          </a:endParaRPr>
        </a:p>
      </dsp:txBody>
      <dsp:txXfrm>
        <a:off x="5870029" y="2186033"/>
        <a:ext cx="1307177" cy="512759"/>
      </dsp:txXfrm>
    </dsp:sp>
    <dsp:sp modelId="{AB5AFCE7-F2E3-402A-BCC2-EA5EE8A88DAB}">
      <dsp:nvSpPr>
        <dsp:cNvPr id="0" name=""/>
        <dsp:cNvSpPr/>
      </dsp:nvSpPr>
      <dsp:spPr>
        <a:xfrm>
          <a:off x="2314915" y="729797"/>
          <a:ext cx="2115050" cy="512759"/>
        </a:xfrm>
        <a:prstGeom prst="rect">
          <a:avLst/>
        </a:prstGeom>
        <a:solidFill>
          <a:srgbClr val="FF9933"/>
        </a:solidFill>
        <a:ln w="25400" cap="flat" cmpd="sng" algn="ctr">
          <a:noFill/>
          <a:prstDash val="solid"/>
        </a:ln>
        <a:effectLst>
          <a:outerShdw blurRad="63500" sx="102000" sy="102000" algn="ctr" rotWithShape="0">
            <a:prstClr val="black">
              <a:alpha val="40000"/>
            </a:prstClr>
          </a:outerShdw>
        </a:effectLst>
        <a:scene3d>
          <a:camera prst="orthographicFront"/>
          <a:lightRig rig="threePt" dir="t"/>
        </a:scene3d>
        <a:sp3d>
          <a:bevelT w="63500" h="635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lumMod val="95000"/>
                  <a:lumOff val="5000"/>
                </a:schemeClr>
              </a:solidFill>
              <a:effectLst>
                <a:outerShdw blurRad="38100" dist="38100" dir="2700000" algn="tl">
                  <a:srgbClr val="000000">
                    <a:alpha val="43137"/>
                  </a:srgbClr>
                </a:outerShdw>
              </a:effectLst>
              <a:latin typeface="+mn-lt"/>
            </a:rPr>
            <a:t>Assistant Director</a:t>
          </a:r>
          <a:endParaRPr lang="en-US" sz="1400" b="1" kern="1200" dirty="0">
            <a:solidFill>
              <a:schemeClr val="tx1">
                <a:lumMod val="95000"/>
                <a:lumOff val="5000"/>
              </a:schemeClr>
            </a:solidFill>
            <a:effectLst>
              <a:outerShdw blurRad="38100" dist="38100" dir="2700000" algn="tl">
                <a:srgbClr val="000000">
                  <a:alpha val="43137"/>
                </a:srgbClr>
              </a:outerShdw>
            </a:effectLst>
            <a:latin typeface="+mn-lt"/>
          </a:endParaRPr>
        </a:p>
      </dsp:txBody>
      <dsp:txXfrm>
        <a:off x="2314915" y="729797"/>
        <a:ext cx="2115050" cy="51275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EA3737-223A-4F27-8B29-ED2030295110}" type="datetimeFigureOut">
              <a:rPr lang="zh-CN" altLang="en-US" smtClean="0"/>
              <a:pPr/>
              <a:t>2016/7/6</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ACC50-06F9-46E1-8299-F7BE55AE0FD6}" type="slidenum">
              <a:rPr lang="zh-CN" altLang="en-US" smtClean="0"/>
              <a:pPr/>
              <a:t>‹#›</a:t>
            </a:fld>
            <a:endParaRPr lang="zh-CN" altLang="en-US"/>
          </a:p>
        </p:txBody>
      </p:sp>
    </p:spTree>
    <p:extLst>
      <p:ext uri="{BB962C8B-B14F-4D97-AF65-F5344CB8AC3E}">
        <p14:creationId xmlns:p14="http://schemas.microsoft.com/office/powerpoint/2010/main" val="2386651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FACC50-06F9-46E1-8299-F7BE55AE0FD6}" type="slidenum">
              <a:rPr lang="zh-CN" altLang="en-US" smtClean="0"/>
              <a:pPr/>
              <a:t>13</a:t>
            </a:fld>
            <a:endParaRPr lang="zh-CN" altLang="en-US"/>
          </a:p>
        </p:txBody>
      </p:sp>
    </p:spTree>
    <p:extLst>
      <p:ext uri="{BB962C8B-B14F-4D97-AF65-F5344CB8AC3E}">
        <p14:creationId xmlns:p14="http://schemas.microsoft.com/office/powerpoint/2010/main" val="3439718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FACC50-06F9-46E1-8299-F7BE55AE0FD6}" type="slidenum">
              <a:rPr lang="zh-CN" altLang="en-US" smtClean="0"/>
              <a:pPr/>
              <a:t>17</a:t>
            </a:fld>
            <a:endParaRPr lang="zh-CN" altLang="en-US"/>
          </a:p>
        </p:txBody>
      </p:sp>
    </p:spTree>
    <p:extLst>
      <p:ext uri="{BB962C8B-B14F-4D97-AF65-F5344CB8AC3E}">
        <p14:creationId xmlns:p14="http://schemas.microsoft.com/office/powerpoint/2010/main" val="240662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3" name="图片 12" descr="未标题-1.jpg"/>
          <p:cNvPicPr>
            <a:picLocks noChangeAspect="1"/>
          </p:cNvPicPr>
          <p:nvPr userDrawn="1"/>
        </p:nvPicPr>
        <p:blipFill>
          <a:blip r:embed="rId2"/>
          <a:srcRect t="7530"/>
          <a:stretch>
            <a:fillRect/>
          </a:stretch>
        </p:blipFill>
        <p:spPr>
          <a:xfrm>
            <a:off x="1011839" y="0"/>
            <a:ext cx="7120322" cy="4368800"/>
          </a:xfrm>
          <a:prstGeom prst="rect">
            <a:avLst/>
          </a:prstGeom>
        </p:spPr>
      </p:pic>
      <p:sp>
        <p:nvSpPr>
          <p:cNvPr id="4" name="日期占位符 3"/>
          <p:cNvSpPr>
            <a:spLocks noGrp="1"/>
          </p:cNvSpPr>
          <p:nvPr>
            <p:ph type="dt" sz="half" idx="10"/>
          </p:nvPr>
        </p:nvSpPr>
        <p:spPr/>
        <p:txBody>
          <a:bodyPr/>
          <a:lstStyle/>
          <a:p>
            <a:fld id="{D3EF53BF-BBBF-4283-A340-F848B9C3078A}" type="datetimeFigureOut">
              <a:rPr lang="zh-CN" altLang="en-US" smtClean="0"/>
              <a:pPr/>
              <a:t>2016/7/6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
        <p:nvSpPr>
          <p:cNvPr id="8" name="任意多边形 7"/>
          <p:cNvSpPr/>
          <p:nvPr userDrawn="1"/>
        </p:nvSpPr>
        <p:spPr>
          <a:xfrm>
            <a:off x="0" y="2857500"/>
            <a:ext cx="9144000" cy="2857500"/>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0 h 3618943"/>
              <a:gd name="connsiteX1" fmla="*/ 9144000 w 9144000"/>
              <a:gd name="connsiteY1" fmla="*/ 18782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290119 h 3909062"/>
              <a:gd name="connsiteX1" fmla="*/ 9144000 w 9144000"/>
              <a:gd name="connsiteY1" fmla="*/ 21683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290119 h 3909062"/>
              <a:gd name="connsiteX1" fmla="*/ 9144000 w 9144000"/>
              <a:gd name="connsiteY1" fmla="*/ 12539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0 h 3618943"/>
              <a:gd name="connsiteX1" fmla="*/ 9144000 w 9144000"/>
              <a:gd name="connsiteY1" fmla="*/ 9638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442519 h 4061462"/>
              <a:gd name="connsiteX1" fmla="*/ 9144000 w 9144000"/>
              <a:gd name="connsiteY1" fmla="*/ 1406346 h 4061462"/>
              <a:gd name="connsiteX2" fmla="*/ 9144000 w 9144000"/>
              <a:gd name="connsiteY2" fmla="*/ 4061462 h 4061462"/>
              <a:gd name="connsiteX3" fmla="*/ 0 w 9144000"/>
              <a:gd name="connsiteY3" fmla="*/ 4061462 h 4061462"/>
              <a:gd name="connsiteX4" fmla="*/ 0 w 9144000"/>
              <a:gd name="connsiteY4" fmla="*/ 442519 h 4061462"/>
              <a:gd name="connsiteX0" fmla="*/ 0 w 9144000"/>
              <a:gd name="connsiteY0" fmla="*/ 442519 h 4061462"/>
              <a:gd name="connsiteX1" fmla="*/ 9144000 w 9144000"/>
              <a:gd name="connsiteY1" fmla="*/ 1406346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2178074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618943">
                <a:moveTo>
                  <a:pt x="0" y="0"/>
                </a:moveTo>
                <a:cubicBezTo>
                  <a:pt x="1783491" y="2055435"/>
                  <a:pt x="7842422" y="1878666"/>
                  <a:pt x="9144000" y="1171840"/>
                </a:cubicBezTo>
                <a:lnTo>
                  <a:pt x="9144000" y="1498149"/>
                </a:lnTo>
                <a:lnTo>
                  <a:pt x="9144000" y="3618943"/>
                </a:lnTo>
                <a:lnTo>
                  <a:pt x="0" y="3618943"/>
                </a:lnTo>
                <a:lnTo>
                  <a:pt x="0" y="0"/>
                </a:lnTo>
                <a:close/>
              </a:path>
            </a:pathLst>
          </a:custGeom>
          <a:solidFill>
            <a:srgbClr val="C0000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3257550"/>
            <a:ext cx="9144000" cy="2457450"/>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0 h 3618943"/>
              <a:gd name="connsiteX1" fmla="*/ 9144000 w 9144000"/>
              <a:gd name="connsiteY1" fmla="*/ 18782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290119 h 3909062"/>
              <a:gd name="connsiteX1" fmla="*/ 9144000 w 9144000"/>
              <a:gd name="connsiteY1" fmla="*/ 21683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290119 h 3909062"/>
              <a:gd name="connsiteX1" fmla="*/ 9144000 w 9144000"/>
              <a:gd name="connsiteY1" fmla="*/ 12539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0 h 3618943"/>
              <a:gd name="connsiteX1" fmla="*/ 9144000 w 9144000"/>
              <a:gd name="connsiteY1" fmla="*/ 9638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442519 h 4061462"/>
              <a:gd name="connsiteX1" fmla="*/ 9144000 w 9144000"/>
              <a:gd name="connsiteY1" fmla="*/ 1406346 h 4061462"/>
              <a:gd name="connsiteX2" fmla="*/ 9144000 w 9144000"/>
              <a:gd name="connsiteY2" fmla="*/ 4061462 h 4061462"/>
              <a:gd name="connsiteX3" fmla="*/ 0 w 9144000"/>
              <a:gd name="connsiteY3" fmla="*/ 4061462 h 4061462"/>
              <a:gd name="connsiteX4" fmla="*/ 0 w 9144000"/>
              <a:gd name="connsiteY4" fmla="*/ 442519 h 4061462"/>
              <a:gd name="connsiteX0" fmla="*/ 0 w 9144000"/>
              <a:gd name="connsiteY0" fmla="*/ 442519 h 4061462"/>
              <a:gd name="connsiteX1" fmla="*/ 9144000 w 9144000"/>
              <a:gd name="connsiteY1" fmla="*/ 1406346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2178074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618943">
                <a:moveTo>
                  <a:pt x="0" y="0"/>
                </a:moveTo>
                <a:cubicBezTo>
                  <a:pt x="2117124" y="1906711"/>
                  <a:pt x="7212227" y="1650233"/>
                  <a:pt x="9144000" y="1171840"/>
                </a:cubicBezTo>
                <a:lnTo>
                  <a:pt x="9144000" y="1498149"/>
                </a:lnTo>
                <a:lnTo>
                  <a:pt x="9144000" y="3618943"/>
                </a:lnTo>
                <a:lnTo>
                  <a:pt x="0" y="3618943"/>
                </a:lnTo>
                <a:lnTo>
                  <a:pt x="0" y="0"/>
                </a:lnTo>
                <a:close/>
              </a:path>
            </a:pathLst>
          </a:custGeom>
          <a:gradFill flip="none" rotWithShape="1">
            <a:gsLst>
              <a:gs pos="0">
                <a:schemeClr val="tx1">
                  <a:lumMod val="65000"/>
                  <a:lumOff val="35000"/>
                </a:schemeClr>
              </a:gs>
              <a:gs pos="50000">
                <a:schemeClr val="bg1">
                  <a:lumMod val="50000"/>
                  <a:tint val="44500"/>
                  <a:satMod val="160000"/>
                </a:schemeClr>
              </a:gs>
              <a:gs pos="100000">
                <a:schemeClr val="bg1">
                  <a:alpha val="95000"/>
                </a:schemeClr>
              </a:gs>
            </a:gsLst>
            <a:lin ang="2700000" scaled="1"/>
            <a:tileRect/>
          </a:gradFill>
          <a:ln>
            <a:noFill/>
          </a:ln>
          <a:effectLst>
            <a:outerShdw dist="38100" dir="16200000"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0" y="4102100"/>
            <a:ext cx="6394450" cy="1225021"/>
          </a:xfrm>
        </p:spPr>
        <p:txBody>
          <a:bodyPr>
            <a:normAutofit/>
          </a:bodyPr>
          <a:lstStyle>
            <a:lvl1pPr>
              <a:defRPr sz="28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0" y="4984750"/>
            <a:ext cx="6400800" cy="1460500"/>
          </a:xfrm>
        </p:spPr>
        <p:txBody>
          <a:bodyPr>
            <a:normAutofit/>
          </a:bodyPr>
          <a:lstStyle>
            <a:lvl1pPr marL="985838" indent="0" algn="l" defTabSz="985838">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2" name="Rectangle 9"/>
          <p:cNvSpPr>
            <a:spLocks noChangeArrowheads="1"/>
          </p:cNvSpPr>
          <p:nvPr userDrawn="1"/>
        </p:nvSpPr>
        <p:spPr bwMode="gray">
          <a:xfrm>
            <a:off x="7192963" y="4991100"/>
            <a:ext cx="1646237" cy="377825"/>
          </a:xfrm>
          <a:prstGeom prst="roundRect">
            <a:avLst/>
          </a:prstGeom>
          <a:gradFill rotWithShape="1">
            <a:gsLst>
              <a:gs pos="0">
                <a:srgbClr val="FFFFFF"/>
              </a:gs>
              <a:gs pos="100000">
                <a:srgbClr val="DDDDDD"/>
              </a:gs>
            </a:gsLst>
            <a:lin ang="0" scaled="1"/>
          </a:gradFill>
          <a:ln w="9525">
            <a:solidFill>
              <a:srgbClr val="969696"/>
            </a:solidFill>
            <a:miter lim="800000"/>
            <a:headEnd/>
            <a:tailEnd/>
          </a:ln>
        </p:spPr>
        <p:txBody>
          <a:bodyPr wrap="none" anchor="ctr"/>
          <a:lstStyle/>
          <a:p>
            <a:pPr algn="ctr" eaLnBrk="0" hangingPunct="0">
              <a:defRPr/>
            </a:pPr>
            <a:r>
              <a:rPr lang="de-DE" sz="1600" b="1" dirty="0"/>
              <a:t>YOUR </a:t>
            </a:r>
            <a:r>
              <a:rPr lang="de-DE" sz="1600" b="1" dirty="0">
                <a:solidFill>
                  <a:srgbClr val="C00000"/>
                </a:solidFill>
              </a:rPr>
              <a:t>LOGO</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EF53BF-BBBF-4283-A340-F848B9C3078A}" type="datetimeFigureOut">
              <a:rPr lang="zh-CN" altLang="en-US" smtClean="0"/>
              <a:pPr/>
              <a:t>2016/7/6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EF53BF-BBBF-4283-A340-F848B9C3078A}" type="datetimeFigureOut">
              <a:rPr lang="zh-CN" altLang="en-US" smtClean="0"/>
              <a:pPr/>
              <a:t>2016/7/6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EF53BF-BBBF-4283-A340-F848B9C3078A}" type="datetimeFigureOut">
              <a:rPr lang="zh-CN" altLang="en-US" smtClean="0"/>
              <a:pPr/>
              <a:t>2016/7/6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EF53BF-BBBF-4283-A340-F848B9C3078A}" type="datetimeFigureOut">
              <a:rPr lang="zh-CN" altLang="en-US" smtClean="0"/>
              <a:pPr/>
              <a:t>2016/7/6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11" name="Picture 2" descr="http://www.cobaplastics.com/graphics/graphic_project.jpg"/>
          <p:cNvPicPr>
            <a:picLocks noChangeAspect="1" noChangeArrowheads="1"/>
          </p:cNvPicPr>
          <p:nvPr userDrawn="1"/>
        </p:nvPicPr>
        <p:blipFill>
          <a:blip r:embed="rId2"/>
          <a:stretch>
            <a:fillRect/>
          </a:stretch>
        </p:blipFill>
        <p:spPr bwMode="auto">
          <a:xfrm>
            <a:off x="2171700" y="0"/>
            <a:ext cx="6305550" cy="4413885"/>
          </a:xfrm>
          <a:prstGeom prst="rect">
            <a:avLst/>
          </a:prstGeom>
          <a:noFill/>
          <a:ln>
            <a:noFill/>
          </a:ln>
        </p:spPr>
      </p:pic>
      <p:sp>
        <p:nvSpPr>
          <p:cNvPr id="4" name="日期占位符 3"/>
          <p:cNvSpPr>
            <a:spLocks noGrp="1"/>
          </p:cNvSpPr>
          <p:nvPr>
            <p:ph type="dt" sz="half" idx="10"/>
          </p:nvPr>
        </p:nvSpPr>
        <p:spPr/>
        <p:txBody>
          <a:bodyPr/>
          <a:lstStyle/>
          <a:p>
            <a:fld id="{D3EF53BF-BBBF-4283-A340-F848B9C3078A}" type="datetimeFigureOut">
              <a:rPr lang="zh-CN" altLang="en-US" smtClean="0"/>
              <a:pPr/>
              <a:t>2016/7/6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
        <p:nvSpPr>
          <p:cNvPr id="8" name="任意多边形 7"/>
          <p:cNvSpPr/>
          <p:nvPr userDrawn="1"/>
        </p:nvSpPr>
        <p:spPr>
          <a:xfrm>
            <a:off x="0" y="2857500"/>
            <a:ext cx="9144000" cy="2857500"/>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0 h 3618943"/>
              <a:gd name="connsiteX1" fmla="*/ 9144000 w 9144000"/>
              <a:gd name="connsiteY1" fmla="*/ 18782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290119 h 3909062"/>
              <a:gd name="connsiteX1" fmla="*/ 9144000 w 9144000"/>
              <a:gd name="connsiteY1" fmla="*/ 21683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290119 h 3909062"/>
              <a:gd name="connsiteX1" fmla="*/ 9144000 w 9144000"/>
              <a:gd name="connsiteY1" fmla="*/ 12539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0 h 3618943"/>
              <a:gd name="connsiteX1" fmla="*/ 9144000 w 9144000"/>
              <a:gd name="connsiteY1" fmla="*/ 9638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442519 h 4061462"/>
              <a:gd name="connsiteX1" fmla="*/ 9144000 w 9144000"/>
              <a:gd name="connsiteY1" fmla="*/ 1406346 h 4061462"/>
              <a:gd name="connsiteX2" fmla="*/ 9144000 w 9144000"/>
              <a:gd name="connsiteY2" fmla="*/ 4061462 h 4061462"/>
              <a:gd name="connsiteX3" fmla="*/ 0 w 9144000"/>
              <a:gd name="connsiteY3" fmla="*/ 4061462 h 4061462"/>
              <a:gd name="connsiteX4" fmla="*/ 0 w 9144000"/>
              <a:gd name="connsiteY4" fmla="*/ 442519 h 4061462"/>
              <a:gd name="connsiteX0" fmla="*/ 0 w 9144000"/>
              <a:gd name="connsiteY0" fmla="*/ 442519 h 4061462"/>
              <a:gd name="connsiteX1" fmla="*/ 9144000 w 9144000"/>
              <a:gd name="connsiteY1" fmla="*/ 1406346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2178074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618943">
                <a:moveTo>
                  <a:pt x="0" y="0"/>
                </a:moveTo>
                <a:cubicBezTo>
                  <a:pt x="1783491" y="2055435"/>
                  <a:pt x="7842422" y="1878666"/>
                  <a:pt x="9144000" y="1171840"/>
                </a:cubicBezTo>
                <a:lnTo>
                  <a:pt x="9144000" y="1498149"/>
                </a:lnTo>
                <a:lnTo>
                  <a:pt x="9144000" y="3618943"/>
                </a:lnTo>
                <a:lnTo>
                  <a:pt x="0" y="3618943"/>
                </a:lnTo>
                <a:lnTo>
                  <a:pt x="0" y="0"/>
                </a:lnTo>
                <a:close/>
              </a:path>
            </a:pathLst>
          </a:custGeom>
          <a:solidFill>
            <a:srgbClr val="C0000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3257550"/>
            <a:ext cx="9144000" cy="2457450"/>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0 h 3618943"/>
              <a:gd name="connsiteX1" fmla="*/ 9144000 w 9144000"/>
              <a:gd name="connsiteY1" fmla="*/ 18782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290119 h 3909062"/>
              <a:gd name="connsiteX1" fmla="*/ 9144000 w 9144000"/>
              <a:gd name="connsiteY1" fmla="*/ 21683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290119 h 3909062"/>
              <a:gd name="connsiteX1" fmla="*/ 9144000 w 9144000"/>
              <a:gd name="connsiteY1" fmla="*/ 12539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0 h 3618943"/>
              <a:gd name="connsiteX1" fmla="*/ 9144000 w 9144000"/>
              <a:gd name="connsiteY1" fmla="*/ 9638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442519 h 4061462"/>
              <a:gd name="connsiteX1" fmla="*/ 9144000 w 9144000"/>
              <a:gd name="connsiteY1" fmla="*/ 1406346 h 4061462"/>
              <a:gd name="connsiteX2" fmla="*/ 9144000 w 9144000"/>
              <a:gd name="connsiteY2" fmla="*/ 4061462 h 4061462"/>
              <a:gd name="connsiteX3" fmla="*/ 0 w 9144000"/>
              <a:gd name="connsiteY3" fmla="*/ 4061462 h 4061462"/>
              <a:gd name="connsiteX4" fmla="*/ 0 w 9144000"/>
              <a:gd name="connsiteY4" fmla="*/ 442519 h 4061462"/>
              <a:gd name="connsiteX0" fmla="*/ 0 w 9144000"/>
              <a:gd name="connsiteY0" fmla="*/ 442519 h 4061462"/>
              <a:gd name="connsiteX1" fmla="*/ 9144000 w 9144000"/>
              <a:gd name="connsiteY1" fmla="*/ 1406346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2178074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618943">
                <a:moveTo>
                  <a:pt x="0" y="0"/>
                </a:moveTo>
                <a:cubicBezTo>
                  <a:pt x="2117124" y="1906711"/>
                  <a:pt x="7212227" y="1650233"/>
                  <a:pt x="9144000" y="1171840"/>
                </a:cubicBezTo>
                <a:lnTo>
                  <a:pt x="9144000" y="1498149"/>
                </a:lnTo>
                <a:lnTo>
                  <a:pt x="9144000" y="3618943"/>
                </a:lnTo>
                <a:lnTo>
                  <a:pt x="0" y="3618943"/>
                </a:lnTo>
                <a:lnTo>
                  <a:pt x="0" y="0"/>
                </a:lnTo>
                <a:close/>
              </a:path>
            </a:pathLst>
          </a:custGeom>
          <a:gradFill flip="none" rotWithShape="1">
            <a:gsLst>
              <a:gs pos="0">
                <a:schemeClr val="tx1">
                  <a:lumMod val="65000"/>
                  <a:lumOff val="35000"/>
                </a:schemeClr>
              </a:gs>
              <a:gs pos="50000">
                <a:schemeClr val="bg1">
                  <a:lumMod val="50000"/>
                  <a:tint val="44500"/>
                  <a:satMod val="160000"/>
                </a:schemeClr>
              </a:gs>
              <a:gs pos="100000">
                <a:schemeClr val="bg1">
                  <a:alpha val="95000"/>
                </a:schemeClr>
              </a:gs>
            </a:gsLst>
            <a:lin ang="2700000" scaled="1"/>
            <a:tileRect/>
          </a:gradFill>
          <a:ln>
            <a:noFill/>
          </a:ln>
          <a:effectLst>
            <a:outerShdw dist="38100" dir="16200000"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0" y="4102100"/>
            <a:ext cx="6394450" cy="1225021"/>
          </a:xfrm>
        </p:spPr>
        <p:txBody>
          <a:bodyPr>
            <a:normAutofit/>
          </a:bodyPr>
          <a:lstStyle>
            <a:lvl1pPr>
              <a:defRPr sz="28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0" y="4984750"/>
            <a:ext cx="6400800" cy="1460500"/>
          </a:xfrm>
        </p:spPr>
        <p:txBody>
          <a:bodyPr>
            <a:normAutofit/>
          </a:bodyPr>
          <a:lstStyle>
            <a:lvl1pPr marL="985838" indent="0" algn="l" defTabSz="985838">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2" name="Rectangle 9"/>
          <p:cNvSpPr>
            <a:spLocks noChangeArrowheads="1"/>
          </p:cNvSpPr>
          <p:nvPr userDrawn="1"/>
        </p:nvSpPr>
        <p:spPr bwMode="gray">
          <a:xfrm>
            <a:off x="7192963" y="4991100"/>
            <a:ext cx="1646237" cy="377825"/>
          </a:xfrm>
          <a:prstGeom prst="roundRect">
            <a:avLst/>
          </a:prstGeom>
          <a:gradFill rotWithShape="1">
            <a:gsLst>
              <a:gs pos="0">
                <a:srgbClr val="FFFFFF"/>
              </a:gs>
              <a:gs pos="100000">
                <a:srgbClr val="DDDDDD"/>
              </a:gs>
            </a:gsLst>
            <a:lin ang="0" scaled="1"/>
          </a:gradFill>
          <a:ln w="9525">
            <a:solidFill>
              <a:srgbClr val="969696"/>
            </a:solidFill>
            <a:miter lim="800000"/>
            <a:headEnd/>
            <a:tailEnd/>
          </a:ln>
        </p:spPr>
        <p:txBody>
          <a:bodyPr wrap="none" anchor="ctr"/>
          <a:lstStyle/>
          <a:p>
            <a:pPr algn="ctr" eaLnBrk="0" hangingPunct="0">
              <a:defRPr/>
            </a:pPr>
            <a:r>
              <a:rPr lang="de-DE" sz="1600" b="1" dirty="0"/>
              <a:t>YOUR </a:t>
            </a:r>
            <a:r>
              <a:rPr lang="de-DE" sz="1600" b="1" dirty="0">
                <a:solidFill>
                  <a:srgbClr val="C00000"/>
                </a:solidFill>
              </a:rPr>
              <a:t>LOGO</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4" name="Group 23"/>
          <p:cNvGrpSpPr>
            <a:grpSpLocks/>
          </p:cNvGrpSpPr>
          <p:nvPr userDrawn="1"/>
        </p:nvGrpSpPr>
        <p:grpSpPr bwMode="auto">
          <a:xfrm>
            <a:off x="0" y="4876800"/>
            <a:ext cx="9144000" cy="838200"/>
            <a:chOff x="0" y="2086"/>
            <a:chExt cx="5760" cy="1056"/>
          </a:xfrm>
        </p:grpSpPr>
        <p:sp>
          <p:nvSpPr>
            <p:cNvPr id="15"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w="9525">
              <a:noFill/>
              <a:miter lim="800000"/>
              <a:headEnd/>
              <a:tailEnd/>
            </a:ln>
          </p:spPr>
          <p:txBody>
            <a:bodyPr wrap="none" lIns="90000" tIns="90000" rIns="72000" bIns="90000" anchor="ctr"/>
            <a:lstStyle/>
            <a:p>
              <a:endParaRPr lang="zh-CN" noProof="1"/>
            </a:p>
          </p:txBody>
        </p:sp>
        <p:sp>
          <p:nvSpPr>
            <p:cNvPr id="16" name="Rectangle 25"/>
            <p:cNvSpPr>
              <a:spLocks noChangeArrowheads="1"/>
            </p:cNvSpPr>
            <p:nvPr/>
          </p:nvSpPr>
          <p:spPr bwMode="gray">
            <a:xfrm flipV="1">
              <a:off x="0" y="2086"/>
              <a:ext cx="5760" cy="1056"/>
            </a:xfrm>
            <a:prstGeom prst="rect">
              <a:avLst/>
            </a:prstGeom>
            <a:gradFill rotWithShape="1">
              <a:gsLst>
                <a:gs pos="0">
                  <a:srgbClr val="DBDBDB"/>
                </a:gs>
                <a:gs pos="100000">
                  <a:srgbClr val="FFFFFF"/>
                </a:gs>
              </a:gsLst>
              <a:lin ang="5400000" scaled="1"/>
            </a:gradFill>
            <a:ln w="9525">
              <a:noFill/>
              <a:miter lim="800000"/>
              <a:headEnd/>
              <a:tailEnd/>
            </a:ln>
          </p:spPr>
          <p:txBody>
            <a:bodyPr rot="10800000" wrap="none" lIns="90000" tIns="90000" rIns="72000" bIns="90000" anchor="ctr"/>
            <a:lstStyle/>
            <a:p>
              <a:endParaRPr lang="zh-CN" noProof="1"/>
            </a:p>
          </p:txBody>
        </p:sp>
      </p:grpSp>
      <p:sp>
        <p:nvSpPr>
          <p:cNvPr id="2" name="标题 1"/>
          <p:cNvSpPr>
            <a:spLocks noGrp="1"/>
          </p:cNvSpPr>
          <p:nvPr>
            <p:ph type="title"/>
          </p:nvPr>
        </p:nvSpPr>
        <p:spPr>
          <a:xfrm>
            <a:off x="457200" y="546099"/>
            <a:ext cx="8229600" cy="635265"/>
          </a:xfrm>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3EF53BF-BBBF-4283-A340-F848B9C3078A}" type="datetimeFigureOut">
              <a:rPr lang="zh-CN" altLang="en-US" smtClean="0"/>
              <a:pPr/>
              <a:t>2016/7/6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
        <p:nvSpPr>
          <p:cNvPr id="10" name="Rectangle 9"/>
          <p:cNvSpPr>
            <a:spLocks noChangeArrowheads="1"/>
          </p:cNvSpPr>
          <p:nvPr userDrawn="1"/>
        </p:nvSpPr>
        <p:spPr bwMode="gray">
          <a:xfrm>
            <a:off x="7061200" y="5257800"/>
            <a:ext cx="1646237" cy="377825"/>
          </a:xfrm>
          <a:prstGeom prst="roundRect">
            <a:avLst/>
          </a:prstGeom>
          <a:gradFill rotWithShape="1">
            <a:gsLst>
              <a:gs pos="0">
                <a:srgbClr val="FFFFFF"/>
              </a:gs>
              <a:gs pos="100000">
                <a:srgbClr val="DDDDDD"/>
              </a:gs>
            </a:gsLst>
            <a:lin ang="0" scaled="1"/>
          </a:gradFill>
          <a:ln w="9525">
            <a:solidFill>
              <a:srgbClr val="969696"/>
            </a:solidFill>
            <a:miter lim="800000"/>
            <a:headEnd/>
            <a:tailEnd/>
          </a:ln>
        </p:spPr>
        <p:txBody>
          <a:bodyPr wrap="none" anchor="ctr"/>
          <a:lstStyle/>
          <a:p>
            <a:pPr algn="ctr" eaLnBrk="0" hangingPunct="0">
              <a:defRPr/>
            </a:pPr>
            <a:r>
              <a:rPr lang="de-DE" sz="1600" b="1" dirty="0"/>
              <a:t>YOUR </a:t>
            </a:r>
            <a:r>
              <a:rPr lang="de-DE" sz="1600" b="1" dirty="0">
                <a:solidFill>
                  <a:srgbClr val="C00000"/>
                </a:solidFill>
              </a:rPr>
              <a:t>LOGO</a:t>
            </a:r>
          </a:p>
        </p:txBody>
      </p:sp>
      <p:sp>
        <p:nvSpPr>
          <p:cNvPr id="11" name="任意多边形 10"/>
          <p:cNvSpPr/>
          <p:nvPr userDrawn="1"/>
        </p:nvSpPr>
        <p:spPr>
          <a:xfrm flipH="1" flipV="1">
            <a:off x="0" y="0"/>
            <a:ext cx="9144000" cy="635000"/>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0 h 3618943"/>
              <a:gd name="connsiteX1" fmla="*/ 9144000 w 9144000"/>
              <a:gd name="connsiteY1" fmla="*/ 18782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290119 h 3909062"/>
              <a:gd name="connsiteX1" fmla="*/ 9144000 w 9144000"/>
              <a:gd name="connsiteY1" fmla="*/ 21683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290119 h 3909062"/>
              <a:gd name="connsiteX1" fmla="*/ 9144000 w 9144000"/>
              <a:gd name="connsiteY1" fmla="*/ 12539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0 h 3618943"/>
              <a:gd name="connsiteX1" fmla="*/ 9144000 w 9144000"/>
              <a:gd name="connsiteY1" fmla="*/ 9638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442519 h 4061462"/>
              <a:gd name="connsiteX1" fmla="*/ 9144000 w 9144000"/>
              <a:gd name="connsiteY1" fmla="*/ 1406346 h 4061462"/>
              <a:gd name="connsiteX2" fmla="*/ 9144000 w 9144000"/>
              <a:gd name="connsiteY2" fmla="*/ 4061462 h 4061462"/>
              <a:gd name="connsiteX3" fmla="*/ 0 w 9144000"/>
              <a:gd name="connsiteY3" fmla="*/ 4061462 h 4061462"/>
              <a:gd name="connsiteX4" fmla="*/ 0 w 9144000"/>
              <a:gd name="connsiteY4" fmla="*/ 442519 h 4061462"/>
              <a:gd name="connsiteX0" fmla="*/ 0 w 9144000"/>
              <a:gd name="connsiteY0" fmla="*/ 442519 h 4061462"/>
              <a:gd name="connsiteX1" fmla="*/ 9144000 w 9144000"/>
              <a:gd name="connsiteY1" fmla="*/ 1406346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2178074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618943">
                <a:moveTo>
                  <a:pt x="0" y="0"/>
                </a:moveTo>
                <a:cubicBezTo>
                  <a:pt x="1783491" y="2055435"/>
                  <a:pt x="7842422" y="1878666"/>
                  <a:pt x="9144000" y="1171840"/>
                </a:cubicBezTo>
                <a:lnTo>
                  <a:pt x="9144000" y="1498149"/>
                </a:lnTo>
                <a:lnTo>
                  <a:pt x="9144000" y="3618943"/>
                </a:lnTo>
                <a:lnTo>
                  <a:pt x="0" y="3618943"/>
                </a:lnTo>
                <a:lnTo>
                  <a:pt x="0" y="0"/>
                </a:lnTo>
                <a:close/>
              </a:path>
            </a:pathLst>
          </a:custGeom>
          <a:solidFill>
            <a:srgbClr val="C0000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userDrawn="1"/>
        </p:nvSpPr>
        <p:spPr>
          <a:xfrm flipH="1" flipV="1">
            <a:off x="0" y="-31750"/>
            <a:ext cx="9144000" cy="538408"/>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0 h 3618943"/>
              <a:gd name="connsiteX1" fmla="*/ 9144000 w 9144000"/>
              <a:gd name="connsiteY1" fmla="*/ 18782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290119 h 3909062"/>
              <a:gd name="connsiteX1" fmla="*/ 9144000 w 9144000"/>
              <a:gd name="connsiteY1" fmla="*/ 21683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290119 h 3909062"/>
              <a:gd name="connsiteX1" fmla="*/ 9144000 w 9144000"/>
              <a:gd name="connsiteY1" fmla="*/ 1253946 h 3909062"/>
              <a:gd name="connsiteX2" fmla="*/ 9144000 w 9144000"/>
              <a:gd name="connsiteY2" fmla="*/ 3909062 h 3909062"/>
              <a:gd name="connsiteX3" fmla="*/ 0 w 9144000"/>
              <a:gd name="connsiteY3" fmla="*/ 3909062 h 3909062"/>
              <a:gd name="connsiteX4" fmla="*/ 0 w 9144000"/>
              <a:gd name="connsiteY4" fmla="*/ 290119 h 3909062"/>
              <a:gd name="connsiteX0" fmla="*/ 0 w 9144000"/>
              <a:gd name="connsiteY0" fmla="*/ 0 h 3618943"/>
              <a:gd name="connsiteX1" fmla="*/ 9144000 w 9144000"/>
              <a:gd name="connsiteY1" fmla="*/ 963827 h 3618943"/>
              <a:gd name="connsiteX2" fmla="*/ 9144000 w 9144000"/>
              <a:gd name="connsiteY2" fmla="*/ 3618943 h 3618943"/>
              <a:gd name="connsiteX3" fmla="*/ 0 w 9144000"/>
              <a:gd name="connsiteY3" fmla="*/ 3618943 h 3618943"/>
              <a:gd name="connsiteX4" fmla="*/ 0 w 9144000"/>
              <a:gd name="connsiteY4" fmla="*/ 0 h 3618943"/>
              <a:gd name="connsiteX0" fmla="*/ 0 w 9144000"/>
              <a:gd name="connsiteY0" fmla="*/ 442519 h 4061462"/>
              <a:gd name="connsiteX1" fmla="*/ 9144000 w 9144000"/>
              <a:gd name="connsiteY1" fmla="*/ 1406346 h 4061462"/>
              <a:gd name="connsiteX2" fmla="*/ 9144000 w 9144000"/>
              <a:gd name="connsiteY2" fmla="*/ 4061462 h 4061462"/>
              <a:gd name="connsiteX3" fmla="*/ 0 w 9144000"/>
              <a:gd name="connsiteY3" fmla="*/ 4061462 h 4061462"/>
              <a:gd name="connsiteX4" fmla="*/ 0 w 9144000"/>
              <a:gd name="connsiteY4" fmla="*/ 442519 h 4061462"/>
              <a:gd name="connsiteX0" fmla="*/ 0 w 9144000"/>
              <a:gd name="connsiteY0" fmla="*/ 442519 h 4061462"/>
              <a:gd name="connsiteX1" fmla="*/ 9144000 w 9144000"/>
              <a:gd name="connsiteY1" fmla="*/ 1406346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2178074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442519 h 4061462"/>
              <a:gd name="connsiteX1" fmla="*/ 9144000 w 9144000"/>
              <a:gd name="connsiteY1" fmla="*/ 1614359 h 4061462"/>
              <a:gd name="connsiteX2" fmla="*/ 9144000 w 9144000"/>
              <a:gd name="connsiteY2" fmla="*/ 1940668 h 4061462"/>
              <a:gd name="connsiteX3" fmla="*/ 9144000 w 9144000"/>
              <a:gd name="connsiteY3" fmla="*/ 4061462 h 4061462"/>
              <a:gd name="connsiteX4" fmla="*/ 0 w 9144000"/>
              <a:gd name="connsiteY4" fmla="*/ 4061462 h 4061462"/>
              <a:gd name="connsiteX5" fmla="*/ 0 w 9144000"/>
              <a:gd name="connsiteY5" fmla="*/ 442519 h 4061462"/>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 name="connsiteX0" fmla="*/ 0 w 9144000"/>
              <a:gd name="connsiteY0" fmla="*/ 0 h 3618943"/>
              <a:gd name="connsiteX1" fmla="*/ 9144000 w 9144000"/>
              <a:gd name="connsiteY1" fmla="*/ 1171840 h 3618943"/>
              <a:gd name="connsiteX2" fmla="*/ 9144000 w 9144000"/>
              <a:gd name="connsiteY2" fmla="*/ 1498149 h 3618943"/>
              <a:gd name="connsiteX3" fmla="*/ 9144000 w 9144000"/>
              <a:gd name="connsiteY3" fmla="*/ 3618943 h 3618943"/>
              <a:gd name="connsiteX4" fmla="*/ 0 w 9144000"/>
              <a:gd name="connsiteY4" fmla="*/ 3618943 h 3618943"/>
              <a:gd name="connsiteX5" fmla="*/ 0 w 9144000"/>
              <a:gd name="connsiteY5" fmla="*/ 0 h 361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618943">
                <a:moveTo>
                  <a:pt x="0" y="0"/>
                </a:moveTo>
                <a:cubicBezTo>
                  <a:pt x="2117124" y="1906711"/>
                  <a:pt x="7212227" y="1650233"/>
                  <a:pt x="9144000" y="1171840"/>
                </a:cubicBezTo>
                <a:lnTo>
                  <a:pt x="9144000" y="1498149"/>
                </a:lnTo>
                <a:lnTo>
                  <a:pt x="9144000" y="3618943"/>
                </a:lnTo>
                <a:lnTo>
                  <a:pt x="0" y="3618943"/>
                </a:lnTo>
                <a:lnTo>
                  <a:pt x="0" y="0"/>
                </a:lnTo>
                <a:close/>
              </a:path>
            </a:pathLst>
          </a:custGeom>
          <a:gradFill flip="none" rotWithShape="1">
            <a:gsLst>
              <a:gs pos="0">
                <a:schemeClr val="tx1">
                  <a:lumMod val="65000"/>
                  <a:lumOff val="35000"/>
                </a:schemeClr>
              </a:gs>
              <a:gs pos="50000">
                <a:schemeClr val="bg2">
                  <a:lumMod val="75000"/>
                </a:schemeClr>
              </a:gs>
              <a:gs pos="100000">
                <a:schemeClr val="bg1"/>
              </a:gs>
            </a:gsLst>
            <a:lin ang="2700000" scaled="1"/>
            <a:tileRect/>
          </a:gradFill>
          <a:ln>
            <a:noFill/>
          </a:ln>
          <a:effectLst>
            <a:outerShdw dist="25400" dir="5400000" algn="t"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Picture 4" descr="Header WM"/>
          <p:cNvPicPr>
            <a:picLocks noChangeAspect="1" noChangeArrowheads="1"/>
          </p:cNvPicPr>
          <p:nvPr userDrawn="1"/>
        </p:nvPicPr>
        <p:blipFill>
          <a:blip r:embed="rId2"/>
          <a:srcRect/>
          <a:stretch>
            <a:fillRect/>
          </a:stretch>
        </p:blipFill>
        <p:spPr bwMode="auto">
          <a:xfrm>
            <a:off x="0" y="0"/>
            <a:ext cx="9144000" cy="5715000"/>
          </a:xfrm>
          <a:prstGeom prst="rect">
            <a:avLst/>
          </a:prstGeom>
          <a:noFill/>
        </p:spPr>
      </p:pic>
      <p:sp>
        <p:nvSpPr>
          <p:cNvPr id="2" name="标题 1"/>
          <p:cNvSpPr>
            <a:spLocks noGrp="1"/>
          </p:cNvSpPr>
          <p:nvPr>
            <p:ph type="title"/>
          </p:nvPr>
        </p:nvSpPr>
        <p:spPr>
          <a:xfrm>
            <a:off x="457200" y="0"/>
            <a:ext cx="8229600" cy="723900"/>
          </a:xfrm>
        </p:spPr>
        <p:txBody>
          <a:bodyPr>
            <a:normAutofit/>
          </a:bodyPr>
          <a:lstStyle>
            <a:lvl1pPr algn="l">
              <a:defRPr sz="3200" b="1"/>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EF53BF-BBBF-4283-A340-F848B9C3078A}" type="datetimeFigureOut">
              <a:rPr lang="zh-CN" altLang="en-US" smtClean="0"/>
              <a:pPr/>
              <a:t>2016/7/6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5A1F916-A0C1-401C-91A2-FC5D01BD5005}" type="slidenum">
              <a:rPr lang="zh-CN" altLang="en-US" smtClean="0"/>
              <a:pPr/>
              <a:t>‹#›</a:t>
            </a:fld>
            <a:endParaRPr lang="zh-CN" altLang="en-US"/>
          </a:p>
        </p:txBody>
      </p:sp>
      <p:sp>
        <p:nvSpPr>
          <p:cNvPr id="7" name="Rectangle 9"/>
          <p:cNvSpPr>
            <a:spLocks noChangeArrowheads="1"/>
          </p:cNvSpPr>
          <p:nvPr userDrawn="1"/>
        </p:nvSpPr>
        <p:spPr bwMode="gray">
          <a:xfrm>
            <a:off x="7061200" y="5257800"/>
            <a:ext cx="1646237" cy="377825"/>
          </a:xfrm>
          <a:prstGeom prst="roundRect">
            <a:avLst/>
          </a:prstGeom>
          <a:gradFill rotWithShape="1">
            <a:gsLst>
              <a:gs pos="0">
                <a:srgbClr val="FFFFFF"/>
              </a:gs>
              <a:gs pos="100000">
                <a:srgbClr val="DDDDDD"/>
              </a:gs>
            </a:gsLst>
            <a:lin ang="0" scaled="1"/>
          </a:gradFill>
          <a:ln w="9525">
            <a:solidFill>
              <a:srgbClr val="969696"/>
            </a:solidFill>
            <a:miter lim="800000"/>
            <a:headEnd/>
            <a:tailEnd/>
          </a:ln>
        </p:spPr>
        <p:txBody>
          <a:bodyPr wrap="none" anchor="ctr"/>
          <a:lstStyle/>
          <a:p>
            <a:pPr algn="ctr" eaLnBrk="0" hangingPunct="0">
              <a:defRPr/>
            </a:pPr>
            <a:r>
              <a:rPr lang="de-DE" sz="1600" b="1" dirty="0"/>
              <a:t>YOUR </a:t>
            </a:r>
            <a:r>
              <a:rPr lang="de-DE" sz="1600" b="1" dirty="0">
                <a:solidFill>
                  <a:srgbClr val="C00000"/>
                </a:solidFill>
              </a:rPr>
              <a:t>LOGO</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3EF53BF-BBBF-4283-A340-F848B9C3078A}" type="datetimeFigureOut">
              <a:rPr lang="zh-CN" altLang="en-US" smtClean="0"/>
              <a:pPr/>
              <a:t>2016/7/6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3EF53BF-BBBF-4283-A340-F848B9C3078A}" type="datetimeFigureOut">
              <a:rPr lang="zh-CN" altLang="en-US" smtClean="0"/>
              <a:pPr/>
              <a:t>2016/7/6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EF53BF-BBBF-4283-A340-F848B9C3078A}" type="datetimeFigureOut">
              <a:rPr lang="zh-CN" altLang="en-US" smtClean="0"/>
              <a:pPr/>
              <a:t>2016/7/6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EF53BF-BBBF-4283-A340-F848B9C3078A}" type="datetimeFigureOut">
              <a:rPr lang="zh-CN" altLang="en-US" smtClean="0"/>
              <a:pPr/>
              <a:t>2016/7/6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EF53BF-BBBF-4283-A340-F848B9C3078A}" type="datetimeFigureOut">
              <a:rPr lang="zh-CN" altLang="en-US" smtClean="0"/>
              <a:pPr/>
              <a:t>2016/7/6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5A1F916-A0C1-401C-91A2-FC5D01BD500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D3EF53BF-BBBF-4283-A340-F848B9C3078A}" type="datetimeFigureOut">
              <a:rPr lang="zh-CN" altLang="en-US" smtClean="0"/>
              <a:pPr/>
              <a:t>2016/7/6</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E5A1F916-A0C1-401C-91A2-FC5D01BD500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3200" dirty="0" smtClean="0"/>
              <a:t>幻灯片主标题替换</a:t>
            </a:r>
            <a:endParaRPr lang="zh-CN" altLang="en-US" sz="3200" dirty="0"/>
          </a:p>
        </p:txBody>
      </p:sp>
      <p:sp>
        <p:nvSpPr>
          <p:cNvPr id="5" name="副标题 4"/>
          <p:cNvSpPr>
            <a:spLocks noGrp="1"/>
          </p:cNvSpPr>
          <p:nvPr>
            <p:ph type="subTitle" idx="1"/>
          </p:nvPr>
        </p:nvSpPr>
        <p:spPr/>
        <p:txBody>
          <a:bodyPr>
            <a:normAutofit/>
          </a:bodyPr>
          <a:lstStyle/>
          <a:p>
            <a:pPr marL="1516063"/>
            <a:r>
              <a:rPr lang="zh-CN" altLang="en-US" dirty="0" smtClean="0"/>
              <a:t>作者信息或副标题</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grpSp>
        <p:nvGrpSpPr>
          <p:cNvPr id="4" name="组合 3"/>
          <p:cNvGrpSpPr/>
          <p:nvPr/>
        </p:nvGrpSpPr>
        <p:grpSpPr>
          <a:xfrm>
            <a:off x="2307399" y="3517909"/>
            <a:ext cx="455723" cy="949338"/>
            <a:chOff x="1214414" y="2661856"/>
            <a:chExt cx="1500198" cy="1341221"/>
          </a:xfrm>
          <a:effectLst>
            <a:reflection blurRad="6350" stA="52000" endA="300" endPos="35000" dir="5400000" sy="-100000" algn="bl" rotWithShape="0"/>
          </a:effectLst>
        </p:grpSpPr>
        <p:sp>
          <p:nvSpPr>
            <p:cNvPr id="5" name="圆角矩形 2"/>
            <p:cNvSpPr/>
            <p:nvPr/>
          </p:nvSpPr>
          <p:spPr>
            <a:xfrm>
              <a:off x="1214414" y="2714620"/>
              <a:ext cx="1500198" cy="1288457"/>
            </a:xfrm>
            <a:prstGeom prst="roundRect">
              <a:avLst/>
            </a:prstGeom>
            <a:solidFill>
              <a:srgbClr val="C00000"/>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6"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7" name="组合 1"/>
          <p:cNvGrpSpPr/>
          <p:nvPr/>
        </p:nvGrpSpPr>
        <p:grpSpPr>
          <a:xfrm>
            <a:off x="1856886" y="3846525"/>
            <a:ext cx="455723" cy="620722"/>
            <a:chOff x="1214414" y="2661856"/>
            <a:chExt cx="1500198" cy="876953"/>
          </a:xfrm>
          <a:effectLst>
            <a:reflection blurRad="6350" stA="52000" endA="300" endPos="35000" dir="5400000" sy="-100000" algn="bl" rotWithShape="0"/>
          </a:effectLst>
        </p:grpSpPr>
        <p:sp>
          <p:nvSpPr>
            <p:cNvPr id="8" name="圆角矩形 2"/>
            <p:cNvSpPr/>
            <p:nvPr/>
          </p:nvSpPr>
          <p:spPr>
            <a:xfrm>
              <a:off x="1214414" y="2714621"/>
              <a:ext cx="1500198" cy="824188"/>
            </a:xfrm>
            <a:prstGeom prst="roundRect">
              <a:avLst/>
            </a:prstGeom>
            <a:solidFill>
              <a:schemeClr val="bg1">
                <a:lumMod val="50000"/>
              </a:schemeClr>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9"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0" name="组合 1"/>
          <p:cNvGrpSpPr/>
          <p:nvPr/>
        </p:nvGrpSpPr>
        <p:grpSpPr>
          <a:xfrm>
            <a:off x="3767919" y="3627448"/>
            <a:ext cx="455723" cy="839799"/>
            <a:chOff x="1214414" y="2661856"/>
            <a:chExt cx="1500198" cy="1341221"/>
          </a:xfrm>
          <a:effectLst>
            <a:reflection blurRad="6350" stA="52000" endA="300" endPos="35000" dir="5400000" sy="-100000" algn="bl" rotWithShape="0"/>
          </a:effectLst>
        </p:grpSpPr>
        <p:sp>
          <p:nvSpPr>
            <p:cNvPr id="11" name="圆角矩形 2"/>
            <p:cNvSpPr/>
            <p:nvPr/>
          </p:nvSpPr>
          <p:spPr>
            <a:xfrm>
              <a:off x="1214414" y="2714620"/>
              <a:ext cx="1500198" cy="1288457"/>
            </a:xfrm>
            <a:prstGeom prst="roundRect">
              <a:avLst/>
            </a:prstGeom>
            <a:solidFill>
              <a:srgbClr val="C00000"/>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2"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3" name="组合 1"/>
          <p:cNvGrpSpPr/>
          <p:nvPr/>
        </p:nvGrpSpPr>
        <p:grpSpPr>
          <a:xfrm>
            <a:off x="3306165" y="4065603"/>
            <a:ext cx="455723" cy="401644"/>
            <a:chOff x="1214414" y="2661856"/>
            <a:chExt cx="1500198" cy="876953"/>
          </a:xfrm>
          <a:effectLst>
            <a:reflection blurRad="6350" stA="52000" endA="300" endPos="35000" dir="5400000" sy="-100000" algn="bl" rotWithShape="0"/>
          </a:effectLst>
        </p:grpSpPr>
        <p:sp>
          <p:nvSpPr>
            <p:cNvPr id="14" name="圆角矩形 2"/>
            <p:cNvSpPr/>
            <p:nvPr/>
          </p:nvSpPr>
          <p:spPr>
            <a:xfrm>
              <a:off x="1214414" y="2714621"/>
              <a:ext cx="1500198" cy="824188"/>
            </a:xfrm>
            <a:prstGeom prst="roundRect">
              <a:avLst/>
            </a:prstGeom>
            <a:solidFill>
              <a:schemeClr val="bg1">
                <a:lumMod val="50000"/>
              </a:schemeClr>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5"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6" name="组合 1"/>
          <p:cNvGrpSpPr/>
          <p:nvPr/>
        </p:nvGrpSpPr>
        <p:grpSpPr>
          <a:xfrm>
            <a:off x="4870456" y="3676318"/>
            <a:ext cx="455723" cy="790929"/>
            <a:chOff x="1214414" y="2661856"/>
            <a:chExt cx="1500198" cy="1212917"/>
          </a:xfrm>
          <a:effectLst>
            <a:reflection blurRad="6350" stA="52000" endA="300" endPos="35000" dir="5400000" sy="-100000" algn="bl" rotWithShape="0"/>
          </a:effectLst>
        </p:grpSpPr>
        <p:sp>
          <p:nvSpPr>
            <p:cNvPr id="17" name="圆角矩形 2"/>
            <p:cNvSpPr/>
            <p:nvPr/>
          </p:nvSpPr>
          <p:spPr>
            <a:xfrm>
              <a:off x="1214414" y="2714619"/>
              <a:ext cx="1500198" cy="1160154"/>
            </a:xfrm>
            <a:prstGeom prst="roundRect">
              <a:avLst/>
            </a:prstGeom>
            <a:solidFill>
              <a:schemeClr val="bg1">
                <a:lumMod val="50000"/>
              </a:schemeClr>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8"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19" name="组合 1"/>
          <p:cNvGrpSpPr/>
          <p:nvPr/>
        </p:nvGrpSpPr>
        <p:grpSpPr>
          <a:xfrm>
            <a:off x="5337978" y="3189292"/>
            <a:ext cx="455723" cy="1277955"/>
            <a:chOff x="1214414" y="2661856"/>
            <a:chExt cx="1500198" cy="1805490"/>
          </a:xfrm>
          <a:effectLst>
            <a:reflection blurRad="6350" stA="52000" endA="300" endPos="35000" dir="5400000" sy="-100000" algn="bl" rotWithShape="0"/>
          </a:effectLst>
        </p:grpSpPr>
        <p:sp>
          <p:nvSpPr>
            <p:cNvPr id="20" name="圆角矩形 2"/>
            <p:cNvSpPr/>
            <p:nvPr/>
          </p:nvSpPr>
          <p:spPr>
            <a:xfrm>
              <a:off x="1214414" y="2714620"/>
              <a:ext cx="1500198" cy="1752726"/>
            </a:xfrm>
            <a:prstGeom prst="roundRect">
              <a:avLst/>
            </a:prstGeom>
            <a:solidFill>
              <a:srgbClr val="C00000"/>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21"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22" name="组合 1"/>
          <p:cNvGrpSpPr/>
          <p:nvPr/>
        </p:nvGrpSpPr>
        <p:grpSpPr>
          <a:xfrm>
            <a:off x="6385056" y="3493753"/>
            <a:ext cx="455723" cy="973494"/>
            <a:chOff x="1214414" y="2661856"/>
            <a:chExt cx="1500198" cy="1212917"/>
          </a:xfrm>
          <a:effectLst>
            <a:reflection blurRad="6350" stA="52000" endA="300" endPos="35000" dir="5400000" sy="-100000" algn="bl" rotWithShape="0"/>
          </a:effectLst>
        </p:grpSpPr>
        <p:sp>
          <p:nvSpPr>
            <p:cNvPr id="23" name="圆角矩形 2"/>
            <p:cNvSpPr/>
            <p:nvPr/>
          </p:nvSpPr>
          <p:spPr>
            <a:xfrm>
              <a:off x="1214414" y="2714619"/>
              <a:ext cx="1500198" cy="1160154"/>
            </a:xfrm>
            <a:prstGeom prst="roundRect">
              <a:avLst/>
            </a:prstGeom>
            <a:solidFill>
              <a:schemeClr val="bg1">
                <a:lumMod val="50000"/>
              </a:schemeClr>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24" name="任意多边形 3"/>
            <p:cNvSpPr/>
            <p:nvPr/>
          </p:nvSpPr>
          <p:spPr>
            <a:xfrm>
              <a:off x="1214414" y="2661856"/>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25" name="组合 1"/>
          <p:cNvGrpSpPr/>
          <p:nvPr/>
        </p:nvGrpSpPr>
        <p:grpSpPr>
          <a:xfrm>
            <a:off x="6847368" y="3445714"/>
            <a:ext cx="455723" cy="1021529"/>
            <a:chOff x="1214414" y="3074541"/>
            <a:chExt cx="1500198" cy="1443214"/>
          </a:xfrm>
          <a:effectLst>
            <a:reflection blurRad="6350" stA="52000" endA="300" endPos="35000" dir="5400000" sy="-100000" algn="bl" rotWithShape="0"/>
          </a:effectLst>
        </p:grpSpPr>
        <p:sp>
          <p:nvSpPr>
            <p:cNvPr id="26" name="圆角矩形 2"/>
            <p:cNvSpPr/>
            <p:nvPr/>
          </p:nvSpPr>
          <p:spPr>
            <a:xfrm>
              <a:off x="1214414" y="3074541"/>
              <a:ext cx="1500198" cy="1443214"/>
            </a:xfrm>
            <a:prstGeom prst="roundRect">
              <a:avLst/>
            </a:prstGeom>
            <a:solidFill>
              <a:srgbClr val="C00000"/>
            </a:solidFill>
            <a:ln>
              <a:gradFill>
                <a:gsLst>
                  <a:gs pos="0">
                    <a:schemeClr val="bg1"/>
                  </a:gs>
                  <a:gs pos="70000">
                    <a:schemeClr val="bg1">
                      <a:alpha val="62000"/>
                    </a:schemeClr>
                  </a:gs>
                  <a:gs pos="100000">
                    <a:srgbClr val="FFEBFA">
                      <a:alpha val="27000"/>
                    </a:srgb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27" name="任意多边形 3"/>
            <p:cNvSpPr/>
            <p:nvPr/>
          </p:nvSpPr>
          <p:spPr>
            <a:xfrm>
              <a:off x="1214414" y="3091554"/>
              <a:ext cx="1500198" cy="584168"/>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28" name="组合 35"/>
          <p:cNvGrpSpPr>
            <a:grpSpLocks/>
          </p:cNvGrpSpPr>
          <p:nvPr/>
        </p:nvGrpSpPr>
        <p:grpSpPr bwMode="auto">
          <a:xfrm>
            <a:off x="1178718" y="1612900"/>
            <a:ext cx="6786563" cy="3451225"/>
            <a:chOff x="649288" y="1274762"/>
            <a:chExt cx="7826375" cy="3749675"/>
          </a:xfrm>
        </p:grpSpPr>
        <p:sp>
          <p:nvSpPr>
            <p:cNvPr id="29" name="AutoShape 5"/>
            <p:cNvSpPr>
              <a:spLocks noChangeArrowheads="1"/>
            </p:cNvSpPr>
            <p:nvPr/>
          </p:nvSpPr>
          <p:spPr bwMode="auto">
            <a:xfrm>
              <a:off x="649288" y="1274762"/>
              <a:ext cx="7826375" cy="3749675"/>
            </a:xfrm>
            <a:prstGeom prst="roundRect">
              <a:avLst>
                <a:gd name="adj" fmla="val 3231"/>
              </a:avLst>
            </a:prstGeom>
            <a:noFill/>
            <a:ln w="25400">
              <a:solidFill>
                <a:schemeClr val="accent5">
                  <a:lumMod val="40000"/>
                  <a:lumOff val="60000"/>
                </a:schemeClr>
              </a:solidFill>
              <a:prstDash val="sysDot"/>
              <a:round/>
              <a:headEnd/>
              <a:tailEnd/>
            </a:ln>
          </p:spPr>
          <p:txBody>
            <a:bodyPr wrap="none" lIns="91425" tIns="45713" rIns="91425" bIns="45713" anchor="ctr"/>
            <a:lstStyle/>
            <a:p>
              <a:pPr algn="ctr" fontAlgn="auto">
                <a:spcBef>
                  <a:spcPts val="0"/>
                </a:spcBef>
                <a:spcAft>
                  <a:spcPts val="0"/>
                </a:spcAft>
                <a:defRPr/>
              </a:pPr>
              <a:endParaRPr lang="zh-CN" altLang="zh-CN">
                <a:latin typeface="+mn-lt"/>
                <a:ea typeface="+mn-ea"/>
              </a:endParaRPr>
            </a:p>
          </p:txBody>
        </p:sp>
        <p:sp>
          <p:nvSpPr>
            <p:cNvPr id="30" name="Rectangle 9"/>
            <p:cNvSpPr>
              <a:spLocks noChangeArrowheads="1"/>
            </p:cNvSpPr>
            <p:nvPr/>
          </p:nvSpPr>
          <p:spPr bwMode="auto">
            <a:xfrm>
              <a:off x="777876" y="1371350"/>
              <a:ext cx="7569200" cy="3524250"/>
            </a:xfrm>
            <a:prstGeom prst="roundRect">
              <a:avLst>
                <a:gd name="adj" fmla="val 3486"/>
              </a:avLst>
            </a:prstGeom>
            <a:solidFill>
              <a:schemeClr val="bg1">
                <a:alpha val="65881"/>
              </a:schemeClr>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a:lstStyle/>
            <a:p>
              <a:pPr fontAlgn="auto">
                <a:spcBef>
                  <a:spcPts val="0"/>
                </a:spcBef>
                <a:spcAft>
                  <a:spcPts val="0"/>
                </a:spcAft>
                <a:defRPr/>
              </a:pPr>
              <a:endParaRPr lang="zh-CN" altLang="zh-CN">
                <a:latin typeface="Calibri" pitchFamily="34" charset="0"/>
                <a:ea typeface="+mn-ea"/>
              </a:endParaRPr>
            </a:p>
          </p:txBody>
        </p:sp>
      </p:grpSp>
      <p:sp>
        <p:nvSpPr>
          <p:cNvPr id="31" name="Line 11"/>
          <p:cNvSpPr>
            <a:spLocks noChangeShapeType="1"/>
          </p:cNvSpPr>
          <p:nvPr/>
        </p:nvSpPr>
        <p:spPr bwMode="auto">
          <a:xfrm>
            <a:off x="3042443" y="2574925"/>
            <a:ext cx="1588" cy="1876425"/>
          </a:xfrm>
          <a:prstGeom prst="line">
            <a:avLst/>
          </a:prstGeom>
          <a:noFill/>
          <a:ln w="15875">
            <a:solidFill>
              <a:schemeClr val="tx1">
                <a:lumMod val="50000"/>
                <a:lumOff val="50000"/>
              </a:schemeClr>
            </a:solidFill>
            <a:prstDash val="dash"/>
            <a:round/>
            <a:headEnd/>
            <a:tailEnd/>
          </a:ln>
        </p:spPr>
        <p:txBody>
          <a:bodyPr/>
          <a:lstStyle/>
          <a:p>
            <a:endParaRPr lang="zh-CN" altLang="en-US"/>
          </a:p>
        </p:txBody>
      </p:sp>
      <p:sp>
        <p:nvSpPr>
          <p:cNvPr id="32" name="Line 12"/>
          <p:cNvSpPr>
            <a:spLocks noChangeShapeType="1"/>
          </p:cNvSpPr>
          <p:nvPr/>
        </p:nvSpPr>
        <p:spPr bwMode="auto">
          <a:xfrm>
            <a:off x="4563268" y="2574925"/>
            <a:ext cx="1588" cy="1876425"/>
          </a:xfrm>
          <a:prstGeom prst="line">
            <a:avLst/>
          </a:prstGeom>
          <a:noFill/>
          <a:ln w="15875">
            <a:solidFill>
              <a:srgbClr val="0070C0"/>
            </a:solidFill>
            <a:prstDash val="dash"/>
            <a:round/>
            <a:headEnd/>
            <a:tailEnd/>
          </a:ln>
        </p:spPr>
        <p:txBody>
          <a:bodyPr/>
          <a:lstStyle/>
          <a:p>
            <a:endParaRPr lang="zh-CN" altLang="en-US"/>
          </a:p>
        </p:txBody>
      </p:sp>
      <p:sp>
        <p:nvSpPr>
          <p:cNvPr id="33" name="Line 13"/>
          <p:cNvSpPr>
            <a:spLocks noChangeShapeType="1"/>
          </p:cNvSpPr>
          <p:nvPr/>
        </p:nvSpPr>
        <p:spPr bwMode="auto">
          <a:xfrm>
            <a:off x="6074568" y="2574925"/>
            <a:ext cx="3175" cy="1876425"/>
          </a:xfrm>
          <a:prstGeom prst="line">
            <a:avLst/>
          </a:prstGeom>
          <a:noFill/>
          <a:ln w="15875">
            <a:solidFill>
              <a:schemeClr val="tx1">
                <a:lumMod val="50000"/>
                <a:lumOff val="50000"/>
              </a:schemeClr>
            </a:solidFill>
            <a:prstDash val="dash"/>
            <a:round/>
            <a:headEnd/>
            <a:tailEnd/>
          </a:ln>
        </p:spPr>
        <p:txBody>
          <a:bodyPr/>
          <a:lstStyle/>
          <a:p>
            <a:endParaRPr lang="zh-CN" altLang="en-US"/>
          </a:p>
        </p:txBody>
      </p:sp>
      <p:sp>
        <p:nvSpPr>
          <p:cNvPr id="34" name="Text Box 56"/>
          <p:cNvSpPr txBox="1">
            <a:spLocks noChangeArrowheads="1"/>
          </p:cNvSpPr>
          <p:nvPr/>
        </p:nvSpPr>
        <p:spPr bwMode="auto">
          <a:xfrm>
            <a:off x="1885156" y="4495800"/>
            <a:ext cx="903287" cy="306388"/>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dirty="0">
                <a:latin typeface="Calibri" pitchFamily="34" charset="0"/>
                <a:ea typeface="微软雅黑" pitchFamily="34" charset="-122"/>
              </a:rPr>
              <a:t>添加文本</a:t>
            </a:r>
            <a:endParaRPr lang="zh-CN" dirty="0">
              <a:latin typeface="+mn-lt"/>
              <a:ea typeface="+mn-ea"/>
            </a:endParaRPr>
          </a:p>
        </p:txBody>
      </p:sp>
      <p:sp>
        <p:nvSpPr>
          <p:cNvPr id="35" name="Text Box 57"/>
          <p:cNvSpPr txBox="1">
            <a:spLocks noChangeArrowheads="1"/>
          </p:cNvSpPr>
          <p:nvPr/>
        </p:nvSpPr>
        <p:spPr bwMode="auto">
          <a:xfrm>
            <a:off x="3404393" y="4495800"/>
            <a:ext cx="903288" cy="306388"/>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a:latin typeface="Calibri" pitchFamily="34" charset="0"/>
                <a:ea typeface="微软雅黑" pitchFamily="34" charset="-122"/>
              </a:rPr>
              <a:t>添加文本</a:t>
            </a:r>
            <a:endParaRPr lang="zh-CN">
              <a:latin typeface="+mn-lt"/>
              <a:ea typeface="+mn-ea"/>
            </a:endParaRPr>
          </a:p>
        </p:txBody>
      </p:sp>
      <p:sp>
        <p:nvSpPr>
          <p:cNvPr id="36" name="Text Box 58"/>
          <p:cNvSpPr txBox="1">
            <a:spLocks noChangeArrowheads="1"/>
          </p:cNvSpPr>
          <p:nvPr/>
        </p:nvSpPr>
        <p:spPr bwMode="auto">
          <a:xfrm>
            <a:off x="4926806" y="4495800"/>
            <a:ext cx="903287" cy="306388"/>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a:latin typeface="Calibri" pitchFamily="34" charset="0"/>
                <a:ea typeface="微软雅黑" pitchFamily="34" charset="-122"/>
              </a:rPr>
              <a:t>添加文本</a:t>
            </a:r>
            <a:endParaRPr lang="zh-CN">
              <a:latin typeface="+mn-lt"/>
              <a:ea typeface="+mn-ea"/>
            </a:endParaRPr>
          </a:p>
        </p:txBody>
      </p:sp>
      <p:sp>
        <p:nvSpPr>
          <p:cNvPr id="37" name="Text Box 59"/>
          <p:cNvSpPr txBox="1">
            <a:spLocks noChangeArrowheads="1"/>
          </p:cNvSpPr>
          <p:nvPr/>
        </p:nvSpPr>
        <p:spPr bwMode="auto">
          <a:xfrm>
            <a:off x="6455568" y="4495800"/>
            <a:ext cx="903288" cy="306388"/>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a:latin typeface="Calibri" pitchFamily="34" charset="0"/>
                <a:ea typeface="微软雅黑" pitchFamily="34" charset="-122"/>
              </a:rPr>
              <a:t>添加文本</a:t>
            </a:r>
            <a:endParaRPr lang="zh-CN">
              <a:latin typeface="+mn-lt"/>
              <a:ea typeface="+mn-ea"/>
            </a:endParaRPr>
          </a:p>
        </p:txBody>
      </p:sp>
      <p:sp>
        <p:nvSpPr>
          <p:cNvPr id="38" name="Text Box 56"/>
          <p:cNvSpPr txBox="1">
            <a:spLocks noChangeArrowheads="1"/>
          </p:cNvSpPr>
          <p:nvPr/>
        </p:nvSpPr>
        <p:spPr bwMode="auto">
          <a:xfrm>
            <a:off x="2256631" y="3236913"/>
            <a:ext cx="544512" cy="306387"/>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dirty="0">
                <a:latin typeface="Calibri" pitchFamily="34" charset="0"/>
                <a:ea typeface="微软雅黑" pitchFamily="34" charset="-122"/>
              </a:rPr>
              <a:t>文本</a:t>
            </a:r>
            <a:endParaRPr lang="zh-CN" dirty="0">
              <a:latin typeface="+mn-lt"/>
              <a:ea typeface="+mn-ea"/>
            </a:endParaRPr>
          </a:p>
        </p:txBody>
      </p:sp>
      <p:sp>
        <p:nvSpPr>
          <p:cNvPr id="39" name="Text Box 56"/>
          <p:cNvSpPr txBox="1">
            <a:spLocks noChangeArrowheads="1"/>
          </p:cNvSpPr>
          <p:nvPr/>
        </p:nvSpPr>
        <p:spPr bwMode="auto">
          <a:xfrm>
            <a:off x="3645693" y="3360738"/>
            <a:ext cx="733425" cy="306387"/>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fontAlgn="auto">
              <a:spcBef>
                <a:spcPts val="0"/>
              </a:spcBef>
              <a:spcAft>
                <a:spcPts val="0"/>
              </a:spcAft>
              <a:defRPr/>
            </a:pPr>
            <a:r>
              <a:rPr lang="zh-CN" sz="1400" dirty="0">
                <a:latin typeface="Calibri" pitchFamily="34" charset="0"/>
                <a:ea typeface="微软雅黑" pitchFamily="34" charset="-122"/>
              </a:rPr>
              <a:t>文本</a:t>
            </a:r>
            <a:endParaRPr lang="zh-CN" dirty="0">
              <a:latin typeface="+mn-lt"/>
              <a:ea typeface="+mn-ea"/>
            </a:endParaRPr>
          </a:p>
        </p:txBody>
      </p:sp>
      <p:sp>
        <p:nvSpPr>
          <p:cNvPr id="40" name="Text Box 56"/>
          <p:cNvSpPr txBox="1">
            <a:spLocks noChangeArrowheads="1"/>
          </p:cNvSpPr>
          <p:nvPr/>
        </p:nvSpPr>
        <p:spPr bwMode="auto">
          <a:xfrm>
            <a:off x="3293268" y="3794125"/>
            <a:ext cx="544513" cy="307975"/>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dirty="0">
                <a:latin typeface="Calibri" pitchFamily="34" charset="0"/>
                <a:ea typeface="微软雅黑" pitchFamily="34" charset="-122"/>
              </a:rPr>
              <a:t>文本</a:t>
            </a:r>
            <a:endParaRPr lang="zh-CN" dirty="0">
              <a:latin typeface="+mn-lt"/>
              <a:ea typeface="+mn-ea"/>
            </a:endParaRPr>
          </a:p>
        </p:txBody>
      </p:sp>
      <p:sp>
        <p:nvSpPr>
          <p:cNvPr id="41" name="Text Box 56"/>
          <p:cNvSpPr txBox="1">
            <a:spLocks noChangeArrowheads="1"/>
          </p:cNvSpPr>
          <p:nvPr/>
        </p:nvSpPr>
        <p:spPr bwMode="auto">
          <a:xfrm>
            <a:off x="5217318" y="2887663"/>
            <a:ext cx="663575" cy="306387"/>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fontAlgn="auto">
              <a:spcBef>
                <a:spcPts val="0"/>
              </a:spcBef>
              <a:spcAft>
                <a:spcPts val="0"/>
              </a:spcAft>
              <a:defRPr/>
            </a:pPr>
            <a:r>
              <a:rPr lang="zh-CN" sz="1400" dirty="0">
                <a:latin typeface="Calibri" pitchFamily="34" charset="0"/>
                <a:ea typeface="微软雅黑" pitchFamily="34" charset="-122"/>
              </a:rPr>
              <a:t>文本</a:t>
            </a:r>
            <a:endParaRPr lang="zh-CN" dirty="0">
              <a:latin typeface="+mn-lt"/>
              <a:ea typeface="+mn-ea"/>
            </a:endParaRPr>
          </a:p>
        </p:txBody>
      </p:sp>
      <p:sp>
        <p:nvSpPr>
          <p:cNvPr id="42" name="Text Box 56"/>
          <p:cNvSpPr txBox="1">
            <a:spLocks noChangeArrowheads="1"/>
          </p:cNvSpPr>
          <p:nvPr/>
        </p:nvSpPr>
        <p:spPr bwMode="auto">
          <a:xfrm>
            <a:off x="4844256" y="3425825"/>
            <a:ext cx="544512" cy="306388"/>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a:latin typeface="Calibri" pitchFamily="34" charset="0"/>
                <a:ea typeface="微软雅黑" pitchFamily="34" charset="-122"/>
              </a:rPr>
              <a:t>文本</a:t>
            </a:r>
            <a:endParaRPr lang="zh-CN">
              <a:latin typeface="+mn-lt"/>
              <a:ea typeface="+mn-ea"/>
            </a:endParaRPr>
          </a:p>
        </p:txBody>
      </p:sp>
      <p:sp>
        <p:nvSpPr>
          <p:cNvPr id="43" name="Text Box 56"/>
          <p:cNvSpPr txBox="1">
            <a:spLocks noChangeArrowheads="1"/>
          </p:cNvSpPr>
          <p:nvPr/>
        </p:nvSpPr>
        <p:spPr bwMode="auto">
          <a:xfrm>
            <a:off x="6804818" y="3167063"/>
            <a:ext cx="571500" cy="306387"/>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algn="ctr" fontAlgn="auto">
              <a:spcBef>
                <a:spcPts val="0"/>
              </a:spcBef>
              <a:spcAft>
                <a:spcPts val="0"/>
              </a:spcAft>
              <a:defRPr/>
            </a:pPr>
            <a:r>
              <a:rPr lang="zh-CN" sz="1400">
                <a:latin typeface="Calibri" pitchFamily="34" charset="0"/>
                <a:ea typeface="微软雅黑" pitchFamily="34" charset="-122"/>
              </a:rPr>
              <a:t>文本</a:t>
            </a:r>
            <a:endParaRPr lang="zh-CN">
              <a:latin typeface="+mn-lt"/>
              <a:ea typeface="+mn-ea"/>
            </a:endParaRPr>
          </a:p>
        </p:txBody>
      </p:sp>
      <p:sp>
        <p:nvSpPr>
          <p:cNvPr id="44" name="Text Box 56"/>
          <p:cNvSpPr txBox="1">
            <a:spLocks noChangeArrowheads="1"/>
          </p:cNvSpPr>
          <p:nvPr/>
        </p:nvSpPr>
        <p:spPr bwMode="auto">
          <a:xfrm>
            <a:off x="6365081" y="3251200"/>
            <a:ext cx="544512" cy="306388"/>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a:latin typeface="Calibri" pitchFamily="34" charset="0"/>
                <a:ea typeface="微软雅黑" pitchFamily="34" charset="-122"/>
              </a:rPr>
              <a:t>文本</a:t>
            </a:r>
            <a:endParaRPr lang="zh-CN">
              <a:latin typeface="+mn-lt"/>
              <a:ea typeface="+mn-ea"/>
            </a:endParaRPr>
          </a:p>
        </p:txBody>
      </p:sp>
      <p:sp>
        <p:nvSpPr>
          <p:cNvPr id="45" name="Line 8"/>
          <p:cNvSpPr>
            <a:spLocks noChangeShapeType="1"/>
          </p:cNvSpPr>
          <p:nvPr/>
        </p:nvSpPr>
        <p:spPr bwMode="auto">
          <a:xfrm>
            <a:off x="1577181" y="2190750"/>
            <a:ext cx="0" cy="2263775"/>
          </a:xfrm>
          <a:prstGeom prst="line">
            <a:avLst/>
          </a:prstGeom>
          <a:noFill/>
          <a:ln w="25400">
            <a:solidFill>
              <a:schemeClr val="tx1">
                <a:lumMod val="50000"/>
                <a:lumOff val="50000"/>
              </a:schemeClr>
            </a:solidFill>
            <a:round/>
            <a:headEnd type="triangle" w="med" len="med"/>
            <a:tailEnd/>
          </a:ln>
        </p:spPr>
        <p:txBody>
          <a:bodyPr/>
          <a:lstStyle/>
          <a:p>
            <a:endParaRPr lang="zh-CN" altLang="en-US"/>
          </a:p>
        </p:txBody>
      </p:sp>
      <p:sp>
        <p:nvSpPr>
          <p:cNvPr id="46" name="Line 8"/>
          <p:cNvSpPr>
            <a:spLocks noChangeShapeType="1"/>
          </p:cNvSpPr>
          <p:nvPr/>
        </p:nvSpPr>
        <p:spPr bwMode="auto">
          <a:xfrm rot="16200000">
            <a:off x="4535487" y="1497806"/>
            <a:ext cx="0" cy="5932488"/>
          </a:xfrm>
          <a:prstGeom prst="line">
            <a:avLst/>
          </a:prstGeom>
          <a:noFill/>
          <a:ln w="25400">
            <a:solidFill>
              <a:schemeClr val="tx1">
                <a:lumMod val="50000"/>
                <a:lumOff val="50000"/>
              </a:schemeClr>
            </a:solidFill>
            <a:round/>
            <a:headEnd/>
            <a:tailEnd type="triangle" w="med" len="med"/>
          </a:ln>
        </p:spPr>
        <p:txBody>
          <a:bodyPr/>
          <a:lstStyle/>
          <a:p>
            <a:endParaRPr lang="zh-CN" altLang="en-US"/>
          </a:p>
        </p:txBody>
      </p:sp>
      <p:grpSp>
        <p:nvGrpSpPr>
          <p:cNvPr id="47" name="组合 69"/>
          <p:cNvGrpSpPr>
            <a:grpSpLocks/>
          </p:cNvGrpSpPr>
          <p:nvPr/>
        </p:nvGrpSpPr>
        <p:grpSpPr bwMode="auto">
          <a:xfrm>
            <a:off x="2982118" y="1327150"/>
            <a:ext cx="3251200" cy="584200"/>
            <a:chOff x="2947172" y="1895454"/>
            <a:chExt cx="3249657" cy="584766"/>
          </a:xfrm>
        </p:grpSpPr>
        <p:grpSp>
          <p:nvGrpSpPr>
            <p:cNvPr id="48" name="组合 1"/>
            <p:cNvGrpSpPr>
              <a:grpSpLocks/>
            </p:cNvGrpSpPr>
            <p:nvPr/>
          </p:nvGrpSpPr>
          <p:grpSpPr bwMode="auto">
            <a:xfrm>
              <a:off x="3039144" y="1895454"/>
              <a:ext cx="3065714" cy="584766"/>
              <a:chOff x="1214414" y="2661856"/>
              <a:chExt cx="1500198" cy="767144"/>
            </a:xfrm>
          </p:grpSpPr>
          <p:sp>
            <p:nvSpPr>
              <p:cNvPr id="50" name="圆角矩形 2"/>
              <p:cNvSpPr/>
              <p:nvPr/>
            </p:nvSpPr>
            <p:spPr>
              <a:xfrm>
                <a:off x="1214414" y="2714620"/>
                <a:ext cx="1500198" cy="714380"/>
              </a:xfrm>
              <a:prstGeom prst="roundRect">
                <a:avLst/>
              </a:prstGeom>
              <a:solidFill>
                <a:srgbClr val="C00000"/>
              </a:solidFill>
              <a:ln>
                <a:gradFill>
                  <a:gsLst>
                    <a:gs pos="0">
                      <a:schemeClr val="bg1"/>
                    </a:gs>
                    <a:gs pos="70000">
                      <a:schemeClr val="bg1">
                        <a:alpha val="62000"/>
                      </a:schemeClr>
                    </a:gs>
                    <a:gs pos="100000">
                      <a:srgbClr val="FFEBFA">
                        <a:alpha val="27000"/>
                      </a:srgb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51" name="任意多边形 3"/>
              <p:cNvSpPr/>
              <p:nvPr/>
            </p:nvSpPr>
            <p:spPr>
              <a:xfrm>
                <a:off x="1214443" y="2661856"/>
                <a:ext cx="1500139" cy="583697"/>
              </a:xfrm>
              <a:custGeom>
                <a:avLst/>
                <a:gdLst>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241736"/>
                  <a:gd name="connsiteX1" fmla="*/ 1426357 w 1500198"/>
                  <a:gd name="connsiteY1" fmla="*/ 0 h 241736"/>
                  <a:gd name="connsiteX2" fmla="*/ 1478570 w 1500198"/>
                  <a:gd name="connsiteY2" fmla="*/ 21628 h 241736"/>
                  <a:gd name="connsiteX3" fmla="*/ 1500197 w 1500198"/>
                  <a:gd name="connsiteY3" fmla="*/ 73842 h 241736"/>
                  <a:gd name="connsiteX4" fmla="*/ 1500198 w 1500198"/>
                  <a:gd name="connsiteY4" fmla="*/ 241736 h 241736"/>
                  <a:gd name="connsiteX5" fmla="*/ 1500198 w 1500198"/>
                  <a:gd name="connsiteY5" fmla="*/ 241736 h 241736"/>
                  <a:gd name="connsiteX6" fmla="*/ 1500198 w 1500198"/>
                  <a:gd name="connsiteY6" fmla="*/ 241736 h 241736"/>
                  <a:gd name="connsiteX7" fmla="*/ 0 w 1500198"/>
                  <a:gd name="connsiteY7" fmla="*/ 241736 h 241736"/>
                  <a:gd name="connsiteX8" fmla="*/ 0 w 1500198"/>
                  <a:gd name="connsiteY8" fmla="*/ 241736 h 241736"/>
                  <a:gd name="connsiteX9" fmla="*/ 0 w 1500198"/>
                  <a:gd name="connsiteY9" fmla="*/ 241736 h 241736"/>
                  <a:gd name="connsiteX10" fmla="*/ 0 w 1500198"/>
                  <a:gd name="connsiteY10" fmla="*/ 73841 h 241736"/>
                  <a:gd name="connsiteX11" fmla="*/ 21628 w 1500198"/>
                  <a:gd name="connsiteY11" fmla="*/ 21628 h 241736"/>
                  <a:gd name="connsiteX12" fmla="*/ 73842 w 1500198"/>
                  <a:gd name="connsiteY12" fmla="*/ 1 h 241736"/>
                  <a:gd name="connsiteX13" fmla="*/ 73841 w 1500198"/>
                  <a:gd name="connsiteY13" fmla="*/ 0 h 241736"/>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426357 w 1500198"/>
                  <a:gd name="connsiteY1" fmla="*/ 0 h 331895"/>
                  <a:gd name="connsiteX2" fmla="*/ 1478570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12994"/>
                  <a:gd name="connsiteY0" fmla="*/ 0 h 331895"/>
                  <a:gd name="connsiteX1" fmla="*/ 1293652 w 1512994"/>
                  <a:gd name="connsiteY1" fmla="*/ 0 h 331895"/>
                  <a:gd name="connsiteX2" fmla="*/ 1478570 w 1512994"/>
                  <a:gd name="connsiteY2" fmla="*/ 21628 h 331895"/>
                  <a:gd name="connsiteX3" fmla="*/ 1500197 w 1512994"/>
                  <a:gd name="connsiteY3" fmla="*/ 73842 h 331895"/>
                  <a:gd name="connsiteX4" fmla="*/ 1500198 w 1512994"/>
                  <a:gd name="connsiteY4" fmla="*/ 241736 h 331895"/>
                  <a:gd name="connsiteX5" fmla="*/ 1500198 w 1512994"/>
                  <a:gd name="connsiteY5" fmla="*/ 241736 h 331895"/>
                  <a:gd name="connsiteX6" fmla="*/ 1500198 w 1512994"/>
                  <a:gd name="connsiteY6" fmla="*/ 241736 h 331895"/>
                  <a:gd name="connsiteX7" fmla="*/ 0 w 1512994"/>
                  <a:gd name="connsiteY7" fmla="*/ 241736 h 331895"/>
                  <a:gd name="connsiteX8" fmla="*/ 0 w 1512994"/>
                  <a:gd name="connsiteY8" fmla="*/ 241736 h 331895"/>
                  <a:gd name="connsiteX9" fmla="*/ 0 w 1512994"/>
                  <a:gd name="connsiteY9" fmla="*/ 241736 h 331895"/>
                  <a:gd name="connsiteX10" fmla="*/ 0 w 1512994"/>
                  <a:gd name="connsiteY10" fmla="*/ 73841 h 331895"/>
                  <a:gd name="connsiteX11" fmla="*/ 21628 w 1512994"/>
                  <a:gd name="connsiteY11" fmla="*/ 21628 h 331895"/>
                  <a:gd name="connsiteX12" fmla="*/ 73842 w 1512994"/>
                  <a:gd name="connsiteY12" fmla="*/ 1 h 331895"/>
                  <a:gd name="connsiteX13" fmla="*/ 73841 w 1512994"/>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241736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41736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41736 h 331895"/>
                  <a:gd name="connsiteX9" fmla="*/ 0 w 1500198"/>
                  <a:gd name="connsiteY9" fmla="*/ 282681 h 331895"/>
                  <a:gd name="connsiteX10" fmla="*/ 0 w 1500198"/>
                  <a:gd name="connsiteY10" fmla="*/ 73841 h 331895"/>
                  <a:gd name="connsiteX11" fmla="*/ 21628 w 1500198"/>
                  <a:gd name="connsiteY11" fmla="*/ 21628 h 331895"/>
                  <a:gd name="connsiteX12" fmla="*/ 73842 w 1500198"/>
                  <a:gd name="connsiteY12" fmla="*/ 1 h 331895"/>
                  <a:gd name="connsiteX13" fmla="*/ 73841 w 1500198"/>
                  <a:gd name="connsiteY13" fmla="*/ 0 h 331895"/>
                  <a:gd name="connsiteX0" fmla="*/ 73841 w 1500198"/>
                  <a:gd name="connsiteY0" fmla="*/ 0 h 352906"/>
                  <a:gd name="connsiteX1" fmla="*/ 1293652 w 1500198"/>
                  <a:gd name="connsiteY1" fmla="*/ 0 h 352906"/>
                  <a:gd name="connsiteX2" fmla="*/ 1397008 w 1500198"/>
                  <a:gd name="connsiteY2" fmla="*/ 21628 h 352906"/>
                  <a:gd name="connsiteX3" fmla="*/ 1500197 w 1500198"/>
                  <a:gd name="connsiteY3" fmla="*/ 73842 h 352906"/>
                  <a:gd name="connsiteX4" fmla="*/ 1500198 w 1500198"/>
                  <a:gd name="connsiteY4" fmla="*/ 241736 h 352906"/>
                  <a:gd name="connsiteX5" fmla="*/ 1500198 w 1500198"/>
                  <a:gd name="connsiteY5" fmla="*/ 241736 h 352906"/>
                  <a:gd name="connsiteX6" fmla="*/ 1500198 w 1500198"/>
                  <a:gd name="connsiteY6" fmla="*/ 179408 h 352906"/>
                  <a:gd name="connsiteX7" fmla="*/ 0 w 1500198"/>
                  <a:gd name="connsiteY7" fmla="*/ 241736 h 352906"/>
                  <a:gd name="connsiteX8" fmla="*/ 992444 w 1500198"/>
                  <a:gd name="connsiteY8" fmla="*/ 352906 h 352906"/>
                  <a:gd name="connsiteX9" fmla="*/ 0 w 1500198"/>
                  <a:gd name="connsiteY9" fmla="*/ 282681 h 352906"/>
                  <a:gd name="connsiteX10" fmla="*/ 0 w 1500198"/>
                  <a:gd name="connsiteY10" fmla="*/ 73841 h 352906"/>
                  <a:gd name="connsiteX11" fmla="*/ 21628 w 1500198"/>
                  <a:gd name="connsiteY11" fmla="*/ 21628 h 352906"/>
                  <a:gd name="connsiteX12" fmla="*/ 73842 w 1500198"/>
                  <a:gd name="connsiteY12" fmla="*/ 1 h 352906"/>
                  <a:gd name="connsiteX13" fmla="*/ 73841 w 1500198"/>
                  <a:gd name="connsiteY13" fmla="*/ 0 h 352906"/>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282681 h 331895"/>
                  <a:gd name="connsiteX9" fmla="*/ 0 w 1500198"/>
                  <a:gd name="connsiteY9" fmla="*/ 73841 h 331895"/>
                  <a:gd name="connsiteX10" fmla="*/ 21628 w 1500198"/>
                  <a:gd name="connsiteY10" fmla="*/ 21628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73842 w 1500198"/>
                  <a:gd name="connsiteY10" fmla="*/ 1 h 331895"/>
                  <a:gd name="connsiteX11" fmla="*/ 73841 w 1500198"/>
                  <a:gd name="connsiteY11"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73841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73841 w 1500198"/>
                  <a:gd name="connsiteY12" fmla="*/ 0 h 331895"/>
                  <a:gd name="connsiteX0" fmla="*/ 162756 w 1500198"/>
                  <a:gd name="connsiteY0" fmla="*/ 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73842 w 1500198"/>
                  <a:gd name="connsiteY11" fmla="*/ 1 h 331895"/>
                  <a:gd name="connsiteX12" fmla="*/ 162756 w 1500198"/>
                  <a:gd name="connsiteY12" fmla="*/ 0 h 331895"/>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73842 w 1500198"/>
                  <a:gd name="connsiteY0" fmla="*/ 3699 h 335593"/>
                  <a:gd name="connsiteX1" fmla="*/ 1293652 w 1500198"/>
                  <a:gd name="connsiteY1" fmla="*/ 3698 h 335593"/>
                  <a:gd name="connsiteX2" fmla="*/ 1397008 w 1500198"/>
                  <a:gd name="connsiteY2" fmla="*/ 25326 h 335593"/>
                  <a:gd name="connsiteX3" fmla="*/ 1500197 w 1500198"/>
                  <a:gd name="connsiteY3" fmla="*/ 77540 h 335593"/>
                  <a:gd name="connsiteX4" fmla="*/ 1500198 w 1500198"/>
                  <a:gd name="connsiteY4" fmla="*/ 245434 h 335593"/>
                  <a:gd name="connsiteX5" fmla="*/ 1500198 w 1500198"/>
                  <a:gd name="connsiteY5" fmla="*/ 245434 h 335593"/>
                  <a:gd name="connsiteX6" fmla="*/ 1500198 w 1500198"/>
                  <a:gd name="connsiteY6" fmla="*/ 183106 h 335593"/>
                  <a:gd name="connsiteX7" fmla="*/ 0 w 1500198"/>
                  <a:gd name="connsiteY7" fmla="*/ 245434 h 335593"/>
                  <a:gd name="connsiteX8" fmla="*/ 0 w 1500198"/>
                  <a:gd name="connsiteY8" fmla="*/ 77539 h 335593"/>
                  <a:gd name="connsiteX9" fmla="*/ 21628 w 1500198"/>
                  <a:gd name="connsiteY9" fmla="*/ 25326 h 335593"/>
                  <a:gd name="connsiteX10" fmla="*/ 31889 w 1500198"/>
                  <a:gd name="connsiteY10" fmla="*/ 25893 h 335593"/>
                  <a:gd name="connsiteX11" fmla="*/ 73842 w 1500198"/>
                  <a:gd name="connsiteY11" fmla="*/ 3699 h 335593"/>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145710 w 1500198"/>
                  <a:gd name="connsiteY0" fmla="*/ 16160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31889 w 1500198"/>
                  <a:gd name="connsiteY10" fmla="*/ 22195 h 331895"/>
                  <a:gd name="connsiteX11" fmla="*/ 145710 w 1500198"/>
                  <a:gd name="connsiteY11" fmla="*/ 16160 h 331895"/>
                  <a:gd name="connsiteX0" fmla="*/ 476904 w 1537904"/>
                  <a:gd name="connsiteY0" fmla="*/ 69497 h 331895"/>
                  <a:gd name="connsiteX1" fmla="*/ 1331358 w 1537904"/>
                  <a:gd name="connsiteY1" fmla="*/ 0 h 331895"/>
                  <a:gd name="connsiteX2" fmla="*/ 1434714 w 1537904"/>
                  <a:gd name="connsiteY2" fmla="*/ 21628 h 331895"/>
                  <a:gd name="connsiteX3" fmla="*/ 1537903 w 1537904"/>
                  <a:gd name="connsiteY3" fmla="*/ 73842 h 331895"/>
                  <a:gd name="connsiteX4" fmla="*/ 1537904 w 1537904"/>
                  <a:gd name="connsiteY4" fmla="*/ 241736 h 331895"/>
                  <a:gd name="connsiteX5" fmla="*/ 1537904 w 1537904"/>
                  <a:gd name="connsiteY5" fmla="*/ 241736 h 331895"/>
                  <a:gd name="connsiteX6" fmla="*/ 1537904 w 1537904"/>
                  <a:gd name="connsiteY6" fmla="*/ 179408 h 331895"/>
                  <a:gd name="connsiteX7" fmla="*/ 37706 w 1537904"/>
                  <a:gd name="connsiteY7" fmla="*/ 241736 h 331895"/>
                  <a:gd name="connsiteX8" fmla="*/ 37706 w 1537904"/>
                  <a:gd name="connsiteY8" fmla="*/ 73841 h 331895"/>
                  <a:gd name="connsiteX9" fmla="*/ 59334 w 1537904"/>
                  <a:gd name="connsiteY9" fmla="*/ 21628 h 331895"/>
                  <a:gd name="connsiteX10" fmla="*/ 69595 w 1537904"/>
                  <a:gd name="connsiteY10" fmla="*/ 22195 h 331895"/>
                  <a:gd name="connsiteX11" fmla="*/ 476904 w 1537904"/>
                  <a:gd name="connsiteY11" fmla="*/ 69497 h 331895"/>
                  <a:gd name="connsiteX0" fmla="*/ 242525 w 1504421"/>
                  <a:gd name="connsiteY0" fmla="*/ 3038 h 331895"/>
                  <a:gd name="connsiteX1" fmla="*/ 1297875 w 1504421"/>
                  <a:gd name="connsiteY1" fmla="*/ 0 h 331895"/>
                  <a:gd name="connsiteX2" fmla="*/ 1401231 w 1504421"/>
                  <a:gd name="connsiteY2" fmla="*/ 21628 h 331895"/>
                  <a:gd name="connsiteX3" fmla="*/ 1504420 w 1504421"/>
                  <a:gd name="connsiteY3" fmla="*/ 73842 h 331895"/>
                  <a:gd name="connsiteX4" fmla="*/ 1504421 w 1504421"/>
                  <a:gd name="connsiteY4" fmla="*/ 241736 h 331895"/>
                  <a:gd name="connsiteX5" fmla="*/ 1504421 w 1504421"/>
                  <a:gd name="connsiteY5" fmla="*/ 241736 h 331895"/>
                  <a:gd name="connsiteX6" fmla="*/ 1504421 w 1504421"/>
                  <a:gd name="connsiteY6" fmla="*/ 179408 h 331895"/>
                  <a:gd name="connsiteX7" fmla="*/ 4223 w 1504421"/>
                  <a:gd name="connsiteY7" fmla="*/ 241736 h 331895"/>
                  <a:gd name="connsiteX8" fmla="*/ 4223 w 1504421"/>
                  <a:gd name="connsiteY8" fmla="*/ 73841 h 331895"/>
                  <a:gd name="connsiteX9" fmla="*/ 25851 w 1504421"/>
                  <a:gd name="connsiteY9" fmla="*/ 21628 h 331895"/>
                  <a:gd name="connsiteX10" fmla="*/ 36112 w 1504421"/>
                  <a:gd name="connsiteY10" fmla="*/ 22195 h 331895"/>
                  <a:gd name="connsiteX11" fmla="*/ 242525 w 1504421"/>
                  <a:gd name="connsiteY11" fmla="*/ 3038 h 331895"/>
                  <a:gd name="connsiteX0" fmla="*/ 242525 w 1504421"/>
                  <a:gd name="connsiteY0" fmla="*/ 4588 h 333445"/>
                  <a:gd name="connsiteX1" fmla="*/ 1297875 w 1504421"/>
                  <a:gd name="connsiteY1" fmla="*/ 1550 h 333445"/>
                  <a:gd name="connsiteX2" fmla="*/ 1401231 w 1504421"/>
                  <a:gd name="connsiteY2" fmla="*/ 23178 h 333445"/>
                  <a:gd name="connsiteX3" fmla="*/ 1504420 w 1504421"/>
                  <a:gd name="connsiteY3" fmla="*/ 75392 h 333445"/>
                  <a:gd name="connsiteX4" fmla="*/ 1504421 w 1504421"/>
                  <a:gd name="connsiteY4" fmla="*/ 243286 h 333445"/>
                  <a:gd name="connsiteX5" fmla="*/ 1504421 w 1504421"/>
                  <a:gd name="connsiteY5" fmla="*/ 243286 h 333445"/>
                  <a:gd name="connsiteX6" fmla="*/ 1504421 w 1504421"/>
                  <a:gd name="connsiteY6" fmla="*/ 180958 h 333445"/>
                  <a:gd name="connsiteX7" fmla="*/ 4223 w 1504421"/>
                  <a:gd name="connsiteY7" fmla="*/ 243286 h 333445"/>
                  <a:gd name="connsiteX8" fmla="*/ 4223 w 1504421"/>
                  <a:gd name="connsiteY8" fmla="*/ 75391 h 333445"/>
                  <a:gd name="connsiteX9" fmla="*/ 25851 w 1504421"/>
                  <a:gd name="connsiteY9" fmla="*/ 23178 h 333445"/>
                  <a:gd name="connsiteX10" fmla="*/ 36112 w 1504421"/>
                  <a:gd name="connsiteY10" fmla="*/ 23745 h 333445"/>
                  <a:gd name="connsiteX11" fmla="*/ 242525 w 1504421"/>
                  <a:gd name="connsiteY11" fmla="*/ 4588 h 333445"/>
                  <a:gd name="connsiteX0" fmla="*/ 238302 w 1500198"/>
                  <a:gd name="connsiteY0" fmla="*/ 4588 h 333445"/>
                  <a:gd name="connsiteX1" fmla="*/ 1293652 w 1500198"/>
                  <a:gd name="connsiteY1" fmla="*/ 1550 h 333445"/>
                  <a:gd name="connsiteX2" fmla="*/ 1397008 w 1500198"/>
                  <a:gd name="connsiteY2" fmla="*/ 23178 h 333445"/>
                  <a:gd name="connsiteX3" fmla="*/ 1500197 w 1500198"/>
                  <a:gd name="connsiteY3" fmla="*/ 75392 h 333445"/>
                  <a:gd name="connsiteX4" fmla="*/ 1500198 w 1500198"/>
                  <a:gd name="connsiteY4" fmla="*/ 243286 h 333445"/>
                  <a:gd name="connsiteX5" fmla="*/ 1500198 w 1500198"/>
                  <a:gd name="connsiteY5" fmla="*/ 243286 h 333445"/>
                  <a:gd name="connsiteX6" fmla="*/ 1500198 w 1500198"/>
                  <a:gd name="connsiteY6" fmla="*/ 180958 h 333445"/>
                  <a:gd name="connsiteX7" fmla="*/ 0 w 1500198"/>
                  <a:gd name="connsiteY7" fmla="*/ 243286 h 333445"/>
                  <a:gd name="connsiteX8" fmla="*/ 0 w 1500198"/>
                  <a:gd name="connsiteY8" fmla="*/ 75391 h 333445"/>
                  <a:gd name="connsiteX9" fmla="*/ 21628 w 1500198"/>
                  <a:gd name="connsiteY9" fmla="*/ 23178 h 333445"/>
                  <a:gd name="connsiteX10" fmla="*/ 342424 w 1500198"/>
                  <a:gd name="connsiteY10" fmla="*/ 85344 h 333445"/>
                  <a:gd name="connsiteX11" fmla="*/ 238302 w 1500198"/>
                  <a:gd name="connsiteY11" fmla="*/ 4588 h 33344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628 w 1500198"/>
                  <a:gd name="connsiteY9" fmla="*/ 21628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212829 w 1500198"/>
                  <a:gd name="connsiteY9" fmla="*/ 54311 h 331895"/>
                  <a:gd name="connsiteX10" fmla="*/ 238302 w 1500198"/>
                  <a:gd name="connsiteY10" fmla="*/ 3038 h 331895"/>
                  <a:gd name="connsiteX0" fmla="*/ 238302 w 1500198"/>
                  <a:gd name="connsiteY0" fmla="*/ 3038 h 331895"/>
                  <a:gd name="connsiteX1" fmla="*/ 1293652 w 1500198"/>
                  <a:gd name="connsiteY1" fmla="*/ 0 h 331895"/>
                  <a:gd name="connsiteX2" fmla="*/ 1397008 w 1500198"/>
                  <a:gd name="connsiteY2" fmla="*/ 21628 h 331895"/>
                  <a:gd name="connsiteX3" fmla="*/ 1500197 w 1500198"/>
                  <a:gd name="connsiteY3" fmla="*/ 73842 h 331895"/>
                  <a:gd name="connsiteX4" fmla="*/ 1500198 w 1500198"/>
                  <a:gd name="connsiteY4" fmla="*/ 241736 h 331895"/>
                  <a:gd name="connsiteX5" fmla="*/ 1500198 w 1500198"/>
                  <a:gd name="connsiteY5" fmla="*/ 241736 h 331895"/>
                  <a:gd name="connsiteX6" fmla="*/ 1500198 w 1500198"/>
                  <a:gd name="connsiteY6" fmla="*/ 179408 h 331895"/>
                  <a:gd name="connsiteX7" fmla="*/ 0 w 1500198"/>
                  <a:gd name="connsiteY7" fmla="*/ 241736 h 331895"/>
                  <a:gd name="connsiteX8" fmla="*/ 0 w 1500198"/>
                  <a:gd name="connsiteY8" fmla="*/ 73841 h 331895"/>
                  <a:gd name="connsiteX9" fmla="*/ 46029 w 1500198"/>
                  <a:gd name="connsiteY9" fmla="*/ 33292 h 331895"/>
                  <a:gd name="connsiteX10" fmla="*/ 238302 w 1500198"/>
                  <a:gd name="connsiteY10" fmla="*/ 3038 h 3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198" h="331895">
                    <a:moveTo>
                      <a:pt x="238302" y="3038"/>
                    </a:moveTo>
                    <a:lnTo>
                      <a:pt x="1293652" y="0"/>
                    </a:lnTo>
                    <a:cubicBezTo>
                      <a:pt x="1313236" y="0"/>
                      <a:pt x="1362584" y="9321"/>
                      <a:pt x="1397008" y="21628"/>
                    </a:cubicBezTo>
                    <a:cubicBezTo>
                      <a:pt x="1485177" y="34267"/>
                      <a:pt x="1500197" y="54258"/>
                      <a:pt x="1500197" y="73842"/>
                    </a:cubicBezTo>
                    <a:cubicBezTo>
                      <a:pt x="1500197" y="129807"/>
                      <a:pt x="1500198" y="185771"/>
                      <a:pt x="1500198" y="241736"/>
                    </a:cubicBezTo>
                    <a:lnTo>
                      <a:pt x="1500198" y="241736"/>
                    </a:lnTo>
                    <a:lnTo>
                      <a:pt x="1500198" y="179408"/>
                    </a:lnTo>
                    <a:cubicBezTo>
                      <a:pt x="1000132" y="179408"/>
                      <a:pt x="493607" y="331895"/>
                      <a:pt x="0" y="241736"/>
                    </a:cubicBezTo>
                    <a:lnTo>
                      <a:pt x="0" y="73841"/>
                    </a:lnTo>
                    <a:cubicBezTo>
                      <a:pt x="0" y="54257"/>
                      <a:pt x="32181" y="47139"/>
                      <a:pt x="46029" y="33292"/>
                    </a:cubicBezTo>
                    <a:cubicBezTo>
                      <a:pt x="85746" y="21492"/>
                      <a:pt x="26298" y="6643"/>
                      <a:pt x="238302" y="3038"/>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49" name="TextBox 39"/>
            <p:cNvSpPr txBox="1">
              <a:spLocks noChangeArrowheads="1"/>
            </p:cNvSpPr>
            <p:nvPr/>
          </p:nvSpPr>
          <p:spPr bwMode="auto">
            <a:xfrm>
              <a:off x="2947172" y="1969685"/>
              <a:ext cx="3249657" cy="461665"/>
            </a:xfrm>
            <a:prstGeom prst="rect">
              <a:avLst/>
            </a:prstGeom>
            <a:noFill/>
            <a:ln w="9525">
              <a:noFill/>
              <a:miter lim="800000"/>
              <a:headEnd/>
              <a:tailEnd/>
            </a:ln>
          </p:spPr>
          <p:txBody>
            <a:bodyPr>
              <a:spAutoFit/>
            </a:bodyPr>
            <a:lstStyle/>
            <a:p>
              <a:pPr algn="ctr"/>
              <a:r>
                <a:rPr lang="zh-CN" altLang="en-US" sz="2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点击添加文本</a:t>
              </a:r>
            </a:p>
          </p:txBody>
        </p:sp>
      </p:grpSp>
      <p:sp>
        <p:nvSpPr>
          <p:cNvPr id="52" name="Text Box 56"/>
          <p:cNvSpPr txBox="1">
            <a:spLocks noChangeArrowheads="1"/>
          </p:cNvSpPr>
          <p:nvPr/>
        </p:nvSpPr>
        <p:spPr bwMode="auto">
          <a:xfrm>
            <a:off x="1820068" y="3567113"/>
            <a:ext cx="544513" cy="307975"/>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algn="ctr" fontAlgn="auto">
              <a:spcBef>
                <a:spcPts val="0"/>
              </a:spcBef>
              <a:spcAft>
                <a:spcPts val="0"/>
              </a:spcAft>
              <a:defRPr/>
            </a:pPr>
            <a:r>
              <a:rPr lang="zh-CN" sz="1400" dirty="0">
                <a:latin typeface="Calibri" pitchFamily="34" charset="0"/>
                <a:ea typeface="微软雅黑" pitchFamily="34" charset="-122"/>
              </a:rPr>
              <a:t>文本</a:t>
            </a:r>
            <a:endParaRPr lang="zh-CN" dirty="0">
              <a:latin typeface="+mn-lt"/>
              <a:ea typeface="+mn-ea"/>
            </a:endParaRPr>
          </a:p>
        </p:txBody>
      </p:sp>
      <p:sp>
        <p:nvSpPr>
          <p:cNvPr id="53"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10</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childTnLst>
                                </p:cTn>
                              </p:par>
                              <p:par>
                                <p:cTn id="8" presetID="12" presetClass="entr" presetSubtype="1" fill="hold" nodeType="withEffect">
                                  <p:stCondLst>
                                    <p:cond delay="800"/>
                                  </p:stCondLst>
                                  <p:childTnLst>
                                    <p:set>
                                      <p:cBhvr>
                                        <p:cTn id="9" dur="1" fill="hold">
                                          <p:stCondLst>
                                            <p:cond delay="0"/>
                                          </p:stCondLst>
                                        </p:cTn>
                                        <p:tgtEl>
                                          <p:spTgt spid="47"/>
                                        </p:tgtEl>
                                        <p:attrNameLst>
                                          <p:attrName>style.visibility</p:attrName>
                                        </p:attrNameLst>
                                      </p:cBhvr>
                                      <p:to>
                                        <p:strVal val="visible"/>
                                      </p:to>
                                    </p:set>
                                    <p:animEffect transition="in" filter="slide(fromTop)">
                                      <p:cBhvr>
                                        <p:cTn id="10" dur="500"/>
                                        <p:tgtEl>
                                          <p:spTgt spid="47"/>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46"/>
                                        </p:tgtEl>
                                        <p:attrNameLst>
                                          <p:attrName>style.visibility</p:attrName>
                                        </p:attrNameLst>
                                      </p:cBhvr>
                                      <p:to>
                                        <p:strVal val="visible"/>
                                      </p:to>
                                    </p:set>
                                    <p:animEffect transition="in" filter="wipe(left)">
                                      <p:cBhvr>
                                        <p:cTn id="13" dur="500"/>
                                        <p:tgtEl>
                                          <p:spTgt spid="46"/>
                                        </p:tgtEl>
                                      </p:cBhvr>
                                    </p:animEffect>
                                  </p:childTnLst>
                                </p:cTn>
                              </p:par>
                              <p:par>
                                <p:cTn id="14" presetID="22" presetClass="entr" presetSubtype="4" fill="hold" grpId="0" nodeType="withEffect">
                                  <p:stCondLst>
                                    <p:cond delay="1200"/>
                                  </p:stCondLst>
                                  <p:childTnLst>
                                    <p:set>
                                      <p:cBhvr>
                                        <p:cTn id="15" dur="1" fill="hold">
                                          <p:stCondLst>
                                            <p:cond delay="0"/>
                                          </p:stCondLst>
                                        </p:cTn>
                                        <p:tgtEl>
                                          <p:spTgt spid="45"/>
                                        </p:tgtEl>
                                        <p:attrNameLst>
                                          <p:attrName>style.visibility</p:attrName>
                                        </p:attrNameLst>
                                      </p:cBhvr>
                                      <p:to>
                                        <p:strVal val="visible"/>
                                      </p:to>
                                    </p:set>
                                    <p:animEffect transition="in" filter="wipe(down)">
                                      <p:cBhvr>
                                        <p:cTn id="16" dur="500"/>
                                        <p:tgtEl>
                                          <p:spTgt spid="45"/>
                                        </p:tgtEl>
                                      </p:cBhvr>
                                    </p:animEffect>
                                  </p:childTnLst>
                                </p:cTn>
                              </p:par>
                              <p:par>
                                <p:cTn id="17" presetID="22" presetClass="entr" presetSubtype="4" fill="hold" grpId="0" nodeType="withEffect">
                                  <p:stCondLst>
                                    <p:cond delay="120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500"/>
                                        <p:tgtEl>
                                          <p:spTgt spid="31"/>
                                        </p:tgtEl>
                                      </p:cBhvr>
                                    </p:animEffect>
                                  </p:childTnLst>
                                </p:cTn>
                              </p:par>
                              <p:par>
                                <p:cTn id="20" presetID="22" presetClass="entr" presetSubtype="4" fill="hold" grpId="0" nodeType="withEffect">
                                  <p:stCondLst>
                                    <p:cond delay="120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par>
                                <p:cTn id="23" presetID="22" presetClass="entr" presetSubtype="4" fill="hold" grpId="0" nodeType="withEffect">
                                  <p:stCondLst>
                                    <p:cond delay="120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00"/>
                                        <p:tgtEl>
                                          <p:spTgt spid="33"/>
                                        </p:tgtEl>
                                      </p:cBhvr>
                                    </p:animEffect>
                                  </p:childTnLst>
                                </p:cTn>
                              </p:par>
                            </p:childTnLst>
                          </p:cTn>
                        </p:par>
                        <p:par>
                          <p:cTn id="26" fill="hold">
                            <p:stCondLst>
                              <p:cond delay="1700"/>
                            </p:stCondLst>
                            <p:childTnLst>
                              <p:par>
                                <p:cTn id="27" presetID="22" presetClass="entr" presetSubtype="4"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par>
                                <p:cTn id="30" presetID="2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par>
                                <p:cTn id="33" presetID="22" presetClass="entr" presetSubtype="4"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4"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00"/>
                                        <p:tgtEl>
                                          <p:spTgt spid="16"/>
                                        </p:tgtEl>
                                      </p:cBhvr>
                                    </p:animEffect>
                                  </p:childTnLst>
                                </p:cTn>
                              </p:par>
                              <p:par>
                                <p:cTn id="42" presetID="22" presetClass="entr" presetSubtype="4"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par>
                                <p:cTn id="45" presetID="22" presetClass="entr" presetSubtype="4"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down)">
                                      <p:cBhvr>
                                        <p:cTn id="47" dur="500"/>
                                        <p:tgtEl>
                                          <p:spTgt spid="22"/>
                                        </p:tgtEl>
                                      </p:cBhvr>
                                    </p:animEffect>
                                  </p:childTnLst>
                                </p:cTn>
                              </p:par>
                              <p:par>
                                <p:cTn id="48" presetID="22" presetClass="entr" presetSubtype="4"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down)">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1000"/>
                                        <p:tgtEl>
                                          <p:spTgt spid="5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1000"/>
                                        <p:tgtEl>
                                          <p:spTgt spid="3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1000"/>
                                        <p:tgtEl>
                                          <p:spTgt spid="3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1000"/>
                                        <p:tgtEl>
                                          <p:spTgt spid="4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1000"/>
                                        <p:tgtEl>
                                          <p:spTgt spid="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000"/>
                                        <p:tgtEl>
                                          <p:spTgt spid="4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1000"/>
                                        <p:tgtEl>
                                          <p:spTgt spid="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1000"/>
                                        <p:tgtEl>
                                          <p:spTgt spid="3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0"/>
                                        <p:tgtEl>
                                          <p:spTgt spid="4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fade">
                                      <p:cBhvr>
                                        <p:cTn id="86"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p:bldP spid="35" grpId="0"/>
      <p:bldP spid="36" grpId="0"/>
      <p:bldP spid="37" grpId="0"/>
      <p:bldP spid="38" grpId="0"/>
      <p:bldP spid="39" grpId="0"/>
      <p:bldP spid="40" grpId="0"/>
      <p:bldP spid="41" grpId="0"/>
      <p:bldP spid="42" grpId="0"/>
      <p:bldP spid="43" grpId="0"/>
      <p:bldP spid="44" grpId="0"/>
      <p:bldP spid="45" grpId="0" animBg="1"/>
      <p:bldP spid="46" grpId="0" animBg="1"/>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grpSp>
        <p:nvGrpSpPr>
          <p:cNvPr id="24" name="组合 23"/>
          <p:cNvGrpSpPr/>
          <p:nvPr/>
        </p:nvGrpSpPr>
        <p:grpSpPr>
          <a:xfrm>
            <a:off x="3241932" y="1853775"/>
            <a:ext cx="2622683" cy="2622547"/>
            <a:chOff x="3041909" y="2043035"/>
            <a:chExt cx="2622683" cy="2622547"/>
          </a:xfrm>
        </p:grpSpPr>
        <p:sp>
          <p:nvSpPr>
            <p:cNvPr id="25" name="椭圆 2"/>
            <p:cNvSpPr/>
            <p:nvPr/>
          </p:nvSpPr>
          <p:spPr>
            <a:xfrm>
              <a:off x="4407251" y="2043035"/>
              <a:ext cx="1257341" cy="1257272"/>
            </a:xfrm>
            <a:custGeom>
              <a:avLst/>
              <a:gdLst/>
              <a:ahLst/>
              <a:cxnLst/>
              <a:rect l="l" t="t" r="r" b="b"/>
              <a:pathLst>
                <a:path w="1257341" h="1257272">
                  <a:moveTo>
                    <a:pt x="0" y="0"/>
                  </a:moveTo>
                  <a:cubicBezTo>
                    <a:pt x="682765" y="26037"/>
                    <a:pt x="1231279" y="574509"/>
                    <a:pt x="1257341" y="1257272"/>
                  </a:cubicBezTo>
                  <a:lnTo>
                    <a:pt x="0" y="1257272"/>
                  </a:lnTo>
                  <a:close/>
                </a:path>
              </a:pathLst>
            </a:cu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ln w="381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26" name="椭圆 2"/>
            <p:cNvSpPr/>
            <p:nvPr/>
          </p:nvSpPr>
          <p:spPr>
            <a:xfrm>
              <a:off x="3041909" y="2043035"/>
              <a:ext cx="1257341" cy="1257272"/>
            </a:xfrm>
            <a:custGeom>
              <a:avLst/>
              <a:gdLst/>
              <a:ahLst/>
              <a:cxnLst/>
              <a:rect l="l" t="t" r="r" b="b"/>
              <a:pathLst>
                <a:path w="1257341" h="1257272">
                  <a:moveTo>
                    <a:pt x="1257341" y="0"/>
                  </a:moveTo>
                  <a:lnTo>
                    <a:pt x="1257341" y="1257272"/>
                  </a:lnTo>
                  <a:lnTo>
                    <a:pt x="0" y="1257272"/>
                  </a:lnTo>
                  <a:cubicBezTo>
                    <a:pt x="26062" y="574509"/>
                    <a:pt x="574576" y="26037"/>
                    <a:pt x="1257341" y="0"/>
                  </a:cubicBezTo>
                  <a:close/>
                </a:path>
              </a:pathLst>
            </a:custGeom>
            <a:gradFill>
              <a:gsLst>
                <a:gs pos="0">
                  <a:srgbClr val="C3C3C3"/>
                </a:gs>
                <a:gs pos="100000">
                  <a:srgbClr val="EFEFEF"/>
                </a:gs>
              </a:gsLst>
              <a:lin ang="3600000" scaled="0"/>
            </a:gradFill>
            <a:ln w="381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27" name="椭圆 2"/>
            <p:cNvSpPr/>
            <p:nvPr/>
          </p:nvSpPr>
          <p:spPr>
            <a:xfrm>
              <a:off x="3041910" y="3408307"/>
              <a:ext cx="1257341" cy="1257275"/>
            </a:xfrm>
            <a:custGeom>
              <a:avLst/>
              <a:gdLst/>
              <a:ahLst/>
              <a:cxnLst/>
              <a:rect l="l" t="t" r="r" b="b"/>
              <a:pathLst>
                <a:path w="1257341" h="1257275">
                  <a:moveTo>
                    <a:pt x="0" y="0"/>
                  </a:moveTo>
                  <a:lnTo>
                    <a:pt x="1257341" y="0"/>
                  </a:lnTo>
                  <a:lnTo>
                    <a:pt x="1257341" y="1257275"/>
                  </a:lnTo>
                  <a:cubicBezTo>
                    <a:pt x="574575" y="1231238"/>
                    <a:pt x="26061" y="682764"/>
                    <a:pt x="0" y="0"/>
                  </a:cubicBezTo>
                  <a:close/>
                </a:path>
              </a:pathLst>
            </a:custGeom>
            <a:gradFill flip="none" rotWithShape="1">
              <a:gsLst>
                <a:gs pos="0">
                  <a:srgbClr val="C3C3C3"/>
                </a:gs>
                <a:gs pos="100000">
                  <a:srgbClr val="EFEFEF"/>
                </a:gs>
              </a:gsLst>
              <a:lin ang="18900000" scaled="1"/>
              <a:tileRect/>
            </a:gradFill>
            <a:ln w="381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28" name="椭圆 2"/>
            <p:cNvSpPr/>
            <p:nvPr/>
          </p:nvSpPr>
          <p:spPr>
            <a:xfrm>
              <a:off x="4407251" y="3408307"/>
              <a:ext cx="1257341" cy="1257275"/>
            </a:xfrm>
            <a:custGeom>
              <a:avLst/>
              <a:gdLst/>
              <a:ahLst/>
              <a:cxnLst/>
              <a:rect l="l" t="t" r="r" b="b"/>
              <a:pathLst>
                <a:path w="1257341" h="1257275">
                  <a:moveTo>
                    <a:pt x="0" y="0"/>
                  </a:moveTo>
                  <a:lnTo>
                    <a:pt x="1257341" y="0"/>
                  </a:lnTo>
                  <a:cubicBezTo>
                    <a:pt x="1231280" y="682764"/>
                    <a:pt x="682766" y="1231238"/>
                    <a:pt x="0" y="1257275"/>
                  </a:cubicBezTo>
                  <a:close/>
                </a:path>
              </a:pathLst>
            </a:custGeom>
            <a:gradFill flip="none" rotWithShape="1">
              <a:gsLst>
                <a:gs pos="0">
                  <a:srgbClr val="C3C3C3"/>
                </a:gs>
                <a:gs pos="100000">
                  <a:srgbClr val="EFEFEF"/>
                </a:gs>
              </a:gsLst>
              <a:lin ang="13500000" scaled="1"/>
              <a:tileRect/>
            </a:gradFill>
            <a:ln w="381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grpSp>
      <p:grpSp>
        <p:nvGrpSpPr>
          <p:cNvPr id="29" name="组合 28"/>
          <p:cNvGrpSpPr/>
          <p:nvPr/>
        </p:nvGrpSpPr>
        <p:grpSpPr>
          <a:xfrm>
            <a:off x="2467768" y="1079500"/>
            <a:ext cx="4171010" cy="4171096"/>
            <a:chOff x="2486496" y="1268760"/>
            <a:chExt cx="4171010" cy="4171096"/>
          </a:xfrm>
        </p:grpSpPr>
        <p:sp>
          <p:nvSpPr>
            <p:cNvPr id="30" name="椭圆 4"/>
            <p:cNvSpPr/>
            <p:nvPr/>
          </p:nvSpPr>
          <p:spPr>
            <a:xfrm>
              <a:off x="2486496" y="1268760"/>
              <a:ext cx="2031505" cy="2031548"/>
            </a:xfrm>
            <a:custGeom>
              <a:avLst/>
              <a:gdLst/>
              <a:ahLst/>
              <a:cxnLst/>
              <a:rect l="l" t="t" r="r" b="b"/>
              <a:pathLst>
                <a:path w="2031505" h="2031548">
                  <a:moveTo>
                    <a:pt x="2031505" y="0"/>
                  </a:moveTo>
                  <a:lnTo>
                    <a:pt x="2031505" y="666212"/>
                  </a:lnTo>
                  <a:cubicBezTo>
                    <a:pt x="1289086" y="692305"/>
                    <a:pt x="692304" y="1289127"/>
                    <a:pt x="666232" y="2031548"/>
                  </a:cubicBezTo>
                  <a:lnTo>
                    <a:pt x="0" y="2031548"/>
                  </a:lnTo>
                  <a:cubicBezTo>
                    <a:pt x="26203" y="921140"/>
                    <a:pt x="921099" y="26213"/>
                    <a:pt x="2031505" y="0"/>
                  </a:cubicBezTo>
                  <a:close/>
                </a:path>
              </a:pathLst>
            </a:custGeom>
            <a:solidFill>
              <a:srgbClr val="68A2E1"/>
            </a:solidFill>
            <a:ln w="254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 lastClr="FFFFFF"/>
                </a:solidFill>
                <a:effectLst/>
                <a:uLnTx/>
                <a:uFillTx/>
                <a:latin typeface="Calibri"/>
                <a:ea typeface="宋体"/>
                <a:cs typeface="+mn-cs"/>
              </a:endParaRPr>
            </a:p>
          </p:txBody>
        </p:sp>
        <p:sp>
          <p:nvSpPr>
            <p:cNvPr id="31" name="椭圆 4"/>
            <p:cNvSpPr/>
            <p:nvPr/>
          </p:nvSpPr>
          <p:spPr>
            <a:xfrm>
              <a:off x="4626001" y="1268760"/>
              <a:ext cx="2031505" cy="2031548"/>
            </a:xfrm>
            <a:custGeom>
              <a:avLst/>
              <a:gdLst/>
              <a:ahLst/>
              <a:cxnLst/>
              <a:rect l="l" t="t" r="r" b="b"/>
              <a:pathLst>
                <a:path w="2031505" h="2031548">
                  <a:moveTo>
                    <a:pt x="0" y="0"/>
                  </a:moveTo>
                  <a:cubicBezTo>
                    <a:pt x="1110407" y="26213"/>
                    <a:pt x="2005302" y="921140"/>
                    <a:pt x="2031505" y="2031548"/>
                  </a:cubicBezTo>
                  <a:lnTo>
                    <a:pt x="1365273" y="2031548"/>
                  </a:lnTo>
                  <a:cubicBezTo>
                    <a:pt x="1339201" y="1289127"/>
                    <a:pt x="742421" y="692305"/>
                    <a:pt x="0" y="666212"/>
                  </a:cubicBez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w="254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32" name="椭圆 4"/>
            <p:cNvSpPr/>
            <p:nvPr/>
          </p:nvSpPr>
          <p:spPr>
            <a:xfrm>
              <a:off x="2486496" y="3408308"/>
              <a:ext cx="2031505" cy="2031548"/>
            </a:xfrm>
            <a:custGeom>
              <a:avLst/>
              <a:gdLst/>
              <a:ahLst/>
              <a:cxnLst/>
              <a:rect l="l" t="t" r="r" b="b"/>
              <a:pathLst>
                <a:path w="2031505" h="2031548">
                  <a:moveTo>
                    <a:pt x="0" y="0"/>
                  </a:moveTo>
                  <a:lnTo>
                    <a:pt x="666232" y="0"/>
                  </a:lnTo>
                  <a:cubicBezTo>
                    <a:pt x="692304" y="742422"/>
                    <a:pt x="1289086" y="1339243"/>
                    <a:pt x="2031505" y="1365336"/>
                  </a:cubicBezTo>
                  <a:lnTo>
                    <a:pt x="2031505" y="2031548"/>
                  </a:lnTo>
                  <a:cubicBezTo>
                    <a:pt x="921099" y="2005335"/>
                    <a:pt x="26203" y="1110408"/>
                    <a:pt x="0" y="0"/>
                  </a:cubicBezTo>
                  <a:close/>
                </a:path>
              </a:pathLst>
            </a:custGeom>
            <a:solidFill>
              <a:srgbClr val="2979D0"/>
            </a:solidFill>
            <a:ln w="254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33" name="椭圆 4"/>
            <p:cNvSpPr/>
            <p:nvPr/>
          </p:nvSpPr>
          <p:spPr>
            <a:xfrm>
              <a:off x="4626001" y="3408308"/>
              <a:ext cx="2031505" cy="2031548"/>
            </a:xfrm>
            <a:custGeom>
              <a:avLst/>
              <a:gdLst/>
              <a:ahLst/>
              <a:cxnLst/>
              <a:rect l="l" t="t" r="r" b="b"/>
              <a:pathLst>
                <a:path w="2031505" h="2031548">
                  <a:moveTo>
                    <a:pt x="1365273" y="0"/>
                  </a:moveTo>
                  <a:lnTo>
                    <a:pt x="2031505" y="0"/>
                  </a:lnTo>
                  <a:cubicBezTo>
                    <a:pt x="2005302" y="1110408"/>
                    <a:pt x="1110407" y="2005335"/>
                    <a:pt x="0" y="2031548"/>
                  </a:cubicBezTo>
                  <a:lnTo>
                    <a:pt x="0" y="1365336"/>
                  </a:lnTo>
                  <a:cubicBezTo>
                    <a:pt x="742421" y="1339243"/>
                    <a:pt x="1339201" y="742422"/>
                    <a:pt x="1365273" y="0"/>
                  </a:cubicBezTo>
                  <a:close/>
                </a:path>
              </a:pathLst>
            </a:custGeom>
            <a:solidFill>
              <a:srgbClr val="0061B2"/>
            </a:solidFill>
            <a:ln w="25400" cap="flat" cmpd="sng" algn="ctr">
              <a:solidFill>
                <a:sysClr val="window" lastClr="FFFFFF">
                  <a:lumMod val="85000"/>
                </a:sys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34" name="TextBox 33"/>
            <p:cNvSpPr txBox="1"/>
            <p:nvPr/>
          </p:nvSpPr>
          <p:spPr>
            <a:xfrm rot="18436381">
              <a:off x="2706663" y="2069410"/>
              <a:ext cx="110799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kern="0" dirty="0" smtClean="0">
                  <a:solidFill>
                    <a:sysClr val="window" lastClr="FFFFFF"/>
                  </a:solidFill>
                  <a:latin typeface="Adobe Gothic Std B" pitchFamily="34" charset="-128"/>
                </a:rPr>
                <a:t>文本替换</a:t>
              </a:r>
              <a:endParaRPr kumimoji="0" lang="zh-CN" altLang="en-US" sz="1800" b="0" i="0" u="none" strike="noStrike" kern="0" cap="none" spc="0" normalizeH="0" baseline="0" noProof="0" dirty="0">
                <a:ln>
                  <a:noFill/>
                </a:ln>
                <a:solidFill>
                  <a:sysClr val="window" lastClr="FFFFFF"/>
                </a:solidFill>
                <a:effectLst/>
                <a:uLnTx/>
                <a:uFillTx/>
                <a:latin typeface="Adobe Gothic Std B" pitchFamily="34" charset="-128"/>
              </a:endParaRPr>
            </a:p>
          </p:txBody>
        </p:sp>
        <p:sp>
          <p:nvSpPr>
            <p:cNvPr id="35" name="TextBox 34"/>
            <p:cNvSpPr txBox="1"/>
            <p:nvPr/>
          </p:nvSpPr>
          <p:spPr>
            <a:xfrm rot="2914233">
              <a:off x="5318144" y="2069410"/>
              <a:ext cx="110799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 lastClr="FFFFFF"/>
                  </a:solidFill>
                  <a:effectLst/>
                  <a:uLnTx/>
                  <a:uFillTx/>
                  <a:latin typeface="Adobe Gothic Std B" pitchFamily="34" charset="-128"/>
                </a:rPr>
                <a:t>文本替换</a:t>
              </a:r>
              <a:endParaRPr kumimoji="0" lang="zh-CN" altLang="en-US" sz="1800" b="0" i="0" u="none" strike="noStrike" kern="0" cap="none" spc="0" normalizeH="0" baseline="0" noProof="0" dirty="0">
                <a:ln>
                  <a:noFill/>
                </a:ln>
                <a:solidFill>
                  <a:sysClr val="window" lastClr="FFFFFF"/>
                </a:solidFill>
                <a:effectLst/>
                <a:uLnTx/>
                <a:uFillTx/>
                <a:latin typeface="Adobe Gothic Std B" pitchFamily="34" charset="-128"/>
              </a:endParaRPr>
            </a:p>
          </p:txBody>
        </p:sp>
        <p:sp>
          <p:nvSpPr>
            <p:cNvPr id="36" name="TextBox 35"/>
            <p:cNvSpPr txBox="1"/>
            <p:nvPr/>
          </p:nvSpPr>
          <p:spPr>
            <a:xfrm rot="18436381">
              <a:off x="5304846" y="4292273"/>
              <a:ext cx="110799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 lastClr="FFFFFF"/>
                  </a:solidFill>
                  <a:effectLst/>
                  <a:uLnTx/>
                  <a:uFillTx/>
                  <a:latin typeface="Adobe Gothic Std B" pitchFamily="34" charset="-128"/>
                </a:rPr>
                <a:t>文本替换</a:t>
              </a:r>
              <a:endParaRPr kumimoji="0" lang="zh-CN" altLang="en-US" sz="1800" b="0" i="0" u="none" strike="noStrike" kern="0" cap="none" spc="0" normalizeH="0" baseline="0" noProof="0" dirty="0">
                <a:ln>
                  <a:noFill/>
                </a:ln>
                <a:solidFill>
                  <a:sysClr val="window" lastClr="FFFFFF"/>
                </a:solidFill>
                <a:effectLst/>
                <a:uLnTx/>
                <a:uFillTx/>
                <a:latin typeface="Adobe Gothic Std B" pitchFamily="34" charset="-128"/>
              </a:endParaRPr>
            </a:p>
          </p:txBody>
        </p:sp>
        <p:sp>
          <p:nvSpPr>
            <p:cNvPr id="37" name="TextBox 36"/>
            <p:cNvSpPr txBox="1"/>
            <p:nvPr/>
          </p:nvSpPr>
          <p:spPr>
            <a:xfrm rot="2914233">
              <a:off x="2835272" y="4360014"/>
              <a:ext cx="110799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kern="0" dirty="0" smtClean="0">
                  <a:solidFill>
                    <a:sysClr val="window" lastClr="FFFFFF"/>
                  </a:solidFill>
                  <a:latin typeface="Adobe Gothic Std B" pitchFamily="34" charset="-128"/>
                </a:rPr>
                <a:t>文本替换</a:t>
              </a:r>
              <a:endParaRPr kumimoji="0" lang="zh-CN" altLang="en-US" sz="1800" b="0" i="0" u="none" strike="noStrike" kern="0" cap="none" spc="0" normalizeH="0" baseline="0" noProof="0" dirty="0">
                <a:ln>
                  <a:noFill/>
                </a:ln>
                <a:solidFill>
                  <a:sysClr val="window" lastClr="FFFFFF"/>
                </a:solidFill>
                <a:effectLst/>
                <a:uLnTx/>
                <a:uFillTx/>
                <a:latin typeface="Adobe Gothic Std B" pitchFamily="34" charset="-128"/>
              </a:endParaRPr>
            </a:p>
          </p:txBody>
        </p:sp>
      </p:grpSp>
      <p:cxnSp>
        <p:nvCxnSpPr>
          <p:cNvPr id="38" name="直接连接符 37"/>
          <p:cNvCxnSpPr/>
          <p:nvPr/>
        </p:nvCxnSpPr>
        <p:spPr>
          <a:xfrm>
            <a:off x="304800" y="3167732"/>
            <a:ext cx="2088000" cy="0"/>
          </a:xfrm>
          <a:prstGeom prst="line">
            <a:avLst/>
          </a:prstGeom>
          <a:noFill/>
          <a:ln w="38100" cap="flat" cmpd="sng" algn="ctr">
            <a:solidFill>
              <a:srgbClr val="C0C0C0">
                <a:lumMod val="75000"/>
              </a:srgbClr>
            </a:solidFill>
            <a:prstDash val="sysDot"/>
          </a:ln>
          <a:effectLst/>
        </p:spPr>
      </p:cxnSp>
      <p:cxnSp>
        <p:nvCxnSpPr>
          <p:cNvPr id="39" name="直接连接符 38"/>
          <p:cNvCxnSpPr/>
          <p:nvPr/>
        </p:nvCxnSpPr>
        <p:spPr>
          <a:xfrm>
            <a:off x="6713512" y="3167732"/>
            <a:ext cx="2088000" cy="0"/>
          </a:xfrm>
          <a:prstGeom prst="line">
            <a:avLst/>
          </a:prstGeom>
          <a:noFill/>
          <a:ln w="38100" cap="flat" cmpd="sng" algn="ctr">
            <a:solidFill>
              <a:srgbClr val="C0C0C0">
                <a:lumMod val="75000"/>
              </a:srgbClr>
            </a:solidFill>
            <a:prstDash val="sysDot"/>
          </a:ln>
          <a:effectLst/>
        </p:spPr>
      </p:cxnSp>
      <p:sp>
        <p:nvSpPr>
          <p:cNvPr id="40" name="TextBox 39"/>
          <p:cNvSpPr txBox="1"/>
          <p:nvPr/>
        </p:nvSpPr>
        <p:spPr>
          <a:xfrm>
            <a:off x="457522" y="1290290"/>
            <a:ext cx="2392322" cy="369332"/>
          </a:xfrm>
          <a:prstGeom prst="rect">
            <a:avLst/>
          </a:prstGeom>
          <a:noFill/>
        </p:spPr>
        <p:txBody>
          <a:bodyPr wrap="none" rtlCol="0">
            <a:spAutoFit/>
          </a:bodyPr>
          <a:lstStyle/>
          <a:p>
            <a:pPr marL="357188" lvl="0" indent="-357188">
              <a:buClr>
                <a:srgbClr val="B2B2B2"/>
              </a:buClr>
              <a:buSzPct val="80000"/>
              <a:buFont typeface="Wingdings" pitchFamily="2" charset="2"/>
              <a:buChar char="n"/>
            </a:pPr>
            <a:r>
              <a:rPr lang="zh-CN" altLang="en-US" dirty="0" smtClean="0">
                <a:solidFill>
                  <a:prstClr val="black"/>
                </a:solidFill>
              </a:rPr>
              <a:t>单击添加段落文字</a:t>
            </a:r>
            <a:endParaRPr lang="en-US" altLang="zh-CN" dirty="0">
              <a:solidFill>
                <a:prstClr val="black"/>
              </a:solidFill>
            </a:endParaRPr>
          </a:p>
        </p:txBody>
      </p:sp>
      <p:sp>
        <p:nvSpPr>
          <p:cNvPr id="41" name="TextBox 40"/>
          <p:cNvSpPr txBox="1"/>
          <p:nvPr/>
        </p:nvSpPr>
        <p:spPr>
          <a:xfrm>
            <a:off x="6314057" y="1277380"/>
            <a:ext cx="2379416" cy="369332"/>
          </a:xfrm>
          <a:prstGeom prst="rect">
            <a:avLst/>
          </a:prstGeom>
          <a:noFill/>
        </p:spPr>
        <p:txBody>
          <a:bodyPr wrap="square" rtlCol="0">
            <a:spAutoFit/>
          </a:bodyPr>
          <a:lstStyle/>
          <a:p>
            <a:pPr marL="357188" lvl="0" indent="-357188">
              <a:buClr>
                <a:srgbClr val="B2B2B2"/>
              </a:buClr>
              <a:buSzPct val="80000"/>
              <a:buFont typeface="Wingdings" pitchFamily="2" charset="2"/>
              <a:buChar char="n"/>
            </a:pPr>
            <a:r>
              <a:rPr lang="zh-CN" altLang="en-US" dirty="0" smtClean="0">
                <a:solidFill>
                  <a:prstClr val="black"/>
                </a:solidFill>
              </a:rPr>
              <a:t>单击添加段落文字</a:t>
            </a:r>
            <a:endParaRPr lang="en-US" altLang="zh-CN" dirty="0">
              <a:solidFill>
                <a:prstClr val="black"/>
              </a:solidFill>
            </a:endParaRPr>
          </a:p>
        </p:txBody>
      </p:sp>
      <p:sp>
        <p:nvSpPr>
          <p:cNvPr id="42" name="TextBox 41"/>
          <p:cNvSpPr txBox="1"/>
          <p:nvPr/>
        </p:nvSpPr>
        <p:spPr>
          <a:xfrm>
            <a:off x="457522" y="4401790"/>
            <a:ext cx="2392322" cy="369332"/>
          </a:xfrm>
          <a:prstGeom prst="rect">
            <a:avLst/>
          </a:prstGeom>
          <a:noFill/>
        </p:spPr>
        <p:txBody>
          <a:bodyPr wrap="none" rtlCol="0">
            <a:spAutoFit/>
          </a:bodyPr>
          <a:lstStyle/>
          <a:p>
            <a:pPr marL="357188" lvl="0" indent="-357188">
              <a:buClr>
                <a:srgbClr val="B2B2B2"/>
              </a:buClr>
              <a:buSzPct val="80000"/>
              <a:buFont typeface="Wingdings" pitchFamily="2" charset="2"/>
              <a:buChar char="n"/>
            </a:pPr>
            <a:r>
              <a:rPr lang="zh-CN" altLang="en-US" dirty="0" smtClean="0">
                <a:solidFill>
                  <a:prstClr val="black"/>
                </a:solidFill>
              </a:rPr>
              <a:t>单击添加段落文字</a:t>
            </a:r>
            <a:endParaRPr lang="en-US" altLang="zh-CN" dirty="0">
              <a:solidFill>
                <a:prstClr val="black"/>
              </a:solidFill>
            </a:endParaRPr>
          </a:p>
        </p:txBody>
      </p:sp>
      <p:sp>
        <p:nvSpPr>
          <p:cNvPr id="43" name="TextBox 42"/>
          <p:cNvSpPr txBox="1"/>
          <p:nvPr/>
        </p:nvSpPr>
        <p:spPr>
          <a:xfrm>
            <a:off x="6064571" y="4490690"/>
            <a:ext cx="2628901" cy="369332"/>
          </a:xfrm>
          <a:prstGeom prst="rect">
            <a:avLst/>
          </a:prstGeom>
          <a:noFill/>
        </p:spPr>
        <p:txBody>
          <a:bodyPr wrap="square" rtlCol="0">
            <a:spAutoFit/>
          </a:bodyPr>
          <a:lstStyle/>
          <a:p>
            <a:pPr marL="357188" indent="-357188" algn="r">
              <a:buClr>
                <a:srgbClr val="B2B2B2"/>
              </a:buClr>
              <a:buSzPct val="80000"/>
              <a:buFont typeface="Wingdings" pitchFamily="2" charset="2"/>
              <a:buChar char="n"/>
            </a:pPr>
            <a:r>
              <a:rPr lang="zh-CN" altLang="en-US" dirty="0" smtClean="0">
                <a:solidFill>
                  <a:prstClr val="black"/>
                </a:solidFill>
              </a:rPr>
              <a:t>单击添加段落文字</a:t>
            </a:r>
            <a:endParaRPr lang="en-US" altLang="zh-CN" dirty="0" smtClean="0">
              <a:solidFill>
                <a:prstClr val="black"/>
              </a:solidFill>
            </a:endParaRPr>
          </a:p>
        </p:txBody>
      </p:sp>
      <p:sp>
        <p:nvSpPr>
          <p:cNvPr id="23"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11</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5" name="AutoShape 2"/>
          <p:cNvSpPr>
            <a:spLocks noChangeArrowheads="1"/>
          </p:cNvSpPr>
          <p:nvPr/>
        </p:nvSpPr>
        <p:spPr bwMode="auto">
          <a:xfrm>
            <a:off x="4230688" y="4003675"/>
            <a:ext cx="4464050" cy="863600"/>
          </a:xfrm>
          <a:prstGeom prst="roundRect">
            <a:avLst>
              <a:gd name="adj" fmla="val 0"/>
            </a:avLst>
          </a:prstGeom>
          <a:noFill/>
          <a:ln w="3175" algn="ctr">
            <a:solidFill>
              <a:srgbClr val="969696"/>
            </a:solidFill>
            <a:round/>
            <a:headEnd/>
            <a:tailEnd/>
          </a:ln>
        </p:spPr>
        <p:txBody>
          <a:bodyPr anchor="ctr"/>
          <a:lstStyle/>
          <a:p>
            <a:pPr marL="357188" indent="-357188">
              <a:buClr>
                <a:schemeClr val="accent2"/>
              </a:buClr>
              <a:buSzPct val="80000"/>
              <a:buFont typeface="Wingdings" pitchFamily="2" charset="2"/>
              <a:buChar char="n"/>
            </a:pPr>
            <a:r>
              <a:rPr lang="zh-CN" altLang="en-US" i="0" dirty="0"/>
              <a:t>单击添加段落文字</a:t>
            </a:r>
            <a:endParaRPr lang="en-US" altLang="zh-CN" i="0" dirty="0"/>
          </a:p>
        </p:txBody>
      </p:sp>
      <p:sp>
        <p:nvSpPr>
          <p:cNvPr id="6" name="AutoShape 3"/>
          <p:cNvSpPr>
            <a:spLocks noChangeArrowheads="1"/>
          </p:cNvSpPr>
          <p:nvPr/>
        </p:nvSpPr>
        <p:spPr bwMode="auto">
          <a:xfrm>
            <a:off x="3727450" y="3140075"/>
            <a:ext cx="4967288" cy="863600"/>
          </a:xfrm>
          <a:prstGeom prst="roundRect">
            <a:avLst>
              <a:gd name="adj" fmla="val 0"/>
            </a:avLst>
          </a:prstGeom>
          <a:noFill/>
          <a:ln w="3175" algn="ctr">
            <a:solidFill>
              <a:srgbClr val="969696"/>
            </a:solidFill>
            <a:round/>
            <a:headEnd/>
            <a:tailEnd/>
          </a:ln>
        </p:spPr>
        <p:txBody>
          <a:bodyPr anchor="ctr"/>
          <a:lstStyle/>
          <a:p>
            <a:pPr marL="357188" indent="-357188">
              <a:buClr>
                <a:schemeClr val="accent2"/>
              </a:buClr>
              <a:buSzPct val="80000"/>
              <a:buFont typeface="Wingdings" pitchFamily="2" charset="2"/>
              <a:buChar char="n"/>
            </a:pPr>
            <a:r>
              <a:rPr lang="zh-CN" altLang="en-US" i="0"/>
              <a:t>单击添加段落文字</a:t>
            </a:r>
            <a:endParaRPr lang="en-US" altLang="zh-CN" i="0"/>
          </a:p>
        </p:txBody>
      </p:sp>
      <p:sp>
        <p:nvSpPr>
          <p:cNvPr id="7" name="AutoShape 4"/>
          <p:cNvSpPr>
            <a:spLocks noChangeArrowheads="1"/>
          </p:cNvSpPr>
          <p:nvPr/>
        </p:nvSpPr>
        <p:spPr bwMode="auto">
          <a:xfrm>
            <a:off x="3222625" y="2274887"/>
            <a:ext cx="5472113" cy="863600"/>
          </a:xfrm>
          <a:prstGeom prst="roundRect">
            <a:avLst>
              <a:gd name="adj" fmla="val 0"/>
            </a:avLst>
          </a:prstGeom>
          <a:noFill/>
          <a:ln w="3175" algn="ctr">
            <a:solidFill>
              <a:srgbClr val="969696"/>
            </a:solidFill>
            <a:round/>
            <a:headEnd/>
            <a:tailEnd/>
          </a:ln>
        </p:spPr>
        <p:txBody>
          <a:bodyPr anchor="ctr"/>
          <a:lstStyle/>
          <a:p>
            <a:pPr marL="357188" indent="-357188">
              <a:buClr>
                <a:schemeClr val="accent2"/>
              </a:buClr>
              <a:buSzPct val="80000"/>
              <a:buFont typeface="Wingdings" pitchFamily="2" charset="2"/>
              <a:buChar char="n"/>
            </a:pPr>
            <a:r>
              <a:rPr lang="zh-CN" altLang="en-US" i="0"/>
              <a:t>单击添加段落文字</a:t>
            </a:r>
            <a:endParaRPr lang="en-US" altLang="zh-CN" i="0"/>
          </a:p>
        </p:txBody>
      </p:sp>
      <p:sp>
        <p:nvSpPr>
          <p:cNvPr id="8" name="AutoShape 5"/>
          <p:cNvSpPr>
            <a:spLocks noChangeArrowheads="1"/>
          </p:cNvSpPr>
          <p:nvPr/>
        </p:nvSpPr>
        <p:spPr bwMode="auto">
          <a:xfrm>
            <a:off x="2790825" y="1411287"/>
            <a:ext cx="5903913" cy="863600"/>
          </a:xfrm>
          <a:prstGeom prst="roundRect">
            <a:avLst>
              <a:gd name="adj" fmla="val 0"/>
            </a:avLst>
          </a:prstGeom>
          <a:noFill/>
          <a:ln w="3175" algn="ctr">
            <a:solidFill>
              <a:srgbClr val="969696"/>
            </a:solidFill>
            <a:round/>
            <a:headEnd/>
            <a:tailEnd/>
          </a:ln>
        </p:spPr>
        <p:txBody>
          <a:bodyPr anchor="ctr"/>
          <a:lstStyle/>
          <a:p>
            <a:pPr marL="357188" indent="-357188">
              <a:buClr>
                <a:schemeClr val="accent2"/>
              </a:buClr>
              <a:buSzPct val="80000"/>
              <a:buFont typeface="Wingdings" pitchFamily="2" charset="2"/>
              <a:buChar char="n"/>
            </a:pPr>
            <a:r>
              <a:rPr lang="zh-CN" altLang="en-US" i="0"/>
              <a:t>单击添加段落文字</a:t>
            </a:r>
            <a:endParaRPr lang="en-US" altLang="zh-CN" i="0"/>
          </a:p>
        </p:txBody>
      </p:sp>
      <p:sp>
        <p:nvSpPr>
          <p:cNvPr id="11" name="_s5124"/>
          <p:cNvSpPr>
            <a:spLocks noChangeArrowheads="1"/>
          </p:cNvSpPr>
          <p:nvPr/>
        </p:nvSpPr>
        <p:spPr bwMode="gray">
          <a:xfrm flipV="1">
            <a:off x="2016619" y="1379251"/>
            <a:ext cx="1007075" cy="878806"/>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solidFill>
            <a:schemeClr val="bg1">
              <a:lumMod val="50000"/>
            </a:schemeClr>
          </a:solidFill>
          <a:ln w="19050" algn="ctr">
            <a:solidFill>
              <a:schemeClr val="bg1"/>
            </a:solidFill>
            <a:miter lim="800000"/>
            <a:headEnd/>
            <a:tailEnd/>
          </a:ln>
          <a:effectLst>
            <a:outerShdw blurRad="63500" sx="102000" sy="102000" algn="ctr" rotWithShape="0">
              <a:prstClr val="black">
                <a:alpha val="40000"/>
              </a:prstClr>
            </a:outerShdw>
          </a:effectLst>
        </p:spPr>
        <p:txBody>
          <a:bodyPr rot="10800000" vert="horz" wrap="none" lIns="0" tIns="0" rIns="0" bIns="34244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1400" b="1" dirty="0">
              <a:solidFill>
                <a:srgbClr val="FFFFFF"/>
              </a:solidFill>
              <a:latin typeface="Arial" pitchFamily="34" charset="0"/>
              <a:ea typeface="华文细黑" pitchFamily="2" charset="-122"/>
            </a:endParaRPr>
          </a:p>
          <a:p>
            <a:pPr algn="ctr" fontAlgn="base">
              <a:spcBef>
                <a:spcPct val="0"/>
              </a:spcBef>
              <a:spcAft>
                <a:spcPct val="0"/>
              </a:spcAft>
            </a:pPr>
            <a:r>
              <a:rPr lang="zh-CN" altLang="en-US" sz="1400" b="1" dirty="0">
                <a:solidFill>
                  <a:srgbClr val="FFFFFF"/>
                </a:solidFill>
                <a:latin typeface="+mj-ea"/>
                <a:ea typeface="+mj-ea"/>
              </a:rPr>
              <a:t>项目一</a:t>
            </a:r>
          </a:p>
        </p:txBody>
      </p:sp>
      <p:sp>
        <p:nvSpPr>
          <p:cNvPr id="12" name="_s5125"/>
          <p:cNvSpPr>
            <a:spLocks noChangeArrowheads="1"/>
          </p:cNvSpPr>
          <p:nvPr/>
        </p:nvSpPr>
        <p:spPr bwMode="gray">
          <a:xfrm flipV="1">
            <a:off x="1512115" y="2273608"/>
            <a:ext cx="2016084" cy="88075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7C80"/>
          </a:solidFill>
          <a:ln w="19050" algn="ctr">
            <a:solidFill>
              <a:schemeClr val="bg1"/>
            </a:solidFill>
            <a:miter lim="800000"/>
            <a:headEnd/>
            <a:tailEnd/>
          </a:ln>
          <a:effectLst>
            <a:outerShdw blurRad="63500" sx="102000" sy="102000" algn="ctr" rotWithShape="0">
              <a:prstClr val="black">
                <a:alpha val="40000"/>
              </a:prstClr>
            </a:outerShdw>
          </a:effectLst>
        </p:spPr>
        <p:txBody>
          <a:bodyPr rot="10800000" vert="horz" wrap="none" lIns="0" tIns="0" rIns="0" bIns="0" numCol="1" anchor="ctr" anchorCtr="0" compatLnSpc="1">
            <a:prstTxWarp prst="textNoShape">
              <a:avLst/>
            </a:prstTxWarp>
          </a:bodyPr>
          <a:lstStyle/>
          <a:p>
            <a:pPr marR="0" lvl="0" indent="0" algn="ctr" fontAlgn="base">
              <a:lnSpc>
                <a:spcPct val="100000"/>
              </a:lnSpc>
              <a:spcBef>
                <a:spcPct val="0"/>
              </a:spcBef>
              <a:spcAft>
                <a:spcPct val="0"/>
              </a:spcAft>
              <a:buClrTx/>
              <a:buSzTx/>
              <a:buFontTx/>
              <a:buNone/>
              <a:tabLst/>
            </a:pPr>
            <a:r>
              <a:rPr lang="zh-CN" altLang="en-US" sz="1600" b="1" dirty="0">
                <a:solidFill>
                  <a:srgbClr val="FFFFFF"/>
                </a:solidFill>
                <a:latin typeface="+mj-ea"/>
                <a:ea typeface="+mj-ea"/>
              </a:rPr>
              <a:t>项目二</a:t>
            </a:r>
            <a:endParaRPr lang="en-US" altLang="zh-CN" sz="1600" b="1" dirty="0">
              <a:solidFill>
                <a:srgbClr val="FFFFFF"/>
              </a:solidFill>
              <a:latin typeface="+mj-ea"/>
              <a:ea typeface="+mj-ea"/>
            </a:endParaRPr>
          </a:p>
        </p:txBody>
      </p:sp>
      <p:sp>
        <p:nvSpPr>
          <p:cNvPr id="13" name="_s5126"/>
          <p:cNvSpPr>
            <a:spLocks noChangeArrowheads="1"/>
          </p:cNvSpPr>
          <p:nvPr/>
        </p:nvSpPr>
        <p:spPr bwMode="gray">
          <a:xfrm flipV="1">
            <a:off x="1009544" y="3154363"/>
            <a:ext cx="3021226" cy="878806"/>
          </a:xfrm>
          <a:custGeom>
            <a:avLst/>
            <a:gdLst>
              <a:gd name="G0" fmla="+- 3600 0 0"/>
              <a:gd name="G1" fmla="+- 21600 0 3600"/>
              <a:gd name="G2" fmla="*/ 3600 1 2"/>
              <a:gd name="G3" fmla="+- 21600 0 G2"/>
              <a:gd name="G4" fmla="+/ 3600 21600 2"/>
              <a:gd name="G5" fmla="+/ G1 0 2"/>
              <a:gd name="G6" fmla="*/ 21600 21600 3600"/>
              <a:gd name="G7" fmla="*/ G6 1 2"/>
              <a:gd name="G8" fmla="+- 21600 0 G7"/>
              <a:gd name="G9" fmla="*/ 21600 1 2"/>
              <a:gd name="G10" fmla="+- 3600 0 G9"/>
              <a:gd name="G11" fmla="?: G10 G8 0"/>
              <a:gd name="G12" fmla="?: G10 G7 21600"/>
              <a:gd name="T0" fmla="*/ 19800 w 21600"/>
              <a:gd name="T1" fmla="*/ 10800 h 21600"/>
              <a:gd name="T2" fmla="*/ 10800 w 21600"/>
              <a:gd name="T3" fmla="*/ 21600 h 21600"/>
              <a:gd name="T4" fmla="*/ 1800 w 21600"/>
              <a:gd name="T5" fmla="*/ 10800 h 21600"/>
              <a:gd name="T6" fmla="*/ 10800 w 21600"/>
              <a:gd name="T7" fmla="*/ 0 h 21600"/>
              <a:gd name="T8" fmla="*/ 3600 w 21600"/>
              <a:gd name="T9" fmla="*/ 3600 h 21600"/>
              <a:gd name="T10" fmla="*/ 18000 w 21600"/>
              <a:gd name="T11" fmla="*/ 18000 h 21600"/>
            </a:gdLst>
            <a:ahLst/>
            <a:cxnLst>
              <a:cxn ang="0">
                <a:pos x="T0" y="T1"/>
              </a:cxn>
              <a:cxn ang="0">
                <a:pos x="T2" y="T3"/>
              </a:cxn>
              <a:cxn ang="0">
                <a:pos x="T4" y="T5"/>
              </a:cxn>
              <a:cxn ang="0">
                <a:pos x="T6" y="T7"/>
              </a:cxn>
            </a:cxnLst>
            <a:rect l="T8" t="T9" r="T10" b="T11"/>
            <a:pathLst>
              <a:path w="21600" h="21600">
                <a:moveTo>
                  <a:pt x="0" y="0"/>
                </a:moveTo>
                <a:lnTo>
                  <a:pt x="3600" y="21600"/>
                </a:lnTo>
                <a:lnTo>
                  <a:pt x="18000" y="21600"/>
                </a:lnTo>
                <a:lnTo>
                  <a:pt x="21600" y="0"/>
                </a:lnTo>
                <a:close/>
              </a:path>
            </a:pathLst>
          </a:custGeom>
          <a:solidFill>
            <a:srgbClr val="990033"/>
          </a:solidFill>
          <a:ln w="19050" algn="ctr">
            <a:solidFill>
              <a:schemeClr val="bg1"/>
            </a:solidFill>
            <a:miter lim="800000"/>
            <a:headEnd/>
            <a:tailEnd/>
          </a:ln>
          <a:effectLst>
            <a:outerShdw blurRad="63500" sx="102000" sy="102000" algn="ctr" rotWithShape="0">
              <a:prstClr val="black">
                <a:alpha val="40000"/>
              </a:prstClr>
            </a:outerShdw>
          </a:effectLst>
        </p:spPr>
        <p:txBody>
          <a:bodyPr rot="10800000" vert="horz" wrap="none" lIns="0" tIns="0" rIns="0" bIns="0" numCol="1" anchor="ctr" anchorCtr="0" compatLnSpc="1">
            <a:prstTxWarp prst="textNoShape">
              <a:avLst/>
            </a:prstTxWarp>
          </a:bodyPr>
          <a:lstStyle/>
          <a:p>
            <a:pPr algn="ctr" fontAlgn="base">
              <a:spcBef>
                <a:spcPct val="0"/>
              </a:spcBef>
              <a:spcAft>
                <a:spcPct val="0"/>
              </a:spcAft>
            </a:pPr>
            <a:r>
              <a:rPr lang="zh-CN" altLang="en-US" sz="1600" b="1" dirty="0">
                <a:solidFill>
                  <a:srgbClr val="FFFFFF"/>
                </a:solidFill>
                <a:latin typeface="+mj-ea"/>
                <a:ea typeface="+mj-ea"/>
              </a:rPr>
              <a:t>项目三</a:t>
            </a:r>
          </a:p>
        </p:txBody>
      </p:sp>
      <p:sp>
        <p:nvSpPr>
          <p:cNvPr id="14" name="_s5127"/>
          <p:cNvSpPr>
            <a:spLocks noChangeArrowheads="1"/>
          </p:cNvSpPr>
          <p:nvPr/>
        </p:nvSpPr>
        <p:spPr bwMode="gray">
          <a:xfrm flipV="1">
            <a:off x="505039" y="4033169"/>
            <a:ext cx="4030234" cy="880755"/>
          </a:xfrm>
          <a:custGeom>
            <a:avLst/>
            <a:gdLst>
              <a:gd name="G0" fmla="+- 2700 0 0"/>
              <a:gd name="G1" fmla="+- 21600 0 2700"/>
              <a:gd name="G2" fmla="*/ 2700 1 2"/>
              <a:gd name="G3" fmla="+- 21600 0 G2"/>
              <a:gd name="G4" fmla="+/ 2700 21600 2"/>
              <a:gd name="G5" fmla="+/ G1 0 2"/>
              <a:gd name="G6" fmla="*/ 21600 21600 2700"/>
              <a:gd name="G7" fmla="*/ G6 1 2"/>
              <a:gd name="G8" fmla="+- 21600 0 G7"/>
              <a:gd name="G9" fmla="*/ 21600 1 2"/>
              <a:gd name="G10" fmla="+- 2700 0 G9"/>
              <a:gd name="G11" fmla="?: G10 G8 0"/>
              <a:gd name="G12" fmla="?: G10 G7 21600"/>
              <a:gd name="T0" fmla="*/ 20250 w 21600"/>
              <a:gd name="T1" fmla="*/ 10800 h 21600"/>
              <a:gd name="T2" fmla="*/ 10800 w 21600"/>
              <a:gd name="T3" fmla="*/ 21600 h 21600"/>
              <a:gd name="T4" fmla="*/ 1350 w 21600"/>
              <a:gd name="T5" fmla="*/ 10800 h 21600"/>
              <a:gd name="T6" fmla="*/ 10800 w 21600"/>
              <a:gd name="T7" fmla="*/ 0 h 21600"/>
              <a:gd name="T8" fmla="*/ 3150 w 21600"/>
              <a:gd name="T9" fmla="*/ 3150 h 21600"/>
              <a:gd name="T10" fmla="*/ 18450 w 21600"/>
              <a:gd name="T11" fmla="*/ 18450 h 21600"/>
            </a:gdLst>
            <a:ahLst/>
            <a:cxnLst>
              <a:cxn ang="0">
                <a:pos x="T0" y="T1"/>
              </a:cxn>
              <a:cxn ang="0">
                <a:pos x="T2" y="T3"/>
              </a:cxn>
              <a:cxn ang="0">
                <a:pos x="T4" y="T5"/>
              </a:cxn>
              <a:cxn ang="0">
                <a:pos x="T6" y="T7"/>
              </a:cxn>
            </a:cxnLst>
            <a:rect l="T8" t="T9" r="T10" b="T11"/>
            <a:pathLst>
              <a:path w="21600" h="21600">
                <a:moveTo>
                  <a:pt x="0" y="0"/>
                </a:moveTo>
                <a:lnTo>
                  <a:pt x="2700" y="21600"/>
                </a:lnTo>
                <a:lnTo>
                  <a:pt x="18900" y="21600"/>
                </a:lnTo>
                <a:lnTo>
                  <a:pt x="21600" y="0"/>
                </a:lnTo>
                <a:close/>
              </a:path>
            </a:pathLst>
          </a:custGeom>
          <a:solidFill>
            <a:srgbClr val="C00000"/>
          </a:solidFill>
          <a:ln w="19050" algn="ctr">
            <a:solidFill>
              <a:schemeClr val="bg1"/>
            </a:solidFill>
            <a:miter lim="800000"/>
            <a:headEnd/>
            <a:tailEnd/>
          </a:ln>
          <a:effectLst>
            <a:outerShdw blurRad="63500" sx="102000" sy="102000" algn="ctr" rotWithShape="0">
              <a:prstClr val="black">
                <a:alpha val="40000"/>
              </a:prstClr>
            </a:outerShdw>
          </a:effectLst>
        </p:spPr>
        <p:txBody>
          <a:bodyPr rot="10800000"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FFFF"/>
                </a:solidFill>
                <a:effectLst/>
                <a:latin typeface="+mj-ea"/>
                <a:ea typeface="+mj-ea"/>
              </a:rPr>
              <a:t>项目四</a:t>
            </a:r>
          </a:p>
        </p:txBody>
      </p:sp>
      <p:sp>
        <p:nvSpPr>
          <p:cNvPr id="15"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12</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anim calcmode="lin" valueType="num">
                                      <p:cBhvr>
                                        <p:cTn id="14" dur="500" fill="hold"/>
                                        <p:tgtEl>
                                          <p:spTgt spid="13"/>
                                        </p:tgtEl>
                                        <p:attrNameLst>
                                          <p:attrName>ppt_x</p:attrName>
                                        </p:attrNameLst>
                                      </p:cBhvr>
                                      <p:tavLst>
                                        <p:tav tm="0">
                                          <p:val>
                                            <p:strVal val="#ppt_x"/>
                                          </p:val>
                                        </p:tav>
                                        <p:tav tm="100000">
                                          <p:val>
                                            <p:strVal val="#ppt_x"/>
                                          </p:val>
                                        </p:tav>
                                      </p:tavLst>
                                    </p:anim>
                                    <p:anim calcmode="lin" valueType="num">
                                      <p:cBhvr>
                                        <p:cTn id="15" dur="50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anim calcmode="lin" valueType="num">
                                      <p:cBhvr>
                                        <p:cTn id="20" dur="500" fill="hold"/>
                                        <p:tgtEl>
                                          <p:spTgt spid="12"/>
                                        </p:tgtEl>
                                        <p:attrNameLst>
                                          <p:attrName>ppt_x</p:attrName>
                                        </p:attrNameLst>
                                      </p:cBhvr>
                                      <p:tavLst>
                                        <p:tav tm="0">
                                          <p:val>
                                            <p:strVal val="#ppt_x"/>
                                          </p:val>
                                        </p:tav>
                                        <p:tav tm="100000">
                                          <p:val>
                                            <p:strVal val="#ppt_x"/>
                                          </p:val>
                                        </p:tav>
                                      </p:tavLst>
                                    </p:anim>
                                    <p:anim calcmode="lin" valueType="num">
                                      <p:cBhvr>
                                        <p:cTn id="21" dur="5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graphicFrame>
        <p:nvGraphicFramePr>
          <p:cNvPr id="4" name="Diagram 3"/>
          <p:cNvGraphicFramePr/>
          <p:nvPr/>
        </p:nvGraphicFramePr>
        <p:xfrm>
          <a:off x="0" y="1257300"/>
          <a:ext cx="9144000" cy="4156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13</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graphicEl>
                                              <a:dgm id="{44573FFB-DAE9-462A-BBAB-A7460594A8F6}"/>
                                            </p:graphicEl>
                                          </p:spTgt>
                                        </p:tgtEl>
                                        <p:attrNameLst>
                                          <p:attrName>style.visibility</p:attrName>
                                        </p:attrNameLst>
                                      </p:cBhvr>
                                      <p:to>
                                        <p:strVal val="visible"/>
                                      </p:to>
                                    </p:set>
                                    <p:animEffect transition="in" filter="slide(fromBottom)">
                                      <p:cBhvr>
                                        <p:cTn id="7" dur="500"/>
                                        <p:tgtEl>
                                          <p:spTgt spid="4">
                                            <p:graphicEl>
                                              <a:dgm id="{44573FFB-DAE9-462A-BBAB-A7460594A8F6}"/>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831616C0-0F4D-4933-9F50-7F2EE71A2384}"/>
                                            </p:graphicEl>
                                          </p:spTgt>
                                        </p:tgtEl>
                                        <p:attrNameLst>
                                          <p:attrName>style.visibility</p:attrName>
                                        </p:attrNameLst>
                                      </p:cBhvr>
                                      <p:to>
                                        <p:strVal val="visible"/>
                                      </p:to>
                                    </p:set>
                                    <p:animEffect transition="in" filter="fade">
                                      <p:cBhvr>
                                        <p:cTn id="11" dur="500"/>
                                        <p:tgtEl>
                                          <p:spTgt spid="4">
                                            <p:graphicEl>
                                              <a:dgm id="{831616C0-0F4D-4933-9F50-7F2EE71A2384}"/>
                                            </p:graphicEl>
                                          </p:spTgt>
                                        </p:tgtEl>
                                      </p:cBhvr>
                                    </p:animEffect>
                                  </p:childTnLst>
                                </p:cTn>
                              </p:par>
                              <p:par>
                                <p:cTn id="12" presetID="12" presetClass="entr" presetSubtype="2" fill="hold" grpId="0" nodeType="withEffect">
                                  <p:stCondLst>
                                    <p:cond delay="0"/>
                                  </p:stCondLst>
                                  <p:childTnLst>
                                    <p:set>
                                      <p:cBhvr>
                                        <p:cTn id="13" dur="1" fill="hold">
                                          <p:stCondLst>
                                            <p:cond delay="0"/>
                                          </p:stCondLst>
                                        </p:cTn>
                                        <p:tgtEl>
                                          <p:spTgt spid="4">
                                            <p:graphicEl>
                                              <a:dgm id="{AB5AFCE7-F2E3-402A-BCC2-EA5EE8A88DAB}"/>
                                            </p:graphicEl>
                                          </p:spTgt>
                                        </p:tgtEl>
                                        <p:attrNameLst>
                                          <p:attrName>style.visibility</p:attrName>
                                        </p:attrNameLst>
                                      </p:cBhvr>
                                      <p:to>
                                        <p:strVal val="visible"/>
                                      </p:to>
                                    </p:set>
                                    <p:animEffect transition="in" filter="slide(fromRight)">
                                      <p:cBhvr>
                                        <p:cTn id="14" dur="500"/>
                                        <p:tgtEl>
                                          <p:spTgt spid="4">
                                            <p:graphicEl>
                                              <a:dgm id="{AB5AFCE7-F2E3-402A-BCC2-EA5EE8A88DAB}"/>
                                            </p:graphic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
                                            <p:graphicEl>
                                              <a:dgm id="{656302AA-031A-47B9-B232-3F6F0DA30E04}"/>
                                            </p:graphicEl>
                                          </p:spTgt>
                                        </p:tgtEl>
                                        <p:attrNameLst>
                                          <p:attrName>style.visibility</p:attrName>
                                        </p:attrNameLst>
                                      </p:cBhvr>
                                      <p:to>
                                        <p:strVal val="visible"/>
                                      </p:to>
                                    </p:set>
                                    <p:animEffect transition="in" filter="fade">
                                      <p:cBhvr>
                                        <p:cTn id="18" dur="500"/>
                                        <p:tgtEl>
                                          <p:spTgt spid="4">
                                            <p:graphicEl>
                                              <a:dgm id="{656302AA-031A-47B9-B232-3F6F0DA30E04}"/>
                                            </p:graphic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4">
                                            <p:graphicEl>
                                              <a:dgm id="{8F3A91CF-B24C-4BE9-ADFD-AD19EC7C71CC}"/>
                                            </p:graphicEl>
                                          </p:spTgt>
                                        </p:tgtEl>
                                        <p:attrNameLst>
                                          <p:attrName>style.visibility</p:attrName>
                                        </p:attrNameLst>
                                      </p:cBhvr>
                                      <p:to>
                                        <p:strVal val="visible"/>
                                      </p:to>
                                    </p:set>
                                    <p:animEffect transition="in" filter="slide(fromTop)">
                                      <p:cBhvr>
                                        <p:cTn id="21" dur="500"/>
                                        <p:tgtEl>
                                          <p:spTgt spid="4">
                                            <p:graphicEl>
                                              <a:dgm id="{8F3A91CF-B24C-4BE9-ADFD-AD19EC7C71CC}"/>
                                            </p:graphic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4">
                                            <p:graphicEl>
                                              <a:dgm id="{A1FC3926-C5DC-415A-998E-07DE6B4721B4}"/>
                                            </p:graphicEl>
                                          </p:spTgt>
                                        </p:tgtEl>
                                        <p:attrNameLst>
                                          <p:attrName>style.visibility</p:attrName>
                                        </p:attrNameLst>
                                      </p:cBhvr>
                                      <p:to>
                                        <p:strVal val="visible"/>
                                      </p:to>
                                    </p:set>
                                    <p:animEffect transition="in" filter="fade">
                                      <p:cBhvr>
                                        <p:cTn id="25" dur="500"/>
                                        <p:tgtEl>
                                          <p:spTgt spid="4">
                                            <p:graphicEl>
                                              <a:dgm id="{A1FC3926-C5DC-415A-998E-07DE6B4721B4}"/>
                                            </p:graphicEl>
                                          </p:spTgt>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4">
                                            <p:graphicEl>
                                              <a:dgm id="{F5D57871-8BD2-4D87-A9C1-CD2E85AB2063}"/>
                                            </p:graphicEl>
                                          </p:spTgt>
                                        </p:tgtEl>
                                        <p:attrNameLst>
                                          <p:attrName>style.visibility</p:attrName>
                                        </p:attrNameLst>
                                      </p:cBhvr>
                                      <p:to>
                                        <p:strVal val="visible"/>
                                      </p:to>
                                    </p:set>
                                    <p:animEffect transition="in" filter="slide(fromTop)">
                                      <p:cBhvr>
                                        <p:cTn id="28" dur="500"/>
                                        <p:tgtEl>
                                          <p:spTgt spid="4">
                                            <p:graphicEl>
                                              <a:dgm id="{F5D57871-8BD2-4D87-A9C1-CD2E85AB2063}"/>
                                            </p:graphicEl>
                                          </p:spTgt>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4">
                                            <p:graphicEl>
                                              <a:dgm id="{3207232B-595E-4876-8766-9B58F1C7AC0F}"/>
                                            </p:graphicEl>
                                          </p:spTgt>
                                        </p:tgtEl>
                                        <p:attrNameLst>
                                          <p:attrName>style.visibility</p:attrName>
                                        </p:attrNameLst>
                                      </p:cBhvr>
                                      <p:to>
                                        <p:strVal val="visible"/>
                                      </p:to>
                                    </p:set>
                                    <p:animEffect transition="in" filter="fade">
                                      <p:cBhvr>
                                        <p:cTn id="32" dur="500"/>
                                        <p:tgtEl>
                                          <p:spTgt spid="4">
                                            <p:graphicEl>
                                              <a:dgm id="{3207232B-595E-4876-8766-9B58F1C7AC0F}"/>
                                            </p:graphicEl>
                                          </p:spTgt>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4">
                                            <p:graphicEl>
                                              <a:dgm id="{E331FF3E-15EF-46F8-B3B4-0A42A335B93A}"/>
                                            </p:graphicEl>
                                          </p:spTgt>
                                        </p:tgtEl>
                                        <p:attrNameLst>
                                          <p:attrName>style.visibility</p:attrName>
                                        </p:attrNameLst>
                                      </p:cBhvr>
                                      <p:to>
                                        <p:strVal val="visible"/>
                                      </p:to>
                                    </p:set>
                                    <p:animEffect transition="in" filter="slide(fromTop)">
                                      <p:cBhvr>
                                        <p:cTn id="35" dur="500"/>
                                        <p:tgtEl>
                                          <p:spTgt spid="4">
                                            <p:graphicEl>
                                              <a:dgm id="{E331FF3E-15EF-46F8-B3B4-0A42A335B93A}"/>
                                            </p:graphicEl>
                                          </p:spTgt>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4">
                                            <p:graphicEl>
                                              <a:dgm id="{3251666E-BD92-4284-82F8-25ACE8838765}"/>
                                            </p:graphicEl>
                                          </p:spTgt>
                                        </p:tgtEl>
                                        <p:attrNameLst>
                                          <p:attrName>style.visibility</p:attrName>
                                        </p:attrNameLst>
                                      </p:cBhvr>
                                      <p:to>
                                        <p:strVal val="visible"/>
                                      </p:to>
                                    </p:set>
                                    <p:animEffect transition="in" filter="fade">
                                      <p:cBhvr>
                                        <p:cTn id="39" dur="500"/>
                                        <p:tgtEl>
                                          <p:spTgt spid="4">
                                            <p:graphicEl>
                                              <a:dgm id="{3251666E-BD92-4284-82F8-25ACE8838765}"/>
                                            </p:graphicEl>
                                          </p:spTgt>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4">
                                            <p:graphicEl>
                                              <a:dgm id="{7DDB042D-1936-4908-A4B3-602ACD964BFD}"/>
                                            </p:graphicEl>
                                          </p:spTgt>
                                        </p:tgtEl>
                                        <p:attrNameLst>
                                          <p:attrName>style.visibility</p:attrName>
                                        </p:attrNameLst>
                                      </p:cBhvr>
                                      <p:to>
                                        <p:strVal val="visible"/>
                                      </p:to>
                                    </p:set>
                                    <p:animEffect transition="in" filter="slide(fromLeft)">
                                      <p:cBhvr>
                                        <p:cTn id="42" dur="500"/>
                                        <p:tgtEl>
                                          <p:spTgt spid="4">
                                            <p:graphicEl>
                                              <a:dgm id="{7DDB042D-1936-4908-A4B3-602ACD964BFD}"/>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graphicEl>
                                              <a:dgm id="{5E27DEE9-48D6-4144-8DA7-3EAD052FB58B}"/>
                                            </p:graphicEl>
                                          </p:spTgt>
                                        </p:tgtEl>
                                        <p:attrNameLst>
                                          <p:attrName>style.visibility</p:attrName>
                                        </p:attrNameLst>
                                      </p:cBhvr>
                                      <p:to>
                                        <p:strVal val="visible"/>
                                      </p:to>
                                    </p:set>
                                    <p:animEffect transition="in" filter="fade">
                                      <p:cBhvr>
                                        <p:cTn id="45" dur="500"/>
                                        <p:tgtEl>
                                          <p:spTgt spid="4">
                                            <p:graphicEl>
                                              <a:dgm id="{5E27DEE9-48D6-4144-8DA7-3EAD052FB58B}"/>
                                            </p:graphicEl>
                                          </p:spTgt>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4">
                                            <p:graphicEl>
                                              <a:dgm id="{37ADFEE9-796F-4466-A81D-829AC3C962AE}"/>
                                            </p:graphicEl>
                                          </p:spTgt>
                                        </p:tgtEl>
                                        <p:attrNameLst>
                                          <p:attrName>style.visibility</p:attrName>
                                        </p:attrNameLst>
                                      </p:cBhvr>
                                      <p:to>
                                        <p:strVal val="visible"/>
                                      </p:to>
                                    </p:set>
                                    <p:animEffect transition="in" filter="slide(fromLeft)">
                                      <p:cBhvr>
                                        <p:cTn id="48" dur="500"/>
                                        <p:tgtEl>
                                          <p:spTgt spid="4">
                                            <p:graphicEl>
                                              <a:dgm id="{37ADFEE9-796F-4466-A81D-829AC3C962AE}"/>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graphicEl>
                                              <a:dgm id="{2694BE38-920F-402F-BE0E-6FBCA51372D2}"/>
                                            </p:graphicEl>
                                          </p:spTgt>
                                        </p:tgtEl>
                                        <p:attrNameLst>
                                          <p:attrName>style.visibility</p:attrName>
                                        </p:attrNameLst>
                                      </p:cBhvr>
                                      <p:to>
                                        <p:strVal val="visible"/>
                                      </p:to>
                                    </p:set>
                                    <p:animEffect transition="in" filter="fade">
                                      <p:cBhvr>
                                        <p:cTn id="51" dur="500"/>
                                        <p:tgtEl>
                                          <p:spTgt spid="4">
                                            <p:graphicEl>
                                              <a:dgm id="{2694BE38-920F-402F-BE0E-6FBCA51372D2}"/>
                                            </p:graphicEl>
                                          </p:spTgt>
                                        </p:tgtEl>
                                      </p:cBhvr>
                                    </p:animEffect>
                                  </p:childTnLst>
                                </p:cTn>
                              </p:par>
                              <p:par>
                                <p:cTn id="52" presetID="12" presetClass="entr" presetSubtype="8" fill="hold" grpId="0" nodeType="withEffect">
                                  <p:stCondLst>
                                    <p:cond delay="0"/>
                                  </p:stCondLst>
                                  <p:childTnLst>
                                    <p:set>
                                      <p:cBhvr>
                                        <p:cTn id="53" dur="1" fill="hold">
                                          <p:stCondLst>
                                            <p:cond delay="0"/>
                                          </p:stCondLst>
                                        </p:cTn>
                                        <p:tgtEl>
                                          <p:spTgt spid="4">
                                            <p:graphicEl>
                                              <a:dgm id="{B76F5259-13ED-429A-ACE4-6710D87CA642}"/>
                                            </p:graphicEl>
                                          </p:spTgt>
                                        </p:tgtEl>
                                        <p:attrNameLst>
                                          <p:attrName>style.visibility</p:attrName>
                                        </p:attrNameLst>
                                      </p:cBhvr>
                                      <p:to>
                                        <p:strVal val="visible"/>
                                      </p:to>
                                    </p:set>
                                    <p:animEffect transition="in" filter="slide(fromLeft)">
                                      <p:cBhvr>
                                        <p:cTn id="54" dur="500"/>
                                        <p:tgtEl>
                                          <p:spTgt spid="4">
                                            <p:graphicEl>
                                              <a:dgm id="{B76F5259-13ED-429A-ACE4-6710D87CA642}"/>
                                            </p:graphic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4">
                                            <p:graphicEl>
                                              <a:dgm id="{368D5737-F7B5-4C2A-B129-6547AEFC904B}"/>
                                            </p:graphicEl>
                                          </p:spTgt>
                                        </p:tgtEl>
                                        <p:attrNameLst>
                                          <p:attrName>style.visibility</p:attrName>
                                        </p:attrNameLst>
                                      </p:cBhvr>
                                      <p:to>
                                        <p:strVal val="visible"/>
                                      </p:to>
                                    </p:set>
                                    <p:animEffect transition="in" filter="fade">
                                      <p:cBhvr>
                                        <p:cTn id="58" dur="500"/>
                                        <p:tgtEl>
                                          <p:spTgt spid="4">
                                            <p:graphicEl>
                                              <a:dgm id="{368D5737-F7B5-4C2A-B129-6547AEFC904B}"/>
                                            </p:graphicEl>
                                          </p:spTgt>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4">
                                            <p:graphicEl>
                                              <a:dgm id="{E0E95209-3916-41DD-AD26-1904A76D73DD}"/>
                                            </p:graphicEl>
                                          </p:spTgt>
                                        </p:tgtEl>
                                        <p:attrNameLst>
                                          <p:attrName>style.visibility</p:attrName>
                                        </p:attrNameLst>
                                      </p:cBhvr>
                                      <p:to>
                                        <p:strVal val="visible"/>
                                      </p:to>
                                    </p:set>
                                    <p:animEffect transition="in" filter="slide(fromLeft)">
                                      <p:cBhvr>
                                        <p:cTn id="61" dur="500"/>
                                        <p:tgtEl>
                                          <p:spTgt spid="4">
                                            <p:graphicEl>
                                              <a:dgm id="{E0E95209-3916-41DD-AD26-1904A76D73DD}"/>
                                            </p:graphic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4">
                                            <p:graphicEl>
                                              <a:dgm id="{2E28E21A-E6D3-41E8-A3B2-B020993C6E8D}"/>
                                            </p:graphicEl>
                                          </p:spTgt>
                                        </p:tgtEl>
                                        <p:attrNameLst>
                                          <p:attrName>style.visibility</p:attrName>
                                        </p:attrNameLst>
                                      </p:cBhvr>
                                      <p:to>
                                        <p:strVal val="visible"/>
                                      </p:to>
                                    </p:set>
                                    <p:animEffect transition="in" filter="fade">
                                      <p:cBhvr>
                                        <p:cTn id="65" dur="500"/>
                                        <p:tgtEl>
                                          <p:spTgt spid="4">
                                            <p:graphicEl>
                                              <a:dgm id="{2E28E21A-E6D3-41E8-A3B2-B020993C6E8D}"/>
                                            </p:graphicEl>
                                          </p:spTgt>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4">
                                            <p:graphicEl>
                                              <a:dgm id="{87D6A031-FE8B-4CA6-B255-C3F3D18B355E}"/>
                                            </p:graphicEl>
                                          </p:spTgt>
                                        </p:tgtEl>
                                        <p:attrNameLst>
                                          <p:attrName>style.visibility</p:attrName>
                                        </p:attrNameLst>
                                      </p:cBhvr>
                                      <p:to>
                                        <p:strVal val="visible"/>
                                      </p:to>
                                    </p:set>
                                    <p:animEffect transition="in" filter="slide(fromLeft)">
                                      <p:cBhvr>
                                        <p:cTn id="68" dur="500"/>
                                        <p:tgtEl>
                                          <p:spTgt spid="4">
                                            <p:graphicEl>
                                              <a:dgm id="{87D6A031-FE8B-4CA6-B255-C3F3D18B355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grpSp>
        <p:nvGrpSpPr>
          <p:cNvPr id="4" name="组合 31"/>
          <p:cNvGrpSpPr>
            <a:grpSpLocks/>
          </p:cNvGrpSpPr>
          <p:nvPr/>
        </p:nvGrpSpPr>
        <p:grpSpPr bwMode="auto">
          <a:xfrm>
            <a:off x="4171950" y="1514475"/>
            <a:ext cx="4645025" cy="3876675"/>
            <a:chOff x="1752600" y="1915115"/>
            <a:chExt cx="4644827" cy="3876085"/>
          </a:xfrm>
          <a:effectLst>
            <a:outerShdw blurRad="50800" dist="38100" dir="5400000" algn="t" rotWithShape="0">
              <a:prstClr val="black">
                <a:alpha val="40000"/>
              </a:prstClr>
            </a:outerShdw>
          </a:effectLst>
        </p:grpSpPr>
        <p:sp>
          <p:nvSpPr>
            <p:cNvPr id="5" name="椭圆 10"/>
            <p:cNvSpPr>
              <a:spLocks noChangeArrowheads="1"/>
            </p:cNvSpPr>
            <p:nvPr/>
          </p:nvSpPr>
          <p:spPr bwMode="auto">
            <a:xfrm>
              <a:off x="1752600" y="1915115"/>
              <a:ext cx="4644827" cy="3876085"/>
            </a:xfrm>
            <a:prstGeom prst="ellipse">
              <a:avLst/>
            </a:prstGeom>
            <a:gradFill rotWithShape="1">
              <a:gsLst>
                <a:gs pos="0">
                  <a:srgbClr val="000000"/>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a:extLst/>
          </p:spPr>
          <p:txBody>
            <a:bodyPr wrap="none" lIns="92075" tIns="46038" rIns="92075" bIns="46038" anchor="ctr"/>
            <a:lstStyle/>
            <a:p>
              <a:pPr algn="ctr" fontAlgn="auto">
                <a:spcBef>
                  <a:spcPts val="0"/>
                </a:spcBef>
                <a:spcAft>
                  <a:spcPts val="0"/>
                </a:spcAft>
                <a:defRPr/>
              </a:pPr>
              <a:endParaRPr lang="zh-CN" altLang="zh-CN" kern="0">
                <a:solidFill>
                  <a:sysClr val="windowText" lastClr="000000"/>
                </a:solidFill>
                <a:ea typeface="宋体" pitchFamily="2" charset="-122"/>
              </a:endParaRPr>
            </a:p>
          </p:txBody>
        </p:sp>
        <p:sp>
          <p:nvSpPr>
            <p:cNvPr id="6" name="任意多边形 5"/>
            <p:cNvSpPr/>
            <p:nvPr/>
          </p:nvSpPr>
          <p:spPr bwMode="auto">
            <a:xfrm>
              <a:off x="2466945" y="3853158"/>
              <a:ext cx="3497114" cy="1392025"/>
            </a:xfrm>
            <a:custGeom>
              <a:avLst/>
              <a:gdLst>
                <a:gd name="connsiteX0" fmla="*/ 0 w 3473532"/>
                <a:gd name="connsiteY0" fmla="*/ 0 h 1392382"/>
                <a:gd name="connsiteX1" fmla="*/ 100940 w 3473532"/>
                <a:gd name="connsiteY1" fmla="*/ 380010 h 1392382"/>
                <a:gd name="connsiteX2" fmla="*/ 255319 w 3473532"/>
                <a:gd name="connsiteY2" fmla="*/ 688769 h 1392382"/>
                <a:gd name="connsiteX3" fmla="*/ 486888 w 3473532"/>
                <a:gd name="connsiteY3" fmla="*/ 944088 h 1392382"/>
                <a:gd name="connsiteX4" fmla="*/ 771896 w 3473532"/>
                <a:gd name="connsiteY4" fmla="*/ 1145969 h 1392382"/>
                <a:gd name="connsiteX5" fmla="*/ 1110343 w 3473532"/>
                <a:gd name="connsiteY5" fmla="*/ 1288473 h 1392382"/>
                <a:gd name="connsiteX6" fmla="*/ 1520041 w 3473532"/>
                <a:gd name="connsiteY6" fmla="*/ 1371600 h 1392382"/>
                <a:gd name="connsiteX7" fmla="*/ 1977241 w 3473532"/>
                <a:gd name="connsiteY7" fmla="*/ 1377538 h 1392382"/>
                <a:gd name="connsiteX8" fmla="*/ 2392878 w 3473532"/>
                <a:gd name="connsiteY8" fmla="*/ 1282535 h 1392382"/>
                <a:gd name="connsiteX9" fmla="*/ 2755075 w 3473532"/>
                <a:gd name="connsiteY9" fmla="*/ 1128156 h 1392382"/>
                <a:gd name="connsiteX10" fmla="*/ 3046021 w 3473532"/>
                <a:gd name="connsiteY10" fmla="*/ 914400 h 1392382"/>
                <a:gd name="connsiteX11" fmla="*/ 3295403 w 3473532"/>
                <a:gd name="connsiteY11" fmla="*/ 605641 h 1392382"/>
                <a:gd name="connsiteX12" fmla="*/ 3408218 w 3473532"/>
                <a:gd name="connsiteY12" fmla="*/ 338447 h 1392382"/>
                <a:gd name="connsiteX13" fmla="*/ 3473532 w 3473532"/>
                <a:gd name="connsiteY13" fmla="*/ 23751 h 1392382"/>
                <a:gd name="connsiteX14" fmla="*/ 0 w 3473532"/>
                <a:gd name="connsiteY14" fmla="*/ 0 h 139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73532" h="1392382">
                  <a:moveTo>
                    <a:pt x="0" y="0"/>
                  </a:moveTo>
                  <a:cubicBezTo>
                    <a:pt x="29193" y="132607"/>
                    <a:pt x="58387" y="265215"/>
                    <a:pt x="100940" y="380010"/>
                  </a:cubicBezTo>
                  <a:cubicBezTo>
                    <a:pt x="143493" y="494805"/>
                    <a:pt x="190994" y="594756"/>
                    <a:pt x="255319" y="688769"/>
                  </a:cubicBezTo>
                  <a:cubicBezTo>
                    <a:pt x="319644" y="782782"/>
                    <a:pt x="400792" y="867888"/>
                    <a:pt x="486888" y="944088"/>
                  </a:cubicBezTo>
                  <a:cubicBezTo>
                    <a:pt x="572984" y="1020288"/>
                    <a:pt x="667987" y="1088572"/>
                    <a:pt x="771896" y="1145969"/>
                  </a:cubicBezTo>
                  <a:cubicBezTo>
                    <a:pt x="875805" y="1203366"/>
                    <a:pt x="985652" y="1250868"/>
                    <a:pt x="1110343" y="1288473"/>
                  </a:cubicBezTo>
                  <a:cubicBezTo>
                    <a:pt x="1235034" y="1326078"/>
                    <a:pt x="1375558" y="1356756"/>
                    <a:pt x="1520041" y="1371600"/>
                  </a:cubicBezTo>
                  <a:cubicBezTo>
                    <a:pt x="1664524" y="1386444"/>
                    <a:pt x="1831768" y="1392382"/>
                    <a:pt x="1977241" y="1377538"/>
                  </a:cubicBezTo>
                  <a:cubicBezTo>
                    <a:pt x="2122714" y="1362694"/>
                    <a:pt x="2263239" y="1324099"/>
                    <a:pt x="2392878" y="1282535"/>
                  </a:cubicBezTo>
                  <a:cubicBezTo>
                    <a:pt x="2522517" y="1240971"/>
                    <a:pt x="2646218" y="1189512"/>
                    <a:pt x="2755075" y="1128156"/>
                  </a:cubicBezTo>
                  <a:cubicBezTo>
                    <a:pt x="2863932" y="1066800"/>
                    <a:pt x="2955966" y="1001486"/>
                    <a:pt x="3046021" y="914400"/>
                  </a:cubicBezTo>
                  <a:cubicBezTo>
                    <a:pt x="3136076" y="827314"/>
                    <a:pt x="3235037" y="701633"/>
                    <a:pt x="3295403" y="605641"/>
                  </a:cubicBezTo>
                  <a:cubicBezTo>
                    <a:pt x="3355769" y="509649"/>
                    <a:pt x="3378530" y="435429"/>
                    <a:pt x="3408218" y="338447"/>
                  </a:cubicBezTo>
                  <a:cubicBezTo>
                    <a:pt x="3437906" y="241465"/>
                    <a:pt x="3455719" y="132608"/>
                    <a:pt x="3473532" y="23751"/>
                  </a:cubicBezTo>
                  <a:lnTo>
                    <a:pt x="0" y="0"/>
                  </a:lnTo>
                  <a:close/>
                </a:path>
              </a:pathLst>
            </a:custGeom>
            <a:solidFill>
              <a:schemeClr val="bg1">
                <a:lumMod val="65000"/>
              </a:schemeClr>
            </a:solidFill>
            <a:ln>
              <a:noFill/>
            </a:ln>
            <a:extLst/>
          </p:spPr>
          <p:txBody>
            <a:bodyPr/>
            <a:lstStyle/>
            <a:p>
              <a:pPr eaLnBrk="0" fontAlgn="auto" hangingPunct="0">
                <a:spcBef>
                  <a:spcPts val="0"/>
                </a:spcBef>
                <a:spcAft>
                  <a:spcPts val="0"/>
                </a:spcAft>
                <a:defRPr/>
              </a:pPr>
              <a:endParaRPr lang="zh-CN" altLang="en-US" kern="0">
                <a:solidFill>
                  <a:sysClr val="windowText" lastClr="000000"/>
                </a:solidFill>
                <a:ea typeface="+mn-ea"/>
              </a:endParaRPr>
            </a:p>
          </p:txBody>
        </p:sp>
        <p:sp>
          <p:nvSpPr>
            <p:cNvPr id="7" name="椭圆 6"/>
            <p:cNvSpPr/>
            <p:nvPr/>
          </p:nvSpPr>
          <p:spPr bwMode="auto">
            <a:xfrm>
              <a:off x="2449483" y="2319866"/>
              <a:ext cx="3538386" cy="2690402"/>
            </a:xfrm>
            <a:prstGeom prst="ellipse">
              <a:avLst/>
            </a:prstGeom>
            <a:solidFill>
              <a:srgbClr val="C00000"/>
            </a:solidFill>
            <a:ln>
              <a:solidFill>
                <a:schemeClr val="bg1"/>
              </a:solidFill>
            </a:ln>
            <a:extLst/>
          </p:spPr>
          <p:txBody>
            <a:bodyPr/>
            <a:lstStyle/>
            <a:p>
              <a:pPr eaLnBrk="0" fontAlgn="auto" hangingPunct="0">
                <a:spcBef>
                  <a:spcPts val="0"/>
                </a:spcBef>
                <a:spcAft>
                  <a:spcPts val="0"/>
                </a:spcAft>
                <a:defRPr/>
              </a:pPr>
              <a:endParaRPr lang="zh-CN" altLang="en-US" kern="0">
                <a:solidFill>
                  <a:sysClr val="windowText" lastClr="000000"/>
                </a:solidFill>
                <a:ea typeface="+mn-ea"/>
              </a:endParaRPr>
            </a:p>
          </p:txBody>
        </p:sp>
        <p:sp>
          <p:nvSpPr>
            <p:cNvPr id="8" name="椭圆 7"/>
            <p:cNvSpPr/>
            <p:nvPr/>
          </p:nvSpPr>
          <p:spPr bwMode="auto">
            <a:xfrm>
              <a:off x="2706647" y="2462720"/>
              <a:ext cx="3025646" cy="2292001"/>
            </a:xfrm>
            <a:prstGeom prst="ellipse">
              <a:avLst/>
            </a:prstGeom>
            <a:solidFill>
              <a:schemeClr val="bg1"/>
            </a:solidFill>
            <a:ln>
              <a:solidFill>
                <a:schemeClr val="bg1"/>
              </a:solidFill>
            </a:ln>
            <a:extLst/>
          </p:spPr>
          <p:txBody>
            <a:bodyPr/>
            <a:lstStyle/>
            <a:p>
              <a:pPr eaLnBrk="0" fontAlgn="auto" hangingPunct="0">
                <a:spcBef>
                  <a:spcPts val="0"/>
                </a:spcBef>
                <a:spcAft>
                  <a:spcPts val="0"/>
                </a:spcAft>
                <a:defRPr/>
              </a:pPr>
              <a:endParaRPr lang="zh-CN" altLang="en-US" kern="0">
                <a:solidFill>
                  <a:sysClr val="windowText" lastClr="000000"/>
                </a:solidFill>
                <a:ea typeface="+mn-ea"/>
              </a:endParaRPr>
            </a:p>
          </p:txBody>
        </p:sp>
        <p:sp>
          <p:nvSpPr>
            <p:cNvPr id="9" name="椭圆 8"/>
            <p:cNvSpPr/>
            <p:nvPr/>
          </p:nvSpPr>
          <p:spPr bwMode="auto">
            <a:xfrm>
              <a:off x="2982861" y="2623032"/>
              <a:ext cx="2470045" cy="1865029"/>
            </a:xfrm>
            <a:prstGeom prst="ellipse">
              <a:avLst/>
            </a:prstGeom>
            <a:solidFill>
              <a:srgbClr val="C00000"/>
            </a:solidFill>
            <a:ln>
              <a:solidFill>
                <a:schemeClr val="bg1"/>
              </a:solidFill>
            </a:ln>
            <a:extLst/>
          </p:spPr>
          <p:txBody>
            <a:bodyPr/>
            <a:lstStyle/>
            <a:p>
              <a:pPr eaLnBrk="0" fontAlgn="auto" hangingPunct="0">
                <a:spcBef>
                  <a:spcPts val="0"/>
                </a:spcBef>
                <a:spcAft>
                  <a:spcPts val="0"/>
                </a:spcAft>
                <a:defRPr/>
              </a:pPr>
              <a:endParaRPr lang="zh-CN" altLang="en-US" kern="0">
                <a:solidFill>
                  <a:sysClr val="windowText" lastClr="000000"/>
                </a:solidFill>
                <a:ea typeface="+mn-ea"/>
              </a:endParaRPr>
            </a:p>
          </p:txBody>
        </p:sp>
        <p:sp>
          <p:nvSpPr>
            <p:cNvPr id="10" name="椭圆 9"/>
            <p:cNvSpPr/>
            <p:nvPr/>
          </p:nvSpPr>
          <p:spPr bwMode="auto">
            <a:xfrm>
              <a:off x="3286060" y="2807154"/>
              <a:ext cx="1869995" cy="1412660"/>
            </a:xfrm>
            <a:prstGeom prst="ellipse">
              <a:avLst/>
            </a:prstGeom>
            <a:solidFill>
              <a:schemeClr val="bg1"/>
            </a:solidFill>
            <a:ln>
              <a:solidFill>
                <a:schemeClr val="bg1"/>
              </a:solidFill>
            </a:ln>
            <a:extLst/>
          </p:spPr>
          <p:txBody>
            <a:bodyPr/>
            <a:lstStyle/>
            <a:p>
              <a:pPr eaLnBrk="0" fontAlgn="auto" hangingPunct="0">
                <a:spcBef>
                  <a:spcPts val="0"/>
                </a:spcBef>
                <a:spcAft>
                  <a:spcPts val="0"/>
                </a:spcAft>
                <a:defRPr/>
              </a:pPr>
              <a:endParaRPr lang="zh-CN" altLang="en-US" kern="0">
                <a:solidFill>
                  <a:sysClr val="windowText" lastClr="000000"/>
                </a:solidFill>
                <a:ea typeface="+mn-ea"/>
              </a:endParaRPr>
            </a:p>
          </p:txBody>
        </p:sp>
        <p:sp>
          <p:nvSpPr>
            <p:cNvPr id="11" name="椭圆 10"/>
            <p:cNvSpPr/>
            <p:nvPr/>
          </p:nvSpPr>
          <p:spPr bwMode="auto">
            <a:xfrm>
              <a:off x="3589260" y="3015086"/>
              <a:ext cx="1258833" cy="938069"/>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ln>
              <a:solidFill>
                <a:schemeClr val="bg1"/>
              </a:solidFill>
            </a:ln>
            <a:extLst/>
          </p:spPr>
          <p:txBody>
            <a:bodyPr/>
            <a:lstStyle/>
            <a:p>
              <a:pPr eaLnBrk="0" fontAlgn="auto" hangingPunct="0">
                <a:spcBef>
                  <a:spcPts val="0"/>
                </a:spcBef>
                <a:spcAft>
                  <a:spcPts val="0"/>
                </a:spcAft>
                <a:defRPr/>
              </a:pPr>
              <a:endParaRPr lang="zh-CN" altLang="en-US" kern="0">
                <a:solidFill>
                  <a:sysClr val="windowText" lastClr="000000"/>
                </a:solidFill>
                <a:ea typeface="+mn-ea"/>
              </a:endParaRPr>
            </a:p>
          </p:txBody>
        </p:sp>
        <p:sp>
          <p:nvSpPr>
            <p:cNvPr id="12" name="椭圆 11"/>
            <p:cNvSpPr/>
            <p:nvPr/>
          </p:nvSpPr>
          <p:spPr bwMode="auto">
            <a:xfrm>
              <a:off x="3897222" y="3234127"/>
              <a:ext cx="641323" cy="487288"/>
            </a:xfrm>
            <a:prstGeom prst="ellipse">
              <a:avLst/>
            </a:prstGeom>
            <a:solidFill>
              <a:srgbClr val="C00000"/>
            </a:solidFill>
            <a:ln w="28575">
              <a:solidFill>
                <a:schemeClr val="bg1"/>
              </a:solidFill>
            </a:ln>
            <a:extLst/>
          </p:spPr>
          <p:txBody>
            <a:bodyPr/>
            <a:lstStyle/>
            <a:p>
              <a:pPr eaLnBrk="0" fontAlgn="auto" hangingPunct="0">
                <a:spcBef>
                  <a:spcPts val="0"/>
                </a:spcBef>
                <a:spcAft>
                  <a:spcPts val="0"/>
                </a:spcAft>
                <a:defRPr/>
              </a:pPr>
              <a:endParaRPr lang="zh-CN" altLang="en-US" b="1" ker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13" name="任意多边形 25"/>
            <p:cNvSpPr>
              <a:spLocks noChangeArrowheads="1"/>
            </p:cNvSpPr>
            <p:nvPr/>
          </p:nvSpPr>
          <p:spPr bwMode="auto">
            <a:xfrm>
              <a:off x="3474912" y="2444498"/>
              <a:ext cx="2520363" cy="2574152"/>
            </a:xfrm>
            <a:custGeom>
              <a:avLst/>
              <a:gdLst>
                <a:gd name="T0" fmla="*/ 0 w 2520363"/>
                <a:gd name="T1" fmla="*/ 2443522 h 2574152"/>
                <a:gd name="T2" fmla="*/ 353465 w 2520363"/>
                <a:gd name="T3" fmla="*/ 2535730 h 2574152"/>
                <a:gd name="T4" fmla="*/ 714615 w 2520363"/>
                <a:gd name="T5" fmla="*/ 2574152 h 2574152"/>
                <a:gd name="T6" fmla="*/ 1152609 w 2520363"/>
                <a:gd name="T7" fmla="*/ 2535730 h 2574152"/>
                <a:gd name="T8" fmla="*/ 1582915 w 2520363"/>
                <a:gd name="T9" fmla="*/ 2412786 h 2574152"/>
                <a:gd name="T10" fmla="*/ 1944064 w 2520363"/>
                <a:gd name="T11" fmla="*/ 2220686 h 2574152"/>
                <a:gd name="T12" fmla="*/ 2228371 w 2520363"/>
                <a:gd name="T13" fmla="*/ 1967113 h 2574152"/>
                <a:gd name="T14" fmla="*/ 2389735 w 2520363"/>
                <a:gd name="T15" fmla="*/ 1721224 h 2574152"/>
                <a:gd name="T16" fmla="*/ 2489627 w 2520363"/>
                <a:gd name="T17" fmla="*/ 1444599 h 2574152"/>
                <a:gd name="T18" fmla="*/ 2504995 w 2520363"/>
                <a:gd name="T19" fmla="*/ 1091133 h 2574152"/>
                <a:gd name="T20" fmla="*/ 2397419 w 2520363"/>
                <a:gd name="T21" fmla="*/ 760720 h 2574152"/>
                <a:gd name="T22" fmla="*/ 2213001 w 2520363"/>
                <a:gd name="T23" fmla="*/ 484095 h 2574152"/>
                <a:gd name="T24" fmla="*/ 1874908 w 2520363"/>
                <a:gd name="T25" fmla="*/ 199785 h 2574152"/>
                <a:gd name="T26" fmla="*/ 1475338 w 2520363"/>
                <a:gd name="T27" fmla="*/ 0 h 2574152"/>
                <a:gd name="T28" fmla="*/ 715255 w 2520363"/>
                <a:gd name="T29" fmla="*/ 1058476 h 2574152"/>
                <a:gd name="T30" fmla="*/ 0 w 2520363"/>
                <a:gd name="T31" fmla="*/ 2443522 h 25741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20363"/>
                <a:gd name="T49" fmla="*/ 0 h 2574152"/>
                <a:gd name="T50" fmla="*/ 2520363 w 2520363"/>
                <a:gd name="T51" fmla="*/ 2574152 h 25741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20363" h="2574152">
                  <a:moveTo>
                    <a:pt x="0" y="2443523"/>
                  </a:moveTo>
                  <a:cubicBezTo>
                    <a:pt x="117181" y="2478741"/>
                    <a:pt x="234363" y="2513960"/>
                    <a:pt x="353465" y="2535731"/>
                  </a:cubicBezTo>
                  <a:cubicBezTo>
                    <a:pt x="472567" y="2557502"/>
                    <a:pt x="581425" y="2574152"/>
                    <a:pt x="714615" y="2574152"/>
                  </a:cubicBezTo>
                  <a:cubicBezTo>
                    <a:pt x="847805" y="2574152"/>
                    <a:pt x="1007889" y="2562625"/>
                    <a:pt x="1152605" y="2535731"/>
                  </a:cubicBezTo>
                  <a:cubicBezTo>
                    <a:pt x="1297321" y="2508837"/>
                    <a:pt x="1451002" y="2465294"/>
                    <a:pt x="1582911" y="2412787"/>
                  </a:cubicBezTo>
                  <a:cubicBezTo>
                    <a:pt x="1714820" y="2360280"/>
                    <a:pt x="1836484" y="2294965"/>
                    <a:pt x="1944060" y="2220686"/>
                  </a:cubicBezTo>
                  <a:cubicBezTo>
                    <a:pt x="2051636" y="2146407"/>
                    <a:pt x="2154091" y="2050357"/>
                    <a:pt x="2228370" y="1967113"/>
                  </a:cubicBezTo>
                  <a:cubicBezTo>
                    <a:pt x="2302649" y="1883869"/>
                    <a:pt x="2346191" y="1808310"/>
                    <a:pt x="2389734" y="1721224"/>
                  </a:cubicBezTo>
                  <a:cubicBezTo>
                    <a:pt x="2433277" y="1634138"/>
                    <a:pt x="2470417" y="1549614"/>
                    <a:pt x="2489627" y="1444599"/>
                  </a:cubicBezTo>
                  <a:cubicBezTo>
                    <a:pt x="2508837" y="1339584"/>
                    <a:pt x="2520363" y="1205113"/>
                    <a:pt x="2504995" y="1091133"/>
                  </a:cubicBezTo>
                  <a:cubicBezTo>
                    <a:pt x="2489627" y="977153"/>
                    <a:pt x="2446084" y="861893"/>
                    <a:pt x="2397418" y="760720"/>
                  </a:cubicBezTo>
                  <a:cubicBezTo>
                    <a:pt x="2348752" y="659547"/>
                    <a:pt x="2300086" y="577584"/>
                    <a:pt x="2213001" y="484095"/>
                  </a:cubicBezTo>
                  <a:cubicBezTo>
                    <a:pt x="2125916" y="390606"/>
                    <a:pt x="1997849" y="280468"/>
                    <a:pt x="1874904" y="199785"/>
                  </a:cubicBezTo>
                  <a:cubicBezTo>
                    <a:pt x="1751960" y="119103"/>
                    <a:pt x="1667435" y="85165"/>
                    <a:pt x="1475334" y="0"/>
                  </a:cubicBezTo>
                  <a:lnTo>
                    <a:pt x="715255" y="1058476"/>
                  </a:lnTo>
                  <a:lnTo>
                    <a:pt x="0" y="2443523"/>
                  </a:lnTo>
                  <a:close/>
                </a:path>
              </a:pathLst>
            </a:custGeom>
            <a:solidFill>
              <a:schemeClr val="bg1">
                <a:alpha val="7843"/>
              </a:schemeClr>
            </a:solidFill>
            <a:ln w="9525" algn="ctr">
              <a:noFill/>
              <a:round/>
              <a:headEnd/>
              <a:tailEnd/>
            </a:ln>
          </p:spPr>
          <p:txBody>
            <a:bodyPr/>
            <a:lstStyle/>
            <a:p>
              <a:endParaRPr lang="zh-CN" altLang="en-US"/>
            </a:p>
          </p:txBody>
        </p:sp>
        <p:sp>
          <p:nvSpPr>
            <p:cNvPr id="14" name="任意多边形 26"/>
            <p:cNvSpPr>
              <a:spLocks noChangeArrowheads="1"/>
            </p:cNvSpPr>
            <p:nvPr/>
          </p:nvSpPr>
          <p:spPr bwMode="auto">
            <a:xfrm>
              <a:off x="4204895" y="2536707"/>
              <a:ext cx="1775012" cy="1114185"/>
            </a:xfrm>
            <a:custGeom>
              <a:avLst/>
              <a:gdLst>
                <a:gd name="T0" fmla="*/ 0 w 1775012"/>
                <a:gd name="T1" fmla="*/ 968188 h 1114185"/>
                <a:gd name="T2" fmla="*/ 1775012 w 1775012"/>
                <a:gd name="T3" fmla="*/ 1114185 h 1114185"/>
                <a:gd name="T4" fmla="*/ 1759644 w 1775012"/>
                <a:gd name="T5" fmla="*/ 929768 h 1114185"/>
                <a:gd name="T6" fmla="*/ 1682803 w 1775012"/>
                <a:gd name="T7" fmla="*/ 668511 h 1114185"/>
                <a:gd name="T8" fmla="*/ 1483018 w 1775012"/>
                <a:gd name="T9" fmla="*/ 376517 h 1114185"/>
                <a:gd name="T10" fmla="*/ 1252497 w 1775012"/>
                <a:gd name="T11" fmla="*/ 176733 h 1114185"/>
                <a:gd name="T12" fmla="*/ 945136 w 1775012"/>
                <a:gd name="T13" fmla="*/ 0 h 1114185"/>
                <a:gd name="T14" fmla="*/ 0 w 1775012"/>
                <a:gd name="T15" fmla="*/ 968188 h 1114185"/>
                <a:gd name="T16" fmla="*/ 0 60000 65536"/>
                <a:gd name="T17" fmla="*/ 0 60000 65536"/>
                <a:gd name="T18" fmla="*/ 0 60000 65536"/>
                <a:gd name="T19" fmla="*/ 0 60000 65536"/>
                <a:gd name="T20" fmla="*/ 0 60000 65536"/>
                <a:gd name="T21" fmla="*/ 0 60000 65536"/>
                <a:gd name="T22" fmla="*/ 0 60000 65536"/>
                <a:gd name="T23" fmla="*/ 0 60000 65536"/>
                <a:gd name="T24" fmla="*/ 0 w 1775012"/>
                <a:gd name="T25" fmla="*/ 0 h 1114185"/>
                <a:gd name="T26" fmla="*/ 1775012 w 1775012"/>
                <a:gd name="T27" fmla="*/ 1114185 h 1114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5012" h="1114185">
                  <a:moveTo>
                    <a:pt x="0" y="968188"/>
                  </a:moveTo>
                  <a:lnTo>
                    <a:pt x="1775012" y="1114185"/>
                  </a:lnTo>
                  <a:cubicBezTo>
                    <a:pt x="1769889" y="1052713"/>
                    <a:pt x="1775012" y="1004047"/>
                    <a:pt x="1759644" y="929768"/>
                  </a:cubicBezTo>
                  <a:cubicBezTo>
                    <a:pt x="1744276" y="855489"/>
                    <a:pt x="1728907" y="760720"/>
                    <a:pt x="1682803" y="668511"/>
                  </a:cubicBezTo>
                  <a:cubicBezTo>
                    <a:pt x="1636699" y="576303"/>
                    <a:pt x="1554736" y="458480"/>
                    <a:pt x="1483018" y="376517"/>
                  </a:cubicBezTo>
                  <a:cubicBezTo>
                    <a:pt x="1411300" y="294554"/>
                    <a:pt x="1342144" y="239486"/>
                    <a:pt x="1252497" y="176733"/>
                  </a:cubicBezTo>
                  <a:cubicBezTo>
                    <a:pt x="1162850" y="113980"/>
                    <a:pt x="1053993" y="56990"/>
                    <a:pt x="945136" y="0"/>
                  </a:cubicBezTo>
                  <a:lnTo>
                    <a:pt x="0" y="968188"/>
                  </a:lnTo>
                  <a:close/>
                </a:path>
              </a:pathLst>
            </a:custGeom>
            <a:solidFill>
              <a:schemeClr val="bg1">
                <a:alpha val="7059"/>
              </a:schemeClr>
            </a:solidFill>
            <a:ln w="9525" algn="ctr">
              <a:noFill/>
              <a:round/>
              <a:headEnd/>
              <a:tailEnd/>
            </a:ln>
          </p:spPr>
          <p:txBody>
            <a:bodyPr/>
            <a:lstStyle/>
            <a:p>
              <a:endParaRPr lang="zh-CN" altLang="en-US"/>
            </a:p>
          </p:txBody>
        </p:sp>
        <p:sp>
          <p:nvSpPr>
            <p:cNvPr id="15" name="任意多边形 29"/>
            <p:cNvSpPr>
              <a:spLocks noChangeArrowheads="1"/>
            </p:cNvSpPr>
            <p:nvPr/>
          </p:nvSpPr>
          <p:spPr bwMode="auto">
            <a:xfrm>
              <a:off x="4390604" y="4019045"/>
              <a:ext cx="1537487" cy="1213806"/>
            </a:xfrm>
            <a:custGeom>
              <a:avLst/>
              <a:gdLst>
                <a:gd name="T0" fmla="*/ 1537487 w 1537487"/>
                <a:gd name="T1" fmla="*/ 0 h 1213806"/>
                <a:gd name="T2" fmla="*/ 1488934 w 1537487"/>
                <a:gd name="T3" fmla="*/ 194209 h 1213806"/>
                <a:gd name="T4" fmla="*/ 1391830 w 1537487"/>
                <a:gd name="T5" fmla="*/ 428878 h 1213806"/>
                <a:gd name="T6" fmla="*/ 1229989 w 1537487"/>
                <a:gd name="T7" fmla="*/ 655455 h 1213806"/>
                <a:gd name="T8" fmla="*/ 995320 w 1537487"/>
                <a:gd name="T9" fmla="*/ 865848 h 1213806"/>
                <a:gd name="T10" fmla="*/ 712099 w 1537487"/>
                <a:gd name="T11" fmla="*/ 1019597 h 1213806"/>
                <a:gd name="T12" fmla="*/ 372233 w 1537487"/>
                <a:gd name="T13" fmla="*/ 1140977 h 1213806"/>
                <a:gd name="T14" fmla="*/ 0 w 1537487"/>
                <a:gd name="T15" fmla="*/ 1213806 h 1213806"/>
                <a:gd name="T16" fmla="*/ 337168 w 1537487"/>
                <a:gd name="T17" fmla="*/ 1039827 h 1213806"/>
                <a:gd name="T18" fmla="*/ 542166 w 1537487"/>
                <a:gd name="T19" fmla="*/ 882032 h 1213806"/>
                <a:gd name="T20" fmla="*/ 663547 w 1537487"/>
                <a:gd name="T21" fmla="*/ 841572 h 1213806"/>
                <a:gd name="T22" fmla="*/ 922492 w 1537487"/>
                <a:gd name="T23" fmla="*/ 720191 h 1213806"/>
                <a:gd name="T24" fmla="*/ 1132885 w 1537487"/>
                <a:gd name="T25" fmla="*/ 566443 h 1213806"/>
                <a:gd name="T26" fmla="*/ 1286633 w 1537487"/>
                <a:gd name="T27" fmla="*/ 420786 h 1213806"/>
                <a:gd name="T28" fmla="*/ 1432290 w 1537487"/>
                <a:gd name="T29" fmla="*/ 234669 h 1213806"/>
                <a:gd name="T30" fmla="*/ 1537487 w 1537487"/>
                <a:gd name="T31" fmla="*/ 0 h 12138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37487"/>
                <a:gd name="T49" fmla="*/ 0 h 1213806"/>
                <a:gd name="T50" fmla="*/ 1537487 w 1537487"/>
                <a:gd name="T51" fmla="*/ 1213806 h 12138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37487" h="1213806">
                  <a:moveTo>
                    <a:pt x="1537487" y="0"/>
                  </a:moveTo>
                  <a:cubicBezTo>
                    <a:pt x="1525348" y="61364"/>
                    <a:pt x="1513210" y="122729"/>
                    <a:pt x="1488934" y="194209"/>
                  </a:cubicBezTo>
                  <a:cubicBezTo>
                    <a:pt x="1464658" y="265689"/>
                    <a:pt x="1434987" y="352004"/>
                    <a:pt x="1391830" y="428878"/>
                  </a:cubicBezTo>
                  <a:cubicBezTo>
                    <a:pt x="1348673" y="505752"/>
                    <a:pt x="1296074" y="582627"/>
                    <a:pt x="1229989" y="655455"/>
                  </a:cubicBezTo>
                  <a:cubicBezTo>
                    <a:pt x="1163904" y="728283"/>
                    <a:pt x="1081635" y="805158"/>
                    <a:pt x="995320" y="865848"/>
                  </a:cubicBezTo>
                  <a:cubicBezTo>
                    <a:pt x="909005" y="926538"/>
                    <a:pt x="815947" y="973742"/>
                    <a:pt x="712099" y="1019597"/>
                  </a:cubicBezTo>
                  <a:cubicBezTo>
                    <a:pt x="608251" y="1065452"/>
                    <a:pt x="490916" y="1108609"/>
                    <a:pt x="372233" y="1140977"/>
                  </a:cubicBezTo>
                  <a:cubicBezTo>
                    <a:pt x="253550" y="1173345"/>
                    <a:pt x="66085" y="1203017"/>
                    <a:pt x="0" y="1213806"/>
                  </a:cubicBezTo>
                  <a:cubicBezTo>
                    <a:pt x="134867" y="1157162"/>
                    <a:pt x="246807" y="1095123"/>
                    <a:pt x="337168" y="1039827"/>
                  </a:cubicBezTo>
                  <a:cubicBezTo>
                    <a:pt x="427529" y="984531"/>
                    <a:pt x="513844" y="909005"/>
                    <a:pt x="542166" y="882032"/>
                  </a:cubicBezTo>
                  <a:cubicBezTo>
                    <a:pt x="582626" y="868545"/>
                    <a:pt x="600159" y="868545"/>
                    <a:pt x="663547" y="841572"/>
                  </a:cubicBezTo>
                  <a:cubicBezTo>
                    <a:pt x="726935" y="814599"/>
                    <a:pt x="844269" y="766046"/>
                    <a:pt x="922492" y="720191"/>
                  </a:cubicBezTo>
                  <a:cubicBezTo>
                    <a:pt x="1000715" y="674336"/>
                    <a:pt x="1072195" y="616344"/>
                    <a:pt x="1132885" y="566443"/>
                  </a:cubicBezTo>
                  <a:cubicBezTo>
                    <a:pt x="1193575" y="516542"/>
                    <a:pt x="1236732" y="476082"/>
                    <a:pt x="1286633" y="420786"/>
                  </a:cubicBezTo>
                  <a:cubicBezTo>
                    <a:pt x="1336534" y="365490"/>
                    <a:pt x="1391830" y="302103"/>
                    <a:pt x="1432290" y="234669"/>
                  </a:cubicBezTo>
                  <a:lnTo>
                    <a:pt x="1537487" y="0"/>
                  </a:lnTo>
                  <a:close/>
                </a:path>
              </a:pathLst>
            </a:custGeom>
            <a:solidFill>
              <a:schemeClr val="bg1">
                <a:alpha val="10196"/>
              </a:schemeClr>
            </a:solidFill>
            <a:ln w="9525" algn="ctr">
              <a:noFill/>
              <a:round/>
              <a:headEnd/>
              <a:tailEnd/>
            </a:ln>
          </p:spPr>
          <p:txBody>
            <a:bodyPr/>
            <a:lstStyle/>
            <a:p>
              <a:endParaRPr lang="zh-CN" altLang="en-US"/>
            </a:p>
          </p:txBody>
        </p:sp>
      </p:grpSp>
      <p:grpSp>
        <p:nvGrpSpPr>
          <p:cNvPr id="16" name="组合 28"/>
          <p:cNvGrpSpPr>
            <a:grpSpLocks/>
          </p:cNvGrpSpPr>
          <p:nvPr/>
        </p:nvGrpSpPr>
        <p:grpSpPr bwMode="auto">
          <a:xfrm>
            <a:off x="6605583" y="1279523"/>
            <a:ext cx="1865310" cy="1812922"/>
            <a:chOff x="4565276" y="1646989"/>
            <a:chExt cx="1864780" cy="1812648"/>
          </a:xfrm>
        </p:grpSpPr>
        <p:sp>
          <p:nvSpPr>
            <p:cNvPr id="17" name="任意多边形 16"/>
            <p:cNvSpPr/>
            <p:nvPr/>
          </p:nvSpPr>
          <p:spPr bwMode="auto">
            <a:xfrm>
              <a:off x="5847610" y="1846983"/>
              <a:ext cx="582446" cy="395228"/>
            </a:xfrm>
            <a:custGeom>
              <a:avLst/>
              <a:gdLst>
                <a:gd name="connsiteX0" fmla="*/ 368969 w 582864"/>
                <a:gd name="connsiteY0" fmla="*/ 38100 h 395037"/>
                <a:gd name="connsiteX1" fmla="*/ 461211 w 582864"/>
                <a:gd name="connsiteY1" fmla="*/ 6016 h 395037"/>
                <a:gd name="connsiteX2" fmla="*/ 549442 w 582864"/>
                <a:gd name="connsiteY2" fmla="*/ 2006 h 395037"/>
                <a:gd name="connsiteX3" fmla="*/ 581527 w 582864"/>
                <a:gd name="connsiteY3" fmla="*/ 18048 h 395037"/>
                <a:gd name="connsiteX4" fmla="*/ 557464 w 582864"/>
                <a:gd name="connsiteY4" fmla="*/ 66174 h 395037"/>
                <a:gd name="connsiteX5" fmla="*/ 485274 w 582864"/>
                <a:gd name="connsiteY5" fmla="*/ 142374 h 395037"/>
                <a:gd name="connsiteX6" fmla="*/ 368969 w 582864"/>
                <a:gd name="connsiteY6" fmla="*/ 226595 h 395037"/>
                <a:gd name="connsiteX7" fmla="*/ 0 w 582864"/>
                <a:gd name="connsiteY7" fmla="*/ 395037 h 395037"/>
                <a:gd name="connsiteX8" fmla="*/ 368969 w 582864"/>
                <a:gd name="connsiteY8" fmla="*/ 38100 h 39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2864" h="395037">
                  <a:moveTo>
                    <a:pt x="368969" y="38100"/>
                  </a:moveTo>
                  <a:cubicBezTo>
                    <a:pt x="400050" y="25066"/>
                    <a:pt x="431132" y="12032"/>
                    <a:pt x="461211" y="6016"/>
                  </a:cubicBezTo>
                  <a:cubicBezTo>
                    <a:pt x="491290" y="0"/>
                    <a:pt x="529389" y="1"/>
                    <a:pt x="549442" y="2006"/>
                  </a:cubicBezTo>
                  <a:cubicBezTo>
                    <a:pt x="569495" y="4011"/>
                    <a:pt x="580190" y="7353"/>
                    <a:pt x="581527" y="18048"/>
                  </a:cubicBezTo>
                  <a:cubicBezTo>
                    <a:pt x="582864" y="28743"/>
                    <a:pt x="573506" y="45453"/>
                    <a:pt x="557464" y="66174"/>
                  </a:cubicBezTo>
                  <a:cubicBezTo>
                    <a:pt x="541422" y="86895"/>
                    <a:pt x="516690" y="115637"/>
                    <a:pt x="485274" y="142374"/>
                  </a:cubicBezTo>
                  <a:cubicBezTo>
                    <a:pt x="453858" y="169111"/>
                    <a:pt x="449848" y="184485"/>
                    <a:pt x="368969" y="226595"/>
                  </a:cubicBezTo>
                  <a:cubicBezTo>
                    <a:pt x="288090" y="268705"/>
                    <a:pt x="144045" y="331871"/>
                    <a:pt x="0" y="395037"/>
                  </a:cubicBezTo>
                  <a:lnTo>
                    <a:pt x="368969" y="38100"/>
                  </a:lnTo>
                  <a:close/>
                </a:path>
              </a:pathLst>
            </a:custGeom>
            <a:gradFill>
              <a:gsLst>
                <a:gs pos="0">
                  <a:schemeClr val="tx1">
                    <a:lumMod val="85000"/>
                    <a:lumOff val="15000"/>
                  </a:schemeClr>
                </a:gs>
                <a:gs pos="53000">
                  <a:schemeClr val="tx1">
                    <a:lumMod val="65000"/>
                    <a:lumOff val="35000"/>
                  </a:schemeClr>
                </a:gs>
                <a:gs pos="13000">
                  <a:schemeClr val="tx1">
                    <a:lumMod val="50000"/>
                    <a:lumOff val="50000"/>
                  </a:schemeClr>
                </a:gs>
              </a:gsLst>
              <a:lin ang="11400000" scaled="0"/>
            </a:gradFill>
            <a:ln w="9525" cap="flat" cmpd="sng" algn="ctr">
              <a:noFill/>
              <a:prstDash val="solid"/>
              <a:round/>
              <a:headEnd type="none" w="med" len="med"/>
              <a:tailEnd type="none" w="med" len="med"/>
            </a:ln>
            <a:effectLst/>
            <a:extLst/>
          </p:spPr>
          <p:txBody>
            <a:bodyPr/>
            <a:lstStyle/>
            <a:p>
              <a:pPr eaLnBrk="0" hangingPunct="0">
                <a:defRPr/>
              </a:pPr>
              <a:endParaRPr lang="zh-CN" altLang="en-US">
                <a:ea typeface="宋体" pitchFamily="2" charset="-122"/>
              </a:endParaRPr>
            </a:p>
          </p:txBody>
        </p:sp>
        <p:sp>
          <p:nvSpPr>
            <p:cNvPr id="18" name="任意多边形 17"/>
            <p:cNvSpPr/>
            <p:nvPr/>
          </p:nvSpPr>
          <p:spPr bwMode="auto">
            <a:xfrm>
              <a:off x="5811108" y="1646989"/>
              <a:ext cx="415806" cy="558715"/>
            </a:xfrm>
            <a:custGeom>
              <a:avLst/>
              <a:gdLst>
                <a:gd name="connsiteX0" fmla="*/ 0 w 415758"/>
                <a:gd name="connsiteY0" fmla="*/ 558800 h 558800"/>
                <a:gd name="connsiteX1" fmla="*/ 120315 w 415758"/>
                <a:gd name="connsiteY1" fmla="*/ 270043 h 558800"/>
                <a:gd name="connsiteX2" fmla="*/ 196515 w 415758"/>
                <a:gd name="connsiteY2" fmla="*/ 161758 h 558800"/>
                <a:gd name="connsiteX3" fmla="*/ 272715 w 415758"/>
                <a:gd name="connsiteY3" fmla="*/ 73527 h 558800"/>
                <a:gd name="connsiteX4" fmla="*/ 356936 w 415758"/>
                <a:gd name="connsiteY4" fmla="*/ 9358 h 558800"/>
                <a:gd name="connsiteX5" fmla="*/ 405063 w 415758"/>
                <a:gd name="connsiteY5" fmla="*/ 17379 h 558800"/>
                <a:gd name="connsiteX6" fmla="*/ 413084 w 415758"/>
                <a:gd name="connsiteY6" fmla="*/ 109622 h 558800"/>
                <a:gd name="connsiteX7" fmla="*/ 389021 w 415758"/>
                <a:gd name="connsiteY7" fmla="*/ 225927 h 558800"/>
                <a:gd name="connsiteX8" fmla="*/ 0 w 415758"/>
                <a:gd name="connsiteY8" fmla="*/ 558800 h 55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58" h="558800">
                  <a:moveTo>
                    <a:pt x="0" y="558800"/>
                  </a:moveTo>
                  <a:cubicBezTo>
                    <a:pt x="43781" y="447508"/>
                    <a:pt x="87563" y="336217"/>
                    <a:pt x="120315" y="270043"/>
                  </a:cubicBezTo>
                  <a:cubicBezTo>
                    <a:pt x="153067" y="203869"/>
                    <a:pt x="171115" y="194511"/>
                    <a:pt x="196515" y="161758"/>
                  </a:cubicBezTo>
                  <a:cubicBezTo>
                    <a:pt x="221915" y="129005"/>
                    <a:pt x="245978" y="98927"/>
                    <a:pt x="272715" y="73527"/>
                  </a:cubicBezTo>
                  <a:cubicBezTo>
                    <a:pt x="299452" y="48127"/>
                    <a:pt x="334878" y="18716"/>
                    <a:pt x="356936" y="9358"/>
                  </a:cubicBezTo>
                  <a:cubicBezTo>
                    <a:pt x="378994" y="0"/>
                    <a:pt x="395705" y="668"/>
                    <a:pt x="405063" y="17379"/>
                  </a:cubicBezTo>
                  <a:cubicBezTo>
                    <a:pt x="414421" y="34090"/>
                    <a:pt x="415758" y="74864"/>
                    <a:pt x="413084" y="109622"/>
                  </a:cubicBezTo>
                  <a:cubicBezTo>
                    <a:pt x="410410" y="144380"/>
                    <a:pt x="399715" y="185153"/>
                    <a:pt x="389021" y="225927"/>
                  </a:cubicBezTo>
                  <a:lnTo>
                    <a:pt x="0" y="558800"/>
                  </a:lnTo>
                  <a:close/>
                </a:path>
              </a:pathLst>
            </a:custGeom>
            <a:gradFill>
              <a:gsLst>
                <a:gs pos="0">
                  <a:schemeClr val="tx1">
                    <a:lumMod val="85000"/>
                    <a:lumOff val="15000"/>
                  </a:schemeClr>
                </a:gs>
                <a:gs pos="53000">
                  <a:schemeClr val="tx1">
                    <a:lumMod val="65000"/>
                    <a:lumOff val="35000"/>
                  </a:schemeClr>
                </a:gs>
                <a:gs pos="13000">
                  <a:schemeClr val="tx1">
                    <a:lumMod val="50000"/>
                    <a:lumOff val="50000"/>
                  </a:schemeClr>
                </a:gs>
              </a:gsLst>
              <a:lin ang="11400000" scaled="0"/>
            </a:gradFill>
            <a:ln w="9525" cap="flat" cmpd="sng" algn="ctr">
              <a:noFill/>
              <a:prstDash val="solid"/>
              <a:round/>
              <a:headEnd type="none" w="med" len="med"/>
              <a:tailEnd type="none" w="med" len="med"/>
            </a:ln>
            <a:effectLst/>
            <a:extLst/>
          </p:spPr>
          <p:txBody>
            <a:bodyPr/>
            <a:lstStyle/>
            <a:p>
              <a:pPr eaLnBrk="0" hangingPunct="0">
                <a:defRPr/>
              </a:pPr>
              <a:endParaRPr lang="zh-CN" altLang="en-US">
                <a:ea typeface="宋体" pitchFamily="2" charset="-122"/>
              </a:endParaRPr>
            </a:p>
          </p:txBody>
        </p:sp>
        <p:sp>
          <p:nvSpPr>
            <p:cNvPr id="19" name="任意多边形 18"/>
            <p:cNvSpPr/>
            <p:nvPr/>
          </p:nvSpPr>
          <p:spPr bwMode="auto">
            <a:xfrm>
              <a:off x="5690492" y="1807303"/>
              <a:ext cx="480876" cy="514271"/>
            </a:xfrm>
            <a:custGeom>
              <a:avLst/>
              <a:gdLst>
                <a:gd name="connsiteX0" fmla="*/ 481264 w 481264"/>
                <a:gd name="connsiteY0" fmla="*/ 73527 h 514685"/>
                <a:gd name="connsiteX1" fmla="*/ 465222 w 481264"/>
                <a:gd name="connsiteY1" fmla="*/ 25401 h 514685"/>
                <a:gd name="connsiteX2" fmla="*/ 421106 w 481264"/>
                <a:gd name="connsiteY2" fmla="*/ 1337 h 514685"/>
                <a:gd name="connsiteX3" fmla="*/ 324853 w 481264"/>
                <a:gd name="connsiteY3" fmla="*/ 21390 h 514685"/>
                <a:gd name="connsiteX4" fmla="*/ 204538 w 481264"/>
                <a:gd name="connsiteY4" fmla="*/ 129674 h 514685"/>
                <a:gd name="connsiteX5" fmla="*/ 108285 w 481264"/>
                <a:gd name="connsiteY5" fmla="*/ 249990 h 514685"/>
                <a:gd name="connsiteX6" fmla="*/ 36096 w 481264"/>
                <a:gd name="connsiteY6" fmla="*/ 378327 h 514685"/>
                <a:gd name="connsiteX7" fmla="*/ 4011 w 481264"/>
                <a:gd name="connsiteY7" fmla="*/ 478590 h 514685"/>
                <a:gd name="connsiteX8" fmla="*/ 12032 w 481264"/>
                <a:gd name="connsiteY8" fmla="*/ 514685 h 514685"/>
                <a:gd name="connsiteX9" fmla="*/ 481264 w 481264"/>
                <a:gd name="connsiteY9" fmla="*/ 73527 h 51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264" h="514685">
                  <a:moveTo>
                    <a:pt x="481264" y="73527"/>
                  </a:moveTo>
                  <a:cubicBezTo>
                    <a:pt x="478256" y="55480"/>
                    <a:pt x="475248" y="37433"/>
                    <a:pt x="465222" y="25401"/>
                  </a:cubicBezTo>
                  <a:cubicBezTo>
                    <a:pt x="455196" y="13369"/>
                    <a:pt x="444501" y="2005"/>
                    <a:pt x="421106" y="1337"/>
                  </a:cubicBezTo>
                  <a:cubicBezTo>
                    <a:pt x="397711" y="669"/>
                    <a:pt x="360948" y="0"/>
                    <a:pt x="324853" y="21390"/>
                  </a:cubicBezTo>
                  <a:cubicBezTo>
                    <a:pt x="288758" y="42780"/>
                    <a:pt x="240633" y="91574"/>
                    <a:pt x="204538" y="129674"/>
                  </a:cubicBezTo>
                  <a:cubicBezTo>
                    <a:pt x="168443" y="167774"/>
                    <a:pt x="136359" y="208548"/>
                    <a:pt x="108285" y="249990"/>
                  </a:cubicBezTo>
                  <a:cubicBezTo>
                    <a:pt x="80211" y="291432"/>
                    <a:pt x="53475" y="340227"/>
                    <a:pt x="36096" y="378327"/>
                  </a:cubicBezTo>
                  <a:cubicBezTo>
                    <a:pt x="18717" y="416427"/>
                    <a:pt x="8022" y="455864"/>
                    <a:pt x="4011" y="478590"/>
                  </a:cubicBezTo>
                  <a:cubicBezTo>
                    <a:pt x="0" y="501316"/>
                    <a:pt x="6016" y="508000"/>
                    <a:pt x="12032" y="514685"/>
                  </a:cubicBezTo>
                  <a:lnTo>
                    <a:pt x="481264" y="73527"/>
                  </a:lnTo>
                  <a:close/>
                </a:path>
              </a:pathLst>
            </a:custGeom>
            <a:gradFill>
              <a:gsLst>
                <a:gs pos="0">
                  <a:srgbClr val="535455">
                    <a:lumMod val="40000"/>
                    <a:lumOff val="60000"/>
                  </a:srgbClr>
                </a:gs>
                <a:gs pos="99000">
                  <a:sysClr val="window" lastClr="FFFFFF">
                    <a:lumMod val="50000"/>
                  </a:sysClr>
                </a:gs>
              </a:gsLst>
              <a:lin ang="9600000" scaled="0"/>
            </a:gradFill>
            <a:ln w="25400" cap="flat" cmpd="sng" algn="ctr">
              <a:noFill/>
              <a:prstDash val="solid"/>
            </a:ln>
            <a:effectLst/>
            <a:extLst/>
          </p:spPr>
          <p:txBody>
            <a:bodyPr anchor="ctr"/>
            <a:lstStyle/>
            <a:p>
              <a:pPr algn="ctr" eaLnBrk="0" fontAlgn="auto" hangingPunct="0">
                <a:spcBef>
                  <a:spcPts val="0"/>
                </a:spcBef>
                <a:spcAft>
                  <a:spcPts val="0"/>
                </a:spcAft>
                <a:defRPr/>
              </a:pPr>
              <a:endParaRPr lang="zh-CN" altLang="en-US" kern="0">
                <a:solidFill>
                  <a:sysClr val="window" lastClr="FFFFFF"/>
                </a:solidFill>
                <a:latin typeface="Segoe UI"/>
                <a:ea typeface="+mn-ea"/>
              </a:endParaRPr>
            </a:p>
          </p:txBody>
        </p:sp>
        <p:sp>
          <p:nvSpPr>
            <p:cNvPr id="20" name="任意多边形 19"/>
            <p:cNvSpPr/>
            <p:nvPr/>
          </p:nvSpPr>
          <p:spPr bwMode="auto">
            <a:xfrm>
              <a:off x="4565276" y="1835873"/>
              <a:ext cx="1680683" cy="1606305"/>
            </a:xfrm>
            <a:custGeom>
              <a:avLst/>
              <a:gdLst>
                <a:gd name="connsiteX0" fmla="*/ 0 w 1680883"/>
                <a:gd name="connsiteY0" fmla="*/ 1606923 h 1647264"/>
                <a:gd name="connsiteX1" fmla="*/ 40342 w 1680883"/>
                <a:gd name="connsiteY1" fmla="*/ 1647264 h 1647264"/>
                <a:gd name="connsiteX2" fmla="*/ 1680883 w 1680883"/>
                <a:gd name="connsiteY2" fmla="*/ 53788 h 1647264"/>
                <a:gd name="connsiteX3" fmla="*/ 1667436 w 1680883"/>
                <a:gd name="connsiteY3" fmla="*/ 13447 h 1647264"/>
                <a:gd name="connsiteX4" fmla="*/ 1620371 w 1680883"/>
                <a:gd name="connsiteY4" fmla="*/ 0 h 1647264"/>
                <a:gd name="connsiteX5" fmla="*/ 0 w 1680883"/>
                <a:gd name="connsiteY5" fmla="*/ 1606923 h 1647264"/>
                <a:gd name="connsiteX0" fmla="*/ 0 w 1680883"/>
                <a:gd name="connsiteY0" fmla="*/ 1606923 h 1631222"/>
                <a:gd name="connsiteX1" fmla="*/ 28310 w 1680883"/>
                <a:gd name="connsiteY1" fmla="*/ 1631222 h 1631222"/>
                <a:gd name="connsiteX2" fmla="*/ 1680883 w 1680883"/>
                <a:gd name="connsiteY2" fmla="*/ 53788 h 1631222"/>
                <a:gd name="connsiteX3" fmla="*/ 1667436 w 1680883"/>
                <a:gd name="connsiteY3" fmla="*/ 13447 h 1631222"/>
                <a:gd name="connsiteX4" fmla="*/ 1620371 w 1680883"/>
                <a:gd name="connsiteY4" fmla="*/ 0 h 1631222"/>
                <a:gd name="connsiteX5" fmla="*/ 0 w 1680883"/>
                <a:gd name="connsiteY5" fmla="*/ 1606923 h 1631222"/>
                <a:gd name="connsiteX0" fmla="*/ 0 w 1680883"/>
                <a:gd name="connsiteY0" fmla="*/ 1606923 h 1627211"/>
                <a:gd name="connsiteX1" fmla="*/ 24299 w 1680883"/>
                <a:gd name="connsiteY1" fmla="*/ 1627211 h 1627211"/>
                <a:gd name="connsiteX2" fmla="*/ 1680883 w 1680883"/>
                <a:gd name="connsiteY2" fmla="*/ 53788 h 1627211"/>
                <a:gd name="connsiteX3" fmla="*/ 1667436 w 1680883"/>
                <a:gd name="connsiteY3" fmla="*/ 13447 h 1627211"/>
                <a:gd name="connsiteX4" fmla="*/ 1620371 w 1680883"/>
                <a:gd name="connsiteY4" fmla="*/ 0 h 1627211"/>
                <a:gd name="connsiteX5" fmla="*/ 0 w 1680883"/>
                <a:gd name="connsiteY5" fmla="*/ 1606923 h 1627211"/>
                <a:gd name="connsiteX0" fmla="*/ 0 w 1680883"/>
                <a:gd name="connsiteY0" fmla="*/ 1606923 h 1606923"/>
                <a:gd name="connsiteX1" fmla="*/ 57618 w 1680883"/>
                <a:gd name="connsiteY1" fmla="*/ 1595340 h 1606923"/>
                <a:gd name="connsiteX2" fmla="*/ 1680883 w 1680883"/>
                <a:gd name="connsiteY2" fmla="*/ 53788 h 1606923"/>
                <a:gd name="connsiteX3" fmla="*/ 1667436 w 1680883"/>
                <a:gd name="connsiteY3" fmla="*/ 13447 h 1606923"/>
                <a:gd name="connsiteX4" fmla="*/ 1620371 w 1680883"/>
                <a:gd name="connsiteY4" fmla="*/ 0 h 1606923"/>
                <a:gd name="connsiteX5" fmla="*/ 0 w 1680883"/>
                <a:gd name="connsiteY5" fmla="*/ 1606923 h 160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0883" h="1606923">
                  <a:moveTo>
                    <a:pt x="0" y="1606923"/>
                  </a:moveTo>
                  <a:lnTo>
                    <a:pt x="57618" y="1595340"/>
                  </a:lnTo>
                  <a:lnTo>
                    <a:pt x="1680883" y="53788"/>
                  </a:lnTo>
                  <a:lnTo>
                    <a:pt x="1667436" y="13447"/>
                  </a:lnTo>
                  <a:lnTo>
                    <a:pt x="1620371" y="0"/>
                  </a:lnTo>
                  <a:lnTo>
                    <a:pt x="0" y="1606923"/>
                  </a:lnTo>
                  <a:close/>
                </a:path>
              </a:pathLst>
            </a:custGeom>
            <a:gradFill>
              <a:gsLst>
                <a:gs pos="12000">
                  <a:schemeClr val="tx1">
                    <a:lumMod val="50000"/>
                    <a:lumOff val="50000"/>
                  </a:schemeClr>
                </a:gs>
                <a:gs pos="53000">
                  <a:schemeClr val="tx1">
                    <a:lumMod val="65000"/>
                    <a:lumOff val="35000"/>
                  </a:schemeClr>
                </a:gs>
                <a:gs pos="0">
                  <a:schemeClr val="tx1">
                    <a:lumMod val="65000"/>
                    <a:lumOff val="35000"/>
                  </a:schemeClr>
                </a:gs>
              </a:gsLst>
              <a:lin ang="9600000" scaled="0"/>
            </a:gradFill>
            <a:ln w="9525" cap="flat" cmpd="sng" algn="ctr">
              <a:noFill/>
              <a:prstDash val="solid"/>
              <a:round/>
              <a:headEnd type="none" w="med" len="med"/>
              <a:tailEnd type="none" w="med" len="med"/>
            </a:ln>
            <a:effectLst/>
            <a:extLst/>
          </p:spPr>
          <p:txBody>
            <a:bodyPr/>
            <a:lstStyle/>
            <a:p>
              <a:pPr eaLnBrk="0" hangingPunct="0">
                <a:defRPr/>
              </a:pPr>
              <a:endParaRPr lang="zh-CN" altLang="en-US">
                <a:ea typeface="宋体" pitchFamily="2" charset="-122"/>
              </a:endParaRPr>
            </a:p>
          </p:txBody>
        </p:sp>
        <p:sp>
          <p:nvSpPr>
            <p:cNvPr id="21" name="任意多边形 27"/>
            <p:cNvSpPr>
              <a:spLocks noChangeArrowheads="1"/>
            </p:cNvSpPr>
            <p:nvPr/>
          </p:nvSpPr>
          <p:spPr bwMode="auto">
            <a:xfrm>
              <a:off x="4590853" y="1857080"/>
              <a:ext cx="1654404" cy="1602557"/>
            </a:xfrm>
            <a:custGeom>
              <a:avLst/>
              <a:gdLst>
                <a:gd name="T0" fmla="*/ 0 w 1654404"/>
                <a:gd name="T1" fmla="*/ 1602557 h 1602557"/>
                <a:gd name="T2" fmla="*/ 1640264 w 1654404"/>
                <a:gd name="T3" fmla="*/ 0 h 1602557"/>
                <a:gd name="T4" fmla="*/ 1654404 w 1654404"/>
                <a:gd name="T5" fmla="*/ 28280 h 1602557"/>
                <a:gd name="T6" fmla="*/ 1644978 w 1654404"/>
                <a:gd name="T7" fmla="*/ 42421 h 1602557"/>
                <a:gd name="T8" fmla="*/ 0 w 1654404"/>
                <a:gd name="T9" fmla="*/ 1602557 h 1602557"/>
                <a:gd name="T10" fmla="*/ 0 60000 65536"/>
                <a:gd name="T11" fmla="*/ 0 60000 65536"/>
                <a:gd name="T12" fmla="*/ 0 60000 65536"/>
                <a:gd name="T13" fmla="*/ 0 60000 65536"/>
                <a:gd name="T14" fmla="*/ 0 60000 65536"/>
                <a:gd name="T15" fmla="*/ 0 w 1654404"/>
                <a:gd name="T16" fmla="*/ 0 h 1602557"/>
                <a:gd name="T17" fmla="*/ 1654404 w 1654404"/>
                <a:gd name="T18" fmla="*/ 1602557 h 1602557"/>
              </a:gdLst>
              <a:ahLst/>
              <a:cxnLst>
                <a:cxn ang="T10">
                  <a:pos x="T0" y="T1"/>
                </a:cxn>
                <a:cxn ang="T11">
                  <a:pos x="T2" y="T3"/>
                </a:cxn>
                <a:cxn ang="T12">
                  <a:pos x="T4" y="T5"/>
                </a:cxn>
                <a:cxn ang="T13">
                  <a:pos x="T6" y="T7"/>
                </a:cxn>
                <a:cxn ang="T14">
                  <a:pos x="T8" y="T9"/>
                </a:cxn>
              </a:cxnLst>
              <a:rect l="T15" t="T16" r="T17" b="T18"/>
              <a:pathLst>
                <a:path w="1654404" h="1602557">
                  <a:moveTo>
                    <a:pt x="0" y="1602557"/>
                  </a:moveTo>
                  <a:lnTo>
                    <a:pt x="1640264" y="0"/>
                  </a:lnTo>
                  <a:lnTo>
                    <a:pt x="1654404" y="28280"/>
                  </a:lnTo>
                  <a:lnTo>
                    <a:pt x="1644978" y="42421"/>
                  </a:lnTo>
                  <a:lnTo>
                    <a:pt x="0" y="1602557"/>
                  </a:lnTo>
                  <a:close/>
                </a:path>
              </a:pathLst>
            </a:custGeom>
            <a:solidFill>
              <a:schemeClr val="bg1">
                <a:alpha val="14902"/>
              </a:schemeClr>
            </a:solidFill>
            <a:ln w="9525" algn="ctr">
              <a:noFill/>
              <a:round/>
              <a:headEnd/>
              <a:tailEnd/>
            </a:ln>
          </p:spPr>
          <p:txBody>
            <a:bodyPr/>
            <a:lstStyle/>
            <a:p>
              <a:endParaRPr lang="zh-CN" altLang="en-US"/>
            </a:p>
          </p:txBody>
        </p:sp>
        <p:sp>
          <p:nvSpPr>
            <p:cNvPr id="22" name="任意多边形 21"/>
            <p:cNvSpPr/>
            <p:nvPr/>
          </p:nvSpPr>
          <p:spPr bwMode="auto">
            <a:xfrm rot="5628176" flipH="1">
              <a:off x="5765845" y="1897017"/>
              <a:ext cx="480940" cy="514203"/>
            </a:xfrm>
            <a:custGeom>
              <a:avLst/>
              <a:gdLst>
                <a:gd name="connsiteX0" fmla="*/ 481264 w 481264"/>
                <a:gd name="connsiteY0" fmla="*/ 73527 h 514685"/>
                <a:gd name="connsiteX1" fmla="*/ 465222 w 481264"/>
                <a:gd name="connsiteY1" fmla="*/ 25401 h 514685"/>
                <a:gd name="connsiteX2" fmla="*/ 421106 w 481264"/>
                <a:gd name="connsiteY2" fmla="*/ 1337 h 514685"/>
                <a:gd name="connsiteX3" fmla="*/ 324853 w 481264"/>
                <a:gd name="connsiteY3" fmla="*/ 21390 h 514685"/>
                <a:gd name="connsiteX4" fmla="*/ 204538 w 481264"/>
                <a:gd name="connsiteY4" fmla="*/ 129674 h 514685"/>
                <a:gd name="connsiteX5" fmla="*/ 108285 w 481264"/>
                <a:gd name="connsiteY5" fmla="*/ 249990 h 514685"/>
                <a:gd name="connsiteX6" fmla="*/ 36096 w 481264"/>
                <a:gd name="connsiteY6" fmla="*/ 378327 h 514685"/>
                <a:gd name="connsiteX7" fmla="*/ 4011 w 481264"/>
                <a:gd name="connsiteY7" fmla="*/ 478590 h 514685"/>
                <a:gd name="connsiteX8" fmla="*/ 12032 w 481264"/>
                <a:gd name="connsiteY8" fmla="*/ 514685 h 514685"/>
                <a:gd name="connsiteX9" fmla="*/ 481264 w 481264"/>
                <a:gd name="connsiteY9" fmla="*/ 73527 h 51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264" h="514685">
                  <a:moveTo>
                    <a:pt x="481264" y="73527"/>
                  </a:moveTo>
                  <a:cubicBezTo>
                    <a:pt x="478256" y="55480"/>
                    <a:pt x="475248" y="37433"/>
                    <a:pt x="465222" y="25401"/>
                  </a:cubicBezTo>
                  <a:cubicBezTo>
                    <a:pt x="455196" y="13369"/>
                    <a:pt x="444501" y="2005"/>
                    <a:pt x="421106" y="1337"/>
                  </a:cubicBezTo>
                  <a:cubicBezTo>
                    <a:pt x="397711" y="669"/>
                    <a:pt x="360948" y="0"/>
                    <a:pt x="324853" y="21390"/>
                  </a:cubicBezTo>
                  <a:cubicBezTo>
                    <a:pt x="288758" y="42780"/>
                    <a:pt x="240633" y="91574"/>
                    <a:pt x="204538" y="129674"/>
                  </a:cubicBezTo>
                  <a:cubicBezTo>
                    <a:pt x="168443" y="167774"/>
                    <a:pt x="136359" y="208548"/>
                    <a:pt x="108285" y="249990"/>
                  </a:cubicBezTo>
                  <a:cubicBezTo>
                    <a:pt x="80211" y="291432"/>
                    <a:pt x="53475" y="340227"/>
                    <a:pt x="36096" y="378327"/>
                  </a:cubicBezTo>
                  <a:cubicBezTo>
                    <a:pt x="18717" y="416427"/>
                    <a:pt x="8022" y="455864"/>
                    <a:pt x="4011" y="478590"/>
                  </a:cubicBezTo>
                  <a:cubicBezTo>
                    <a:pt x="0" y="501316"/>
                    <a:pt x="6016" y="508000"/>
                    <a:pt x="12032" y="514685"/>
                  </a:cubicBezTo>
                  <a:lnTo>
                    <a:pt x="481264" y="73527"/>
                  </a:lnTo>
                  <a:close/>
                </a:path>
              </a:pathLst>
            </a:custGeom>
            <a:gradFill>
              <a:gsLst>
                <a:gs pos="0">
                  <a:srgbClr val="535455">
                    <a:lumMod val="40000"/>
                    <a:lumOff val="60000"/>
                  </a:srgbClr>
                </a:gs>
                <a:gs pos="99000">
                  <a:sysClr val="window" lastClr="FFFFFF">
                    <a:lumMod val="50000"/>
                  </a:sysClr>
                </a:gs>
              </a:gsLst>
              <a:lin ang="9600000" scaled="0"/>
            </a:gradFill>
            <a:ln w="25400" cap="flat" cmpd="sng" algn="ctr">
              <a:noFill/>
              <a:prstDash val="solid"/>
            </a:ln>
            <a:effectLst/>
            <a:extLst/>
          </p:spPr>
          <p:txBody>
            <a:bodyPr anchor="ctr"/>
            <a:lstStyle/>
            <a:p>
              <a:pPr algn="ctr" eaLnBrk="0" fontAlgn="auto" hangingPunct="0">
                <a:spcBef>
                  <a:spcPts val="0"/>
                </a:spcBef>
                <a:spcAft>
                  <a:spcPts val="0"/>
                </a:spcAft>
                <a:defRPr/>
              </a:pPr>
              <a:endParaRPr lang="zh-CN" altLang="en-US" kern="0">
                <a:solidFill>
                  <a:sysClr val="window" lastClr="FFFFFF"/>
                </a:solidFill>
                <a:latin typeface="Segoe UI"/>
                <a:ea typeface="+mn-ea"/>
              </a:endParaRPr>
            </a:p>
          </p:txBody>
        </p:sp>
      </p:grpSp>
      <p:sp>
        <p:nvSpPr>
          <p:cNvPr id="23" name="Rectangle 16"/>
          <p:cNvSpPr>
            <a:spLocks noChangeArrowheads="1"/>
          </p:cNvSpPr>
          <p:nvPr/>
        </p:nvSpPr>
        <p:spPr bwMode="gray">
          <a:xfrm>
            <a:off x="438150" y="1558925"/>
            <a:ext cx="4527550" cy="461665"/>
          </a:xfrm>
          <a:prstGeom prst="rect">
            <a:avLst/>
          </a:prstGeom>
          <a:noFill/>
          <a:ln w="9525" algn="ctr">
            <a:noFill/>
            <a:miter lim="800000"/>
            <a:headEnd/>
            <a:tailEnd/>
          </a:ln>
          <a:effectLst/>
        </p:spPr>
        <p:txBody>
          <a:bodyPr wrap="square">
            <a:spAutoFit/>
          </a:bodyPr>
          <a:lstStyle/>
          <a:p>
            <a:pPr>
              <a:buClr>
                <a:srgbClr val="C00000"/>
              </a:buClr>
              <a:buFont typeface="Wingdings" pitchFamily="2" charset="2"/>
              <a:buChar char="Ø"/>
              <a:defRPr/>
            </a:pPr>
            <a:r>
              <a:rPr lang="en-US" altLang="zh-CN" sz="2400" spc="300" dirty="0" smtClean="0">
                <a:solidFill>
                  <a:schemeClr val="tx2">
                    <a:lumMod val="50000"/>
                  </a:schemeClr>
                </a:solidFill>
                <a:latin typeface="+mj-ea"/>
                <a:ea typeface="+mj-ea"/>
                <a:cs typeface="Arial" charset="0"/>
              </a:rPr>
              <a:t> </a:t>
            </a:r>
            <a:r>
              <a:rPr lang="zh-CN" altLang="en-US" sz="2400" spc="300" dirty="0" smtClean="0">
                <a:solidFill>
                  <a:schemeClr val="tx2">
                    <a:lumMod val="50000"/>
                  </a:schemeClr>
                </a:solidFill>
                <a:latin typeface="+mj-ea"/>
                <a:ea typeface="+mj-ea"/>
                <a:cs typeface="Arial" charset="0"/>
              </a:rPr>
              <a:t>文本</a:t>
            </a:r>
            <a:endParaRPr lang="en-US" altLang="zh-CN" sz="2800" spc="300" dirty="0">
              <a:solidFill>
                <a:schemeClr val="tx2">
                  <a:lumMod val="50000"/>
                </a:schemeClr>
              </a:solidFill>
              <a:latin typeface="+mj-ea"/>
              <a:ea typeface="+mj-ea"/>
              <a:cs typeface="Arial" charset="0"/>
            </a:endParaRPr>
          </a:p>
        </p:txBody>
      </p:sp>
      <p:sp>
        <p:nvSpPr>
          <p:cNvPr id="24" name="Rectangle 16"/>
          <p:cNvSpPr>
            <a:spLocks noChangeArrowheads="1"/>
          </p:cNvSpPr>
          <p:nvPr/>
        </p:nvSpPr>
        <p:spPr bwMode="gray">
          <a:xfrm>
            <a:off x="438150" y="2803525"/>
            <a:ext cx="4527550" cy="461665"/>
          </a:xfrm>
          <a:prstGeom prst="rect">
            <a:avLst/>
          </a:prstGeom>
          <a:noFill/>
          <a:ln w="9525" algn="ctr">
            <a:noFill/>
            <a:miter lim="800000"/>
            <a:headEnd/>
            <a:tailEnd/>
          </a:ln>
          <a:effectLst/>
        </p:spPr>
        <p:txBody>
          <a:bodyPr wrap="square">
            <a:spAutoFit/>
          </a:bodyPr>
          <a:lstStyle/>
          <a:p>
            <a:pPr>
              <a:buClr>
                <a:srgbClr val="C00000"/>
              </a:buClr>
              <a:buFont typeface="Wingdings" pitchFamily="2" charset="2"/>
              <a:buChar char="Ø"/>
              <a:defRPr/>
            </a:pPr>
            <a:r>
              <a:rPr lang="zh-CN" altLang="en-US" sz="2400" spc="300" dirty="0" smtClean="0">
                <a:solidFill>
                  <a:schemeClr val="tx2">
                    <a:lumMod val="50000"/>
                  </a:schemeClr>
                </a:solidFill>
                <a:latin typeface="+mj-ea"/>
                <a:cs typeface="Arial" charset="0"/>
              </a:rPr>
              <a:t> 文本</a:t>
            </a:r>
            <a:endParaRPr lang="en-US" altLang="zh-CN" sz="2800" spc="300" dirty="0">
              <a:solidFill>
                <a:schemeClr val="tx2">
                  <a:lumMod val="50000"/>
                </a:schemeClr>
              </a:solidFill>
              <a:latin typeface="+mj-ea"/>
              <a:cs typeface="Arial" charset="0"/>
            </a:endParaRPr>
          </a:p>
        </p:txBody>
      </p:sp>
      <p:sp>
        <p:nvSpPr>
          <p:cNvPr id="25" name="Rectangle 26"/>
          <p:cNvSpPr>
            <a:spLocks noChangeArrowheads="1"/>
          </p:cNvSpPr>
          <p:nvPr/>
        </p:nvSpPr>
        <p:spPr bwMode="gray">
          <a:xfrm>
            <a:off x="438150" y="2181225"/>
            <a:ext cx="4527550" cy="461665"/>
          </a:xfrm>
          <a:prstGeom prst="rect">
            <a:avLst/>
          </a:prstGeom>
          <a:noFill/>
          <a:ln w="9525" algn="ctr">
            <a:noFill/>
            <a:miter lim="800000"/>
            <a:headEnd/>
            <a:tailEnd/>
          </a:ln>
          <a:effectLst/>
        </p:spPr>
        <p:txBody>
          <a:bodyPr wrap="square">
            <a:spAutoFit/>
          </a:bodyPr>
          <a:lstStyle/>
          <a:p>
            <a:pPr>
              <a:buClr>
                <a:srgbClr val="C00000"/>
              </a:buClr>
              <a:buFont typeface="Wingdings" pitchFamily="2" charset="2"/>
              <a:buChar char="Ø"/>
              <a:defRPr/>
            </a:pPr>
            <a:r>
              <a:rPr lang="zh-CN" altLang="en-US" sz="2400" spc="300" dirty="0" smtClean="0">
                <a:solidFill>
                  <a:schemeClr val="tx2">
                    <a:lumMod val="50000"/>
                  </a:schemeClr>
                </a:solidFill>
                <a:latin typeface="+mj-ea"/>
                <a:cs typeface="Arial" charset="0"/>
              </a:rPr>
              <a:t> 文本</a:t>
            </a:r>
            <a:endParaRPr lang="en-US" altLang="zh-CN" sz="2800" spc="300" dirty="0">
              <a:solidFill>
                <a:schemeClr val="tx2">
                  <a:lumMod val="50000"/>
                </a:schemeClr>
              </a:solidFill>
              <a:latin typeface="+mj-ea"/>
              <a:cs typeface="Arial" charset="0"/>
            </a:endParaRPr>
          </a:p>
        </p:txBody>
      </p:sp>
      <p:sp>
        <p:nvSpPr>
          <p:cNvPr id="26" name="Rectangle 7"/>
          <p:cNvSpPr>
            <a:spLocks noChangeArrowheads="1"/>
          </p:cNvSpPr>
          <p:nvPr/>
        </p:nvSpPr>
        <p:spPr bwMode="gray">
          <a:xfrm>
            <a:off x="438150" y="3425825"/>
            <a:ext cx="4527550" cy="461665"/>
          </a:xfrm>
          <a:prstGeom prst="rect">
            <a:avLst/>
          </a:prstGeom>
          <a:noFill/>
          <a:ln w="9525" algn="ctr">
            <a:noFill/>
            <a:miter lim="800000"/>
            <a:headEnd/>
            <a:tailEnd/>
          </a:ln>
          <a:effectLst/>
        </p:spPr>
        <p:txBody>
          <a:bodyPr wrap="square">
            <a:spAutoFit/>
          </a:bodyPr>
          <a:lstStyle/>
          <a:p>
            <a:pPr>
              <a:buClr>
                <a:srgbClr val="C00000"/>
              </a:buClr>
              <a:buFont typeface="Wingdings" pitchFamily="2" charset="2"/>
              <a:buChar char="Ø"/>
              <a:defRPr/>
            </a:pPr>
            <a:r>
              <a:rPr lang="zh-CN" altLang="en-US" sz="2400" spc="300" dirty="0" smtClean="0">
                <a:solidFill>
                  <a:schemeClr val="tx2">
                    <a:lumMod val="50000"/>
                  </a:schemeClr>
                </a:solidFill>
                <a:latin typeface="+mj-ea"/>
                <a:cs typeface="Arial" charset="0"/>
              </a:rPr>
              <a:t> 文本</a:t>
            </a:r>
            <a:endParaRPr lang="en-US" altLang="zh-CN" sz="2800" spc="300" dirty="0">
              <a:solidFill>
                <a:schemeClr val="tx2">
                  <a:lumMod val="50000"/>
                </a:schemeClr>
              </a:solidFill>
              <a:latin typeface="+mj-ea"/>
              <a:cs typeface="Arial" charset="0"/>
            </a:endParaRPr>
          </a:p>
        </p:txBody>
      </p:sp>
      <p:cxnSp>
        <p:nvCxnSpPr>
          <p:cNvPr id="27" name="肘形连接符 26"/>
          <p:cNvCxnSpPr/>
          <p:nvPr/>
        </p:nvCxnSpPr>
        <p:spPr>
          <a:xfrm flipH="1" flipV="1">
            <a:off x="571500" y="1203325"/>
            <a:ext cx="6059667" cy="1889120"/>
          </a:xfrm>
          <a:prstGeom prst="bentConnector3">
            <a:avLst>
              <a:gd name="adj1" fmla="val 7"/>
            </a:avLst>
          </a:prstGeom>
          <a:ln>
            <a:solidFill>
              <a:srgbClr val="FFFF00"/>
            </a:solidFill>
            <a:headEnd type="oval" w="med" len="med"/>
            <a:tailEnd type="oval"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14</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300"/>
                                        <p:tgtEl>
                                          <p:spTgt spid="4"/>
                                        </p:tgtEl>
                                      </p:cBhvr>
                                    </p:animEffect>
                                  </p:childTnLst>
                                </p:cTn>
                              </p:par>
                            </p:childTnLst>
                          </p:cTn>
                        </p:par>
                        <p:par>
                          <p:cTn id="8" fill="hold">
                            <p:stCondLst>
                              <p:cond delay="1300"/>
                            </p:stCondLst>
                            <p:childTnLst>
                              <p:par>
                                <p:cTn id="9" presetID="2" presetClass="entr" presetSubtype="3"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 fill="hold"/>
                                        <p:tgtEl>
                                          <p:spTgt spid="16"/>
                                        </p:tgtEl>
                                        <p:attrNameLst>
                                          <p:attrName>ppt_x</p:attrName>
                                        </p:attrNameLst>
                                      </p:cBhvr>
                                      <p:tavLst>
                                        <p:tav tm="0">
                                          <p:val>
                                            <p:strVal val="1+#ppt_w/2"/>
                                          </p:val>
                                        </p:tav>
                                        <p:tav tm="100000">
                                          <p:val>
                                            <p:strVal val="#ppt_x"/>
                                          </p:val>
                                        </p:tav>
                                      </p:tavLst>
                                    </p:anim>
                                    <p:anim calcmode="lin" valueType="num">
                                      <p:cBhvr additive="base">
                                        <p:cTn id="12" dur="1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4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900"/>
                                        <p:tgtEl>
                                          <p:spTgt spid="27"/>
                                        </p:tgtEl>
                                      </p:cBhvr>
                                    </p:animEffect>
                                  </p:childTnLst>
                                </p:cTn>
                              </p:par>
                            </p:childTnLst>
                          </p:cTn>
                        </p:par>
                        <p:par>
                          <p:cTn id="17" fill="hold">
                            <p:stCondLst>
                              <p:cond delay="2300"/>
                            </p:stCondLst>
                            <p:childTnLst>
                              <p:par>
                                <p:cTn id="18" presetID="22" presetClass="entr" presetSubtype="8"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28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par>
                          <p:cTn id="25" fill="hold">
                            <p:stCondLst>
                              <p:cond delay="3300"/>
                            </p:stCondLst>
                            <p:childTnLst>
                              <p:par>
                                <p:cTn id="26" presetID="22" presetClass="entr" presetSubtype="8"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par>
                          <p:cTn id="29" fill="hold">
                            <p:stCondLst>
                              <p:cond delay="38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grpSp>
        <p:nvGrpSpPr>
          <p:cNvPr id="50" name="组合 28"/>
          <p:cNvGrpSpPr>
            <a:grpSpLocks/>
          </p:cNvGrpSpPr>
          <p:nvPr/>
        </p:nvGrpSpPr>
        <p:grpSpPr bwMode="auto">
          <a:xfrm>
            <a:off x="2938462" y="1547813"/>
            <a:ext cx="4745038" cy="1036637"/>
            <a:chOff x="3245534" y="2319210"/>
            <a:chExt cx="4745037" cy="1036765"/>
          </a:xfrm>
        </p:grpSpPr>
        <p:sp>
          <p:nvSpPr>
            <p:cNvPr id="51" name="AutoShape 37"/>
            <p:cNvSpPr>
              <a:spLocks noChangeArrowheads="1"/>
            </p:cNvSpPr>
            <p:nvPr/>
          </p:nvSpPr>
          <p:spPr bwMode="gray">
            <a:xfrm>
              <a:off x="3245534" y="2319210"/>
              <a:ext cx="4330926" cy="895690"/>
            </a:xfrm>
            <a:prstGeom prst="roundRect">
              <a:avLst>
                <a:gd name="adj" fmla="val 0"/>
              </a:avLst>
            </a:prstGeom>
            <a:solidFill>
              <a:schemeClr val="bg1"/>
            </a:solidFill>
            <a:ln w="3175">
              <a:solidFill>
                <a:schemeClr val="bg1"/>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algn="ctr" fontAlgn="auto">
                <a:spcBef>
                  <a:spcPts val="0"/>
                </a:spcBef>
                <a:spcAft>
                  <a:spcPts val="0"/>
                </a:spcAft>
                <a:buClr>
                  <a:srgbClr val="FF0000"/>
                </a:buClr>
                <a:buSzPct val="70000"/>
                <a:buFont typeface="Wingdings" pitchFamily="2" charset="2"/>
                <a:buChar char="n"/>
                <a:tabLst>
                  <a:tab pos="136525" algn="l"/>
                </a:tabLst>
                <a:defRPr/>
              </a:pPr>
              <a:endParaRPr lang="zh-CN" altLang="en-US" dirty="0">
                <a:solidFill>
                  <a:schemeClr val="tx1"/>
                </a:solidFill>
              </a:endParaRPr>
            </a:p>
          </p:txBody>
        </p:sp>
        <p:sp>
          <p:nvSpPr>
            <p:cNvPr id="52" name="TextBox 43"/>
            <p:cNvSpPr txBox="1">
              <a:spLocks noChangeArrowheads="1"/>
            </p:cNvSpPr>
            <p:nvPr/>
          </p:nvSpPr>
          <p:spPr bwMode="auto">
            <a:xfrm>
              <a:off x="4109134" y="2512957"/>
              <a:ext cx="3265318" cy="584775"/>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点击添加文本 点击添加文本</a:t>
              </a:r>
              <a:endParaRPr lang="en-US" altLang="zh-CN" sz="1600">
                <a:latin typeface="微软雅黑" pitchFamily="34" charset="-122"/>
                <a:ea typeface="微软雅黑" pitchFamily="34" charset="-122"/>
              </a:endParaRPr>
            </a:p>
            <a:p>
              <a:r>
                <a:rPr lang="zh-CN" altLang="en-US" sz="1600">
                  <a:latin typeface="微软雅黑" pitchFamily="34" charset="-122"/>
                  <a:ea typeface="微软雅黑" pitchFamily="34" charset="-122"/>
                </a:rPr>
                <a:t>点击添加文本 点击添加文本</a:t>
              </a:r>
              <a:endParaRPr lang="en-US" altLang="zh-CN" sz="1600">
                <a:latin typeface="微软雅黑" pitchFamily="34" charset="-122"/>
                <a:ea typeface="微软雅黑" pitchFamily="34" charset="-122"/>
              </a:endParaRPr>
            </a:p>
          </p:txBody>
        </p:sp>
        <p:pic>
          <p:nvPicPr>
            <p:cNvPr id="53" name="Picture 2" descr="F:\0矢量下载资料2\PNG\各种图形的评论图标\page_full.png"/>
            <p:cNvPicPr>
              <a:picLocks noChangeAspect="1" noChangeArrowheads="1"/>
            </p:cNvPicPr>
            <p:nvPr/>
          </p:nvPicPr>
          <p:blipFill>
            <a:blip r:embed="rId2"/>
            <a:srcRect/>
            <a:stretch>
              <a:fillRect/>
            </a:stretch>
          </p:blipFill>
          <p:spPr bwMode="auto">
            <a:xfrm>
              <a:off x="7234921" y="2600325"/>
              <a:ext cx="755650" cy="755650"/>
            </a:xfrm>
            <a:prstGeom prst="rect">
              <a:avLst/>
            </a:prstGeom>
            <a:noFill/>
            <a:ln w="9525">
              <a:noFill/>
              <a:miter lim="800000"/>
              <a:headEnd/>
              <a:tailEnd/>
            </a:ln>
          </p:spPr>
        </p:pic>
      </p:grpSp>
      <p:grpSp>
        <p:nvGrpSpPr>
          <p:cNvPr id="54" name="组合 26"/>
          <p:cNvGrpSpPr>
            <a:grpSpLocks/>
          </p:cNvGrpSpPr>
          <p:nvPr/>
        </p:nvGrpSpPr>
        <p:grpSpPr bwMode="auto">
          <a:xfrm>
            <a:off x="1498600" y="4214813"/>
            <a:ext cx="5943600" cy="998537"/>
            <a:chOff x="1805671" y="4986210"/>
            <a:chExt cx="5943600" cy="998665"/>
          </a:xfrm>
        </p:grpSpPr>
        <p:sp>
          <p:nvSpPr>
            <p:cNvPr id="55" name="TextBox 43"/>
            <p:cNvSpPr txBox="1">
              <a:spLocks noChangeArrowheads="1"/>
            </p:cNvSpPr>
            <p:nvPr/>
          </p:nvSpPr>
          <p:spPr bwMode="auto">
            <a:xfrm>
              <a:off x="2750234" y="5179957"/>
              <a:ext cx="3264001" cy="584775"/>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点击添加文本 点击添加文本</a:t>
              </a:r>
              <a:endParaRPr lang="en-US" altLang="zh-CN" sz="1600">
                <a:latin typeface="微软雅黑" pitchFamily="34" charset="-122"/>
                <a:ea typeface="微软雅黑" pitchFamily="34" charset="-122"/>
              </a:endParaRPr>
            </a:p>
            <a:p>
              <a:r>
                <a:rPr lang="zh-CN" altLang="en-US" sz="1600">
                  <a:latin typeface="微软雅黑" pitchFamily="34" charset="-122"/>
                  <a:ea typeface="微软雅黑" pitchFamily="34" charset="-122"/>
                </a:rPr>
                <a:t>点击添加文本 点击添加文本</a:t>
              </a:r>
              <a:endParaRPr lang="en-US" altLang="zh-CN" sz="1600">
                <a:latin typeface="微软雅黑" pitchFamily="34" charset="-122"/>
                <a:ea typeface="微软雅黑" pitchFamily="34" charset="-122"/>
              </a:endParaRPr>
            </a:p>
          </p:txBody>
        </p:sp>
        <p:grpSp>
          <p:nvGrpSpPr>
            <p:cNvPr id="56" name="组合 25"/>
            <p:cNvGrpSpPr>
              <a:grpSpLocks/>
            </p:cNvGrpSpPr>
            <p:nvPr/>
          </p:nvGrpSpPr>
          <p:grpSpPr bwMode="auto">
            <a:xfrm>
              <a:off x="1805671" y="4986210"/>
              <a:ext cx="5943600" cy="998665"/>
              <a:chOff x="1805671" y="4986210"/>
              <a:chExt cx="5943600" cy="998665"/>
            </a:xfrm>
          </p:grpSpPr>
          <p:sp>
            <p:nvSpPr>
              <p:cNvPr id="57" name="AutoShape 41"/>
              <p:cNvSpPr>
                <a:spLocks noChangeArrowheads="1"/>
              </p:cNvSpPr>
              <p:nvPr/>
            </p:nvSpPr>
            <p:spPr bwMode="gray">
              <a:xfrm>
                <a:off x="1805671" y="4986210"/>
                <a:ext cx="5525619" cy="895690"/>
              </a:xfrm>
              <a:prstGeom prst="roundRect">
                <a:avLst>
                  <a:gd name="adj" fmla="val 0"/>
                </a:avLst>
              </a:prstGeom>
              <a:solidFill>
                <a:schemeClr val="bg1"/>
              </a:solidFill>
              <a:ln w="3175">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algn="ctr" fontAlgn="auto">
                  <a:spcBef>
                    <a:spcPts val="0"/>
                  </a:spcBef>
                  <a:spcAft>
                    <a:spcPts val="0"/>
                  </a:spcAft>
                  <a:buClr>
                    <a:srgbClr val="FF0000"/>
                  </a:buClr>
                  <a:buSzPct val="70000"/>
                  <a:buFont typeface="Wingdings" pitchFamily="2" charset="2"/>
                  <a:buChar char="n"/>
                  <a:tabLst>
                    <a:tab pos="136525" algn="l"/>
                  </a:tabLst>
                  <a:defRPr/>
                </a:pPr>
                <a:endParaRPr lang="zh-CN" altLang="en-US" dirty="0">
                  <a:solidFill>
                    <a:schemeClr val="tx1"/>
                  </a:solidFill>
                </a:endParaRPr>
              </a:p>
            </p:txBody>
          </p:sp>
          <p:pic>
            <p:nvPicPr>
              <p:cNvPr id="58" name="Picture 2" descr="F:\0矢量下载资料2\PNG\各种图形的评论图标\page_full.png"/>
              <p:cNvPicPr>
                <a:picLocks noChangeAspect="1" noChangeArrowheads="1"/>
              </p:cNvPicPr>
              <p:nvPr/>
            </p:nvPicPr>
            <p:blipFill>
              <a:blip r:embed="rId2"/>
              <a:srcRect/>
              <a:stretch>
                <a:fillRect/>
              </a:stretch>
            </p:blipFill>
            <p:spPr bwMode="auto">
              <a:xfrm>
                <a:off x="6993621" y="5229225"/>
                <a:ext cx="755650" cy="755650"/>
              </a:xfrm>
              <a:prstGeom prst="rect">
                <a:avLst/>
              </a:prstGeom>
              <a:noFill/>
              <a:ln w="9525">
                <a:noFill/>
                <a:miter lim="800000"/>
                <a:headEnd/>
                <a:tailEnd/>
              </a:ln>
            </p:spPr>
          </p:pic>
        </p:grpSp>
      </p:grpSp>
      <p:grpSp>
        <p:nvGrpSpPr>
          <p:cNvPr id="59" name="组合 27"/>
          <p:cNvGrpSpPr>
            <a:grpSpLocks/>
          </p:cNvGrpSpPr>
          <p:nvPr/>
        </p:nvGrpSpPr>
        <p:grpSpPr bwMode="auto">
          <a:xfrm>
            <a:off x="2219325" y="2868613"/>
            <a:ext cx="5337175" cy="1011237"/>
            <a:chOff x="2526396" y="3640010"/>
            <a:chExt cx="5337175" cy="1011365"/>
          </a:xfrm>
        </p:grpSpPr>
        <p:sp>
          <p:nvSpPr>
            <p:cNvPr id="60" name="AutoShape 38"/>
            <p:cNvSpPr>
              <a:spLocks noChangeArrowheads="1"/>
            </p:cNvSpPr>
            <p:nvPr/>
          </p:nvSpPr>
          <p:spPr bwMode="gray">
            <a:xfrm>
              <a:off x="2526396" y="3640010"/>
              <a:ext cx="4927614" cy="895690"/>
            </a:xfrm>
            <a:prstGeom prst="roundRect">
              <a:avLst>
                <a:gd name="adj" fmla="val 0"/>
              </a:avLst>
            </a:prstGeom>
            <a:solidFill>
              <a:schemeClr val="bg1"/>
            </a:solidFill>
            <a:ln w="3175">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algn="ctr" fontAlgn="auto">
                <a:spcBef>
                  <a:spcPts val="0"/>
                </a:spcBef>
                <a:spcAft>
                  <a:spcPts val="0"/>
                </a:spcAft>
                <a:buClr>
                  <a:srgbClr val="FF0000"/>
                </a:buClr>
                <a:buSzPct val="70000"/>
                <a:tabLst>
                  <a:tab pos="136525" algn="l"/>
                </a:tabLst>
                <a:defRPr/>
              </a:pPr>
              <a:endParaRPr lang="zh-CN" altLang="en-US" dirty="0">
                <a:solidFill>
                  <a:schemeClr val="tx1"/>
                </a:solidFill>
              </a:endParaRPr>
            </a:p>
          </p:txBody>
        </p:sp>
        <p:sp>
          <p:nvSpPr>
            <p:cNvPr id="61" name="TextBox 43"/>
            <p:cNvSpPr txBox="1">
              <a:spLocks noChangeArrowheads="1"/>
            </p:cNvSpPr>
            <p:nvPr/>
          </p:nvSpPr>
          <p:spPr bwMode="auto">
            <a:xfrm>
              <a:off x="3459847" y="3833757"/>
              <a:ext cx="3265318" cy="584775"/>
            </a:xfrm>
            <a:prstGeom prst="rect">
              <a:avLst/>
            </a:prstGeom>
            <a:noFill/>
            <a:ln w="9525">
              <a:noFill/>
              <a:miter lim="800000"/>
              <a:headEnd/>
              <a:tailEnd/>
            </a:ln>
          </p:spPr>
          <p:txBody>
            <a:bodyPr>
              <a:spAutoFit/>
            </a:bodyPr>
            <a:lstStyle/>
            <a:p>
              <a:r>
                <a:rPr lang="zh-CN" altLang="en-US" sz="1600">
                  <a:latin typeface="微软雅黑" pitchFamily="34" charset="-122"/>
                  <a:ea typeface="微软雅黑" pitchFamily="34" charset="-122"/>
                </a:rPr>
                <a:t>点击添加文本 点击添加文本</a:t>
              </a:r>
              <a:endParaRPr lang="en-US" altLang="zh-CN" sz="1600">
                <a:latin typeface="微软雅黑" pitchFamily="34" charset="-122"/>
                <a:ea typeface="微软雅黑" pitchFamily="34" charset="-122"/>
              </a:endParaRPr>
            </a:p>
            <a:p>
              <a:r>
                <a:rPr lang="zh-CN" altLang="en-US" sz="1600">
                  <a:latin typeface="微软雅黑" pitchFamily="34" charset="-122"/>
                  <a:ea typeface="微软雅黑" pitchFamily="34" charset="-122"/>
                </a:rPr>
                <a:t>点击添加文本 点击添加文本</a:t>
              </a:r>
              <a:endParaRPr lang="en-US" altLang="zh-CN" sz="1600">
                <a:latin typeface="微软雅黑" pitchFamily="34" charset="-122"/>
                <a:ea typeface="微软雅黑" pitchFamily="34" charset="-122"/>
              </a:endParaRPr>
            </a:p>
          </p:txBody>
        </p:sp>
        <p:pic>
          <p:nvPicPr>
            <p:cNvPr id="62" name="Picture 2" descr="F:\0矢量下载资料2\PNG\各种图形的评论图标\page_full.png"/>
            <p:cNvPicPr>
              <a:picLocks noChangeAspect="1" noChangeArrowheads="1"/>
            </p:cNvPicPr>
            <p:nvPr/>
          </p:nvPicPr>
          <p:blipFill>
            <a:blip r:embed="rId2"/>
            <a:srcRect/>
            <a:stretch>
              <a:fillRect/>
            </a:stretch>
          </p:blipFill>
          <p:spPr bwMode="auto">
            <a:xfrm>
              <a:off x="7107921" y="3895725"/>
              <a:ext cx="755650" cy="755650"/>
            </a:xfrm>
            <a:prstGeom prst="rect">
              <a:avLst/>
            </a:prstGeom>
            <a:noFill/>
            <a:ln w="9525">
              <a:noFill/>
              <a:miter lim="800000"/>
              <a:headEnd/>
              <a:tailEnd/>
            </a:ln>
          </p:spPr>
        </p:pic>
      </p:grpSp>
      <p:grpSp>
        <p:nvGrpSpPr>
          <p:cNvPr id="63" name="组合 20"/>
          <p:cNvGrpSpPr>
            <a:grpSpLocks/>
          </p:cNvGrpSpPr>
          <p:nvPr/>
        </p:nvGrpSpPr>
        <p:grpSpPr bwMode="auto">
          <a:xfrm>
            <a:off x="677862" y="3929063"/>
            <a:ext cx="1268413" cy="1193800"/>
            <a:chOff x="831850" y="4318000"/>
            <a:chExt cx="1527175" cy="1439863"/>
          </a:xfrm>
        </p:grpSpPr>
        <p:sp>
          <p:nvSpPr>
            <p:cNvPr id="64" name="AutoShape 42"/>
            <p:cNvSpPr>
              <a:spLocks noChangeArrowheads="1"/>
            </p:cNvSpPr>
            <p:nvPr/>
          </p:nvSpPr>
          <p:spPr bwMode="gray">
            <a:xfrm>
              <a:off x="831850" y="4318000"/>
              <a:ext cx="1527175" cy="1439863"/>
            </a:xfrm>
            <a:prstGeom prst="upArrow">
              <a:avLst>
                <a:gd name="adj1" fmla="val 70984"/>
                <a:gd name="adj2" fmla="val 47804"/>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127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algn="ctr" eaLnBrk="0" fontAlgn="auto" hangingPunct="0">
                <a:spcBef>
                  <a:spcPts val="0"/>
                </a:spcBef>
                <a:spcAft>
                  <a:spcPts val="0"/>
                </a:spcAft>
                <a:buClr>
                  <a:srgbClr val="FF0000"/>
                </a:buClr>
                <a:buSzPct val="70000"/>
                <a:buFont typeface="Wingdings" pitchFamily="2" charset="2"/>
                <a:buChar char="u"/>
                <a:tabLst>
                  <a:tab pos="136525" algn="l"/>
                </a:tabLst>
                <a:defRPr/>
              </a:pPr>
              <a:endParaRPr lang="zh-CN" altLang="en-US" dirty="0">
                <a:solidFill>
                  <a:schemeClr val="tx1"/>
                </a:solidFill>
              </a:endParaRPr>
            </a:p>
          </p:txBody>
        </p:sp>
        <p:sp>
          <p:nvSpPr>
            <p:cNvPr id="65" name="TextBox 64"/>
            <p:cNvSpPr txBox="1"/>
            <p:nvPr/>
          </p:nvSpPr>
          <p:spPr bwMode="auto">
            <a:xfrm>
              <a:off x="902782" y="5065205"/>
              <a:ext cx="1416407" cy="408336"/>
            </a:xfrm>
            <a:prstGeom prst="rect">
              <a:avLst/>
            </a:prstGeom>
            <a:noFill/>
            <a:scene3d>
              <a:camera prst="orthographicFront"/>
              <a:lightRig rig="threePt" dir="t"/>
            </a:scene3d>
            <a:sp3d/>
          </p:spPr>
          <p:txBody>
            <a:bodyPr>
              <a:spAutoFit/>
            </a:bodyPr>
            <a:lstStyle/>
            <a:p>
              <a:pPr algn="ctr" fontAlgn="ctr">
                <a:spcBef>
                  <a:spcPts val="0"/>
                </a:spcBef>
                <a:spcAft>
                  <a:spcPts val="0"/>
                </a:spcAft>
                <a:buClr>
                  <a:srgbClr val="FF0000"/>
                </a:buClr>
                <a:buSzPct val="70000"/>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添加标题</a:t>
              </a:r>
            </a:p>
          </p:txBody>
        </p:sp>
      </p:grpSp>
      <p:grpSp>
        <p:nvGrpSpPr>
          <p:cNvPr id="66" name="组合 19"/>
          <p:cNvGrpSpPr>
            <a:grpSpLocks/>
          </p:cNvGrpSpPr>
          <p:nvPr/>
        </p:nvGrpSpPr>
        <p:grpSpPr bwMode="auto">
          <a:xfrm>
            <a:off x="1404937" y="2582863"/>
            <a:ext cx="1268413" cy="1193800"/>
            <a:chOff x="1558925" y="2933700"/>
            <a:chExt cx="1528763" cy="1439863"/>
          </a:xfrm>
        </p:grpSpPr>
        <p:sp>
          <p:nvSpPr>
            <p:cNvPr id="67" name="AutoShape 42"/>
            <p:cNvSpPr>
              <a:spLocks noChangeArrowheads="1"/>
            </p:cNvSpPr>
            <p:nvPr/>
          </p:nvSpPr>
          <p:spPr bwMode="gray">
            <a:xfrm>
              <a:off x="1558925" y="2933700"/>
              <a:ext cx="1528763" cy="1439863"/>
            </a:xfrm>
            <a:prstGeom prst="upArrow">
              <a:avLst>
                <a:gd name="adj1" fmla="val 70984"/>
                <a:gd name="adj2" fmla="val 47804"/>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127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FF0000"/>
                </a:buClr>
                <a:buSzPct val="70000"/>
                <a:buFont typeface="Wingdings" pitchFamily="2" charset="2"/>
                <a:buChar char="u"/>
                <a:defRPr/>
              </a:pPr>
              <a:endParaRPr lang="zh-CN" altLang="en-US" dirty="0">
                <a:solidFill>
                  <a:schemeClr val="bg1"/>
                </a:solidFill>
              </a:endParaRPr>
            </a:p>
          </p:txBody>
        </p:sp>
        <p:sp>
          <p:nvSpPr>
            <p:cNvPr id="68" name="TextBox 67"/>
            <p:cNvSpPr txBox="1"/>
            <p:nvPr/>
          </p:nvSpPr>
          <p:spPr bwMode="auto">
            <a:xfrm>
              <a:off x="1624673" y="3669545"/>
              <a:ext cx="1416407" cy="408336"/>
            </a:xfrm>
            <a:prstGeom prst="rect">
              <a:avLst/>
            </a:prstGeom>
            <a:noFill/>
            <a:scene3d>
              <a:camera prst="orthographicFront"/>
              <a:lightRig rig="threePt" dir="t"/>
            </a:scene3d>
            <a:sp3d/>
          </p:spPr>
          <p:txBody>
            <a:bodyPr>
              <a:spAutoFit/>
            </a:bodyPr>
            <a:lstStyle/>
            <a:p>
              <a:pPr algn="ctr" fontAlgn="ctr">
                <a:spcBef>
                  <a:spcPts val="0"/>
                </a:spcBef>
                <a:spcAft>
                  <a:spcPts val="0"/>
                </a:spcAft>
                <a:buClr>
                  <a:srgbClr val="FF0000"/>
                </a:buClr>
                <a:buSzPct val="70000"/>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添加标题</a:t>
              </a:r>
            </a:p>
          </p:txBody>
        </p:sp>
      </p:grpSp>
      <p:grpSp>
        <p:nvGrpSpPr>
          <p:cNvPr id="69" name="组合 18"/>
          <p:cNvGrpSpPr>
            <a:grpSpLocks/>
          </p:cNvGrpSpPr>
          <p:nvPr/>
        </p:nvGrpSpPr>
        <p:grpSpPr bwMode="auto">
          <a:xfrm>
            <a:off x="2133600" y="1262063"/>
            <a:ext cx="1268412" cy="1193800"/>
            <a:chOff x="2287588" y="1549400"/>
            <a:chExt cx="1527175" cy="1439863"/>
          </a:xfrm>
        </p:grpSpPr>
        <p:sp>
          <p:nvSpPr>
            <p:cNvPr id="70" name="AutoShape 42"/>
            <p:cNvSpPr>
              <a:spLocks noChangeArrowheads="1"/>
            </p:cNvSpPr>
            <p:nvPr/>
          </p:nvSpPr>
          <p:spPr bwMode="gray">
            <a:xfrm>
              <a:off x="2287588" y="1549400"/>
              <a:ext cx="1527175" cy="1439863"/>
            </a:xfrm>
            <a:prstGeom prst="upArrow">
              <a:avLst>
                <a:gd name="adj1" fmla="val 70984"/>
                <a:gd name="adj2" fmla="val 47804"/>
              </a:avLst>
            </a:prstGeom>
            <a:gradFill flip="none" rotWithShape="1">
              <a:gsLst>
                <a:gs pos="0">
                  <a:srgbClr val="B00000">
                    <a:shade val="30000"/>
                    <a:satMod val="115000"/>
                  </a:srgbClr>
                </a:gs>
                <a:gs pos="50000">
                  <a:srgbClr val="B00000">
                    <a:shade val="67500"/>
                    <a:satMod val="115000"/>
                  </a:srgbClr>
                </a:gs>
                <a:gs pos="100000">
                  <a:srgbClr val="B00000">
                    <a:shade val="100000"/>
                    <a:satMod val="115000"/>
                  </a:srgbClr>
                </a:gs>
              </a:gsLst>
              <a:lin ang="16200000" scaled="1"/>
              <a:tileRect/>
            </a:gradFill>
            <a:ln w="127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2" algn="ctr" fontAlgn="auto">
                <a:spcBef>
                  <a:spcPts val="0"/>
                </a:spcBef>
                <a:spcAft>
                  <a:spcPts val="0"/>
                </a:spcAft>
                <a:buClr>
                  <a:srgbClr val="FF0000"/>
                </a:buClr>
                <a:buSzPct val="70000"/>
                <a:buFont typeface="Wingdings" pitchFamily="2" charset="2"/>
                <a:buChar char="u"/>
                <a:defRPr/>
              </a:pPr>
              <a:endParaRPr lang="zh-CN" altLang="en-US" dirty="0">
                <a:solidFill>
                  <a:schemeClr val="tx1"/>
                </a:solidFill>
              </a:endParaRPr>
            </a:p>
          </p:txBody>
        </p:sp>
        <p:sp>
          <p:nvSpPr>
            <p:cNvPr id="71" name="TextBox 6"/>
            <p:cNvSpPr txBox="1"/>
            <p:nvPr/>
          </p:nvSpPr>
          <p:spPr bwMode="auto">
            <a:xfrm>
              <a:off x="2358601" y="2273880"/>
              <a:ext cx="1416406" cy="408336"/>
            </a:xfrm>
            <a:prstGeom prst="rect">
              <a:avLst/>
            </a:prstGeom>
            <a:noFill/>
            <a:scene3d>
              <a:camera prst="orthographicFront"/>
              <a:lightRig rig="threePt" dir="t"/>
            </a:scene3d>
            <a:sp3d/>
          </p:spPr>
          <p:txBody>
            <a:bodyPr>
              <a:spAutoFit/>
            </a:bodyPr>
            <a:lstStyle/>
            <a:p>
              <a:pPr algn="ctr" fontAlgn="ctr">
                <a:spcBef>
                  <a:spcPts val="0"/>
                </a:spcBef>
                <a:spcAft>
                  <a:spcPts val="0"/>
                </a:spcAft>
                <a:buClr>
                  <a:srgbClr val="FF0000"/>
                </a:buClr>
                <a:buSzPct val="70000"/>
                <a:defRPr/>
              </a:pPr>
              <a:r>
                <a:rPr lang="zh-CN" altLang="en-US" sz="16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添加标题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slide(fromBottom)">
                                      <p:cBhvr>
                                        <p:cTn id="7" dur="500"/>
                                        <p:tgtEl>
                                          <p:spTgt spid="63"/>
                                        </p:tgtEl>
                                      </p:cBhvr>
                                    </p:animEffect>
                                  </p:childTnLst>
                                </p:cTn>
                              </p:par>
                              <p:par>
                                <p:cTn id="8" presetID="12" presetClass="entr" presetSubtype="4" fill="hold" nodeType="withEffect">
                                  <p:stCondLst>
                                    <p:cond delay="300"/>
                                  </p:stCondLst>
                                  <p:childTnLst>
                                    <p:set>
                                      <p:cBhvr>
                                        <p:cTn id="9" dur="1" fill="hold">
                                          <p:stCondLst>
                                            <p:cond delay="0"/>
                                          </p:stCondLst>
                                        </p:cTn>
                                        <p:tgtEl>
                                          <p:spTgt spid="66"/>
                                        </p:tgtEl>
                                        <p:attrNameLst>
                                          <p:attrName>style.visibility</p:attrName>
                                        </p:attrNameLst>
                                      </p:cBhvr>
                                      <p:to>
                                        <p:strVal val="visible"/>
                                      </p:to>
                                    </p:set>
                                    <p:animEffect transition="in" filter="slide(fromBottom)">
                                      <p:cBhvr>
                                        <p:cTn id="10" dur="500"/>
                                        <p:tgtEl>
                                          <p:spTgt spid="66"/>
                                        </p:tgtEl>
                                      </p:cBhvr>
                                    </p:animEffect>
                                  </p:childTnLst>
                                </p:cTn>
                              </p:par>
                              <p:par>
                                <p:cTn id="11" presetID="12" presetClass="entr" presetSubtype="4" fill="hold" nodeType="withEffect">
                                  <p:stCondLst>
                                    <p:cond delay="500"/>
                                  </p:stCondLst>
                                  <p:childTnLst>
                                    <p:set>
                                      <p:cBhvr>
                                        <p:cTn id="12" dur="1" fill="hold">
                                          <p:stCondLst>
                                            <p:cond delay="0"/>
                                          </p:stCondLst>
                                        </p:cTn>
                                        <p:tgtEl>
                                          <p:spTgt spid="69"/>
                                        </p:tgtEl>
                                        <p:attrNameLst>
                                          <p:attrName>style.visibility</p:attrName>
                                        </p:attrNameLst>
                                      </p:cBhvr>
                                      <p:to>
                                        <p:strVal val="visible"/>
                                      </p:to>
                                    </p:set>
                                    <p:animEffect transition="in" filter="slide(fromBottom)">
                                      <p:cBhvr>
                                        <p:cTn id="13" dur="500"/>
                                        <p:tgtEl>
                                          <p:spTgt spid="69"/>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slide(fromLeft)">
                                      <p:cBhvr>
                                        <p:cTn id="17" dur="500"/>
                                        <p:tgtEl>
                                          <p:spTgt spid="54"/>
                                        </p:tgtEl>
                                      </p:cBhvr>
                                    </p:animEffect>
                                  </p:childTnLst>
                                </p:cTn>
                              </p:par>
                              <p:par>
                                <p:cTn id="18" presetID="12" presetClass="entr" presetSubtype="8" fill="hold" nodeType="withEffect">
                                  <p:stCondLst>
                                    <p:cond delay="400"/>
                                  </p:stCondLst>
                                  <p:childTnLst>
                                    <p:set>
                                      <p:cBhvr>
                                        <p:cTn id="19" dur="1" fill="hold">
                                          <p:stCondLst>
                                            <p:cond delay="0"/>
                                          </p:stCondLst>
                                        </p:cTn>
                                        <p:tgtEl>
                                          <p:spTgt spid="59"/>
                                        </p:tgtEl>
                                        <p:attrNameLst>
                                          <p:attrName>style.visibility</p:attrName>
                                        </p:attrNameLst>
                                      </p:cBhvr>
                                      <p:to>
                                        <p:strVal val="visible"/>
                                      </p:to>
                                    </p:set>
                                    <p:animEffect transition="in" filter="slide(fromLeft)">
                                      <p:cBhvr>
                                        <p:cTn id="20" dur="500"/>
                                        <p:tgtEl>
                                          <p:spTgt spid="59"/>
                                        </p:tgtEl>
                                      </p:cBhvr>
                                    </p:animEffect>
                                  </p:childTnLst>
                                </p:cTn>
                              </p:par>
                              <p:par>
                                <p:cTn id="21" presetID="12" presetClass="entr" presetSubtype="8" fill="hold" nodeType="withEffect">
                                  <p:stCondLst>
                                    <p:cond delay="600"/>
                                  </p:stCondLst>
                                  <p:childTnLst>
                                    <p:set>
                                      <p:cBhvr>
                                        <p:cTn id="22" dur="1" fill="hold">
                                          <p:stCondLst>
                                            <p:cond delay="0"/>
                                          </p:stCondLst>
                                        </p:cTn>
                                        <p:tgtEl>
                                          <p:spTgt spid="50"/>
                                        </p:tgtEl>
                                        <p:attrNameLst>
                                          <p:attrName>style.visibility</p:attrName>
                                        </p:attrNameLst>
                                      </p:cBhvr>
                                      <p:to>
                                        <p:strVal val="visible"/>
                                      </p:to>
                                    </p:set>
                                    <p:animEffect transition="in" filter="slide(fromLeft)">
                                      <p:cBhvr>
                                        <p:cTn id="2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10" name="Rectangle 4"/>
          <p:cNvSpPr>
            <a:spLocks noChangeArrowheads="1"/>
          </p:cNvSpPr>
          <p:nvPr/>
        </p:nvSpPr>
        <p:spPr bwMode="gray">
          <a:xfrm>
            <a:off x="5005388" y="4591050"/>
            <a:ext cx="3198812" cy="433388"/>
          </a:xfrm>
          <a:prstGeom prst="rect">
            <a:avLst/>
          </a:prstGeom>
          <a:noFill/>
          <a:ln w="19050">
            <a:noFill/>
            <a:miter lim="800000"/>
            <a:headEnd/>
            <a:tailEnd/>
          </a:ln>
        </p:spPr>
        <p:txBody>
          <a:bodyPr lIns="108000" tIns="36000" rIns="72000" bIns="36000" anchor="ctr"/>
          <a:lstStyle/>
          <a:p>
            <a:pPr>
              <a:lnSpc>
                <a:spcPct val="90000"/>
              </a:lnSpc>
              <a:spcBef>
                <a:spcPct val="20000"/>
              </a:spcBef>
            </a:pPr>
            <a:r>
              <a:rPr lang="en-US" sz="1400"/>
              <a:t>This text can be </a:t>
            </a:r>
            <a:br>
              <a:rPr lang="en-US" sz="1400"/>
            </a:br>
            <a:r>
              <a:rPr lang="en-US" sz="1400"/>
              <a:t>replaced with your text.</a:t>
            </a:r>
          </a:p>
        </p:txBody>
      </p:sp>
      <p:grpSp>
        <p:nvGrpSpPr>
          <p:cNvPr id="11" name="Group 30"/>
          <p:cNvGrpSpPr>
            <a:grpSpLocks/>
          </p:cNvGrpSpPr>
          <p:nvPr/>
        </p:nvGrpSpPr>
        <p:grpSpPr bwMode="auto">
          <a:xfrm>
            <a:off x="927100" y="1371600"/>
            <a:ext cx="3314700" cy="2978150"/>
            <a:chOff x="612" y="980"/>
            <a:chExt cx="2088" cy="1876"/>
          </a:xfrm>
        </p:grpSpPr>
        <p:sp>
          <p:nvSpPr>
            <p:cNvPr id="12" name="Rectangle 10"/>
            <p:cNvSpPr>
              <a:spLocks noChangeArrowheads="1"/>
            </p:cNvSpPr>
            <p:nvPr/>
          </p:nvSpPr>
          <p:spPr bwMode="gray">
            <a:xfrm>
              <a:off x="612" y="980"/>
              <a:ext cx="2088" cy="1876"/>
            </a:xfrm>
            <a:prstGeom prst="rect">
              <a:avLst/>
            </a:prstGeom>
            <a:solidFill>
              <a:srgbClr val="FFFFFF"/>
            </a:solidFill>
            <a:ln w="19050">
              <a:solidFill>
                <a:srgbClr val="EAEAEA"/>
              </a:solidFill>
              <a:miter lim="800000"/>
              <a:headEnd/>
              <a:tailEnd/>
            </a:ln>
            <a:effectLst>
              <a:outerShdw dist="53882" dir="2700000" algn="ctr" rotWithShape="0">
                <a:srgbClr val="4D4D4D">
                  <a:alpha val="50000"/>
                </a:srgbClr>
              </a:outerShdw>
            </a:effectLst>
          </p:spPr>
          <p:txBody>
            <a:bodyPr lIns="108000" tIns="108000" rIns="144000" bIns="72000"/>
            <a:lstStyle/>
            <a:p>
              <a:pPr marL="190500" indent="-190500">
                <a:spcBef>
                  <a:spcPct val="40000"/>
                </a:spcBef>
                <a:buClr>
                  <a:schemeClr val="accent1"/>
                </a:buClr>
                <a:buFont typeface="Wingdings" pitchFamily="2" charset="2"/>
                <a:buChar char="§"/>
              </a:pPr>
              <a:endParaRPr lang="en-US"/>
            </a:p>
          </p:txBody>
        </p:sp>
        <p:sp>
          <p:nvSpPr>
            <p:cNvPr id="13" name="Text Box 17" descr="11256742339"/>
            <p:cNvSpPr txBox="1">
              <a:spLocks noChangeArrowheads="1"/>
            </p:cNvSpPr>
            <p:nvPr/>
          </p:nvSpPr>
          <p:spPr bwMode="auto">
            <a:xfrm>
              <a:off x="685" y="1038"/>
              <a:ext cx="1944" cy="1444"/>
            </a:xfrm>
            <a:prstGeom prst="rect">
              <a:avLst/>
            </a:prstGeom>
            <a:blipFill dpi="0" rotWithShape="1">
              <a:blip r:embed="rId2" cstate="print"/>
              <a:srcRect/>
              <a:stretch>
                <a:fillRect b="-970"/>
              </a:stretch>
            </a:blipFill>
            <a:ln w="19050" algn="ctr">
              <a:solidFill>
                <a:srgbClr val="EAEAEA"/>
              </a:solidFill>
              <a:miter lim="800000"/>
              <a:headEnd/>
              <a:tailEnd/>
            </a:ln>
            <a:effectLst/>
          </p:spPr>
          <p:txBody>
            <a:bodyPr wrap="none" anchor="ctr"/>
            <a:lstStyle/>
            <a:p>
              <a:pPr marL="190500" indent="-190500">
                <a:spcBef>
                  <a:spcPct val="40000"/>
                </a:spcBef>
                <a:buClr>
                  <a:schemeClr val="accent1"/>
                </a:buClr>
                <a:buFont typeface="Wingdings" pitchFamily="2" charset="2"/>
                <a:buChar char="§"/>
              </a:pPr>
              <a:endParaRPr lang="en-US"/>
            </a:p>
          </p:txBody>
        </p:sp>
        <p:sp>
          <p:nvSpPr>
            <p:cNvPr id="14" name="Rectangle 9"/>
            <p:cNvSpPr>
              <a:spLocks noChangeArrowheads="1"/>
            </p:cNvSpPr>
            <p:nvPr/>
          </p:nvSpPr>
          <p:spPr bwMode="gray">
            <a:xfrm>
              <a:off x="685" y="2543"/>
              <a:ext cx="1944" cy="249"/>
            </a:xfrm>
            <a:prstGeom prst="rect">
              <a:avLst/>
            </a:prstGeom>
            <a:noFill/>
            <a:ln w="19050">
              <a:noFill/>
              <a:miter lim="800000"/>
              <a:headEnd/>
              <a:tailEnd/>
            </a:ln>
          </p:spPr>
          <p:txBody>
            <a:bodyPr lIns="108000" tIns="36000" rIns="72000" bIns="36000" anchor="ctr"/>
            <a:lstStyle/>
            <a:p>
              <a:pPr>
                <a:lnSpc>
                  <a:spcPct val="90000"/>
                </a:lnSpc>
                <a:spcBef>
                  <a:spcPct val="20000"/>
                </a:spcBef>
              </a:pPr>
              <a:r>
                <a:rPr lang="zh-CN" altLang="en-US" sz="1600" b="1" dirty="0" smtClean="0"/>
                <a:t>单击添加段落文字</a:t>
              </a:r>
              <a:endParaRPr lang="en-US" sz="1600" b="1" dirty="0"/>
            </a:p>
          </p:txBody>
        </p:sp>
      </p:grpSp>
      <p:grpSp>
        <p:nvGrpSpPr>
          <p:cNvPr id="15" name="Group 31"/>
          <p:cNvGrpSpPr>
            <a:grpSpLocks/>
          </p:cNvGrpSpPr>
          <p:nvPr/>
        </p:nvGrpSpPr>
        <p:grpSpPr bwMode="auto">
          <a:xfrm>
            <a:off x="4889500" y="1371600"/>
            <a:ext cx="3314700" cy="2978150"/>
            <a:chOff x="3108" y="980"/>
            <a:chExt cx="2088" cy="1876"/>
          </a:xfrm>
        </p:grpSpPr>
        <p:sp>
          <p:nvSpPr>
            <p:cNvPr id="16" name="Rectangle 10"/>
            <p:cNvSpPr>
              <a:spLocks noChangeArrowheads="1"/>
            </p:cNvSpPr>
            <p:nvPr/>
          </p:nvSpPr>
          <p:spPr bwMode="gray">
            <a:xfrm>
              <a:off x="3108" y="980"/>
              <a:ext cx="2088" cy="1876"/>
            </a:xfrm>
            <a:prstGeom prst="rect">
              <a:avLst/>
            </a:prstGeom>
            <a:solidFill>
              <a:srgbClr val="FFFFFF"/>
            </a:solidFill>
            <a:ln w="19050">
              <a:solidFill>
                <a:srgbClr val="EAEAEA"/>
              </a:solidFill>
              <a:miter lim="800000"/>
              <a:headEnd/>
              <a:tailEnd/>
            </a:ln>
            <a:effectLst>
              <a:outerShdw dist="53882" dir="2700000" algn="ctr" rotWithShape="0">
                <a:srgbClr val="4D4D4D">
                  <a:alpha val="50000"/>
                </a:srgbClr>
              </a:outerShdw>
            </a:effectLst>
          </p:spPr>
          <p:txBody>
            <a:bodyPr lIns="108000" tIns="108000" rIns="144000" bIns="72000"/>
            <a:lstStyle/>
            <a:p>
              <a:pPr marL="190500" indent="-190500">
                <a:spcBef>
                  <a:spcPct val="40000"/>
                </a:spcBef>
                <a:buClr>
                  <a:schemeClr val="accent1"/>
                </a:buClr>
                <a:buFont typeface="Wingdings" pitchFamily="2" charset="2"/>
                <a:buChar char="§"/>
              </a:pPr>
              <a:endParaRPr lang="en-US"/>
            </a:p>
          </p:txBody>
        </p:sp>
        <p:sp>
          <p:nvSpPr>
            <p:cNvPr id="17" name="Text Box 21" descr="F1000016"/>
            <p:cNvSpPr txBox="1">
              <a:spLocks noChangeArrowheads="1"/>
            </p:cNvSpPr>
            <p:nvPr/>
          </p:nvSpPr>
          <p:spPr bwMode="auto">
            <a:xfrm>
              <a:off x="3181" y="1038"/>
              <a:ext cx="1944" cy="1444"/>
            </a:xfrm>
            <a:prstGeom prst="rect">
              <a:avLst/>
            </a:prstGeom>
            <a:blipFill dpi="0" rotWithShape="1">
              <a:blip r:embed="rId3" cstate="print"/>
              <a:srcRect/>
              <a:stretch>
                <a:fillRect r="-30884"/>
              </a:stretch>
            </a:blipFill>
            <a:ln w="19050" algn="ctr">
              <a:solidFill>
                <a:srgbClr val="EAEAEA"/>
              </a:solidFill>
              <a:miter lim="800000"/>
              <a:headEnd/>
              <a:tailEnd/>
            </a:ln>
            <a:effectLst/>
          </p:spPr>
          <p:txBody>
            <a:bodyPr wrap="none" anchor="ctr"/>
            <a:lstStyle/>
            <a:p>
              <a:pPr marL="190500" indent="-190500">
                <a:spcBef>
                  <a:spcPct val="40000"/>
                </a:spcBef>
                <a:buClr>
                  <a:schemeClr val="accent1"/>
                </a:buClr>
                <a:buFont typeface="Wingdings" pitchFamily="2" charset="2"/>
                <a:buChar char="§"/>
              </a:pPr>
              <a:endParaRPr lang="en-US"/>
            </a:p>
          </p:txBody>
        </p:sp>
        <p:sp>
          <p:nvSpPr>
            <p:cNvPr id="18" name="Rectangle 9"/>
            <p:cNvSpPr>
              <a:spLocks noChangeArrowheads="1"/>
            </p:cNvSpPr>
            <p:nvPr/>
          </p:nvSpPr>
          <p:spPr bwMode="gray">
            <a:xfrm>
              <a:off x="3181" y="2543"/>
              <a:ext cx="1944" cy="249"/>
            </a:xfrm>
            <a:prstGeom prst="rect">
              <a:avLst/>
            </a:prstGeom>
            <a:noFill/>
            <a:ln w="19050">
              <a:noFill/>
              <a:miter lim="800000"/>
              <a:headEnd/>
              <a:tailEnd/>
            </a:ln>
          </p:spPr>
          <p:txBody>
            <a:bodyPr lIns="108000" tIns="36000" rIns="72000" bIns="36000" anchor="ctr"/>
            <a:lstStyle/>
            <a:p>
              <a:pPr>
                <a:lnSpc>
                  <a:spcPct val="90000"/>
                </a:lnSpc>
                <a:spcBef>
                  <a:spcPct val="20000"/>
                </a:spcBef>
              </a:pPr>
              <a:r>
                <a:rPr lang="zh-CN" altLang="en-US" sz="1600" b="1" dirty="0" smtClean="0"/>
                <a:t>单击添加段落文字</a:t>
              </a:r>
              <a:endParaRPr lang="en-US" sz="1600" b="1" dirty="0"/>
            </a:p>
          </p:txBody>
        </p:sp>
      </p:grpSp>
      <p:sp>
        <p:nvSpPr>
          <p:cNvPr id="19" name="Rectangle 4"/>
          <p:cNvSpPr>
            <a:spLocks noChangeArrowheads="1"/>
          </p:cNvSpPr>
          <p:nvPr/>
        </p:nvSpPr>
        <p:spPr bwMode="gray">
          <a:xfrm>
            <a:off x="1042988" y="4591050"/>
            <a:ext cx="3198812" cy="433388"/>
          </a:xfrm>
          <a:prstGeom prst="rect">
            <a:avLst/>
          </a:prstGeom>
          <a:noFill/>
          <a:ln w="19050">
            <a:noFill/>
            <a:miter lim="800000"/>
            <a:headEnd/>
            <a:tailEnd/>
          </a:ln>
        </p:spPr>
        <p:txBody>
          <a:bodyPr lIns="108000" tIns="36000" rIns="72000" bIns="36000" anchor="ctr"/>
          <a:lstStyle/>
          <a:p>
            <a:pPr>
              <a:lnSpc>
                <a:spcPct val="90000"/>
              </a:lnSpc>
              <a:spcBef>
                <a:spcPct val="20000"/>
              </a:spcBef>
            </a:pPr>
            <a:r>
              <a:rPr lang="en-US" sz="1400" dirty="0"/>
              <a:t>This text can be </a:t>
            </a:r>
            <a:br>
              <a:rPr lang="en-US" sz="1400" dirty="0"/>
            </a:br>
            <a:r>
              <a:rPr lang="en-US" sz="1400" dirty="0"/>
              <a:t>replaced with your text.</a:t>
            </a:r>
          </a:p>
        </p:txBody>
      </p:sp>
      <p:sp>
        <p:nvSpPr>
          <p:cNvPr id="20"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16</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2457331_082944614000_2.jpg"/>
          <p:cNvPicPr>
            <a:picLocks noChangeAspect="1"/>
          </p:cNvPicPr>
          <p:nvPr/>
        </p:nvPicPr>
        <p:blipFill>
          <a:blip r:embed="rId3"/>
          <a:srcRect t="16414" b="4393"/>
          <a:stretch>
            <a:fillRect/>
          </a:stretch>
        </p:blipFill>
        <p:spPr>
          <a:xfrm>
            <a:off x="0" y="1445208"/>
            <a:ext cx="6750050" cy="4269792"/>
          </a:xfrm>
          <a:prstGeom prst="round2DiagRect">
            <a:avLst>
              <a:gd name="adj1" fmla="val 14032"/>
              <a:gd name="adj2" fmla="val 0"/>
            </a:avLst>
          </a:prstGeom>
        </p:spPr>
      </p:pic>
      <p:sp>
        <p:nvSpPr>
          <p:cNvPr id="2" name="标题 1"/>
          <p:cNvSpPr>
            <a:spLocks noGrp="1"/>
          </p:cNvSpPr>
          <p:nvPr>
            <p:ph type="title"/>
          </p:nvPr>
        </p:nvSpPr>
        <p:spPr>
          <a:xfrm rot="21402072">
            <a:off x="3565571" y="2538785"/>
            <a:ext cx="2845202" cy="635265"/>
          </a:xfrm>
        </p:spPr>
        <p:txBody>
          <a:bodyPr>
            <a:noAutofit/>
          </a:bodyPr>
          <a:lstStyle/>
          <a:p>
            <a:pPr algn="ctr"/>
            <a:r>
              <a:rPr lang="en-US" altLang="zh-CN" sz="6600" dirty="0" smtClean="0">
                <a:solidFill>
                  <a:srgbClr val="C00000"/>
                </a:solidFill>
                <a:effectLst>
                  <a:outerShdw blurRad="38100" dist="38100" dir="2700000" algn="tl">
                    <a:srgbClr val="000000">
                      <a:alpha val="43137"/>
                    </a:srgbClr>
                  </a:outerShdw>
                </a:effectLst>
              </a:rPr>
              <a:t>Q</a:t>
            </a:r>
            <a:r>
              <a:rPr lang="en-US" altLang="zh-CN" sz="4000" dirty="0" smtClean="0">
                <a:solidFill>
                  <a:srgbClr val="C00000"/>
                </a:solidFill>
                <a:effectLst>
                  <a:outerShdw blurRad="38100" dist="38100" dir="2700000" algn="tl">
                    <a:srgbClr val="000000">
                      <a:alpha val="43137"/>
                    </a:srgbClr>
                  </a:outerShdw>
                </a:effectLst>
              </a:rPr>
              <a:t> </a:t>
            </a:r>
            <a:r>
              <a:rPr lang="en-US" altLang="zh-CN" sz="4800" dirty="0" smtClean="0">
                <a:solidFill>
                  <a:srgbClr val="C00000"/>
                </a:solidFill>
                <a:effectLst>
                  <a:outerShdw blurRad="38100" dist="38100" dir="2700000" algn="tl">
                    <a:srgbClr val="000000">
                      <a:alpha val="43137"/>
                    </a:srgbClr>
                  </a:outerShdw>
                </a:effectLst>
              </a:rPr>
              <a:t>&amp;</a:t>
            </a:r>
            <a:r>
              <a:rPr lang="en-US" altLang="zh-CN" sz="4000" dirty="0" smtClean="0">
                <a:solidFill>
                  <a:srgbClr val="C00000"/>
                </a:solidFill>
                <a:effectLst>
                  <a:outerShdw blurRad="38100" dist="38100" dir="2700000" algn="tl">
                    <a:srgbClr val="000000">
                      <a:alpha val="43137"/>
                    </a:srgbClr>
                  </a:outerShdw>
                </a:effectLst>
              </a:rPr>
              <a:t> </a:t>
            </a:r>
            <a:r>
              <a:rPr lang="en-US" altLang="zh-CN" sz="6600" dirty="0" smtClean="0">
                <a:solidFill>
                  <a:srgbClr val="C00000"/>
                </a:solidFill>
                <a:effectLst>
                  <a:outerShdw blurRad="38100" dist="38100" dir="2700000" algn="tl">
                    <a:srgbClr val="000000">
                      <a:alpha val="43137"/>
                    </a:srgbClr>
                  </a:outerShdw>
                </a:effectLst>
              </a:rPr>
              <a:t>A</a:t>
            </a:r>
            <a:endParaRPr lang="zh-CN" altLang="en-US" sz="6600" dirty="0">
              <a:solidFill>
                <a:srgbClr val="C00000"/>
              </a:solidFill>
              <a:effectLst>
                <a:outerShdw blurRad="38100" dist="38100" dir="2700000" algn="tl">
                  <a:srgbClr val="000000">
                    <a:alpha val="43137"/>
                  </a:srgbClr>
                </a:outerShdw>
              </a:effectLst>
            </a:endParaRPr>
          </a:p>
        </p:txBody>
      </p:sp>
      <p:sp>
        <p:nvSpPr>
          <p:cNvPr id="4"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17</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369025_233359298000_2.jpg"/>
          <p:cNvPicPr>
            <a:picLocks noChangeAspect="1"/>
          </p:cNvPicPr>
          <p:nvPr/>
        </p:nvPicPr>
        <p:blipFill>
          <a:blip r:embed="rId2">
            <a:clrChange>
              <a:clrFrom>
                <a:srgbClr val="FFFFFF"/>
              </a:clrFrom>
              <a:clrTo>
                <a:srgbClr val="FFFFFF">
                  <a:alpha val="0"/>
                </a:srgbClr>
              </a:clrTo>
            </a:clrChange>
          </a:blip>
          <a:srcRect r="12871" b="12666"/>
          <a:stretch>
            <a:fillRect/>
          </a:stretch>
        </p:blipFill>
        <p:spPr>
          <a:xfrm>
            <a:off x="1682750" y="863279"/>
            <a:ext cx="5422900" cy="485172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前 言</a:t>
            </a:r>
            <a:endParaRPr lang="zh-CN" altLang="en-US" dirty="0"/>
          </a:p>
        </p:txBody>
      </p:sp>
      <p:sp>
        <p:nvSpPr>
          <p:cNvPr id="5" name="矩形 4"/>
          <p:cNvSpPr/>
          <p:nvPr/>
        </p:nvSpPr>
        <p:spPr>
          <a:xfrm>
            <a:off x="476250" y="1509439"/>
            <a:ext cx="8235950" cy="1981055"/>
          </a:xfrm>
          <a:prstGeom prst="rect">
            <a:avLst/>
          </a:prstGeom>
        </p:spPr>
        <p:txBody>
          <a:bodyPr wrap="square">
            <a:spAutoFit/>
          </a:bodyPr>
          <a:lstStyle/>
          <a:p>
            <a:pPr marL="357188" indent="-357188">
              <a:lnSpc>
                <a:spcPct val="150000"/>
              </a:lnSpc>
              <a:spcBef>
                <a:spcPct val="50000"/>
              </a:spcBef>
              <a:buClr>
                <a:schemeClr val="accent2"/>
              </a:buClr>
              <a:buFont typeface="Wingdings" pitchFamily="2" charset="2"/>
              <a:buChar char="n"/>
            </a:pPr>
            <a:r>
              <a:rPr lang="zh-CN" altLang="en-US" dirty="0" smtClean="0">
                <a:solidFill>
                  <a:schemeClr val="tx2"/>
                </a:solidFill>
              </a:rPr>
              <a:t>段落一：单击添加内容文字单击添加段落文字单击添加段落文字。</a:t>
            </a:r>
            <a:endParaRPr lang="en-US" altLang="zh-CN" dirty="0" smtClean="0">
              <a:solidFill>
                <a:schemeClr val="tx2"/>
              </a:solidFill>
            </a:endParaRPr>
          </a:p>
          <a:p>
            <a:pPr marL="357188" indent="-357188">
              <a:lnSpc>
                <a:spcPct val="150000"/>
              </a:lnSpc>
              <a:spcBef>
                <a:spcPct val="50000"/>
              </a:spcBef>
              <a:buClr>
                <a:schemeClr val="accent2"/>
              </a:buClr>
              <a:buFont typeface="Wingdings" pitchFamily="2" charset="2"/>
              <a:buChar char="n"/>
            </a:pPr>
            <a:r>
              <a:rPr lang="zh-CN" altLang="en-US" dirty="0" smtClean="0">
                <a:solidFill>
                  <a:schemeClr val="tx2"/>
                </a:solidFill>
              </a:rPr>
              <a:t>段落二：单击添加内容文字单击添加段落文字单击添加段落文字。</a:t>
            </a:r>
            <a:endParaRPr lang="en-US" altLang="zh-CN" dirty="0" smtClean="0">
              <a:solidFill>
                <a:schemeClr val="tx2"/>
              </a:solidFill>
            </a:endParaRPr>
          </a:p>
          <a:p>
            <a:pPr marL="357188" indent="-357188">
              <a:lnSpc>
                <a:spcPct val="150000"/>
              </a:lnSpc>
              <a:spcBef>
                <a:spcPct val="50000"/>
              </a:spcBef>
              <a:buClr>
                <a:schemeClr val="accent2"/>
              </a:buClr>
              <a:buFont typeface="Wingdings" pitchFamily="2" charset="2"/>
              <a:buChar char="n"/>
            </a:pPr>
            <a:r>
              <a:rPr lang="zh-CN" altLang="en-US" dirty="0" smtClean="0">
                <a:solidFill>
                  <a:schemeClr val="tx2"/>
                </a:solidFill>
              </a:rPr>
              <a:t>段落三：单击添加内容文字单击添加段落文字单击添加段落文字单击添加段落文字单击添加段落文字</a:t>
            </a:r>
            <a:endParaRPr lang="zh-CN" altLang="en-US" dirty="0"/>
          </a:p>
        </p:txBody>
      </p:sp>
      <p:sp>
        <p:nvSpPr>
          <p:cNvPr id="6"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2</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auto">
          <a:xfrm>
            <a:off x="1149350" y="1285875"/>
            <a:ext cx="7523163" cy="581025"/>
          </a:xfrm>
          <a:prstGeom prst="roundRect">
            <a:avLst>
              <a:gd name="adj" fmla="val 0"/>
            </a:avLst>
          </a:prstGeom>
          <a:noFill/>
          <a:ln w="3175">
            <a:solidFill>
              <a:srgbClr val="C0C0C0"/>
            </a:solidFill>
            <a:round/>
            <a:headEnd/>
            <a:tailEnd/>
          </a:ln>
        </p:spPr>
        <p:txBody>
          <a:bodyPr anchor="ctr"/>
          <a:lstStyle/>
          <a:p>
            <a:r>
              <a:rPr lang="zh-CN" altLang="en-US" i="0" dirty="0">
                <a:latin typeface="华文细黑" pitchFamily="2" charset="-122"/>
              </a:rPr>
              <a:t>单击添加目录内容</a:t>
            </a:r>
            <a:r>
              <a:rPr lang="en-US" altLang="zh-CN" i="0" dirty="0">
                <a:latin typeface="华文细黑" pitchFamily="2" charset="-122"/>
              </a:rPr>
              <a:t>1</a:t>
            </a:r>
          </a:p>
        </p:txBody>
      </p:sp>
      <p:sp>
        <p:nvSpPr>
          <p:cNvPr id="5" name="Rectangle 4"/>
          <p:cNvSpPr>
            <a:spLocks noChangeArrowheads="1"/>
          </p:cNvSpPr>
          <p:nvPr/>
        </p:nvSpPr>
        <p:spPr bwMode="auto">
          <a:xfrm>
            <a:off x="465138" y="1285875"/>
            <a:ext cx="574675" cy="574675"/>
          </a:xfrm>
          <a:prstGeom prst="rect">
            <a:avLst/>
          </a:prstGeom>
          <a:solidFill>
            <a:srgbClr val="C00000"/>
          </a:solidFill>
          <a:ln w="9525">
            <a:noFill/>
            <a:miter lim="800000"/>
            <a:headEnd/>
            <a:tailEnd/>
          </a:ln>
        </p:spPr>
        <p:txBody>
          <a:bodyPr wrap="none" anchor="ctr"/>
          <a:lstStyle/>
          <a:p>
            <a:pPr algn="ctr"/>
            <a:r>
              <a:rPr lang="en-US" altLang="zh-CN" sz="2400" i="0" dirty="0">
                <a:solidFill>
                  <a:schemeClr val="bg1"/>
                </a:solidFill>
                <a:effectLst>
                  <a:outerShdw blurRad="38100" dist="38100" dir="2700000" algn="tl">
                    <a:srgbClr val="000000">
                      <a:alpha val="43137"/>
                    </a:srgbClr>
                  </a:outerShdw>
                </a:effectLst>
              </a:rPr>
              <a:t>1</a:t>
            </a:r>
          </a:p>
        </p:txBody>
      </p:sp>
      <p:sp>
        <p:nvSpPr>
          <p:cNvPr id="6" name="AutoShape 5"/>
          <p:cNvSpPr>
            <a:spLocks noChangeArrowheads="1"/>
          </p:cNvSpPr>
          <p:nvPr/>
        </p:nvSpPr>
        <p:spPr bwMode="auto">
          <a:xfrm>
            <a:off x="1149350" y="2078037"/>
            <a:ext cx="7523163" cy="581025"/>
          </a:xfrm>
          <a:prstGeom prst="roundRect">
            <a:avLst>
              <a:gd name="adj" fmla="val 0"/>
            </a:avLst>
          </a:prstGeom>
          <a:gradFill flip="none" rotWithShape="1">
            <a:gsLst>
              <a:gs pos="0">
                <a:schemeClr val="tx1">
                  <a:lumMod val="75000"/>
                  <a:lumOff val="25000"/>
                </a:schemeClr>
              </a:gs>
              <a:gs pos="66000">
                <a:schemeClr val="accent1">
                  <a:shade val="67500"/>
                  <a:satMod val="115000"/>
                </a:schemeClr>
              </a:gs>
              <a:gs pos="100000">
                <a:schemeClr val="bg2">
                  <a:lumMod val="75000"/>
                </a:schemeClr>
              </a:gs>
            </a:gsLst>
            <a:lin ang="2700000" scaled="1"/>
            <a:tileRect/>
          </a:gradFill>
          <a:ln w="3175">
            <a:solidFill>
              <a:srgbClr val="C0C0C0"/>
            </a:solidFill>
            <a:round/>
            <a:headEnd/>
            <a:tailEnd/>
          </a:ln>
        </p:spPr>
        <p:txBody>
          <a:bodyPr anchor="ctr"/>
          <a:lstStyle/>
          <a:p>
            <a:r>
              <a:rPr lang="zh-CN" altLang="en-US" i="0" dirty="0">
                <a:solidFill>
                  <a:schemeClr val="bg1"/>
                </a:solidFill>
                <a:effectLst>
                  <a:outerShdw blurRad="38100" dist="38100" dir="2700000" algn="tl">
                    <a:srgbClr val="000000">
                      <a:alpha val="43137"/>
                    </a:srgbClr>
                  </a:outerShdw>
                </a:effectLst>
                <a:latin typeface="华文细黑" pitchFamily="2" charset="-122"/>
              </a:rPr>
              <a:t>单击添加目录内容</a:t>
            </a:r>
            <a:r>
              <a:rPr lang="en-US" altLang="zh-CN" i="0" dirty="0">
                <a:solidFill>
                  <a:schemeClr val="bg1"/>
                </a:solidFill>
                <a:effectLst>
                  <a:outerShdw blurRad="38100" dist="38100" dir="2700000" algn="tl">
                    <a:srgbClr val="000000">
                      <a:alpha val="43137"/>
                    </a:srgbClr>
                  </a:outerShdw>
                </a:effectLst>
                <a:latin typeface="华文细黑" pitchFamily="2" charset="-122"/>
              </a:rPr>
              <a:t>2</a:t>
            </a:r>
          </a:p>
        </p:txBody>
      </p:sp>
      <p:sp>
        <p:nvSpPr>
          <p:cNvPr id="7" name="Rectangle 6"/>
          <p:cNvSpPr>
            <a:spLocks noChangeArrowheads="1"/>
          </p:cNvSpPr>
          <p:nvPr/>
        </p:nvSpPr>
        <p:spPr bwMode="auto">
          <a:xfrm>
            <a:off x="465138" y="2078037"/>
            <a:ext cx="574675" cy="574675"/>
          </a:xfrm>
          <a:prstGeom prst="rect">
            <a:avLst/>
          </a:prstGeom>
          <a:solidFill>
            <a:srgbClr val="C00000"/>
          </a:solidFill>
          <a:ln w="9525">
            <a:noFill/>
            <a:miter lim="800000"/>
            <a:headEnd/>
            <a:tailEnd/>
          </a:ln>
        </p:spPr>
        <p:txBody>
          <a:bodyPr wrap="none" anchor="ctr"/>
          <a:lstStyle/>
          <a:p>
            <a:pPr algn="ctr"/>
            <a:r>
              <a:rPr lang="en-US" altLang="zh-CN" sz="2400" i="0" dirty="0">
                <a:solidFill>
                  <a:schemeClr val="bg1"/>
                </a:solidFill>
                <a:effectLst>
                  <a:outerShdw blurRad="38100" dist="38100" dir="2700000" algn="tl">
                    <a:srgbClr val="000000">
                      <a:alpha val="43137"/>
                    </a:srgbClr>
                  </a:outerShdw>
                </a:effectLst>
              </a:rPr>
              <a:t>2</a:t>
            </a:r>
          </a:p>
        </p:txBody>
      </p:sp>
      <p:sp>
        <p:nvSpPr>
          <p:cNvPr id="8" name="AutoShape 7"/>
          <p:cNvSpPr>
            <a:spLocks noChangeArrowheads="1"/>
          </p:cNvSpPr>
          <p:nvPr/>
        </p:nvSpPr>
        <p:spPr bwMode="auto">
          <a:xfrm>
            <a:off x="1149350" y="2870200"/>
            <a:ext cx="7523163" cy="581025"/>
          </a:xfrm>
          <a:prstGeom prst="roundRect">
            <a:avLst>
              <a:gd name="adj" fmla="val 0"/>
            </a:avLst>
          </a:prstGeom>
          <a:noFill/>
          <a:ln w="3175">
            <a:solidFill>
              <a:srgbClr val="C0C0C0"/>
            </a:solidFill>
            <a:round/>
            <a:headEnd/>
            <a:tailEnd/>
          </a:ln>
        </p:spPr>
        <p:txBody>
          <a:bodyPr anchor="ctr"/>
          <a:lstStyle/>
          <a:p>
            <a:r>
              <a:rPr lang="zh-CN" altLang="en-US" i="0">
                <a:latin typeface="华文细黑" pitchFamily="2" charset="-122"/>
              </a:rPr>
              <a:t>单击添加目录内容</a:t>
            </a:r>
            <a:endParaRPr lang="en-US" altLang="zh-CN" i="0">
              <a:latin typeface="华文细黑" pitchFamily="2" charset="-122"/>
            </a:endParaRPr>
          </a:p>
        </p:txBody>
      </p:sp>
      <p:sp>
        <p:nvSpPr>
          <p:cNvPr id="9" name="Rectangle 8"/>
          <p:cNvSpPr>
            <a:spLocks noChangeArrowheads="1"/>
          </p:cNvSpPr>
          <p:nvPr/>
        </p:nvSpPr>
        <p:spPr bwMode="auto">
          <a:xfrm>
            <a:off x="465138" y="2870200"/>
            <a:ext cx="574675" cy="574675"/>
          </a:xfrm>
          <a:prstGeom prst="rect">
            <a:avLst/>
          </a:prstGeom>
          <a:solidFill>
            <a:srgbClr val="C00000"/>
          </a:solidFill>
          <a:ln w="9525">
            <a:noFill/>
            <a:miter lim="800000"/>
            <a:headEnd/>
            <a:tailEnd/>
          </a:ln>
        </p:spPr>
        <p:txBody>
          <a:bodyPr wrap="none" anchor="ctr"/>
          <a:lstStyle/>
          <a:p>
            <a:pPr algn="ctr"/>
            <a:r>
              <a:rPr lang="en-US" altLang="zh-CN" sz="2400" i="0">
                <a:solidFill>
                  <a:schemeClr val="bg1"/>
                </a:solidFill>
                <a:effectLst>
                  <a:outerShdw blurRad="38100" dist="38100" dir="2700000" algn="tl">
                    <a:srgbClr val="000000">
                      <a:alpha val="43137"/>
                    </a:srgbClr>
                  </a:outerShdw>
                </a:effectLst>
              </a:rPr>
              <a:t>3</a:t>
            </a:r>
          </a:p>
        </p:txBody>
      </p:sp>
      <p:sp>
        <p:nvSpPr>
          <p:cNvPr id="10" name="AutoShape 9"/>
          <p:cNvSpPr>
            <a:spLocks noChangeArrowheads="1"/>
          </p:cNvSpPr>
          <p:nvPr/>
        </p:nvSpPr>
        <p:spPr bwMode="auto">
          <a:xfrm>
            <a:off x="1149350" y="3662362"/>
            <a:ext cx="7523163" cy="581025"/>
          </a:xfrm>
          <a:prstGeom prst="roundRect">
            <a:avLst>
              <a:gd name="adj" fmla="val 0"/>
            </a:avLst>
          </a:prstGeom>
          <a:noFill/>
          <a:ln w="3175">
            <a:solidFill>
              <a:srgbClr val="C0C0C0"/>
            </a:solidFill>
            <a:round/>
            <a:headEnd/>
            <a:tailEnd/>
          </a:ln>
        </p:spPr>
        <p:txBody>
          <a:bodyPr anchor="ctr"/>
          <a:lstStyle/>
          <a:p>
            <a:r>
              <a:rPr lang="zh-CN" altLang="en-US" i="0">
                <a:latin typeface="华文细黑" pitchFamily="2" charset="-122"/>
              </a:rPr>
              <a:t>单击添加目录内容</a:t>
            </a:r>
            <a:r>
              <a:rPr lang="en-US" altLang="zh-CN" i="0">
                <a:latin typeface="华文细黑" pitchFamily="2" charset="-122"/>
              </a:rPr>
              <a:t>4</a:t>
            </a:r>
          </a:p>
        </p:txBody>
      </p:sp>
      <p:sp>
        <p:nvSpPr>
          <p:cNvPr id="11" name="Rectangle 10"/>
          <p:cNvSpPr>
            <a:spLocks noChangeArrowheads="1"/>
          </p:cNvSpPr>
          <p:nvPr/>
        </p:nvSpPr>
        <p:spPr bwMode="auto">
          <a:xfrm>
            <a:off x="465138" y="3662362"/>
            <a:ext cx="574675" cy="574675"/>
          </a:xfrm>
          <a:prstGeom prst="rect">
            <a:avLst/>
          </a:prstGeom>
          <a:solidFill>
            <a:srgbClr val="C00000"/>
          </a:solidFill>
          <a:ln w="9525">
            <a:noFill/>
            <a:miter lim="800000"/>
            <a:headEnd/>
            <a:tailEnd/>
          </a:ln>
        </p:spPr>
        <p:txBody>
          <a:bodyPr wrap="none" anchor="ctr"/>
          <a:lstStyle/>
          <a:p>
            <a:pPr algn="ctr"/>
            <a:r>
              <a:rPr lang="en-US" altLang="zh-CN" sz="2400" i="0">
                <a:solidFill>
                  <a:schemeClr val="bg1"/>
                </a:solidFill>
                <a:effectLst>
                  <a:outerShdw blurRad="38100" dist="38100" dir="2700000" algn="tl">
                    <a:srgbClr val="000000">
                      <a:alpha val="43137"/>
                    </a:srgbClr>
                  </a:outerShdw>
                </a:effectLst>
              </a:rPr>
              <a:t>4</a:t>
            </a:r>
          </a:p>
        </p:txBody>
      </p:sp>
      <p:sp>
        <p:nvSpPr>
          <p:cNvPr id="12" name="AutoShape 11"/>
          <p:cNvSpPr>
            <a:spLocks noChangeArrowheads="1"/>
          </p:cNvSpPr>
          <p:nvPr/>
        </p:nvSpPr>
        <p:spPr bwMode="auto">
          <a:xfrm>
            <a:off x="1149350" y="4454525"/>
            <a:ext cx="7523163" cy="581025"/>
          </a:xfrm>
          <a:prstGeom prst="roundRect">
            <a:avLst>
              <a:gd name="adj" fmla="val 0"/>
            </a:avLst>
          </a:prstGeom>
          <a:noFill/>
          <a:ln w="3175">
            <a:solidFill>
              <a:srgbClr val="C0C0C0"/>
            </a:solidFill>
            <a:round/>
            <a:headEnd/>
            <a:tailEnd/>
          </a:ln>
        </p:spPr>
        <p:txBody>
          <a:bodyPr anchor="ctr"/>
          <a:lstStyle/>
          <a:p>
            <a:r>
              <a:rPr lang="zh-CN" altLang="en-US" i="0">
                <a:latin typeface="华文细黑" pitchFamily="2" charset="-122"/>
              </a:rPr>
              <a:t>单击添加目录内容</a:t>
            </a:r>
            <a:r>
              <a:rPr lang="en-US" altLang="zh-CN" i="0">
                <a:latin typeface="华文细黑" pitchFamily="2" charset="-122"/>
              </a:rPr>
              <a:t>5</a:t>
            </a:r>
          </a:p>
        </p:txBody>
      </p:sp>
      <p:sp>
        <p:nvSpPr>
          <p:cNvPr id="13" name="Rectangle 12"/>
          <p:cNvSpPr>
            <a:spLocks noChangeArrowheads="1"/>
          </p:cNvSpPr>
          <p:nvPr/>
        </p:nvSpPr>
        <p:spPr bwMode="auto">
          <a:xfrm>
            <a:off x="465138" y="4454525"/>
            <a:ext cx="574675" cy="574675"/>
          </a:xfrm>
          <a:prstGeom prst="rect">
            <a:avLst/>
          </a:prstGeom>
          <a:solidFill>
            <a:srgbClr val="C00000"/>
          </a:solidFill>
          <a:ln w="9525">
            <a:noFill/>
            <a:miter lim="800000"/>
            <a:headEnd/>
            <a:tailEnd/>
          </a:ln>
        </p:spPr>
        <p:txBody>
          <a:bodyPr wrap="none" anchor="ctr"/>
          <a:lstStyle/>
          <a:p>
            <a:pPr algn="ctr"/>
            <a:r>
              <a:rPr lang="en-US" altLang="zh-CN" sz="2400" i="0">
                <a:solidFill>
                  <a:schemeClr val="bg1"/>
                </a:solidFill>
                <a:effectLst>
                  <a:outerShdw blurRad="38100" dist="38100" dir="2700000" algn="tl">
                    <a:srgbClr val="000000">
                      <a:alpha val="43137"/>
                    </a:srgbClr>
                  </a:outerShdw>
                </a:effectLst>
              </a:rPr>
              <a:t>5</a:t>
            </a:r>
          </a:p>
        </p:txBody>
      </p:sp>
      <p:sp>
        <p:nvSpPr>
          <p:cNvPr id="14" name="矩形 13"/>
          <p:cNvSpPr/>
          <p:nvPr/>
        </p:nvSpPr>
        <p:spPr>
          <a:xfrm>
            <a:off x="349250" y="610646"/>
            <a:ext cx="2794355" cy="584775"/>
          </a:xfrm>
          <a:prstGeom prst="rect">
            <a:avLst/>
          </a:prstGeom>
        </p:spPr>
        <p:txBody>
          <a:bodyPr wrap="none">
            <a:spAutoFit/>
          </a:bodyPr>
          <a:lstStyle/>
          <a:p>
            <a:r>
              <a:rPr lang="zh-CN" altLang="en-US" sz="3200" b="1" i="0" dirty="0" smtClean="0">
                <a:solidFill>
                  <a:srgbClr val="C00000"/>
                </a:solidFill>
                <a:latin typeface="华文细黑" pitchFamily="2" charset="-122"/>
              </a:rPr>
              <a:t>目 录 </a:t>
            </a:r>
            <a:r>
              <a:rPr lang="en-US" altLang="zh-CN" sz="2800" b="1" i="0" dirty="0" smtClean="0">
                <a:latin typeface="华文细黑" pitchFamily="2" charset="-122"/>
              </a:rPr>
              <a:t>Contents</a:t>
            </a:r>
            <a:endParaRPr lang="en-US" altLang="zh-CN" sz="2800" b="1" i="0" dirty="0">
              <a:latin typeface="华文细黑" pitchFamily="2" charset="-122"/>
            </a:endParaRPr>
          </a:p>
        </p:txBody>
      </p:sp>
      <p:sp>
        <p:nvSpPr>
          <p:cNvPr id="15"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3</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5" name="Rectangle 4"/>
          <p:cNvSpPr>
            <a:spLocks noChangeArrowheads="1"/>
          </p:cNvSpPr>
          <p:nvPr/>
        </p:nvSpPr>
        <p:spPr bwMode="auto">
          <a:xfrm>
            <a:off x="4859338" y="1484313"/>
            <a:ext cx="3816350" cy="431800"/>
          </a:xfrm>
          <a:prstGeom prst="rect">
            <a:avLst/>
          </a:prstGeom>
          <a:solidFill>
            <a:schemeClr val="hlink"/>
          </a:solidFill>
          <a:ln w="9525">
            <a:noFill/>
            <a:miter lim="800000"/>
            <a:headEnd/>
            <a:tailEnd/>
          </a:ln>
        </p:spPr>
        <p:txBody>
          <a:bodyPr wrap="none" anchor="ctr"/>
          <a:lstStyle/>
          <a:p>
            <a:pPr algn="ctr"/>
            <a:r>
              <a:rPr lang="zh-CN" altLang="en-US" b="1" i="0" dirty="0">
                <a:solidFill>
                  <a:schemeClr val="bg1"/>
                </a:solidFill>
                <a:effectLst>
                  <a:outerShdw blurRad="38100" dist="38100" dir="2700000" algn="tl">
                    <a:srgbClr val="000000">
                      <a:alpha val="43137"/>
                    </a:srgbClr>
                  </a:outerShdw>
                </a:effectLst>
              </a:rPr>
              <a:t>单击添加标题文字</a:t>
            </a:r>
          </a:p>
        </p:txBody>
      </p:sp>
      <p:sp>
        <p:nvSpPr>
          <p:cNvPr id="7" name="AutoShape 7"/>
          <p:cNvSpPr>
            <a:spLocks noChangeArrowheads="1"/>
          </p:cNvSpPr>
          <p:nvPr/>
        </p:nvSpPr>
        <p:spPr bwMode="auto">
          <a:xfrm>
            <a:off x="4889500" y="2146300"/>
            <a:ext cx="3786188" cy="2879725"/>
          </a:xfrm>
          <a:prstGeom prst="roundRect">
            <a:avLst>
              <a:gd name="adj" fmla="val 0"/>
            </a:avLst>
          </a:prstGeom>
          <a:noFill/>
          <a:ln w="3175">
            <a:solidFill>
              <a:srgbClr val="969696"/>
            </a:solidFill>
            <a:round/>
            <a:headEnd/>
            <a:tailEnd/>
          </a:ln>
        </p:spPr>
        <p:txBody>
          <a:bodyPr/>
          <a:lstStyle/>
          <a:p>
            <a:pPr marL="357188" indent="-357188">
              <a:lnSpc>
                <a:spcPct val="120000"/>
              </a:lnSpc>
              <a:spcBef>
                <a:spcPct val="50000"/>
              </a:spcBef>
              <a:buClr>
                <a:schemeClr val="accent2"/>
              </a:buClr>
              <a:buFont typeface="Wingdings" pitchFamily="2" charset="2"/>
              <a:buChar char="n"/>
            </a:pPr>
            <a:r>
              <a:rPr lang="zh-CN" altLang="en-US" sz="1600" i="0">
                <a:solidFill>
                  <a:schemeClr val="tx2"/>
                </a:solidFill>
              </a:rPr>
              <a:t>段落一：单击添加内容文字单击添加段落文字单击添加段落文字。</a:t>
            </a:r>
            <a:endParaRPr lang="en-US" altLang="zh-CN" sz="1600" i="0">
              <a:solidFill>
                <a:schemeClr val="tx2"/>
              </a:solidFill>
            </a:endParaRPr>
          </a:p>
          <a:p>
            <a:pPr marL="357188" indent="-357188">
              <a:lnSpc>
                <a:spcPct val="120000"/>
              </a:lnSpc>
              <a:spcBef>
                <a:spcPct val="50000"/>
              </a:spcBef>
              <a:buClr>
                <a:srgbClr val="FF9933"/>
              </a:buClr>
              <a:buFont typeface="Wingdings" pitchFamily="2" charset="2"/>
              <a:buChar char="n"/>
            </a:pPr>
            <a:r>
              <a:rPr lang="zh-CN" altLang="en-US" sz="1600" i="0">
                <a:solidFill>
                  <a:srgbClr val="FF6600"/>
                </a:solidFill>
              </a:rPr>
              <a:t>段落二：单击添加内容文字单击添加段落文字单击添加段落文字。</a:t>
            </a:r>
            <a:endParaRPr lang="en-US" altLang="zh-CN" sz="1600" i="0">
              <a:solidFill>
                <a:srgbClr val="FF6600"/>
              </a:solidFill>
            </a:endParaRPr>
          </a:p>
          <a:p>
            <a:pPr marL="357188" indent="-357188">
              <a:lnSpc>
                <a:spcPct val="120000"/>
              </a:lnSpc>
              <a:spcBef>
                <a:spcPct val="50000"/>
              </a:spcBef>
              <a:buClr>
                <a:schemeClr val="accent2"/>
              </a:buClr>
              <a:buFont typeface="Wingdings" pitchFamily="2" charset="2"/>
              <a:buChar char="n"/>
            </a:pPr>
            <a:r>
              <a:rPr lang="zh-CN" altLang="en-US" sz="1600" i="0">
                <a:solidFill>
                  <a:schemeClr val="tx2"/>
                </a:solidFill>
              </a:rPr>
              <a:t>段落三：单击添加内容文字单击添加段落文字单击添加段落文字单击添加段落文字单击添加段落文字。</a:t>
            </a:r>
            <a:endParaRPr lang="en-US" altLang="zh-CN" sz="1600" i="0">
              <a:solidFill>
                <a:schemeClr val="tx2"/>
              </a:solidFill>
            </a:endParaRPr>
          </a:p>
          <a:p>
            <a:pPr marL="357188" indent="-357188">
              <a:buClr>
                <a:schemeClr val="accent2"/>
              </a:buClr>
              <a:buFont typeface="Wingdings" pitchFamily="2" charset="2"/>
              <a:buChar char="n"/>
            </a:pPr>
            <a:endParaRPr lang="en-US" altLang="zh-CN" sz="1600" i="0">
              <a:solidFill>
                <a:schemeClr val="tx2"/>
              </a:solidFill>
            </a:endParaRPr>
          </a:p>
          <a:p>
            <a:pPr marL="357188" indent="-357188">
              <a:lnSpc>
                <a:spcPct val="120000"/>
              </a:lnSpc>
              <a:spcBef>
                <a:spcPct val="50000"/>
              </a:spcBef>
              <a:buClr>
                <a:schemeClr val="accent2"/>
              </a:buClr>
              <a:buFont typeface="Wingdings" pitchFamily="2" charset="2"/>
              <a:buChar char="n"/>
            </a:pPr>
            <a:endParaRPr lang="en-US" altLang="zh-CN" sz="1600" i="0">
              <a:solidFill>
                <a:schemeClr val="tx2"/>
              </a:solidFill>
            </a:endParaRPr>
          </a:p>
        </p:txBody>
      </p:sp>
      <p:pic>
        <p:nvPicPr>
          <p:cNvPr id="9" name="Picture 57"/>
          <p:cNvPicPr>
            <a:picLocks noChangeAspect="1" noChangeArrowheads="1"/>
          </p:cNvPicPr>
          <p:nvPr/>
        </p:nvPicPr>
        <p:blipFill>
          <a:blip r:embed="rId2">
            <a:lum bright="24000"/>
          </a:blip>
          <a:srcRect t="50450" r="-420"/>
          <a:stretch>
            <a:fillRect/>
          </a:stretch>
        </p:blipFill>
        <p:spPr bwMode="gray">
          <a:xfrm>
            <a:off x="4705350" y="1924050"/>
            <a:ext cx="4119563" cy="101600"/>
          </a:xfrm>
          <a:prstGeom prst="rect">
            <a:avLst/>
          </a:prstGeom>
          <a:noFill/>
          <a:ln w="9525">
            <a:noFill/>
            <a:miter lim="800000"/>
            <a:headEnd/>
            <a:tailEnd/>
          </a:ln>
        </p:spPr>
      </p:pic>
      <p:grpSp>
        <p:nvGrpSpPr>
          <p:cNvPr id="12" name="组合 11"/>
          <p:cNvGrpSpPr/>
          <p:nvPr/>
        </p:nvGrpSpPr>
        <p:grpSpPr>
          <a:xfrm>
            <a:off x="319087" y="1484313"/>
            <a:ext cx="4119563" cy="3652837"/>
            <a:chOff x="319087" y="1484313"/>
            <a:chExt cx="4119563" cy="3652837"/>
          </a:xfrm>
        </p:grpSpPr>
        <p:sp>
          <p:nvSpPr>
            <p:cNvPr id="4" name="Rectangle 3"/>
            <p:cNvSpPr>
              <a:spLocks noChangeArrowheads="1"/>
            </p:cNvSpPr>
            <p:nvPr/>
          </p:nvSpPr>
          <p:spPr bwMode="auto">
            <a:xfrm>
              <a:off x="468313" y="1484313"/>
              <a:ext cx="3816350" cy="431800"/>
            </a:xfrm>
            <a:prstGeom prst="rect">
              <a:avLst/>
            </a:prstGeom>
            <a:solidFill>
              <a:srgbClr val="C00000"/>
            </a:soli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单击添加标题文字</a:t>
              </a:r>
            </a:p>
          </p:txBody>
        </p:sp>
        <p:sp>
          <p:nvSpPr>
            <p:cNvPr id="6" name="AutoShape 6"/>
            <p:cNvSpPr>
              <a:spLocks noChangeArrowheads="1"/>
            </p:cNvSpPr>
            <p:nvPr/>
          </p:nvSpPr>
          <p:spPr bwMode="auto">
            <a:xfrm>
              <a:off x="468313" y="2146300"/>
              <a:ext cx="3786187" cy="2879725"/>
            </a:xfrm>
            <a:prstGeom prst="roundRect">
              <a:avLst>
                <a:gd name="adj" fmla="val 0"/>
              </a:avLst>
            </a:prstGeom>
            <a:noFill/>
            <a:ln w="3175">
              <a:solidFill>
                <a:srgbClr val="969696"/>
              </a:solidFill>
              <a:round/>
              <a:headEnd/>
              <a:tailEnd/>
            </a:ln>
          </p:spPr>
          <p:txBody>
            <a:bodyPr/>
            <a:lstStyle/>
            <a:p>
              <a:pPr marL="357188" indent="-357188">
                <a:lnSpc>
                  <a:spcPct val="120000"/>
                </a:lnSpc>
                <a:spcBef>
                  <a:spcPct val="50000"/>
                </a:spcBef>
                <a:buClr>
                  <a:schemeClr val="accent2"/>
                </a:buClr>
                <a:buFont typeface="Wingdings" pitchFamily="2" charset="2"/>
                <a:buChar char="n"/>
              </a:pPr>
              <a:r>
                <a:rPr lang="zh-CN" altLang="en-US" sz="1600" i="0" dirty="0">
                  <a:solidFill>
                    <a:schemeClr val="tx2"/>
                  </a:solidFill>
                </a:rPr>
                <a:t>段落一：单击添加内容文字单击添加段落文字单击添加段落文字。</a:t>
              </a:r>
              <a:endParaRPr lang="en-US" altLang="zh-CN" sz="1600" i="0" dirty="0">
                <a:solidFill>
                  <a:schemeClr val="tx2"/>
                </a:solidFill>
              </a:endParaRPr>
            </a:p>
            <a:p>
              <a:pPr marL="357188" indent="-357188">
                <a:lnSpc>
                  <a:spcPct val="120000"/>
                </a:lnSpc>
                <a:spcBef>
                  <a:spcPct val="50000"/>
                </a:spcBef>
                <a:buClr>
                  <a:schemeClr val="accent2"/>
                </a:buClr>
                <a:buFont typeface="Wingdings" pitchFamily="2" charset="2"/>
                <a:buChar char="n"/>
              </a:pPr>
              <a:r>
                <a:rPr lang="zh-CN" altLang="en-US" sz="1600" i="0" dirty="0">
                  <a:solidFill>
                    <a:schemeClr val="tx2"/>
                  </a:solidFill>
                </a:rPr>
                <a:t>段落二：单击添加内容文字单击添加段落文字单击添加段落文字。</a:t>
              </a:r>
              <a:endParaRPr lang="en-US" altLang="zh-CN" sz="1600" i="0" dirty="0">
                <a:solidFill>
                  <a:schemeClr val="tx2"/>
                </a:solidFill>
              </a:endParaRPr>
            </a:p>
            <a:p>
              <a:pPr marL="357188" indent="-357188">
                <a:lnSpc>
                  <a:spcPct val="120000"/>
                </a:lnSpc>
                <a:spcBef>
                  <a:spcPct val="50000"/>
                </a:spcBef>
                <a:buClr>
                  <a:schemeClr val="accent2"/>
                </a:buClr>
                <a:buFont typeface="Wingdings" pitchFamily="2" charset="2"/>
                <a:buChar char="n"/>
              </a:pPr>
              <a:r>
                <a:rPr lang="zh-CN" altLang="en-US" sz="1600" i="0" dirty="0">
                  <a:solidFill>
                    <a:schemeClr val="tx2"/>
                  </a:solidFill>
                </a:rPr>
                <a:t>段落三：单击添加内容文字单击添加段落文字单击添加段落文字单击添加段落文字单击添加段落文字。</a:t>
              </a:r>
              <a:endParaRPr lang="en-US" altLang="zh-CN" sz="1600" i="0" dirty="0">
                <a:solidFill>
                  <a:schemeClr val="tx2"/>
                </a:solidFill>
              </a:endParaRPr>
            </a:p>
            <a:p>
              <a:pPr marL="357188" indent="-357188">
                <a:buClr>
                  <a:schemeClr val="accent2"/>
                </a:buClr>
                <a:buFont typeface="Wingdings" pitchFamily="2" charset="2"/>
                <a:buChar char="n"/>
              </a:pPr>
              <a:endParaRPr lang="en-US" altLang="zh-CN" sz="1600" i="0" dirty="0">
                <a:solidFill>
                  <a:schemeClr val="tx2"/>
                </a:solidFill>
              </a:endParaRPr>
            </a:p>
            <a:p>
              <a:pPr marL="357188" indent="-357188">
                <a:lnSpc>
                  <a:spcPct val="120000"/>
                </a:lnSpc>
                <a:spcBef>
                  <a:spcPct val="50000"/>
                </a:spcBef>
                <a:buClr>
                  <a:schemeClr val="accent2"/>
                </a:buClr>
                <a:buFont typeface="Wingdings" pitchFamily="2" charset="2"/>
                <a:buChar char="n"/>
              </a:pPr>
              <a:endParaRPr lang="en-US" altLang="zh-CN" sz="1600" i="0" dirty="0">
                <a:solidFill>
                  <a:schemeClr val="tx2"/>
                </a:solidFill>
              </a:endParaRPr>
            </a:p>
          </p:txBody>
        </p:sp>
        <p:pic>
          <p:nvPicPr>
            <p:cNvPr id="8" name="Picture 57"/>
            <p:cNvPicPr>
              <a:picLocks noChangeAspect="1" noChangeArrowheads="1"/>
            </p:cNvPicPr>
            <p:nvPr/>
          </p:nvPicPr>
          <p:blipFill>
            <a:blip r:embed="rId2">
              <a:lum bright="24000"/>
            </a:blip>
            <a:srcRect t="50450" r="-420"/>
            <a:stretch>
              <a:fillRect/>
            </a:stretch>
          </p:blipFill>
          <p:spPr bwMode="gray">
            <a:xfrm>
              <a:off x="319087" y="1924050"/>
              <a:ext cx="4119563" cy="101600"/>
            </a:xfrm>
            <a:prstGeom prst="rect">
              <a:avLst/>
            </a:prstGeom>
            <a:noFill/>
            <a:ln w="9525">
              <a:noFill/>
              <a:miter lim="800000"/>
              <a:headEnd/>
              <a:tailEnd/>
            </a:ln>
          </p:spPr>
        </p:pic>
        <p:pic>
          <p:nvPicPr>
            <p:cNvPr id="10" name="Picture 57"/>
            <p:cNvPicPr>
              <a:picLocks noChangeAspect="1" noChangeArrowheads="1"/>
            </p:cNvPicPr>
            <p:nvPr/>
          </p:nvPicPr>
          <p:blipFill>
            <a:blip r:embed="rId2">
              <a:lum bright="24000"/>
            </a:blip>
            <a:srcRect t="50450" r="-420"/>
            <a:stretch>
              <a:fillRect/>
            </a:stretch>
          </p:blipFill>
          <p:spPr bwMode="gray">
            <a:xfrm>
              <a:off x="319087" y="5035550"/>
              <a:ext cx="4119563" cy="101600"/>
            </a:xfrm>
            <a:prstGeom prst="rect">
              <a:avLst/>
            </a:prstGeom>
            <a:noFill/>
            <a:ln w="9525">
              <a:noFill/>
              <a:miter lim="800000"/>
              <a:headEnd/>
              <a:tailEnd/>
            </a:ln>
          </p:spPr>
        </p:pic>
      </p:grpSp>
      <p:pic>
        <p:nvPicPr>
          <p:cNvPr id="11" name="Picture 57"/>
          <p:cNvPicPr>
            <a:picLocks noChangeAspect="1" noChangeArrowheads="1"/>
          </p:cNvPicPr>
          <p:nvPr/>
        </p:nvPicPr>
        <p:blipFill>
          <a:blip r:embed="rId2">
            <a:lum bright="24000"/>
          </a:blip>
          <a:srcRect t="50450" r="-420"/>
          <a:stretch>
            <a:fillRect/>
          </a:stretch>
        </p:blipFill>
        <p:spPr bwMode="gray">
          <a:xfrm>
            <a:off x="4749800" y="5035550"/>
            <a:ext cx="4119563" cy="101600"/>
          </a:xfrm>
          <a:prstGeom prst="rect">
            <a:avLst/>
          </a:prstGeom>
          <a:noFill/>
          <a:ln w="9525">
            <a:noFill/>
            <a:miter lim="800000"/>
            <a:headEnd/>
            <a:tailEnd/>
          </a:ln>
        </p:spPr>
      </p:pic>
      <p:sp>
        <p:nvSpPr>
          <p:cNvPr id="13"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4</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5" name="Rectangle 3"/>
          <p:cNvSpPr>
            <a:spLocks noChangeArrowheads="1"/>
          </p:cNvSpPr>
          <p:nvPr/>
        </p:nvSpPr>
        <p:spPr bwMode="auto">
          <a:xfrm>
            <a:off x="459930" y="4013200"/>
            <a:ext cx="8219329" cy="431800"/>
          </a:xfrm>
          <a:prstGeom prst="rect">
            <a:avLst/>
          </a:prstGeom>
          <a:solidFill>
            <a:srgbClr val="C00000"/>
          </a:soli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单击添加标题文字</a:t>
            </a:r>
          </a:p>
        </p:txBody>
      </p:sp>
      <p:sp>
        <p:nvSpPr>
          <p:cNvPr id="6" name="AutoShape 6"/>
          <p:cNvSpPr>
            <a:spLocks noChangeArrowheads="1"/>
          </p:cNvSpPr>
          <p:nvPr/>
        </p:nvSpPr>
        <p:spPr bwMode="auto">
          <a:xfrm>
            <a:off x="459929" y="4675187"/>
            <a:ext cx="8219329" cy="432000"/>
          </a:xfrm>
          <a:prstGeom prst="roundRect">
            <a:avLst>
              <a:gd name="adj" fmla="val 0"/>
            </a:avLst>
          </a:prstGeom>
          <a:noFill/>
          <a:ln w="3175">
            <a:solidFill>
              <a:srgbClr val="969696"/>
            </a:solidFill>
            <a:round/>
            <a:headEnd/>
            <a:tailEnd/>
          </a:ln>
        </p:spPr>
        <p:txBody>
          <a:bodyPr/>
          <a:lstStyle/>
          <a:p>
            <a:pPr marL="357188" indent="-357188">
              <a:lnSpc>
                <a:spcPct val="120000"/>
              </a:lnSpc>
              <a:spcBef>
                <a:spcPct val="50000"/>
              </a:spcBef>
              <a:buClr>
                <a:srgbClr val="C00000"/>
              </a:buClr>
              <a:buFont typeface="Wingdings" pitchFamily="2" charset="2"/>
              <a:buChar char="n"/>
            </a:pPr>
            <a:r>
              <a:rPr lang="zh-CN" altLang="en-US" sz="1600" i="0" dirty="0">
                <a:solidFill>
                  <a:schemeClr val="tx2"/>
                </a:solidFill>
              </a:rPr>
              <a:t>段落一：单击添加内容文字单击添加段落文字单击添加段落文字</a:t>
            </a:r>
            <a:r>
              <a:rPr lang="zh-CN" altLang="en-US" sz="1600" i="0" dirty="0" smtClean="0">
                <a:solidFill>
                  <a:schemeClr val="tx2"/>
                </a:solidFill>
              </a:rPr>
              <a:t>。</a:t>
            </a:r>
            <a:endParaRPr lang="en-US" altLang="zh-CN" sz="1600" i="0" dirty="0">
              <a:solidFill>
                <a:schemeClr val="tx2"/>
              </a:solidFill>
            </a:endParaRPr>
          </a:p>
          <a:p>
            <a:pPr marL="357188" indent="-357188">
              <a:lnSpc>
                <a:spcPct val="120000"/>
              </a:lnSpc>
              <a:spcBef>
                <a:spcPct val="50000"/>
              </a:spcBef>
              <a:buClr>
                <a:schemeClr val="accent2"/>
              </a:buClr>
              <a:buFont typeface="Wingdings" pitchFamily="2" charset="2"/>
              <a:buChar char="n"/>
            </a:pPr>
            <a:endParaRPr lang="en-US" altLang="zh-CN" sz="1600" i="0" dirty="0">
              <a:solidFill>
                <a:schemeClr val="tx2"/>
              </a:solidFill>
            </a:endParaRPr>
          </a:p>
        </p:txBody>
      </p:sp>
      <p:pic>
        <p:nvPicPr>
          <p:cNvPr id="7" name="Picture 57"/>
          <p:cNvPicPr>
            <a:picLocks noChangeAspect="1" noChangeArrowheads="1"/>
          </p:cNvPicPr>
          <p:nvPr/>
        </p:nvPicPr>
        <p:blipFill>
          <a:blip r:embed="rId2">
            <a:lum bright="24000"/>
          </a:blip>
          <a:srcRect t="50450" r="-420"/>
          <a:stretch>
            <a:fillRect/>
          </a:stretch>
        </p:blipFill>
        <p:spPr bwMode="gray">
          <a:xfrm>
            <a:off x="144859" y="4436378"/>
            <a:ext cx="8697913" cy="101600"/>
          </a:xfrm>
          <a:prstGeom prst="rect">
            <a:avLst/>
          </a:prstGeom>
          <a:noFill/>
          <a:ln w="9525">
            <a:noFill/>
            <a:miter lim="800000"/>
            <a:headEnd/>
            <a:tailEnd/>
          </a:ln>
        </p:spPr>
      </p:pic>
      <p:pic>
        <p:nvPicPr>
          <p:cNvPr id="8" name="Picture 57"/>
          <p:cNvPicPr>
            <a:picLocks noChangeAspect="1" noChangeArrowheads="1"/>
          </p:cNvPicPr>
          <p:nvPr/>
        </p:nvPicPr>
        <p:blipFill>
          <a:blip r:embed="rId2">
            <a:lum bright="24000"/>
          </a:blip>
          <a:srcRect t="50450" r="-420"/>
          <a:stretch>
            <a:fillRect/>
          </a:stretch>
        </p:blipFill>
        <p:spPr bwMode="gray">
          <a:xfrm>
            <a:off x="100409" y="5108603"/>
            <a:ext cx="8697913" cy="101600"/>
          </a:xfrm>
          <a:prstGeom prst="rect">
            <a:avLst/>
          </a:prstGeom>
          <a:noFill/>
          <a:ln w="9525">
            <a:noFill/>
            <a:miter lim="800000"/>
            <a:headEnd/>
            <a:tailEnd/>
          </a:ln>
        </p:spPr>
      </p:pic>
      <p:sp>
        <p:nvSpPr>
          <p:cNvPr id="11" name="Rectangle 3"/>
          <p:cNvSpPr>
            <a:spLocks noChangeArrowheads="1"/>
          </p:cNvSpPr>
          <p:nvPr/>
        </p:nvSpPr>
        <p:spPr bwMode="auto">
          <a:xfrm>
            <a:off x="459930" y="1346200"/>
            <a:ext cx="8219329" cy="4318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54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单击添加标题文字</a:t>
            </a:r>
          </a:p>
        </p:txBody>
      </p:sp>
      <p:sp>
        <p:nvSpPr>
          <p:cNvPr id="12" name="AutoShape 6"/>
          <p:cNvSpPr>
            <a:spLocks noChangeArrowheads="1"/>
          </p:cNvSpPr>
          <p:nvPr/>
        </p:nvSpPr>
        <p:spPr bwMode="auto">
          <a:xfrm>
            <a:off x="459929" y="2008187"/>
            <a:ext cx="8219329" cy="432000"/>
          </a:xfrm>
          <a:prstGeom prst="roundRect">
            <a:avLst>
              <a:gd name="adj" fmla="val 0"/>
            </a:avLst>
          </a:prstGeom>
          <a:noFill/>
          <a:ln w="3175">
            <a:solidFill>
              <a:srgbClr val="969696"/>
            </a:solidFill>
            <a:round/>
            <a:headEnd/>
            <a:tailEnd/>
          </a:ln>
        </p:spPr>
        <p:txBody>
          <a:bodyPr/>
          <a:lstStyle/>
          <a:p>
            <a:pPr marL="357188" indent="-357188">
              <a:lnSpc>
                <a:spcPct val="120000"/>
              </a:lnSpc>
              <a:spcBef>
                <a:spcPct val="50000"/>
              </a:spcBef>
              <a:buClr>
                <a:srgbClr val="C00000"/>
              </a:buClr>
              <a:buFont typeface="Wingdings" pitchFamily="2" charset="2"/>
              <a:buChar char="n"/>
            </a:pPr>
            <a:r>
              <a:rPr lang="zh-CN" altLang="en-US" sz="1600" i="0" dirty="0">
                <a:solidFill>
                  <a:schemeClr val="tx2"/>
                </a:solidFill>
              </a:rPr>
              <a:t>段落一：单击添加内容文字单击添加段落文字单击添加段落文字</a:t>
            </a:r>
            <a:r>
              <a:rPr lang="zh-CN" altLang="en-US" sz="1600" i="0" dirty="0" smtClean="0">
                <a:solidFill>
                  <a:schemeClr val="tx2"/>
                </a:solidFill>
              </a:rPr>
              <a:t>。</a:t>
            </a:r>
            <a:endParaRPr lang="en-US" altLang="zh-CN" sz="1600" i="0" dirty="0">
              <a:solidFill>
                <a:schemeClr val="tx2"/>
              </a:solidFill>
            </a:endParaRPr>
          </a:p>
          <a:p>
            <a:pPr marL="357188" indent="-357188">
              <a:lnSpc>
                <a:spcPct val="120000"/>
              </a:lnSpc>
              <a:spcBef>
                <a:spcPct val="50000"/>
              </a:spcBef>
              <a:buClr>
                <a:schemeClr val="accent2"/>
              </a:buClr>
              <a:buFont typeface="Wingdings" pitchFamily="2" charset="2"/>
              <a:buChar char="n"/>
            </a:pPr>
            <a:endParaRPr lang="en-US" altLang="zh-CN" sz="1600" i="0" dirty="0">
              <a:solidFill>
                <a:schemeClr val="tx2"/>
              </a:solidFill>
            </a:endParaRPr>
          </a:p>
        </p:txBody>
      </p:sp>
      <p:pic>
        <p:nvPicPr>
          <p:cNvPr id="13" name="Picture 57"/>
          <p:cNvPicPr>
            <a:picLocks noChangeAspect="1" noChangeArrowheads="1"/>
          </p:cNvPicPr>
          <p:nvPr/>
        </p:nvPicPr>
        <p:blipFill>
          <a:blip r:embed="rId2">
            <a:lum bright="24000"/>
          </a:blip>
          <a:srcRect t="50450" r="-420"/>
          <a:stretch>
            <a:fillRect/>
          </a:stretch>
        </p:blipFill>
        <p:spPr bwMode="gray">
          <a:xfrm>
            <a:off x="144859" y="1769378"/>
            <a:ext cx="8697913" cy="101600"/>
          </a:xfrm>
          <a:prstGeom prst="rect">
            <a:avLst/>
          </a:prstGeom>
          <a:noFill/>
          <a:ln w="9525">
            <a:noFill/>
            <a:miter lim="800000"/>
            <a:headEnd/>
            <a:tailEnd/>
          </a:ln>
        </p:spPr>
      </p:pic>
      <p:pic>
        <p:nvPicPr>
          <p:cNvPr id="14" name="Picture 57"/>
          <p:cNvPicPr>
            <a:picLocks noChangeAspect="1" noChangeArrowheads="1"/>
          </p:cNvPicPr>
          <p:nvPr/>
        </p:nvPicPr>
        <p:blipFill>
          <a:blip r:embed="rId2">
            <a:lum bright="24000"/>
          </a:blip>
          <a:srcRect t="50450" r="-420"/>
          <a:stretch>
            <a:fillRect/>
          </a:stretch>
        </p:blipFill>
        <p:spPr bwMode="gray">
          <a:xfrm>
            <a:off x="100409" y="2441603"/>
            <a:ext cx="8697913" cy="101600"/>
          </a:xfrm>
          <a:prstGeom prst="rect">
            <a:avLst/>
          </a:prstGeom>
          <a:noFill/>
          <a:ln w="9525">
            <a:noFill/>
            <a:miter lim="800000"/>
            <a:headEnd/>
            <a:tailEnd/>
          </a:ln>
        </p:spPr>
      </p:pic>
      <p:sp>
        <p:nvSpPr>
          <p:cNvPr id="16" name="Rectangle 3"/>
          <p:cNvSpPr>
            <a:spLocks noChangeArrowheads="1"/>
          </p:cNvSpPr>
          <p:nvPr/>
        </p:nvSpPr>
        <p:spPr bwMode="auto">
          <a:xfrm>
            <a:off x="459930" y="2679700"/>
            <a:ext cx="8219329" cy="431800"/>
          </a:xfrm>
          <a:prstGeom prst="rect">
            <a:avLst/>
          </a:prstGeom>
          <a:solidFill>
            <a:schemeClr val="bg1">
              <a:lumMod val="75000"/>
            </a:schemeClr>
          </a:solidFill>
          <a:ln w="9525">
            <a:noFill/>
            <a:miter lim="800000"/>
            <a:headEnd/>
            <a:tailEnd/>
          </a:ln>
        </p:spPr>
        <p:txBody>
          <a:bodyPr wrap="none" anchor="ctr"/>
          <a:lstStyle/>
          <a:p>
            <a:pPr algn="ctr"/>
            <a:r>
              <a:rPr lang="zh-CN" altLang="en-US" b="1" dirty="0">
                <a:solidFill>
                  <a:schemeClr val="tx2">
                    <a:lumMod val="95000"/>
                    <a:lumOff val="5000"/>
                  </a:schemeClr>
                </a:solidFill>
              </a:rPr>
              <a:t>单击添加标题文字</a:t>
            </a:r>
          </a:p>
        </p:txBody>
      </p:sp>
      <p:sp>
        <p:nvSpPr>
          <p:cNvPr id="17" name="AutoShape 6"/>
          <p:cNvSpPr>
            <a:spLocks noChangeArrowheads="1"/>
          </p:cNvSpPr>
          <p:nvPr/>
        </p:nvSpPr>
        <p:spPr bwMode="auto">
          <a:xfrm>
            <a:off x="459929" y="3341687"/>
            <a:ext cx="8219329" cy="432000"/>
          </a:xfrm>
          <a:prstGeom prst="roundRect">
            <a:avLst>
              <a:gd name="adj" fmla="val 0"/>
            </a:avLst>
          </a:prstGeom>
          <a:noFill/>
          <a:ln w="3175">
            <a:solidFill>
              <a:srgbClr val="969696"/>
            </a:solidFill>
            <a:round/>
            <a:headEnd/>
            <a:tailEnd/>
          </a:ln>
        </p:spPr>
        <p:txBody>
          <a:bodyPr/>
          <a:lstStyle/>
          <a:p>
            <a:pPr marL="357188" indent="-357188">
              <a:lnSpc>
                <a:spcPct val="120000"/>
              </a:lnSpc>
              <a:spcBef>
                <a:spcPct val="50000"/>
              </a:spcBef>
              <a:buClr>
                <a:srgbClr val="C00000"/>
              </a:buClr>
              <a:buFont typeface="Wingdings" pitchFamily="2" charset="2"/>
              <a:buChar char="n"/>
            </a:pPr>
            <a:r>
              <a:rPr lang="zh-CN" altLang="en-US" sz="1600" i="0" dirty="0">
                <a:solidFill>
                  <a:schemeClr val="tx2"/>
                </a:solidFill>
              </a:rPr>
              <a:t>段落一：单击添加内容文字单击添加段落文字单击添加段落文字</a:t>
            </a:r>
            <a:r>
              <a:rPr lang="zh-CN" altLang="en-US" sz="1600" i="0" dirty="0" smtClean="0">
                <a:solidFill>
                  <a:schemeClr val="tx2"/>
                </a:solidFill>
              </a:rPr>
              <a:t>。</a:t>
            </a:r>
            <a:endParaRPr lang="en-US" altLang="zh-CN" sz="1600" i="0" dirty="0">
              <a:solidFill>
                <a:schemeClr val="tx2"/>
              </a:solidFill>
            </a:endParaRPr>
          </a:p>
          <a:p>
            <a:pPr marL="357188" indent="-357188">
              <a:lnSpc>
                <a:spcPct val="120000"/>
              </a:lnSpc>
              <a:spcBef>
                <a:spcPct val="50000"/>
              </a:spcBef>
              <a:buClr>
                <a:schemeClr val="accent2"/>
              </a:buClr>
              <a:buFont typeface="Wingdings" pitchFamily="2" charset="2"/>
              <a:buChar char="n"/>
            </a:pPr>
            <a:endParaRPr lang="en-US" altLang="zh-CN" sz="1600" i="0" dirty="0">
              <a:solidFill>
                <a:schemeClr val="tx2"/>
              </a:solidFill>
            </a:endParaRPr>
          </a:p>
        </p:txBody>
      </p:sp>
      <p:pic>
        <p:nvPicPr>
          <p:cNvPr id="18" name="Picture 57"/>
          <p:cNvPicPr>
            <a:picLocks noChangeAspect="1" noChangeArrowheads="1"/>
          </p:cNvPicPr>
          <p:nvPr/>
        </p:nvPicPr>
        <p:blipFill>
          <a:blip r:embed="rId2">
            <a:lum bright="24000"/>
          </a:blip>
          <a:srcRect t="50450" r="-420"/>
          <a:stretch>
            <a:fillRect/>
          </a:stretch>
        </p:blipFill>
        <p:spPr bwMode="gray">
          <a:xfrm>
            <a:off x="144859" y="3102878"/>
            <a:ext cx="8697913" cy="101600"/>
          </a:xfrm>
          <a:prstGeom prst="rect">
            <a:avLst/>
          </a:prstGeom>
          <a:noFill/>
          <a:ln w="9525">
            <a:noFill/>
            <a:miter lim="800000"/>
            <a:headEnd/>
            <a:tailEnd/>
          </a:ln>
        </p:spPr>
      </p:pic>
      <p:pic>
        <p:nvPicPr>
          <p:cNvPr id="19" name="Picture 57"/>
          <p:cNvPicPr>
            <a:picLocks noChangeAspect="1" noChangeArrowheads="1"/>
          </p:cNvPicPr>
          <p:nvPr/>
        </p:nvPicPr>
        <p:blipFill>
          <a:blip r:embed="rId2">
            <a:lum bright="24000"/>
          </a:blip>
          <a:srcRect t="50450" r="-420"/>
          <a:stretch>
            <a:fillRect/>
          </a:stretch>
        </p:blipFill>
        <p:spPr bwMode="gray">
          <a:xfrm>
            <a:off x="100409" y="3775103"/>
            <a:ext cx="8697913" cy="101600"/>
          </a:xfrm>
          <a:prstGeom prst="rect">
            <a:avLst/>
          </a:prstGeom>
          <a:noFill/>
          <a:ln w="9525">
            <a:noFill/>
            <a:miter lim="800000"/>
            <a:headEnd/>
            <a:tailEnd/>
          </a:ln>
        </p:spPr>
      </p:pic>
      <p:sp>
        <p:nvSpPr>
          <p:cNvPr id="15"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5</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4" name="AutoShape 3"/>
          <p:cNvSpPr>
            <a:spLocks noChangeArrowheads="1"/>
          </p:cNvSpPr>
          <p:nvPr/>
        </p:nvSpPr>
        <p:spPr bwMode="auto">
          <a:xfrm>
            <a:off x="468313" y="2155825"/>
            <a:ext cx="2371725" cy="2879725"/>
          </a:xfrm>
          <a:prstGeom prst="roundRect">
            <a:avLst>
              <a:gd name="adj" fmla="val 0"/>
            </a:avLst>
          </a:prstGeom>
          <a:noFill/>
          <a:ln w="3175">
            <a:solidFill>
              <a:srgbClr val="969696"/>
            </a:solidFill>
            <a:round/>
            <a:headEnd/>
            <a:tailEnd/>
          </a:ln>
        </p:spPr>
        <p:txBody>
          <a:bodyPr/>
          <a:lstStyle/>
          <a:p>
            <a:pPr marL="357188" indent="-357188"/>
            <a:r>
              <a:rPr lang="zh-CN" altLang="en-US" i="0"/>
              <a:t>单击添加段落文字</a:t>
            </a:r>
            <a:endParaRPr lang="en-US" altLang="zh-CN" i="0"/>
          </a:p>
        </p:txBody>
      </p:sp>
      <p:sp>
        <p:nvSpPr>
          <p:cNvPr id="5" name="Rectangle 4"/>
          <p:cNvSpPr>
            <a:spLocks noChangeArrowheads="1"/>
          </p:cNvSpPr>
          <p:nvPr/>
        </p:nvSpPr>
        <p:spPr bwMode="auto">
          <a:xfrm>
            <a:off x="6299200" y="1435100"/>
            <a:ext cx="2376488" cy="431800"/>
          </a:xfrm>
          <a:prstGeom prst="rect">
            <a:avLst/>
          </a:prstGeom>
          <a:gradFill flip="none" rotWithShape="1">
            <a:gsLst>
              <a:gs pos="0">
                <a:srgbClr val="FFC000"/>
              </a:gs>
              <a:gs pos="66000">
                <a:srgbClr val="FF9933"/>
              </a:gs>
            </a:gsLst>
            <a:lin ang="162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单击添加标题文字</a:t>
            </a:r>
          </a:p>
        </p:txBody>
      </p:sp>
      <p:sp>
        <p:nvSpPr>
          <p:cNvPr id="6" name="Rectangle 5"/>
          <p:cNvSpPr>
            <a:spLocks noChangeArrowheads="1"/>
          </p:cNvSpPr>
          <p:nvPr/>
        </p:nvSpPr>
        <p:spPr bwMode="auto">
          <a:xfrm>
            <a:off x="3348038" y="1435100"/>
            <a:ext cx="2447925" cy="431800"/>
          </a:xfrm>
          <a:prstGeom prst="rect">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54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单击添加标题文字</a:t>
            </a:r>
          </a:p>
        </p:txBody>
      </p:sp>
      <p:sp>
        <p:nvSpPr>
          <p:cNvPr id="7" name="Rectangle 6"/>
          <p:cNvSpPr>
            <a:spLocks noChangeArrowheads="1"/>
          </p:cNvSpPr>
          <p:nvPr/>
        </p:nvSpPr>
        <p:spPr bwMode="auto">
          <a:xfrm>
            <a:off x="468313" y="1435100"/>
            <a:ext cx="2376487" cy="431800"/>
          </a:xfrm>
          <a:prstGeom prst="rect">
            <a:avLst/>
          </a:prstGeom>
          <a:solidFill>
            <a:srgbClr val="C00000"/>
          </a:soli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单击添加标题文字</a:t>
            </a:r>
          </a:p>
        </p:txBody>
      </p:sp>
      <p:sp>
        <p:nvSpPr>
          <p:cNvPr id="8" name="AutoShape 7"/>
          <p:cNvSpPr>
            <a:spLocks noChangeArrowheads="1"/>
          </p:cNvSpPr>
          <p:nvPr/>
        </p:nvSpPr>
        <p:spPr bwMode="auto">
          <a:xfrm>
            <a:off x="3390900" y="2155825"/>
            <a:ext cx="2371725" cy="2879725"/>
          </a:xfrm>
          <a:prstGeom prst="roundRect">
            <a:avLst>
              <a:gd name="adj" fmla="val 0"/>
            </a:avLst>
          </a:prstGeom>
          <a:noFill/>
          <a:ln w="3175">
            <a:solidFill>
              <a:srgbClr val="969696"/>
            </a:solidFill>
            <a:round/>
            <a:headEnd/>
            <a:tailEnd/>
          </a:ln>
        </p:spPr>
        <p:txBody>
          <a:bodyPr/>
          <a:lstStyle/>
          <a:p>
            <a:pPr marL="357188" indent="-357188"/>
            <a:r>
              <a:rPr lang="zh-CN" altLang="en-US" i="0"/>
              <a:t>单击添加段落文字</a:t>
            </a:r>
            <a:endParaRPr lang="en-US" altLang="zh-CN" i="0"/>
          </a:p>
        </p:txBody>
      </p:sp>
      <p:sp>
        <p:nvSpPr>
          <p:cNvPr id="9" name="AutoShape 8"/>
          <p:cNvSpPr>
            <a:spLocks noChangeArrowheads="1"/>
          </p:cNvSpPr>
          <p:nvPr/>
        </p:nvSpPr>
        <p:spPr bwMode="auto">
          <a:xfrm>
            <a:off x="6303963" y="2155825"/>
            <a:ext cx="2371725" cy="2879725"/>
          </a:xfrm>
          <a:prstGeom prst="roundRect">
            <a:avLst>
              <a:gd name="adj" fmla="val 0"/>
            </a:avLst>
          </a:prstGeom>
          <a:noFill/>
          <a:ln w="3175">
            <a:solidFill>
              <a:srgbClr val="969696"/>
            </a:solidFill>
            <a:round/>
            <a:headEnd/>
            <a:tailEnd/>
          </a:ln>
        </p:spPr>
        <p:txBody>
          <a:bodyPr/>
          <a:lstStyle/>
          <a:p>
            <a:pPr marL="357188" indent="-357188"/>
            <a:r>
              <a:rPr lang="zh-CN" altLang="en-US" i="0"/>
              <a:t>单击添加段落文字</a:t>
            </a:r>
            <a:endParaRPr lang="en-US" altLang="zh-CN" i="0"/>
          </a:p>
        </p:txBody>
      </p:sp>
      <p:sp>
        <p:nvSpPr>
          <p:cNvPr id="10" name="AutoShape 10"/>
          <p:cNvSpPr>
            <a:spLocks noChangeArrowheads="1"/>
          </p:cNvSpPr>
          <p:nvPr/>
        </p:nvSpPr>
        <p:spPr bwMode="gray">
          <a:xfrm>
            <a:off x="2844800" y="2986087"/>
            <a:ext cx="568325" cy="800100"/>
          </a:xfrm>
          <a:prstGeom prst="rightArrow">
            <a:avLst>
              <a:gd name="adj1" fmla="val 53889"/>
              <a:gd name="adj2" fmla="val 62140"/>
            </a:avLst>
          </a:prstGeom>
          <a:solidFill>
            <a:schemeClr val="bg1"/>
          </a:solidFill>
          <a:ln w="9525"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endParaRPr lang="zh-CN" altLang="en-US"/>
          </a:p>
        </p:txBody>
      </p:sp>
      <p:sp>
        <p:nvSpPr>
          <p:cNvPr id="12" name="AutoShape 10"/>
          <p:cNvSpPr>
            <a:spLocks noChangeArrowheads="1"/>
          </p:cNvSpPr>
          <p:nvPr/>
        </p:nvSpPr>
        <p:spPr bwMode="gray">
          <a:xfrm>
            <a:off x="5770658" y="2986087"/>
            <a:ext cx="568325" cy="800100"/>
          </a:xfrm>
          <a:prstGeom prst="rightArrow">
            <a:avLst>
              <a:gd name="adj1" fmla="val 53889"/>
              <a:gd name="adj2" fmla="val 62140"/>
            </a:avLst>
          </a:prstGeom>
          <a:solidFill>
            <a:schemeClr val="bg1"/>
          </a:solidFill>
          <a:ln w="9525"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endParaRPr lang="zh-CN" altLang="en-US"/>
          </a:p>
        </p:txBody>
      </p:sp>
      <p:sp>
        <p:nvSpPr>
          <p:cNvPr id="11"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6</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4" name="Rectangle 3"/>
          <p:cNvSpPr>
            <a:spLocks noChangeArrowheads="1"/>
          </p:cNvSpPr>
          <p:nvPr/>
        </p:nvSpPr>
        <p:spPr bwMode="auto">
          <a:xfrm>
            <a:off x="6299200" y="1390650"/>
            <a:ext cx="2376488" cy="431800"/>
          </a:xfrm>
          <a:prstGeom prst="rect">
            <a:avLst/>
          </a:prstGeom>
          <a:solidFill>
            <a:schemeClr val="hlink"/>
          </a:solidFill>
          <a:ln w="9525">
            <a:solidFill>
              <a:srgbClr val="969696"/>
            </a:solidFill>
            <a:miter lim="800000"/>
            <a:headEnd/>
            <a:tailEnd/>
          </a:ln>
        </p:spPr>
        <p:txBody>
          <a:bodyPr wrap="none" anchor="ctr"/>
          <a:lstStyle/>
          <a:p>
            <a:pPr algn="ctr"/>
            <a:r>
              <a:rPr lang="zh-CN" altLang="en-US">
                <a:solidFill>
                  <a:schemeClr val="bg1"/>
                </a:solidFill>
              </a:rPr>
              <a:t>单击添加标题文字</a:t>
            </a:r>
          </a:p>
        </p:txBody>
      </p:sp>
      <p:sp>
        <p:nvSpPr>
          <p:cNvPr id="5" name="AutoShape 4"/>
          <p:cNvSpPr>
            <a:spLocks noChangeArrowheads="1"/>
          </p:cNvSpPr>
          <p:nvPr/>
        </p:nvSpPr>
        <p:spPr bwMode="auto">
          <a:xfrm>
            <a:off x="6299200" y="3335337"/>
            <a:ext cx="2376488" cy="1655763"/>
          </a:xfrm>
          <a:prstGeom prst="roundRect">
            <a:avLst>
              <a:gd name="adj" fmla="val 0"/>
            </a:avLst>
          </a:prstGeom>
          <a:noFill/>
          <a:ln w="3175" algn="ctr">
            <a:solidFill>
              <a:srgbClr val="969696"/>
            </a:solidFill>
            <a:round/>
            <a:headEnd/>
            <a:tailEnd/>
          </a:ln>
        </p:spPr>
        <p:txBody>
          <a:bodyPr/>
          <a:lstStyle/>
          <a:p>
            <a:pPr marL="357188" indent="-357188"/>
            <a:r>
              <a:rPr lang="zh-CN" altLang="en-US" sz="1600" i="0"/>
              <a:t>单击添加段落文字</a:t>
            </a:r>
            <a:endParaRPr lang="en-US" altLang="zh-CN" sz="1600" i="0"/>
          </a:p>
        </p:txBody>
      </p:sp>
      <p:sp>
        <p:nvSpPr>
          <p:cNvPr id="6" name="Rectangle 5"/>
          <p:cNvSpPr>
            <a:spLocks noChangeArrowheads="1"/>
          </p:cNvSpPr>
          <p:nvPr/>
        </p:nvSpPr>
        <p:spPr bwMode="auto">
          <a:xfrm>
            <a:off x="3348038" y="1390650"/>
            <a:ext cx="2447925" cy="431800"/>
          </a:xfrm>
          <a:prstGeom prst="rect">
            <a:avLst/>
          </a:prstGeom>
          <a:solidFill>
            <a:schemeClr val="hlink"/>
          </a:solidFill>
          <a:ln w="9525">
            <a:solidFill>
              <a:srgbClr val="969696"/>
            </a:solidFill>
            <a:miter lim="800000"/>
            <a:headEnd/>
            <a:tailEnd/>
          </a:ln>
        </p:spPr>
        <p:txBody>
          <a:bodyPr wrap="none" anchor="ctr"/>
          <a:lstStyle/>
          <a:p>
            <a:pPr algn="ctr"/>
            <a:r>
              <a:rPr lang="zh-CN" altLang="en-US" i="0">
                <a:solidFill>
                  <a:schemeClr val="bg1"/>
                </a:solidFill>
              </a:rPr>
              <a:t>单击添加标题文字</a:t>
            </a:r>
          </a:p>
        </p:txBody>
      </p:sp>
      <p:sp>
        <p:nvSpPr>
          <p:cNvPr id="7" name="AutoShape 6"/>
          <p:cNvSpPr>
            <a:spLocks noChangeArrowheads="1"/>
          </p:cNvSpPr>
          <p:nvPr/>
        </p:nvSpPr>
        <p:spPr bwMode="auto">
          <a:xfrm>
            <a:off x="3348038" y="3335337"/>
            <a:ext cx="2447925" cy="1655763"/>
          </a:xfrm>
          <a:prstGeom prst="roundRect">
            <a:avLst>
              <a:gd name="adj" fmla="val 0"/>
            </a:avLst>
          </a:prstGeom>
          <a:noFill/>
          <a:ln w="3175" algn="ctr">
            <a:solidFill>
              <a:srgbClr val="969696"/>
            </a:solidFill>
            <a:round/>
            <a:headEnd/>
            <a:tailEnd/>
          </a:ln>
        </p:spPr>
        <p:txBody>
          <a:bodyPr/>
          <a:lstStyle/>
          <a:p>
            <a:pPr marL="357188" indent="-357188"/>
            <a:r>
              <a:rPr lang="zh-CN" altLang="en-US" sz="1600" i="0"/>
              <a:t>单击添加段落文字</a:t>
            </a:r>
            <a:endParaRPr lang="en-US" altLang="zh-CN" sz="1600" i="0"/>
          </a:p>
        </p:txBody>
      </p:sp>
      <p:sp>
        <p:nvSpPr>
          <p:cNvPr id="8" name="Rectangle 7"/>
          <p:cNvSpPr>
            <a:spLocks noChangeArrowheads="1"/>
          </p:cNvSpPr>
          <p:nvPr/>
        </p:nvSpPr>
        <p:spPr bwMode="auto">
          <a:xfrm>
            <a:off x="468313" y="1390650"/>
            <a:ext cx="2376487" cy="431800"/>
          </a:xfrm>
          <a:prstGeom prst="rect">
            <a:avLst/>
          </a:prstGeom>
          <a:solidFill>
            <a:schemeClr val="hlink"/>
          </a:solidFill>
          <a:ln w="9525">
            <a:solidFill>
              <a:srgbClr val="969696"/>
            </a:solidFill>
            <a:miter lim="800000"/>
            <a:headEnd/>
            <a:tailEnd/>
          </a:ln>
        </p:spPr>
        <p:txBody>
          <a:bodyPr wrap="none" anchor="ctr"/>
          <a:lstStyle/>
          <a:p>
            <a:pPr algn="ctr"/>
            <a:r>
              <a:rPr lang="zh-CN" altLang="en-US">
                <a:solidFill>
                  <a:schemeClr val="bg1"/>
                </a:solidFill>
              </a:rPr>
              <a:t>单击添加标题文字</a:t>
            </a:r>
          </a:p>
        </p:txBody>
      </p:sp>
      <p:sp>
        <p:nvSpPr>
          <p:cNvPr id="9" name="AutoShape 8"/>
          <p:cNvSpPr>
            <a:spLocks noChangeArrowheads="1"/>
          </p:cNvSpPr>
          <p:nvPr/>
        </p:nvSpPr>
        <p:spPr bwMode="auto">
          <a:xfrm>
            <a:off x="468313" y="3335337"/>
            <a:ext cx="2376487" cy="1655763"/>
          </a:xfrm>
          <a:prstGeom prst="roundRect">
            <a:avLst>
              <a:gd name="adj" fmla="val 0"/>
            </a:avLst>
          </a:prstGeom>
          <a:noFill/>
          <a:ln w="3175" algn="ctr">
            <a:solidFill>
              <a:srgbClr val="969696"/>
            </a:solidFill>
            <a:round/>
            <a:headEnd/>
            <a:tailEnd/>
          </a:ln>
        </p:spPr>
        <p:txBody>
          <a:bodyPr/>
          <a:lstStyle/>
          <a:p>
            <a:pPr marL="357188" indent="-357188"/>
            <a:r>
              <a:rPr lang="zh-CN" altLang="en-US" sz="1600" i="0"/>
              <a:t>单击添加段落文字</a:t>
            </a:r>
            <a:endParaRPr lang="en-US" altLang="zh-CN" sz="1600" i="0"/>
          </a:p>
        </p:txBody>
      </p:sp>
      <p:sp>
        <p:nvSpPr>
          <p:cNvPr id="10" name="AutoShape 9"/>
          <p:cNvSpPr>
            <a:spLocks noChangeArrowheads="1"/>
          </p:cNvSpPr>
          <p:nvPr/>
        </p:nvSpPr>
        <p:spPr bwMode="auto">
          <a:xfrm>
            <a:off x="6299200" y="1822450"/>
            <a:ext cx="2376488" cy="1512887"/>
          </a:xfrm>
          <a:prstGeom prst="roundRect">
            <a:avLst>
              <a:gd name="adj" fmla="val 0"/>
            </a:avLst>
          </a:prstGeom>
          <a:blipFill dpi="0" rotWithShape="1">
            <a:blip r:embed="rId2" cstate="print"/>
            <a:srcRect/>
            <a:stretch>
              <a:fillRect/>
            </a:stretch>
          </a:blipFill>
          <a:ln w="3175">
            <a:solidFill>
              <a:srgbClr val="C0C0C0"/>
            </a:solidFill>
            <a:round/>
            <a:headEnd/>
            <a:tailEnd/>
          </a:ln>
        </p:spPr>
        <p:txBody>
          <a:bodyPr/>
          <a:lstStyle/>
          <a:p>
            <a:pPr marL="357188" indent="-357188"/>
            <a:endParaRPr lang="en-US" altLang="zh-CN" sz="1400" i="0">
              <a:solidFill>
                <a:schemeClr val="tx2"/>
              </a:solidFill>
            </a:endParaRPr>
          </a:p>
        </p:txBody>
      </p:sp>
      <p:sp>
        <p:nvSpPr>
          <p:cNvPr id="11" name="AutoShape 10"/>
          <p:cNvSpPr>
            <a:spLocks noChangeArrowheads="1"/>
          </p:cNvSpPr>
          <p:nvPr/>
        </p:nvSpPr>
        <p:spPr bwMode="auto">
          <a:xfrm>
            <a:off x="3348038" y="1822450"/>
            <a:ext cx="2447925" cy="1512887"/>
          </a:xfrm>
          <a:prstGeom prst="roundRect">
            <a:avLst>
              <a:gd name="adj" fmla="val 0"/>
            </a:avLst>
          </a:prstGeom>
          <a:blipFill dpi="0" rotWithShape="1">
            <a:blip r:embed="rId3"/>
            <a:srcRect/>
            <a:stretch>
              <a:fillRect/>
            </a:stretch>
          </a:blipFill>
          <a:ln w="3175">
            <a:solidFill>
              <a:srgbClr val="C0C0C0"/>
            </a:solidFill>
            <a:round/>
            <a:headEnd/>
            <a:tailEnd/>
          </a:ln>
        </p:spPr>
        <p:txBody>
          <a:bodyPr/>
          <a:lstStyle/>
          <a:p>
            <a:pPr marL="357188" indent="-357188"/>
            <a:endParaRPr lang="en-US" altLang="zh-CN" sz="1400" i="0">
              <a:solidFill>
                <a:schemeClr val="tx2"/>
              </a:solidFill>
            </a:endParaRPr>
          </a:p>
        </p:txBody>
      </p:sp>
      <p:sp>
        <p:nvSpPr>
          <p:cNvPr id="12" name="AutoShape 11"/>
          <p:cNvSpPr>
            <a:spLocks noChangeArrowheads="1"/>
          </p:cNvSpPr>
          <p:nvPr/>
        </p:nvSpPr>
        <p:spPr bwMode="auto">
          <a:xfrm>
            <a:off x="468313" y="1822450"/>
            <a:ext cx="2376487" cy="1512887"/>
          </a:xfrm>
          <a:prstGeom prst="roundRect">
            <a:avLst>
              <a:gd name="adj" fmla="val 0"/>
            </a:avLst>
          </a:prstGeom>
          <a:blipFill dpi="0" rotWithShape="1">
            <a:blip r:embed="rId4" cstate="print"/>
            <a:srcRect/>
            <a:stretch>
              <a:fillRect/>
            </a:stretch>
          </a:blipFill>
          <a:ln w="3175">
            <a:solidFill>
              <a:srgbClr val="C0C0C0"/>
            </a:solidFill>
            <a:round/>
            <a:headEnd/>
            <a:tailEnd/>
          </a:ln>
        </p:spPr>
        <p:txBody>
          <a:bodyPr/>
          <a:lstStyle/>
          <a:p>
            <a:pPr marL="357188" indent="-357188"/>
            <a:endParaRPr lang="en-US" altLang="zh-CN" sz="1400" i="0">
              <a:solidFill>
                <a:schemeClr val="tx2"/>
              </a:solidFill>
            </a:endParaRPr>
          </a:p>
        </p:txBody>
      </p:sp>
      <p:sp>
        <p:nvSpPr>
          <p:cNvPr id="13"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7</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4" name="Rectangle 4"/>
          <p:cNvSpPr>
            <a:spLocks noChangeArrowheads="1"/>
          </p:cNvSpPr>
          <p:nvPr/>
        </p:nvSpPr>
        <p:spPr bwMode="gray">
          <a:xfrm>
            <a:off x="476250" y="1524000"/>
            <a:ext cx="3990975" cy="2994025"/>
          </a:xfrm>
          <a:prstGeom prst="rect">
            <a:avLst/>
          </a:prstGeom>
          <a:blipFill dpi="0" rotWithShape="1">
            <a:blip r:embed="rId2" cstate="print"/>
            <a:srcRect/>
            <a:stretch>
              <a:fillRect/>
            </a:stretch>
          </a:blipFill>
          <a:ln w="3175" algn="ctr">
            <a:solidFill>
              <a:srgbClr val="C0C0C0"/>
            </a:solidFill>
            <a:miter lim="800000"/>
            <a:headEnd/>
            <a:tailEnd/>
          </a:ln>
        </p:spPr>
        <p:txBody>
          <a:bodyPr wrap="none" anchor="ctr"/>
          <a:lstStyle/>
          <a:p>
            <a:endParaRPr lang="zh-CN" altLang="en-US"/>
          </a:p>
        </p:txBody>
      </p:sp>
      <p:sp>
        <p:nvSpPr>
          <p:cNvPr id="5" name="Rectangle 3"/>
          <p:cNvSpPr>
            <a:spLocks noChangeArrowheads="1"/>
          </p:cNvSpPr>
          <p:nvPr/>
        </p:nvSpPr>
        <p:spPr bwMode="auto">
          <a:xfrm>
            <a:off x="4718050" y="1466850"/>
            <a:ext cx="3889375" cy="1860550"/>
          </a:xfrm>
          <a:prstGeom prst="rect">
            <a:avLst/>
          </a:prstGeom>
          <a:noFill/>
          <a:ln w="9525">
            <a:noFill/>
            <a:miter lim="800000"/>
            <a:headEnd/>
            <a:tailEnd/>
          </a:ln>
        </p:spPr>
        <p:txBody>
          <a:bodyPr lIns="0" rIns="0"/>
          <a:lstStyle/>
          <a:p>
            <a:pPr>
              <a:lnSpc>
                <a:spcPct val="120000"/>
              </a:lnSpc>
              <a:spcBef>
                <a:spcPct val="20000"/>
              </a:spcBef>
            </a:pPr>
            <a:r>
              <a:rPr lang="zh-CN" altLang="en-US" sz="2800" b="1" i="0" dirty="0" smtClean="0"/>
              <a:t>图片配字</a:t>
            </a:r>
            <a:endParaRPr lang="en-US" altLang="zh-CN" sz="2800" b="1" i="0" dirty="0"/>
          </a:p>
          <a:p>
            <a:pPr>
              <a:lnSpc>
                <a:spcPct val="120000"/>
              </a:lnSpc>
              <a:spcBef>
                <a:spcPct val="20000"/>
              </a:spcBef>
            </a:pPr>
            <a:endParaRPr lang="zh-CN" altLang="en-US" sz="2800" b="1" i="0" dirty="0"/>
          </a:p>
          <a:p>
            <a:pPr>
              <a:lnSpc>
                <a:spcPct val="120000"/>
              </a:lnSpc>
              <a:spcBef>
                <a:spcPct val="20000"/>
              </a:spcBef>
            </a:pPr>
            <a:r>
              <a:rPr lang="zh-CN" altLang="en-US" sz="1600" i="0" dirty="0"/>
              <a:t>单击添加您</a:t>
            </a:r>
            <a:r>
              <a:rPr lang="zh-CN" altLang="en-US" sz="1600" i="0" dirty="0" smtClean="0"/>
              <a:t>的信息</a:t>
            </a:r>
            <a:endParaRPr lang="zh-CN" altLang="en-US" sz="1600" i="0" dirty="0"/>
          </a:p>
        </p:txBody>
      </p:sp>
      <p:sp>
        <p:nvSpPr>
          <p:cNvPr id="6"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8</a:t>
            </a:fld>
            <a:endParaRPr lang="en-US" altLang="zh-CN" dirty="0" smtClean="0">
              <a:solidFill>
                <a:schemeClr val="tx1"/>
              </a:solidFill>
              <a:latin typeface="Arial" pitchFamily="34" charset="0"/>
            </a:endParaRPr>
          </a:p>
        </p:txBody>
      </p:sp>
      <p:sp>
        <p:nvSpPr>
          <p:cNvPr id="7" name="Rectangle 4"/>
          <p:cNvSpPr>
            <a:spLocks noChangeArrowheads="1"/>
          </p:cNvSpPr>
          <p:nvPr/>
        </p:nvSpPr>
        <p:spPr bwMode="gray">
          <a:xfrm>
            <a:off x="476250" y="1524000"/>
            <a:ext cx="3990975" cy="2994025"/>
          </a:xfrm>
          <a:prstGeom prst="rect">
            <a:avLst/>
          </a:prstGeom>
          <a:blipFill dpi="0" rotWithShape="1">
            <a:blip r:embed="rId3" cstate="print"/>
            <a:srcRect/>
            <a:stretch>
              <a:fillRect/>
            </a:stretch>
          </a:blipFill>
          <a:ln w="3175" algn="ctr">
            <a:solidFill>
              <a:srgbClr val="C0C0C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3000"/>
                                        <p:tgtEl>
                                          <p:spTgt spid="7"/>
                                        </p:tgtEl>
                                      </p:cBhvr>
                                    </p:animEffect>
                                    <p:set>
                                      <p:cBhvr>
                                        <p:cTn id="7" dur="1" fill="hold">
                                          <p:stCondLst>
                                            <p:cond delay="2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内容页样式</a:t>
            </a:r>
            <a:endParaRPr lang="zh-CN" altLang="en-US" dirty="0"/>
          </a:p>
        </p:txBody>
      </p:sp>
      <p:sp>
        <p:nvSpPr>
          <p:cNvPr id="8" name="AutoShape 6"/>
          <p:cNvSpPr>
            <a:spLocks noChangeArrowheads="1"/>
          </p:cNvSpPr>
          <p:nvPr/>
        </p:nvSpPr>
        <p:spPr bwMode="auto">
          <a:xfrm>
            <a:off x="5973763" y="1398588"/>
            <a:ext cx="2328862" cy="3867150"/>
          </a:xfrm>
          <a:prstGeom prst="roundRect">
            <a:avLst>
              <a:gd name="adj" fmla="val 2375"/>
            </a:avLst>
          </a:prstGeom>
          <a:noFill/>
          <a:ln w="9525">
            <a:noFill/>
            <a:round/>
            <a:headEnd/>
            <a:tailEnd/>
          </a:ln>
          <a:effectLst>
            <a:prstShdw prst="shdw17" dist="17961" dir="2700000">
              <a:schemeClr val="bg1">
                <a:gamma/>
                <a:shade val="60000"/>
                <a:invGamma/>
              </a:schemeClr>
            </a:prstShdw>
          </a:effectLst>
        </p:spPr>
        <p:txBody>
          <a:bodyPr anchor="ctr"/>
          <a:lstStyle/>
          <a:p>
            <a:pPr>
              <a:lnSpc>
                <a:spcPct val="120000"/>
              </a:lnSpc>
              <a:defRPr/>
            </a:pPr>
            <a:r>
              <a:rPr lang="zh-CN" altLang="en-US" sz="1600" i="0">
                <a:latin typeface="Arial" charset="0"/>
              </a:rPr>
              <a:t>单击添加段落文字单击添加段落文字单击添加段落文字单击添加段落文字。</a:t>
            </a:r>
          </a:p>
          <a:p>
            <a:pPr>
              <a:lnSpc>
                <a:spcPct val="120000"/>
              </a:lnSpc>
              <a:defRPr/>
            </a:pPr>
            <a:endParaRPr lang="zh-CN" altLang="en-US" sz="1600" i="0">
              <a:latin typeface="Arial" charset="0"/>
            </a:endParaRPr>
          </a:p>
        </p:txBody>
      </p:sp>
      <p:sp>
        <p:nvSpPr>
          <p:cNvPr id="9" name="AutoShape 7"/>
          <p:cNvSpPr>
            <a:spLocks noChangeArrowheads="1"/>
          </p:cNvSpPr>
          <p:nvPr/>
        </p:nvSpPr>
        <p:spPr bwMode="auto">
          <a:xfrm>
            <a:off x="6029325" y="1270000"/>
            <a:ext cx="2646363" cy="725488"/>
          </a:xfrm>
          <a:prstGeom prst="chevron">
            <a:avLst>
              <a:gd name="adj" fmla="val 54091"/>
            </a:avLst>
          </a:prstGeom>
          <a:gradFill flip="none" rotWithShape="1">
            <a:gsLst>
              <a:gs pos="0">
                <a:srgbClr val="FFC000"/>
              </a:gs>
              <a:gs pos="66000">
                <a:srgbClr val="FF9933"/>
              </a:gs>
            </a:gsLst>
            <a:lin ang="162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单击添加内容</a:t>
            </a:r>
            <a:endParaRPr lang="en-US" altLang="zh-CN" b="1" dirty="0">
              <a:solidFill>
                <a:schemeClr val="bg1"/>
              </a:solidFill>
              <a:effectLst>
                <a:outerShdw blurRad="38100" dist="38100" dir="2700000" algn="tl">
                  <a:srgbClr val="000000">
                    <a:alpha val="43137"/>
                  </a:srgbClr>
                </a:outerShdw>
              </a:effectLst>
            </a:endParaRPr>
          </a:p>
        </p:txBody>
      </p:sp>
      <p:sp>
        <p:nvSpPr>
          <p:cNvPr id="10" name="AutoShape 9"/>
          <p:cNvSpPr>
            <a:spLocks noChangeArrowheads="1"/>
          </p:cNvSpPr>
          <p:nvPr/>
        </p:nvSpPr>
        <p:spPr bwMode="auto">
          <a:xfrm>
            <a:off x="468313" y="1398588"/>
            <a:ext cx="2193925" cy="3895725"/>
          </a:xfrm>
          <a:prstGeom prst="roundRect">
            <a:avLst>
              <a:gd name="adj" fmla="val 2375"/>
            </a:avLst>
          </a:prstGeom>
          <a:noFill/>
          <a:ln w="9525">
            <a:noFill/>
            <a:round/>
            <a:headEnd/>
            <a:tailEnd/>
          </a:ln>
          <a:effectLst>
            <a:prstShdw prst="shdw17" dist="17961" dir="2700000">
              <a:schemeClr val="bg1">
                <a:gamma/>
                <a:shade val="60000"/>
                <a:invGamma/>
              </a:schemeClr>
            </a:prstShdw>
          </a:effectLst>
        </p:spPr>
        <p:txBody>
          <a:bodyPr wrap="none" anchor="ctr"/>
          <a:lstStyle/>
          <a:p>
            <a:pPr>
              <a:defRPr/>
            </a:pPr>
            <a:endParaRPr lang="zh-CN" altLang="en-US">
              <a:latin typeface="Arial" charset="0"/>
            </a:endParaRPr>
          </a:p>
        </p:txBody>
      </p:sp>
      <p:sp>
        <p:nvSpPr>
          <p:cNvPr id="11" name="AutoShape 10"/>
          <p:cNvSpPr>
            <a:spLocks noChangeArrowheads="1"/>
          </p:cNvSpPr>
          <p:nvPr/>
        </p:nvSpPr>
        <p:spPr bwMode="auto">
          <a:xfrm>
            <a:off x="3167063" y="1398588"/>
            <a:ext cx="2309812" cy="3867150"/>
          </a:xfrm>
          <a:prstGeom prst="roundRect">
            <a:avLst>
              <a:gd name="adj" fmla="val 2375"/>
            </a:avLst>
          </a:prstGeom>
          <a:noFill/>
          <a:ln w="9525">
            <a:noFill/>
            <a:round/>
            <a:headEnd/>
            <a:tailEnd/>
          </a:ln>
          <a:effectLst>
            <a:prstShdw prst="shdw17" dist="17961" dir="2700000">
              <a:schemeClr val="bg1">
                <a:gamma/>
                <a:shade val="60000"/>
                <a:invGamma/>
              </a:schemeClr>
            </a:prstShdw>
          </a:effectLst>
        </p:spPr>
        <p:txBody>
          <a:bodyPr anchor="ctr"/>
          <a:lstStyle/>
          <a:p>
            <a:pPr>
              <a:lnSpc>
                <a:spcPct val="120000"/>
              </a:lnSpc>
              <a:defRPr/>
            </a:pPr>
            <a:r>
              <a:rPr lang="zh-CN" altLang="en-US" sz="1600" i="0">
                <a:latin typeface="Arial" charset="0"/>
              </a:rPr>
              <a:t>单击添加段落文字单击添加段落文字单击添加段落文字单击添加段落文字。</a:t>
            </a:r>
          </a:p>
          <a:p>
            <a:pPr>
              <a:defRPr/>
            </a:pPr>
            <a:endParaRPr lang="zh-CN" altLang="en-US" sz="1600" b="1" i="0">
              <a:latin typeface="Arial" charset="0"/>
            </a:endParaRPr>
          </a:p>
        </p:txBody>
      </p:sp>
      <p:sp>
        <p:nvSpPr>
          <p:cNvPr id="12" name="AutoShape 11"/>
          <p:cNvSpPr>
            <a:spLocks noChangeArrowheads="1"/>
          </p:cNvSpPr>
          <p:nvPr/>
        </p:nvSpPr>
        <p:spPr bwMode="auto">
          <a:xfrm>
            <a:off x="3119438" y="1282700"/>
            <a:ext cx="2757487" cy="725488"/>
          </a:xfrm>
          <a:prstGeom prst="chevron">
            <a:avLst>
              <a:gd name="adj" fmla="val 56362"/>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5400000" scaled="1"/>
            <a:tileRect/>
          </a:gra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单击添加内容</a:t>
            </a:r>
            <a:endParaRPr lang="en-US" altLang="zh-CN" b="1" dirty="0">
              <a:solidFill>
                <a:schemeClr val="bg1"/>
              </a:solidFill>
              <a:effectLst>
                <a:outerShdw blurRad="38100" dist="38100" dir="2700000" algn="tl">
                  <a:srgbClr val="000000">
                    <a:alpha val="43137"/>
                  </a:srgbClr>
                </a:outerShdw>
              </a:effectLst>
            </a:endParaRPr>
          </a:p>
        </p:txBody>
      </p:sp>
      <p:sp>
        <p:nvSpPr>
          <p:cNvPr id="13" name="AutoShape 12"/>
          <p:cNvSpPr>
            <a:spLocks noChangeArrowheads="1"/>
          </p:cNvSpPr>
          <p:nvPr/>
        </p:nvSpPr>
        <p:spPr bwMode="auto">
          <a:xfrm>
            <a:off x="468313" y="1282700"/>
            <a:ext cx="2641600" cy="725488"/>
          </a:xfrm>
          <a:prstGeom prst="homePlate">
            <a:avLst>
              <a:gd name="adj" fmla="val 63872"/>
            </a:avLst>
          </a:prstGeom>
          <a:solidFill>
            <a:srgbClr val="C00000"/>
          </a:solidFill>
          <a:ln w="9525">
            <a:noFill/>
            <a:miter lim="800000"/>
            <a:headEnd/>
            <a:tailEnd/>
          </a:ln>
        </p:spPr>
        <p:txBody>
          <a:bodyPr wrap="none" anchor="ctr"/>
          <a:lstStyle/>
          <a:p>
            <a:pPr algn="ctr"/>
            <a:r>
              <a:rPr lang="zh-CN" altLang="en-US" b="1" dirty="0">
                <a:solidFill>
                  <a:schemeClr val="bg1"/>
                </a:solidFill>
                <a:effectLst>
                  <a:outerShdw blurRad="38100" dist="38100" dir="2700000" algn="tl">
                    <a:srgbClr val="000000">
                      <a:alpha val="43137"/>
                    </a:srgbClr>
                  </a:outerShdw>
                </a:effectLst>
              </a:rPr>
              <a:t>单击添加内容</a:t>
            </a:r>
          </a:p>
        </p:txBody>
      </p:sp>
      <p:graphicFrame>
        <p:nvGraphicFramePr>
          <p:cNvPr id="14" name="Group 13"/>
          <p:cNvGraphicFramePr>
            <a:graphicFrameLocks noGrp="1"/>
          </p:cNvGraphicFramePr>
          <p:nvPr>
            <p:ph idx="1"/>
          </p:nvPr>
        </p:nvGraphicFramePr>
        <p:xfrm>
          <a:off x="608013" y="2090738"/>
          <a:ext cx="1973262" cy="1893889"/>
        </p:xfrm>
        <a:graphic>
          <a:graphicData uri="http://schemas.openxmlformats.org/drawingml/2006/table">
            <a:tbl>
              <a:tblPr/>
              <a:tblGrid>
                <a:gridCol w="1973262"/>
              </a:tblGrid>
              <a:tr h="347663">
                <a:tc>
                  <a:txBody>
                    <a:bodyPr/>
                    <a:lstStyle/>
                    <a:p>
                      <a:pPr marL="342900" marR="0" lvl="0" indent="-34290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1000" b="1" i="0" u="none" strike="noStrike" cap="none" normalizeH="0" baseline="0" dirty="0" smtClean="0">
                          <a:ln>
                            <a:noFill/>
                          </a:ln>
                          <a:solidFill>
                            <a:schemeClr val="tx1"/>
                          </a:solidFill>
                          <a:effectLst/>
                          <a:latin typeface="Arial" charset="0"/>
                          <a:ea typeface="华文细黑" pitchFamily="2" charset="-122"/>
                        </a:rPr>
                        <a:t>1</a:t>
                      </a:r>
                      <a:r>
                        <a:rPr kumimoji="0" lang="zh-CN" altLang="en-US" sz="1000" b="1" i="0" u="none" strike="noStrike" cap="none" normalizeH="0" baseline="0" dirty="0" smtClean="0">
                          <a:ln>
                            <a:noFill/>
                          </a:ln>
                          <a:solidFill>
                            <a:schemeClr val="tx1"/>
                          </a:solidFill>
                          <a:effectLst/>
                          <a:latin typeface="Arial" charset="0"/>
                          <a:ea typeface="华文细黑" pitchFamily="2" charset="-122"/>
                        </a:rPr>
                        <a:t>、</a:t>
                      </a:r>
                      <a:endParaRPr kumimoji="0" lang="en-US" altLang="zh-CN" sz="1000" b="0" i="0" u="none" strike="noStrike" cap="none" normalizeH="0" baseline="0" dirty="0" smtClean="0">
                        <a:ln>
                          <a:noFill/>
                        </a:ln>
                        <a:solidFill>
                          <a:schemeClr val="tx1"/>
                        </a:solidFill>
                        <a:effectLst/>
                        <a:latin typeface="Arial" charset="0"/>
                        <a:ea typeface="华文细黑" pitchFamily="2" charset="-122"/>
                      </a:endParaRPr>
                    </a:p>
                  </a:txBody>
                  <a:tcPr anchor="ctr" horzOverflow="overflow">
                    <a:lnL cap="flat">
                      <a:noFill/>
                    </a:lnL>
                    <a:lnR cap="flat">
                      <a:noFill/>
                    </a:lnR>
                    <a:lnT cap="flat">
                      <a:noFill/>
                    </a:lnT>
                    <a:lnB w="3175" cap="flat" cmpd="sng" algn="ctr">
                      <a:solidFill>
                        <a:srgbClr val="969696"/>
                      </a:solidFill>
                      <a:prstDash val="solid"/>
                      <a:round/>
                      <a:headEnd type="none" w="med" len="med"/>
                      <a:tailEnd type="none" w="med" len="med"/>
                    </a:lnB>
                    <a:lnTlToBr>
                      <a:noFill/>
                    </a:lnTlToBr>
                    <a:lnBlToTr>
                      <a:noFill/>
                    </a:lnBlToTr>
                    <a:noFill/>
                  </a:tcPr>
                </a:tc>
              </a:tr>
              <a:tr h="30797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华文细黑" pitchFamily="2" charset="-122"/>
                        </a:rPr>
                        <a:t>2</a:t>
                      </a:r>
                      <a:r>
                        <a:rPr kumimoji="0" lang="zh-CN" altLang="en-US" sz="1000" b="1" i="0" u="none" strike="noStrike" cap="none" normalizeH="0" baseline="0" smtClean="0">
                          <a:ln>
                            <a:noFill/>
                          </a:ln>
                          <a:solidFill>
                            <a:schemeClr val="tx1"/>
                          </a:solidFill>
                          <a:effectLst/>
                          <a:latin typeface="Arial" charset="0"/>
                          <a:ea typeface="华文细黑" pitchFamily="2" charset="-122"/>
                        </a:rPr>
                        <a:t>、</a:t>
                      </a:r>
                      <a:endParaRPr kumimoji="0" lang="en-US" altLang="zh-CN" sz="1000" b="0" i="0" u="none" strike="noStrike" cap="none" normalizeH="0" baseline="0" smtClean="0">
                        <a:ln>
                          <a:noFill/>
                        </a:ln>
                        <a:solidFill>
                          <a:schemeClr val="tx1"/>
                        </a:solidFill>
                        <a:effectLst/>
                        <a:latin typeface="Arial" charset="0"/>
                        <a:ea typeface="华文细黑" pitchFamily="2" charset="-122"/>
                        <a:cs typeface="Arial" charset="0"/>
                      </a:endParaRPr>
                    </a:p>
                  </a:txBody>
                  <a:tcPr anchor="ctr" horzOverflow="overflow">
                    <a:lnL cap="flat">
                      <a:noFill/>
                    </a:lnL>
                    <a:lnR cap="flat">
                      <a:noFill/>
                    </a:lnR>
                    <a:lnT w="3175" cap="flat" cmpd="sng" algn="ctr">
                      <a:solidFill>
                        <a:srgbClr val="969696"/>
                      </a:solidFill>
                      <a:prstDash val="solid"/>
                      <a:round/>
                      <a:headEnd type="none" w="med" len="med"/>
                      <a:tailEnd type="none" w="med" len="med"/>
                    </a:lnT>
                    <a:lnB w="3175" cap="flat" cmpd="sng" algn="ctr">
                      <a:solidFill>
                        <a:srgbClr val="969696"/>
                      </a:solidFill>
                      <a:prstDash val="solid"/>
                      <a:round/>
                      <a:headEnd type="none" w="med" len="med"/>
                      <a:tailEnd type="none" w="med" len="med"/>
                    </a:lnB>
                    <a:lnTlToBr>
                      <a:noFill/>
                    </a:lnTlToBr>
                    <a:lnBlToTr>
                      <a:noFill/>
                    </a:lnBlToTr>
                    <a:noFill/>
                  </a:tcPr>
                </a:tc>
              </a:tr>
              <a:tr h="306388">
                <a:tc>
                  <a:txBody>
                    <a:bodyPr/>
                    <a:lstStyle/>
                    <a:p>
                      <a:pPr marL="342900" marR="0" lvl="0" indent="-34290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华文细黑" pitchFamily="2" charset="-122"/>
                        </a:rPr>
                        <a:t>3</a:t>
                      </a:r>
                      <a:r>
                        <a:rPr kumimoji="0" lang="zh-CN" altLang="en-US" sz="1000" b="1" i="0" u="none" strike="noStrike" cap="none" normalizeH="0" baseline="0" smtClean="0">
                          <a:ln>
                            <a:noFill/>
                          </a:ln>
                          <a:solidFill>
                            <a:schemeClr val="tx1"/>
                          </a:solidFill>
                          <a:effectLst/>
                          <a:latin typeface="Arial" charset="0"/>
                          <a:ea typeface="华文细黑" pitchFamily="2" charset="-122"/>
                        </a:rPr>
                        <a:t>、</a:t>
                      </a:r>
                      <a:endParaRPr kumimoji="0" lang="en-US" altLang="zh-CN" sz="1000" b="0" i="0" u="none" strike="noStrike" cap="none" normalizeH="0" baseline="0" smtClean="0">
                        <a:ln>
                          <a:noFill/>
                        </a:ln>
                        <a:solidFill>
                          <a:schemeClr val="tx1"/>
                        </a:solidFill>
                        <a:effectLst/>
                        <a:latin typeface="Arial" charset="0"/>
                        <a:ea typeface="华文细黑" pitchFamily="2" charset="-122"/>
                      </a:endParaRPr>
                    </a:p>
                  </a:txBody>
                  <a:tcPr anchor="b" horzOverflow="overflow">
                    <a:lnL cap="flat">
                      <a:noFill/>
                    </a:lnL>
                    <a:lnR cap="flat">
                      <a:noFill/>
                    </a:lnR>
                    <a:lnT w="3175" cap="flat" cmpd="sng" algn="ctr">
                      <a:solidFill>
                        <a:srgbClr val="969696"/>
                      </a:solidFill>
                      <a:prstDash val="solid"/>
                      <a:round/>
                      <a:headEnd type="none" w="med" len="med"/>
                      <a:tailEnd type="none" w="med" len="med"/>
                    </a:lnT>
                    <a:lnB w="3175" cap="flat" cmpd="sng" algn="ctr">
                      <a:solidFill>
                        <a:srgbClr val="969696"/>
                      </a:solidFill>
                      <a:prstDash val="solid"/>
                      <a:round/>
                      <a:headEnd type="none" w="med" len="med"/>
                      <a:tailEnd type="none" w="med" len="med"/>
                    </a:lnB>
                    <a:lnTlToBr>
                      <a:noFill/>
                    </a:lnTlToBr>
                    <a:lnBlToTr>
                      <a:noFill/>
                    </a:lnBlToTr>
                    <a:noFill/>
                  </a:tcPr>
                </a:tc>
              </a:tr>
              <a:tr h="31432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华文细黑" pitchFamily="2" charset="-122"/>
                        </a:rPr>
                        <a:t>4</a:t>
                      </a:r>
                      <a:r>
                        <a:rPr kumimoji="0" lang="zh-CN" altLang="en-US" sz="1000" b="1" i="0" u="none" strike="noStrike" cap="none" normalizeH="0" baseline="0" smtClean="0">
                          <a:ln>
                            <a:noFill/>
                          </a:ln>
                          <a:solidFill>
                            <a:schemeClr val="tx1"/>
                          </a:solidFill>
                          <a:effectLst/>
                          <a:latin typeface="Arial" charset="0"/>
                          <a:ea typeface="华文细黑" pitchFamily="2" charset="-122"/>
                        </a:rPr>
                        <a:t>、</a:t>
                      </a:r>
                      <a:endParaRPr kumimoji="0" lang="en-US" altLang="zh-CN" sz="1000" b="0" i="0" u="none" strike="noStrike" cap="none" normalizeH="0" baseline="0" smtClean="0">
                        <a:ln>
                          <a:noFill/>
                        </a:ln>
                        <a:solidFill>
                          <a:schemeClr val="tx1"/>
                        </a:solidFill>
                        <a:effectLst/>
                        <a:latin typeface="Arial" charset="0"/>
                        <a:ea typeface="华文细黑" pitchFamily="2" charset="-122"/>
                      </a:endParaRPr>
                    </a:p>
                  </a:txBody>
                  <a:tcPr anchor="b" horzOverflow="overflow">
                    <a:lnL cap="flat">
                      <a:noFill/>
                    </a:lnL>
                    <a:lnR cap="flat">
                      <a:noFill/>
                    </a:lnR>
                    <a:lnT w="3175" cap="flat" cmpd="sng" algn="ctr">
                      <a:solidFill>
                        <a:srgbClr val="969696"/>
                      </a:solidFill>
                      <a:prstDash val="solid"/>
                      <a:round/>
                      <a:headEnd type="none" w="med" len="med"/>
                      <a:tailEnd type="none" w="med" len="med"/>
                    </a:lnT>
                    <a:lnB w="3175" cap="flat" cmpd="sng" algn="ctr">
                      <a:solidFill>
                        <a:srgbClr val="969696"/>
                      </a:solidFill>
                      <a:prstDash val="solid"/>
                      <a:round/>
                      <a:headEnd type="none" w="med" len="med"/>
                      <a:tailEnd type="none" w="med" len="med"/>
                    </a:lnB>
                    <a:lnTlToBr>
                      <a:noFill/>
                    </a:lnTlToBr>
                    <a:lnBlToTr>
                      <a:noFill/>
                    </a:lnBlToTr>
                    <a:noFill/>
                  </a:tcPr>
                </a:tc>
              </a:tr>
              <a:tr h="309563">
                <a:tc>
                  <a:txBody>
                    <a:bodyPr/>
                    <a:lstStyle/>
                    <a:p>
                      <a:pPr marL="342900" marR="0" lvl="0" indent="-34290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华文细黑" pitchFamily="2" charset="-122"/>
                        </a:rPr>
                        <a:t>5</a:t>
                      </a:r>
                      <a:r>
                        <a:rPr kumimoji="0" lang="zh-CN" altLang="en-US" sz="1000" b="1" i="0" u="none" strike="noStrike" cap="none" normalizeH="0" baseline="0" smtClean="0">
                          <a:ln>
                            <a:noFill/>
                          </a:ln>
                          <a:solidFill>
                            <a:schemeClr val="tx1"/>
                          </a:solidFill>
                          <a:effectLst/>
                          <a:latin typeface="Arial" charset="0"/>
                          <a:ea typeface="华文细黑" pitchFamily="2" charset="-122"/>
                        </a:rPr>
                        <a:t>、</a:t>
                      </a:r>
                      <a:endParaRPr kumimoji="0" lang="en-US" altLang="zh-CN" sz="1000" b="0" i="0" u="none" strike="noStrike" cap="none" normalizeH="0" baseline="0" smtClean="0">
                        <a:ln>
                          <a:noFill/>
                        </a:ln>
                        <a:solidFill>
                          <a:schemeClr val="tx1"/>
                        </a:solidFill>
                        <a:effectLst/>
                        <a:latin typeface="Arial" charset="0"/>
                        <a:ea typeface="华文细黑" pitchFamily="2" charset="-122"/>
                      </a:endParaRPr>
                    </a:p>
                  </a:txBody>
                  <a:tcPr anchor="b" horzOverflow="overflow">
                    <a:lnL cap="flat">
                      <a:noFill/>
                    </a:lnL>
                    <a:lnR cap="flat">
                      <a:noFill/>
                    </a:lnR>
                    <a:lnT w="3175" cap="flat" cmpd="sng" algn="ctr">
                      <a:solidFill>
                        <a:srgbClr val="969696"/>
                      </a:solidFill>
                      <a:prstDash val="solid"/>
                      <a:round/>
                      <a:headEnd type="none" w="med" len="med"/>
                      <a:tailEnd type="none" w="med" len="med"/>
                    </a:lnT>
                    <a:lnB w="3175" cap="flat" cmpd="sng" algn="ctr">
                      <a:solidFill>
                        <a:srgbClr val="969696"/>
                      </a:solidFill>
                      <a:prstDash val="solid"/>
                      <a:round/>
                      <a:headEnd type="none" w="med" len="med"/>
                      <a:tailEnd type="none" w="med" len="med"/>
                    </a:lnB>
                    <a:lnTlToBr>
                      <a:noFill/>
                    </a:lnTlToBr>
                    <a:lnBlToTr>
                      <a:noFill/>
                    </a:lnBlToTr>
                    <a:noFill/>
                  </a:tcPr>
                </a:tc>
              </a:tr>
              <a:tr h="307975">
                <a:tc>
                  <a:txBody>
                    <a:bodyPr/>
                    <a:lstStyle/>
                    <a:p>
                      <a:pPr marL="342900" marR="0" lvl="0" indent="-34290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1000" b="1" i="0" u="none" strike="noStrike" cap="none" normalizeH="0" baseline="0" dirty="0" smtClean="0">
                          <a:ln>
                            <a:noFill/>
                          </a:ln>
                          <a:solidFill>
                            <a:schemeClr val="tx1"/>
                          </a:solidFill>
                          <a:effectLst/>
                          <a:latin typeface="Arial" charset="0"/>
                          <a:ea typeface="华文细黑" pitchFamily="2" charset="-122"/>
                        </a:rPr>
                        <a:t>6</a:t>
                      </a:r>
                      <a:r>
                        <a:rPr kumimoji="0" lang="zh-CN" altLang="en-US" sz="1000" b="1" i="0" u="none" strike="noStrike" cap="none" normalizeH="0" baseline="0" dirty="0" smtClean="0">
                          <a:ln>
                            <a:noFill/>
                          </a:ln>
                          <a:solidFill>
                            <a:schemeClr val="tx1"/>
                          </a:solidFill>
                          <a:effectLst/>
                          <a:latin typeface="Arial" charset="0"/>
                          <a:ea typeface="华文细黑" pitchFamily="2" charset="-122"/>
                        </a:rPr>
                        <a:t>、</a:t>
                      </a:r>
                      <a:endParaRPr kumimoji="0" lang="en-US" altLang="zh-CN" sz="1000" b="0" i="0" u="none" strike="noStrike" cap="none" normalizeH="0" baseline="0" dirty="0" smtClean="0">
                        <a:ln>
                          <a:noFill/>
                        </a:ln>
                        <a:solidFill>
                          <a:schemeClr val="tx1"/>
                        </a:solidFill>
                        <a:effectLst/>
                        <a:latin typeface="Arial" charset="0"/>
                        <a:ea typeface="华文细黑" pitchFamily="2" charset="-122"/>
                      </a:endParaRPr>
                    </a:p>
                  </a:txBody>
                  <a:tcPr anchor="b" horzOverflow="overflow">
                    <a:lnL cap="flat">
                      <a:noFill/>
                    </a:lnL>
                    <a:lnR cap="flat">
                      <a:noFill/>
                    </a:lnR>
                    <a:lnT w="3175" cap="flat" cmpd="sng" algn="ctr">
                      <a:solidFill>
                        <a:srgbClr val="969696"/>
                      </a:solidFill>
                      <a:prstDash val="solid"/>
                      <a:round/>
                      <a:headEnd type="none" w="med" len="med"/>
                      <a:tailEnd type="none" w="med" len="med"/>
                    </a:lnT>
                    <a:lnB w="3175" cap="flat" cmpd="sng" algn="ctr">
                      <a:solidFill>
                        <a:srgbClr val="969696"/>
                      </a:solidFill>
                      <a:prstDash val="solid"/>
                      <a:round/>
                      <a:headEnd type="none" w="med" len="med"/>
                      <a:tailEnd type="none" w="med" len="med"/>
                    </a:lnB>
                    <a:lnTlToBr>
                      <a:noFill/>
                    </a:lnTlToBr>
                    <a:lnBlToTr>
                      <a:noFill/>
                    </a:lnBlToTr>
                    <a:noFill/>
                  </a:tcPr>
                </a:tc>
              </a:tr>
            </a:tbl>
          </a:graphicData>
        </a:graphic>
      </p:graphicFrame>
      <p:grpSp>
        <p:nvGrpSpPr>
          <p:cNvPr id="31" name="组合 30"/>
          <p:cNvGrpSpPr/>
          <p:nvPr/>
        </p:nvGrpSpPr>
        <p:grpSpPr>
          <a:xfrm>
            <a:off x="425450" y="4324350"/>
            <a:ext cx="8293100" cy="869950"/>
            <a:chOff x="382588" y="5414963"/>
            <a:chExt cx="8293100" cy="869950"/>
          </a:xfrm>
        </p:grpSpPr>
        <p:grpSp>
          <p:nvGrpSpPr>
            <p:cNvPr id="4" name="Group 2"/>
            <p:cNvGrpSpPr>
              <a:grpSpLocks/>
            </p:cNvGrpSpPr>
            <p:nvPr/>
          </p:nvGrpSpPr>
          <p:grpSpPr bwMode="auto">
            <a:xfrm>
              <a:off x="468313" y="5414963"/>
              <a:ext cx="8207375" cy="825500"/>
              <a:chOff x="295" y="3411"/>
              <a:chExt cx="5170" cy="520"/>
            </a:xfrm>
          </p:grpSpPr>
          <p:sp>
            <p:nvSpPr>
              <p:cNvPr id="5" name="Rectangle 3" descr="浅色下对角线"/>
              <p:cNvSpPr>
                <a:spLocks noChangeArrowheads="1"/>
              </p:cNvSpPr>
              <p:nvPr/>
            </p:nvSpPr>
            <p:spPr bwMode="auto">
              <a:xfrm>
                <a:off x="295" y="3411"/>
                <a:ext cx="5170" cy="520"/>
              </a:xfrm>
              <a:prstGeom prst="rect">
                <a:avLst/>
              </a:prstGeom>
              <a:pattFill prst="ltDnDiag">
                <a:fgClr>
                  <a:srgbClr val="C0C0C0"/>
                </a:fgClr>
                <a:bgClr>
                  <a:schemeClr val="bg1"/>
                </a:bgClr>
              </a:pattFill>
              <a:ln w="9525">
                <a:solidFill>
                  <a:srgbClr val="808080"/>
                </a:solidFill>
                <a:miter lim="800000"/>
                <a:headEnd/>
                <a:tailEnd/>
              </a:ln>
            </p:spPr>
            <p:txBody>
              <a:bodyPr wrap="none" anchor="ctr"/>
              <a:lstStyle/>
              <a:p>
                <a:endParaRPr lang="zh-CN" altLang="en-US" b="1" i="0">
                  <a:solidFill>
                    <a:srgbClr val="FF6600"/>
                  </a:solidFill>
                </a:endParaRPr>
              </a:p>
            </p:txBody>
          </p:sp>
          <p:sp>
            <p:nvSpPr>
              <p:cNvPr id="6" name="Rectangle 4"/>
              <p:cNvSpPr>
                <a:spLocks noChangeArrowheads="1"/>
              </p:cNvSpPr>
              <p:nvPr/>
            </p:nvSpPr>
            <p:spPr bwMode="auto">
              <a:xfrm>
                <a:off x="1674" y="3493"/>
                <a:ext cx="3791" cy="191"/>
              </a:xfrm>
              <a:prstGeom prst="rect">
                <a:avLst/>
              </a:prstGeom>
              <a:noFill/>
              <a:ln w="9525">
                <a:noFill/>
                <a:miter lim="800000"/>
                <a:headEnd/>
                <a:tailEnd/>
              </a:ln>
            </p:spPr>
            <p:txBody>
              <a:bodyPr/>
              <a:lstStyle/>
              <a:p>
                <a:pPr>
                  <a:spcBef>
                    <a:spcPct val="20000"/>
                  </a:spcBef>
                  <a:buClr>
                    <a:schemeClr val="accent1"/>
                  </a:buClr>
                  <a:buFont typeface="Wingdings" pitchFamily="2" charset="2"/>
                  <a:buNone/>
                </a:pPr>
                <a:endParaRPr lang="zh-CN" altLang="en-US" sz="900" b="1" i="0">
                  <a:solidFill>
                    <a:srgbClr val="043B72"/>
                  </a:solidFill>
                  <a:cs typeface="Arial" pitchFamily="34" charset="0"/>
                </a:endParaRPr>
              </a:p>
            </p:txBody>
          </p:sp>
          <p:sp>
            <p:nvSpPr>
              <p:cNvPr id="7" name="Line 5"/>
              <p:cNvSpPr>
                <a:spLocks noChangeShapeType="1"/>
              </p:cNvSpPr>
              <p:nvPr/>
            </p:nvSpPr>
            <p:spPr bwMode="auto">
              <a:xfrm>
                <a:off x="295" y="3684"/>
                <a:ext cx="5170" cy="0"/>
              </a:xfrm>
              <a:prstGeom prst="line">
                <a:avLst/>
              </a:prstGeom>
              <a:noFill/>
              <a:ln w="12700">
                <a:solidFill>
                  <a:schemeClr val="bg2"/>
                </a:solidFill>
                <a:round/>
                <a:headEnd/>
                <a:tailEnd/>
              </a:ln>
            </p:spPr>
            <p:txBody>
              <a:bodyPr/>
              <a:lstStyle/>
              <a:p>
                <a:endParaRPr lang="zh-CN" altLang="en-US"/>
              </a:p>
            </p:txBody>
          </p:sp>
        </p:grpSp>
        <p:sp>
          <p:nvSpPr>
            <p:cNvPr id="15" name="Line 53"/>
            <p:cNvSpPr>
              <a:spLocks noChangeShapeType="1"/>
            </p:cNvSpPr>
            <p:nvPr/>
          </p:nvSpPr>
          <p:spPr bwMode="auto">
            <a:xfrm>
              <a:off x="382588" y="6284913"/>
              <a:ext cx="2189162" cy="0"/>
            </a:xfrm>
            <a:prstGeom prst="line">
              <a:avLst/>
            </a:prstGeom>
            <a:noFill/>
            <a:ln w="28575" cap="sq">
              <a:noFill/>
              <a:round/>
              <a:headEnd/>
              <a:tailEnd/>
            </a:ln>
          </p:spPr>
          <p:txBody>
            <a:bodyPr/>
            <a:lstStyle/>
            <a:p>
              <a:endParaRPr lang="zh-CN" altLang="en-US"/>
            </a:p>
          </p:txBody>
        </p:sp>
        <p:sp>
          <p:nvSpPr>
            <p:cNvPr id="16" name="Line 54"/>
            <p:cNvSpPr>
              <a:spLocks noChangeShapeType="1"/>
            </p:cNvSpPr>
            <p:nvPr/>
          </p:nvSpPr>
          <p:spPr bwMode="auto">
            <a:xfrm>
              <a:off x="468313" y="5638800"/>
              <a:ext cx="0" cy="334963"/>
            </a:xfrm>
            <a:prstGeom prst="line">
              <a:avLst/>
            </a:prstGeom>
            <a:noFill/>
            <a:ln w="28575" cap="sq">
              <a:noFill/>
              <a:round/>
              <a:headEnd/>
              <a:tailEnd/>
            </a:ln>
          </p:spPr>
          <p:txBody>
            <a:bodyPr/>
            <a:lstStyle/>
            <a:p>
              <a:endParaRPr lang="zh-CN" altLang="en-US"/>
            </a:p>
          </p:txBody>
        </p:sp>
        <p:sp>
          <p:nvSpPr>
            <p:cNvPr id="17" name="Line 55"/>
            <p:cNvSpPr>
              <a:spLocks noChangeShapeType="1"/>
            </p:cNvSpPr>
            <p:nvPr/>
          </p:nvSpPr>
          <p:spPr bwMode="auto">
            <a:xfrm>
              <a:off x="8675688" y="5505450"/>
              <a:ext cx="0" cy="334963"/>
            </a:xfrm>
            <a:prstGeom prst="line">
              <a:avLst/>
            </a:prstGeom>
            <a:noFill/>
            <a:ln w="28575" cap="sq">
              <a:noFill/>
              <a:round/>
              <a:headEnd/>
              <a:tailEnd/>
            </a:ln>
          </p:spPr>
          <p:txBody>
            <a:bodyPr/>
            <a:lstStyle/>
            <a:p>
              <a:endParaRPr lang="zh-CN" altLang="en-US"/>
            </a:p>
          </p:txBody>
        </p:sp>
        <p:sp>
          <p:nvSpPr>
            <p:cNvPr id="18" name="Line 56"/>
            <p:cNvSpPr>
              <a:spLocks noChangeShapeType="1"/>
            </p:cNvSpPr>
            <p:nvPr/>
          </p:nvSpPr>
          <p:spPr bwMode="auto">
            <a:xfrm>
              <a:off x="468313" y="5981700"/>
              <a:ext cx="0" cy="303213"/>
            </a:xfrm>
            <a:prstGeom prst="line">
              <a:avLst/>
            </a:prstGeom>
            <a:noFill/>
            <a:ln w="28575" cap="sq">
              <a:noFill/>
              <a:round/>
              <a:headEnd/>
              <a:tailEnd/>
            </a:ln>
          </p:spPr>
          <p:txBody>
            <a:bodyPr/>
            <a:lstStyle/>
            <a:p>
              <a:endParaRPr lang="zh-CN" altLang="en-US"/>
            </a:p>
          </p:txBody>
        </p:sp>
        <p:sp>
          <p:nvSpPr>
            <p:cNvPr id="19" name="Line 57"/>
            <p:cNvSpPr>
              <a:spLocks noChangeShapeType="1"/>
            </p:cNvSpPr>
            <p:nvPr/>
          </p:nvSpPr>
          <p:spPr bwMode="auto">
            <a:xfrm>
              <a:off x="468313" y="5678488"/>
              <a:ext cx="0" cy="303212"/>
            </a:xfrm>
            <a:prstGeom prst="line">
              <a:avLst/>
            </a:prstGeom>
            <a:noFill/>
            <a:ln w="28575" cap="sq">
              <a:noFill/>
              <a:round/>
              <a:headEnd/>
              <a:tailEnd/>
            </a:ln>
          </p:spPr>
          <p:txBody>
            <a:bodyPr/>
            <a:lstStyle/>
            <a:p>
              <a:endParaRPr lang="zh-CN" altLang="en-US"/>
            </a:p>
          </p:txBody>
        </p:sp>
        <p:sp>
          <p:nvSpPr>
            <p:cNvPr id="20" name="Line 58"/>
            <p:cNvSpPr>
              <a:spLocks noChangeShapeType="1"/>
            </p:cNvSpPr>
            <p:nvPr/>
          </p:nvSpPr>
          <p:spPr bwMode="auto">
            <a:xfrm>
              <a:off x="2657475" y="5975350"/>
              <a:ext cx="6018213" cy="0"/>
            </a:xfrm>
            <a:prstGeom prst="line">
              <a:avLst/>
            </a:prstGeom>
            <a:noFill/>
            <a:ln w="28575" cap="sq">
              <a:noFill/>
              <a:round/>
              <a:headEnd/>
              <a:tailEnd/>
            </a:ln>
          </p:spPr>
          <p:txBody>
            <a:bodyPr/>
            <a:lstStyle/>
            <a:p>
              <a:endParaRPr lang="zh-CN" altLang="en-US"/>
            </a:p>
          </p:txBody>
        </p:sp>
        <p:sp>
          <p:nvSpPr>
            <p:cNvPr id="21" name="Line 59"/>
            <p:cNvSpPr>
              <a:spLocks noChangeShapeType="1"/>
            </p:cNvSpPr>
            <p:nvPr/>
          </p:nvSpPr>
          <p:spPr bwMode="auto">
            <a:xfrm>
              <a:off x="8675688" y="5545138"/>
              <a:ext cx="0" cy="303212"/>
            </a:xfrm>
            <a:prstGeom prst="line">
              <a:avLst/>
            </a:prstGeom>
            <a:noFill/>
            <a:ln w="28575" cap="sq">
              <a:noFill/>
              <a:round/>
              <a:headEnd/>
              <a:tailEnd/>
            </a:ln>
          </p:spPr>
          <p:txBody>
            <a:bodyPr/>
            <a:lstStyle/>
            <a:p>
              <a:endParaRPr lang="zh-CN" altLang="en-US"/>
            </a:p>
          </p:txBody>
        </p:sp>
        <p:sp>
          <p:nvSpPr>
            <p:cNvPr id="22" name="Line 60"/>
            <p:cNvSpPr>
              <a:spLocks noChangeShapeType="1"/>
            </p:cNvSpPr>
            <p:nvPr/>
          </p:nvSpPr>
          <p:spPr bwMode="auto">
            <a:xfrm>
              <a:off x="8675688" y="5848350"/>
              <a:ext cx="0" cy="303213"/>
            </a:xfrm>
            <a:prstGeom prst="line">
              <a:avLst/>
            </a:prstGeom>
            <a:noFill/>
            <a:ln w="28575" cap="sq">
              <a:noFill/>
              <a:round/>
              <a:headEnd/>
              <a:tailEnd/>
            </a:ln>
          </p:spPr>
          <p:txBody>
            <a:bodyPr/>
            <a:lstStyle/>
            <a:p>
              <a:endParaRPr lang="zh-CN" altLang="en-US"/>
            </a:p>
          </p:txBody>
        </p:sp>
        <p:sp>
          <p:nvSpPr>
            <p:cNvPr id="23" name="Rectangle 61"/>
            <p:cNvSpPr>
              <a:spLocks noChangeArrowheads="1"/>
            </p:cNvSpPr>
            <p:nvPr/>
          </p:nvSpPr>
          <p:spPr bwMode="auto">
            <a:xfrm>
              <a:off x="549275" y="5938838"/>
              <a:ext cx="346075" cy="244475"/>
            </a:xfrm>
            <a:prstGeom prst="rect">
              <a:avLst/>
            </a:prstGeom>
            <a:noFill/>
            <a:ln w="9525">
              <a:noFill/>
              <a:miter lim="800000"/>
              <a:headEnd/>
              <a:tailEnd/>
            </a:ln>
          </p:spPr>
          <p:txBody>
            <a:bodyPr wrap="none" anchor="ctr">
              <a:spAutoFit/>
            </a:bodyPr>
            <a:lstStyle/>
            <a:p>
              <a:r>
                <a:rPr lang="en-US" altLang="zh-CN" sz="1000" b="1" i="0"/>
                <a:t>… </a:t>
              </a:r>
            </a:p>
          </p:txBody>
        </p:sp>
        <p:sp>
          <p:nvSpPr>
            <p:cNvPr id="24" name="Rectangle 62"/>
            <p:cNvSpPr>
              <a:spLocks noChangeArrowheads="1"/>
            </p:cNvSpPr>
            <p:nvPr/>
          </p:nvSpPr>
          <p:spPr bwMode="auto">
            <a:xfrm>
              <a:off x="544513" y="5503863"/>
              <a:ext cx="539750" cy="304800"/>
            </a:xfrm>
            <a:prstGeom prst="rect">
              <a:avLst/>
            </a:prstGeom>
            <a:noFill/>
            <a:ln w="9525">
              <a:noFill/>
              <a:miter lim="800000"/>
              <a:headEnd/>
              <a:tailEnd/>
            </a:ln>
          </p:spPr>
          <p:txBody>
            <a:bodyPr wrap="none">
              <a:spAutoFit/>
            </a:bodyPr>
            <a:lstStyle/>
            <a:p>
              <a:r>
                <a:rPr lang="zh-CN" altLang="en-US" sz="1400" b="1" i="0">
                  <a:solidFill>
                    <a:srgbClr val="FE7000"/>
                  </a:solidFill>
                </a:rPr>
                <a:t>内容</a:t>
              </a:r>
            </a:p>
          </p:txBody>
        </p:sp>
        <p:sp>
          <p:nvSpPr>
            <p:cNvPr id="25" name="Rectangle 63"/>
            <p:cNvSpPr>
              <a:spLocks noChangeArrowheads="1"/>
            </p:cNvSpPr>
            <p:nvPr/>
          </p:nvSpPr>
          <p:spPr bwMode="auto">
            <a:xfrm>
              <a:off x="3154363" y="5551488"/>
              <a:ext cx="2309812" cy="195262"/>
            </a:xfrm>
            <a:prstGeom prst="rect">
              <a:avLst/>
            </a:prstGeom>
            <a:noFill/>
            <a:ln w="9525" algn="ctr">
              <a:noFill/>
              <a:miter lim="800000"/>
              <a:headEnd/>
              <a:tailEnd/>
            </a:ln>
          </p:spPr>
          <p:txBody>
            <a:bodyPr wrap="none" anchor="ctr"/>
            <a:lstStyle/>
            <a:p>
              <a:r>
                <a:rPr lang="en-US" altLang="zh-CN" sz="1000" b="1" i="0"/>
                <a:t>…</a:t>
              </a:r>
            </a:p>
          </p:txBody>
        </p:sp>
        <p:sp>
          <p:nvSpPr>
            <p:cNvPr id="26" name="Rectangle 64"/>
            <p:cNvSpPr>
              <a:spLocks noChangeArrowheads="1"/>
            </p:cNvSpPr>
            <p:nvPr/>
          </p:nvSpPr>
          <p:spPr bwMode="auto">
            <a:xfrm>
              <a:off x="3152775" y="5945188"/>
              <a:ext cx="311150" cy="244475"/>
            </a:xfrm>
            <a:prstGeom prst="rect">
              <a:avLst/>
            </a:prstGeom>
            <a:noFill/>
            <a:ln w="9525">
              <a:noFill/>
              <a:miter lim="800000"/>
              <a:headEnd/>
              <a:tailEnd/>
            </a:ln>
          </p:spPr>
          <p:txBody>
            <a:bodyPr wrap="none">
              <a:spAutoFit/>
            </a:bodyPr>
            <a:lstStyle/>
            <a:p>
              <a:r>
                <a:rPr lang="en-US" altLang="zh-CN" sz="1000" b="1" i="0"/>
                <a:t>…</a:t>
              </a:r>
            </a:p>
          </p:txBody>
        </p:sp>
        <p:sp>
          <p:nvSpPr>
            <p:cNvPr id="27" name="Rectangle 65"/>
            <p:cNvSpPr>
              <a:spLocks noChangeArrowheads="1"/>
            </p:cNvSpPr>
            <p:nvPr/>
          </p:nvSpPr>
          <p:spPr bwMode="auto">
            <a:xfrm>
              <a:off x="6016625" y="5945188"/>
              <a:ext cx="311150" cy="244475"/>
            </a:xfrm>
            <a:prstGeom prst="rect">
              <a:avLst/>
            </a:prstGeom>
            <a:noFill/>
            <a:ln w="9525">
              <a:noFill/>
              <a:miter lim="800000"/>
              <a:headEnd/>
              <a:tailEnd/>
            </a:ln>
          </p:spPr>
          <p:txBody>
            <a:bodyPr wrap="none">
              <a:spAutoFit/>
            </a:bodyPr>
            <a:lstStyle/>
            <a:p>
              <a:r>
                <a:rPr lang="en-US" altLang="zh-CN" sz="1000" b="1" i="0"/>
                <a:t>…</a:t>
              </a:r>
            </a:p>
          </p:txBody>
        </p:sp>
        <p:sp>
          <p:nvSpPr>
            <p:cNvPr id="28" name="Rectangle 66"/>
            <p:cNvSpPr>
              <a:spLocks noChangeArrowheads="1"/>
            </p:cNvSpPr>
            <p:nvPr/>
          </p:nvSpPr>
          <p:spPr bwMode="auto">
            <a:xfrm>
              <a:off x="5992813" y="5551488"/>
              <a:ext cx="2309812" cy="195262"/>
            </a:xfrm>
            <a:prstGeom prst="rect">
              <a:avLst/>
            </a:prstGeom>
            <a:noFill/>
            <a:ln w="9525" algn="ctr">
              <a:noFill/>
              <a:miter lim="800000"/>
              <a:headEnd/>
              <a:tailEnd/>
            </a:ln>
          </p:spPr>
          <p:txBody>
            <a:bodyPr wrap="none" anchor="ctr"/>
            <a:lstStyle/>
            <a:p>
              <a:r>
                <a:rPr lang="en-US" altLang="zh-CN" sz="1000" b="1" i="0"/>
                <a:t>…</a:t>
              </a:r>
            </a:p>
          </p:txBody>
        </p:sp>
      </p:grpSp>
      <p:sp>
        <p:nvSpPr>
          <p:cNvPr id="29" name="Line 67"/>
          <p:cNvSpPr>
            <a:spLocks noChangeShapeType="1"/>
          </p:cNvSpPr>
          <p:nvPr/>
        </p:nvSpPr>
        <p:spPr bwMode="auto">
          <a:xfrm>
            <a:off x="2981325" y="2124075"/>
            <a:ext cx="0" cy="3143250"/>
          </a:xfrm>
          <a:prstGeom prst="line">
            <a:avLst/>
          </a:prstGeom>
          <a:noFill/>
          <a:ln w="3175">
            <a:solidFill>
              <a:srgbClr val="969696"/>
            </a:solidFill>
            <a:round/>
            <a:headEnd/>
            <a:tailEnd/>
          </a:ln>
        </p:spPr>
        <p:txBody>
          <a:bodyPr wrap="none" anchor="ctr"/>
          <a:lstStyle/>
          <a:p>
            <a:endParaRPr lang="zh-CN" altLang="en-US"/>
          </a:p>
        </p:txBody>
      </p:sp>
      <p:sp>
        <p:nvSpPr>
          <p:cNvPr id="30" name="Line 68"/>
          <p:cNvSpPr>
            <a:spLocks noChangeShapeType="1"/>
          </p:cNvSpPr>
          <p:nvPr/>
        </p:nvSpPr>
        <p:spPr bwMode="auto">
          <a:xfrm>
            <a:off x="5838825" y="2124075"/>
            <a:ext cx="0" cy="3143250"/>
          </a:xfrm>
          <a:prstGeom prst="line">
            <a:avLst/>
          </a:prstGeom>
          <a:noFill/>
          <a:ln w="3175">
            <a:solidFill>
              <a:srgbClr val="969696"/>
            </a:solidFill>
            <a:round/>
            <a:headEnd/>
            <a:tailEnd/>
          </a:ln>
        </p:spPr>
        <p:txBody>
          <a:bodyPr wrap="none" anchor="ctr"/>
          <a:lstStyle/>
          <a:p>
            <a:endParaRPr lang="zh-CN" altLang="en-US"/>
          </a:p>
        </p:txBody>
      </p:sp>
      <p:sp>
        <p:nvSpPr>
          <p:cNvPr id="32" name="Rectangle 10"/>
          <p:cNvSpPr>
            <a:spLocks noGrp="1" noChangeArrowheads="1"/>
          </p:cNvSpPr>
          <p:nvPr>
            <p:ph type="sldNum" sz="quarter" idx="10"/>
          </p:nvPr>
        </p:nvSpPr>
        <p:spPr>
          <a:xfrm>
            <a:off x="476250" y="5372100"/>
            <a:ext cx="1439862" cy="196850"/>
          </a:xfrm>
          <a:noFill/>
        </p:spPr>
        <p:txBody>
          <a:bodyPr/>
          <a:lstStyle/>
          <a:p>
            <a:r>
              <a:rPr lang="de-DE" altLang="zh-CN" dirty="0" smtClean="0">
                <a:solidFill>
                  <a:schemeClr val="tx1"/>
                </a:solidFill>
                <a:latin typeface="Arial" pitchFamily="34" charset="0"/>
              </a:rPr>
              <a:t>Page </a:t>
            </a:r>
            <a:r>
              <a:rPr lang="de-DE" altLang="zh-CN" dirty="0" smtClean="0">
                <a:solidFill>
                  <a:schemeClr val="tx1"/>
                </a:solidFill>
                <a:latin typeface="Arial" pitchFamily="34" charset="0"/>
                <a:sym typeface="MS UI Gothic" pitchFamily="34" charset="-128"/>
              </a:rPr>
              <a:t></a:t>
            </a:r>
            <a:r>
              <a:rPr lang="de-DE" altLang="zh-CN" dirty="0" smtClean="0">
                <a:solidFill>
                  <a:schemeClr val="tx1"/>
                </a:solidFill>
                <a:latin typeface="Arial" pitchFamily="34" charset="0"/>
              </a:rPr>
              <a:t> </a:t>
            </a:r>
            <a:fld id="{F528E655-0910-458B-B422-866D9DD75A45}" type="slidenum">
              <a:rPr lang="zh-CN" altLang="en-US" smtClean="0">
                <a:solidFill>
                  <a:schemeClr val="tx1"/>
                </a:solidFill>
                <a:latin typeface="Arial" pitchFamily="34" charset="0"/>
              </a:rPr>
              <a:pPr/>
              <a:t>9</a:t>
            </a:fld>
            <a:endParaRPr lang="en-US" altLang="zh-CN" dirty="0" smtClean="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6a5113e9adafc622cda13cb92ba8a34161db59"/>
</p:tagLst>
</file>

<file path=ppt/theme/theme1.xml><?xml version="1.0" encoding="utf-8"?>
<a:theme xmlns:a="http://schemas.openxmlformats.org/drawingml/2006/main" name="藏珠馆 Wholehr.taobao.com 原创商务模板">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934</TotalTime>
  <Words>630</Words>
  <Application>Microsoft Office PowerPoint</Application>
  <PresentationFormat>全屏显示(16:10)</PresentationFormat>
  <Paragraphs>151</Paragraphs>
  <Slides>18</Slides>
  <Notes>2</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藏珠馆 Wholehr.taobao.com 原创商务模板</vt:lpstr>
      <vt:lpstr>幻灯片主标题替换</vt:lpstr>
      <vt:lpstr>前 言</vt:lpstr>
      <vt:lpstr>PowerPoint 演示文稿</vt:lpstr>
      <vt:lpstr>内容页样式</vt:lpstr>
      <vt:lpstr>内容页样式</vt:lpstr>
      <vt:lpstr>内容页样式</vt:lpstr>
      <vt:lpstr>内容页样式</vt:lpstr>
      <vt:lpstr>内容页样式</vt:lpstr>
      <vt:lpstr>内容页样式</vt:lpstr>
      <vt:lpstr>内容页样式</vt:lpstr>
      <vt:lpstr>内容页样式</vt:lpstr>
      <vt:lpstr>内容页样式</vt:lpstr>
      <vt:lpstr>内容页样式</vt:lpstr>
      <vt:lpstr>内容页样式</vt:lpstr>
      <vt:lpstr>内容页样式</vt:lpstr>
      <vt:lpstr>内容页样式</vt:lpstr>
      <vt:lpstr>Q &amp; A</vt:lpstr>
      <vt:lpstr>PowerPoint 演示文稿</vt:lpstr>
    </vt:vector>
  </TitlesOfParts>
  <Company>ylmf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藏珠馆 WholeHR.taobao.com</dc:creator>
  <cp:lastModifiedBy>Administrator</cp:lastModifiedBy>
  <cp:revision>98</cp:revision>
  <dcterms:created xsi:type="dcterms:W3CDTF">2012-03-19T16:08:36Z</dcterms:created>
  <dcterms:modified xsi:type="dcterms:W3CDTF">2016-07-06T15:28:50Z</dcterms:modified>
</cp:coreProperties>
</file>