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283" r:id="rId2"/>
    <p:sldId id="264" r:id="rId3"/>
    <p:sldId id="257" r:id="rId4"/>
    <p:sldId id="263" r:id="rId5"/>
    <p:sldId id="28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592" autoAdjust="0"/>
  </p:normalViewPr>
  <p:slideViewPr>
    <p:cSldViewPr snapToObjects="1">
      <p:cViewPr>
        <p:scale>
          <a:sx n="72" d="100"/>
          <a:sy n="72" d="100"/>
        </p:scale>
        <p:origin x="-120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271B19C7-9BF1-499E-980E-38D9E23CF6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75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27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27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27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74DBF86-193B-4CAB-BB98-295CF2F4EED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567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32" name="AutoShape 348"/>
          <p:cNvSpPr>
            <a:spLocks noChangeArrowheads="1"/>
          </p:cNvSpPr>
          <p:nvPr/>
        </p:nvSpPr>
        <p:spPr bwMode="auto">
          <a:xfrm>
            <a:off x="0" y="2414588"/>
            <a:ext cx="9163050" cy="2309812"/>
          </a:xfrm>
          <a:prstGeom prst="flowChartDocument">
            <a:avLst/>
          </a:prstGeom>
          <a:gradFill rotWithShape="0"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107763" dir="8100000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356"/>
          <p:cNvSpPr>
            <a:spLocks noChangeArrowheads="1"/>
          </p:cNvSpPr>
          <p:nvPr/>
        </p:nvSpPr>
        <p:spPr bwMode="auto">
          <a:xfrm>
            <a:off x="0" y="690563"/>
            <a:ext cx="9144000" cy="2255837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347"/>
          <p:cNvSpPr>
            <a:spLocks noChangeArrowheads="1"/>
          </p:cNvSpPr>
          <p:nvPr/>
        </p:nvSpPr>
        <p:spPr bwMode="auto">
          <a:xfrm>
            <a:off x="0" y="0"/>
            <a:ext cx="9144000" cy="2414588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F1D53552-94FE-446F-905E-C170E932219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50" name="Text Box 538"/>
          <p:cNvSpPr txBox="1">
            <a:spLocks noChangeArrowheads="1"/>
          </p:cNvSpPr>
          <p:nvPr/>
        </p:nvSpPr>
        <p:spPr bwMode="gray">
          <a:xfrm>
            <a:off x="3541713" y="63246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chemeClr val="tx2"/>
                </a:solidFill>
                <a:latin typeface="Lucida Sans Unicode" pitchFamily="34" charset="0"/>
                <a:ea typeface="굴림" pitchFamily="50" charset="-127"/>
              </a:rPr>
              <a:t>Company Logo</a:t>
            </a:r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20688" y="2946400"/>
            <a:ext cx="8723312" cy="1123950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68087" name="AutoShape 503"/>
          <p:cNvSpPr>
            <a:spLocks noChangeArrowheads="1"/>
          </p:cNvSpPr>
          <p:nvPr/>
        </p:nvSpPr>
        <p:spPr bwMode="auto">
          <a:xfrm>
            <a:off x="381000" y="887413"/>
            <a:ext cx="485775" cy="1260475"/>
          </a:xfrm>
          <a:prstGeom prst="upArrow">
            <a:avLst>
              <a:gd name="adj1" fmla="val 50000"/>
              <a:gd name="adj2" fmla="val 64869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088" name="AutoShape 504"/>
          <p:cNvSpPr>
            <a:spLocks noChangeArrowheads="1"/>
          </p:cNvSpPr>
          <p:nvPr/>
        </p:nvSpPr>
        <p:spPr bwMode="auto">
          <a:xfrm>
            <a:off x="1477963" y="1438275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089" name="AutoShape 505"/>
          <p:cNvSpPr>
            <a:spLocks noChangeArrowheads="1"/>
          </p:cNvSpPr>
          <p:nvPr/>
        </p:nvSpPr>
        <p:spPr bwMode="auto">
          <a:xfrm>
            <a:off x="2105025" y="304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090" name="AutoShape 506"/>
          <p:cNvSpPr>
            <a:spLocks noChangeArrowheads="1"/>
          </p:cNvSpPr>
          <p:nvPr/>
        </p:nvSpPr>
        <p:spPr bwMode="auto">
          <a:xfrm>
            <a:off x="2957513" y="146685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8091" name="AutoShape 507"/>
          <p:cNvSpPr>
            <a:spLocks noChangeArrowheads="1"/>
          </p:cNvSpPr>
          <p:nvPr/>
        </p:nvSpPr>
        <p:spPr bwMode="auto">
          <a:xfrm>
            <a:off x="3779838" y="690563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849" name="Text Box 537"/>
          <p:cNvSpPr txBox="1">
            <a:spLocks noChangeArrowheads="1"/>
          </p:cNvSpPr>
          <p:nvPr/>
        </p:nvSpPr>
        <p:spPr bwMode="gray">
          <a:xfrm>
            <a:off x="381000" y="2414588"/>
            <a:ext cx="409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b="1">
                <a:latin typeface="Verdana" pitchFamily="34" charset="0"/>
                <a:ea typeface="굴림" pitchFamily="50" charset="-127"/>
              </a:rPr>
              <a:t>Add Your Company Slogan</a:t>
            </a:r>
          </a:p>
        </p:txBody>
      </p:sp>
      <p:grpSp>
        <p:nvGrpSpPr>
          <p:cNvPr id="68093" name="Group 509"/>
          <p:cNvGrpSpPr>
            <a:grpSpLocks/>
          </p:cNvGrpSpPr>
          <p:nvPr/>
        </p:nvGrpSpPr>
        <p:grpSpPr bwMode="auto">
          <a:xfrm>
            <a:off x="5362575" y="2422525"/>
            <a:ext cx="569913" cy="523875"/>
            <a:chOff x="2922" y="1088"/>
            <a:chExt cx="438" cy="403"/>
          </a:xfrm>
        </p:grpSpPr>
        <p:sp>
          <p:nvSpPr>
            <p:cNvPr id="67930" name="Oval 346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2" name="Oval 508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094" name="Group 510"/>
          <p:cNvGrpSpPr>
            <a:grpSpLocks/>
          </p:cNvGrpSpPr>
          <p:nvPr/>
        </p:nvGrpSpPr>
        <p:grpSpPr bwMode="auto">
          <a:xfrm>
            <a:off x="7772400" y="2114550"/>
            <a:ext cx="327025" cy="300038"/>
            <a:chOff x="2922" y="1088"/>
            <a:chExt cx="438" cy="403"/>
          </a:xfrm>
        </p:grpSpPr>
        <p:sp>
          <p:nvSpPr>
            <p:cNvPr id="68095" name="Oval 511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" name="Oval 512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097" name="Group 513"/>
          <p:cNvGrpSpPr>
            <a:grpSpLocks/>
          </p:cNvGrpSpPr>
          <p:nvPr/>
        </p:nvGrpSpPr>
        <p:grpSpPr bwMode="auto">
          <a:xfrm>
            <a:off x="5932488" y="1938338"/>
            <a:ext cx="327025" cy="300037"/>
            <a:chOff x="2922" y="1088"/>
            <a:chExt cx="438" cy="403"/>
          </a:xfrm>
        </p:grpSpPr>
        <p:sp>
          <p:nvSpPr>
            <p:cNvPr id="68098" name="Oval 514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9" name="Oval 515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100" name="Group 516"/>
          <p:cNvGrpSpPr>
            <a:grpSpLocks/>
          </p:cNvGrpSpPr>
          <p:nvPr/>
        </p:nvGrpSpPr>
        <p:grpSpPr bwMode="auto">
          <a:xfrm>
            <a:off x="6938963" y="2073275"/>
            <a:ext cx="244475" cy="223838"/>
            <a:chOff x="2922" y="1088"/>
            <a:chExt cx="438" cy="403"/>
          </a:xfrm>
        </p:grpSpPr>
        <p:sp>
          <p:nvSpPr>
            <p:cNvPr id="68101" name="Oval 517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102" name="Oval 518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103" name="AutoShape 519"/>
          <p:cNvSpPr>
            <a:spLocks noChangeArrowheads="1"/>
          </p:cNvSpPr>
          <p:nvPr/>
        </p:nvSpPr>
        <p:spPr bwMode="auto">
          <a:xfrm>
            <a:off x="4694238" y="1341438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32F03-3DDA-408D-AE9A-D3AC602F980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51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52400"/>
            <a:ext cx="2125662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27763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DCE594-8C1A-4FB8-BE8E-33968FC946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59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52425" y="13716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943600" y="6432550"/>
            <a:ext cx="2743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74860EA6-2CEE-47F5-AB44-E373502624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65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2425" y="13716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943600" y="6432550"/>
            <a:ext cx="27432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B133B27C-74CE-44CB-9A28-9141BCAD1CD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11B9D-AB59-4C61-B212-F0F3E3F3DE5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72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96FA13-07A6-4778-93B7-79A49D4A33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1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D8DD99-19E9-4F0C-AD1E-E837D2C369E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9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B9FD63-1D3C-44FF-8C23-FEC3FE5B34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0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620AA-71DE-406C-91D0-42A54D994C4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0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44D122-45D5-4984-A4B9-D71D5AD407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34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60669C-F80B-4023-B5F8-2B51D1C08F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05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E3973-5D21-4848-A8E3-417E653EF53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92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7" name="AutoShape 269"/>
          <p:cNvSpPr>
            <a:spLocks noChangeArrowheads="1"/>
          </p:cNvSpPr>
          <p:nvPr/>
        </p:nvSpPr>
        <p:spPr bwMode="auto">
          <a:xfrm>
            <a:off x="0" y="0"/>
            <a:ext cx="9144000" cy="1100138"/>
          </a:xfrm>
          <a:prstGeom prst="flowChartDocumen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12157"/>
                  <a:invGamma/>
                </a:schemeClr>
              </a:gs>
            </a:gsLst>
            <a:lin ang="0" scaled="1"/>
          </a:gradFill>
          <a:ln>
            <a:noFill/>
          </a:ln>
          <a:effectLst>
            <a:outerShdw dist="92457" dir="4443276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43255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tx2"/>
                </a:solidFill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610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+mn-lt"/>
                <a:ea typeface="굴림" pitchFamily="50" charset="-127"/>
              </a:defRPr>
            </a:lvl1pPr>
          </a:lstStyle>
          <a:p>
            <a:fld id="{3E8EA2AC-A972-4073-842D-B58AC5A79F0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grpSp>
        <p:nvGrpSpPr>
          <p:cNvPr id="12545" name="Group 257"/>
          <p:cNvGrpSpPr>
            <a:grpSpLocks/>
          </p:cNvGrpSpPr>
          <p:nvPr/>
        </p:nvGrpSpPr>
        <p:grpSpPr bwMode="auto">
          <a:xfrm>
            <a:off x="7791450" y="576263"/>
            <a:ext cx="569913" cy="523875"/>
            <a:chOff x="2922" y="1088"/>
            <a:chExt cx="438" cy="403"/>
          </a:xfrm>
        </p:grpSpPr>
        <p:sp>
          <p:nvSpPr>
            <p:cNvPr id="12546" name="Oval 258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7" name="Oval 259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48" name="Group 260"/>
          <p:cNvGrpSpPr>
            <a:grpSpLocks/>
          </p:cNvGrpSpPr>
          <p:nvPr/>
        </p:nvGrpSpPr>
        <p:grpSpPr bwMode="auto">
          <a:xfrm>
            <a:off x="8810625" y="350838"/>
            <a:ext cx="327025" cy="300037"/>
            <a:chOff x="2922" y="1088"/>
            <a:chExt cx="438" cy="403"/>
          </a:xfrm>
        </p:grpSpPr>
        <p:sp>
          <p:nvSpPr>
            <p:cNvPr id="12549" name="Oval 261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50" name="Oval 262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51" name="Group 263"/>
          <p:cNvGrpSpPr>
            <a:grpSpLocks/>
          </p:cNvGrpSpPr>
          <p:nvPr/>
        </p:nvGrpSpPr>
        <p:grpSpPr bwMode="auto">
          <a:xfrm>
            <a:off x="8034338" y="28575"/>
            <a:ext cx="327025" cy="300038"/>
            <a:chOff x="2922" y="1088"/>
            <a:chExt cx="438" cy="403"/>
          </a:xfrm>
        </p:grpSpPr>
        <p:sp>
          <p:nvSpPr>
            <p:cNvPr id="12552" name="Oval 264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53" name="Oval 265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54" name="Group 266"/>
          <p:cNvGrpSpPr>
            <a:grpSpLocks/>
          </p:cNvGrpSpPr>
          <p:nvPr/>
        </p:nvGrpSpPr>
        <p:grpSpPr bwMode="auto">
          <a:xfrm>
            <a:off x="7086600" y="79375"/>
            <a:ext cx="244475" cy="223838"/>
            <a:chOff x="2922" y="1088"/>
            <a:chExt cx="438" cy="403"/>
          </a:xfrm>
        </p:grpSpPr>
        <p:sp>
          <p:nvSpPr>
            <p:cNvPr id="12555" name="Oval 267"/>
            <p:cNvSpPr>
              <a:spLocks noChangeArrowheads="1"/>
            </p:cNvSpPr>
            <p:nvPr userDrawn="1"/>
          </p:nvSpPr>
          <p:spPr bwMode="auto">
            <a:xfrm>
              <a:off x="2922" y="1088"/>
              <a:ext cx="438" cy="40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56" name="Oval 268"/>
            <p:cNvSpPr>
              <a:spLocks noChangeArrowheads="1"/>
            </p:cNvSpPr>
            <p:nvPr userDrawn="1"/>
          </p:nvSpPr>
          <p:spPr bwMode="auto">
            <a:xfrm>
              <a:off x="2957" y="1117"/>
              <a:ext cx="266" cy="26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5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PowerPoint Template</a:t>
            </a:r>
            <a:endParaRPr lang="ko-KR" alt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886200"/>
            <a:ext cx="72390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ko-KR" altLang="en-US" sz="2000" b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6D609-4069-4159-BEED-40F3C7B600F5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8229600" cy="609600"/>
          </a:xfrm>
        </p:spPr>
        <p:txBody>
          <a:bodyPr/>
          <a:lstStyle/>
          <a:p>
            <a:pPr algn="ctr"/>
            <a:r>
              <a:rPr lang="en-US" altLang="ko-KR">
                <a:ea typeface="굴림" pitchFamily="50" charset="-127"/>
              </a:rPr>
              <a:t>Contents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20913" y="1617663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latin typeface="Verdana" pitchFamily="34" charset="0"/>
                <a:ea typeface="굴림" pitchFamily="50" charset="-127"/>
              </a:rPr>
              <a:t>Click to edit Master title style</a:t>
            </a:r>
            <a:endParaRPr lang="ko-KR" altLang="en-US" sz="2800"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1370013" y="1539875"/>
            <a:ext cx="762000" cy="762000"/>
            <a:chOff x="864" y="1046"/>
            <a:chExt cx="480" cy="480"/>
          </a:xfrm>
        </p:grpSpPr>
        <p:sp>
          <p:nvSpPr>
            <p:cNvPr id="33824" name="Oval 32"/>
            <p:cNvSpPr>
              <a:spLocks noChangeArrowheads="1"/>
            </p:cNvSpPr>
            <p:nvPr/>
          </p:nvSpPr>
          <p:spPr bwMode="auto">
            <a:xfrm>
              <a:off x="864" y="1046"/>
              <a:ext cx="480" cy="48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Oval 33"/>
            <p:cNvSpPr>
              <a:spLocks noChangeArrowheads="1"/>
            </p:cNvSpPr>
            <p:nvPr/>
          </p:nvSpPr>
          <p:spPr bwMode="auto">
            <a:xfrm>
              <a:off x="926" y="1095"/>
              <a:ext cx="355" cy="3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 b="1">
                  <a:latin typeface="Verdana" pitchFamily="34" charset="0"/>
                  <a:ea typeface="굴림" pitchFamily="50" charset="-127"/>
                </a:rPr>
                <a:t>1</a:t>
              </a:r>
            </a:p>
          </p:txBody>
        </p:sp>
      </p:grp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2220913" y="2554288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latin typeface="Verdana" pitchFamily="34" charset="0"/>
                <a:ea typeface="굴림" pitchFamily="50" charset="-127"/>
              </a:rPr>
              <a:t>Click to edit Master title style</a:t>
            </a:r>
            <a:endParaRPr lang="ko-KR" altLang="en-US" sz="2800"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370013" y="2476500"/>
            <a:ext cx="762000" cy="762000"/>
            <a:chOff x="864" y="1046"/>
            <a:chExt cx="480" cy="480"/>
          </a:xfrm>
        </p:grpSpPr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864" y="1046"/>
              <a:ext cx="480" cy="48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926" y="1095"/>
              <a:ext cx="355" cy="3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 b="1">
                  <a:latin typeface="Verdana" pitchFamily="34" charset="0"/>
                  <a:ea typeface="굴림" pitchFamily="50" charset="-127"/>
                </a:rPr>
                <a:t>2</a:t>
              </a:r>
            </a:p>
          </p:txBody>
        </p:sp>
      </p:grp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2220913" y="3500438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latin typeface="Verdana" pitchFamily="34" charset="0"/>
                <a:ea typeface="굴림" pitchFamily="50" charset="-127"/>
              </a:rPr>
              <a:t>Click to edit Master title style</a:t>
            </a:r>
            <a:endParaRPr lang="ko-KR" altLang="en-US" sz="2800"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33839" name="Group 47"/>
          <p:cNvGrpSpPr>
            <a:grpSpLocks/>
          </p:cNvGrpSpPr>
          <p:nvPr/>
        </p:nvGrpSpPr>
        <p:grpSpPr bwMode="auto">
          <a:xfrm>
            <a:off x="1370013" y="3422650"/>
            <a:ext cx="762000" cy="762000"/>
            <a:chOff x="864" y="1046"/>
            <a:chExt cx="480" cy="480"/>
          </a:xfrm>
        </p:grpSpPr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864" y="1046"/>
              <a:ext cx="480" cy="48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926" y="1095"/>
              <a:ext cx="355" cy="3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 b="1">
                  <a:latin typeface="Verdana" pitchFamily="34" charset="0"/>
                  <a:ea typeface="굴림" pitchFamily="50" charset="-127"/>
                </a:rPr>
                <a:t>3</a:t>
              </a:r>
            </a:p>
          </p:txBody>
        </p:sp>
      </p:grp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2220913" y="4457700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latin typeface="Verdana" pitchFamily="34" charset="0"/>
                <a:ea typeface="굴림" pitchFamily="50" charset="-127"/>
              </a:rPr>
              <a:t>Click to edit Master title style</a:t>
            </a:r>
            <a:endParaRPr lang="ko-KR" altLang="en-US" sz="2800"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1370013" y="4379913"/>
            <a:ext cx="762000" cy="762000"/>
            <a:chOff x="864" y="1046"/>
            <a:chExt cx="480" cy="48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864" y="1046"/>
              <a:ext cx="480" cy="48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926" y="1095"/>
              <a:ext cx="355" cy="3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 b="1">
                  <a:latin typeface="Verdana" pitchFamily="34" charset="0"/>
                  <a:ea typeface="굴림" pitchFamily="50" charset="-127"/>
                </a:rPr>
                <a:t>4</a:t>
              </a:r>
            </a:p>
          </p:txBody>
        </p:sp>
      </p:grp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220913" y="5426075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>
                <a:latin typeface="Verdana" pitchFamily="34" charset="0"/>
                <a:ea typeface="굴림" pitchFamily="50" charset="-127"/>
              </a:rPr>
              <a:t>Click to edit Master title style</a:t>
            </a:r>
            <a:endParaRPr lang="ko-KR" altLang="en-US" sz="2800"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1370013" y="5348288"/>
            <a:ext cx="762000" cy="762000"/>
            <a:chOff x="864" y="1046"/>
            <a:chExt cx="480" cy="480"/>
          </a:xfrm>
        </p:grpSpPr>
        <p:sp>
          <p:nvSpPr>
            <p:cNvPr id="33848" name="Oval 56"/>
            <p:cNvSpPr>
              <a:spLocks noChangeArrowheads="1"/>
            </p:cNvSpPr>
            <p:nvPr/>
          </p:nvSpPr>
          <p:spPr bwMode="auto">
            <a:xfrm>
              <a:off x="864" y="1046"/>
              <a:ext cx="480" cy="48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9" name="Oval 57"/>
            <p:cNvSpPr>
              <a:spLocks noChangeArrowheads="1"/>
            </p:cNvSpPr>
            <p:nvPr/>
          </p:nvSpPr>
          <p:spPr bwMode="auto">
            <a:xfrm>
              <a:off x="926" y="1095"/>
              <a:ext cx="355" cy="3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400" b="1">
                  <a:latin typeface="Verdana" pitchFamily="34" charset="0"/>
                  <a:ea typeface="굴림" pitchFamily="50" charset="-127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FBC2D-E868-49D7-8562-86BFEA00FD52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en-US" altLang="ko-KR">
                <a:ea typeface="굴림" pitchFamily="50" charset="-127"/>
              </a:rPr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Competitors </a:t>
            </a:r>
          </a:p>
          <a:p>
            <a:pPr lvl="1">
              <a:buFontTx/>
              <a:buNone/>
            </a:pPr>
            <a:r>
              <a:rPr lang="en-US" altLang="ko-KR">
                <a:ea typeface="굴림" pitchFamily="50" charset="-127"/>
              </a:rPr>
              <a:t> You may want to allocate one slide per competitor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Strengths </a:t>
            </a:r>
          </a:p>
          <a:p>
            <a:pPr lvl="1">
              <a:buFontTx/>
              <a:buNone/>
            </a:pPr>
            <a:r>
              <a:rPr lang="en-US" altLang="ko-KR">
                <a:ea typeface="굴림" pitchFamily="50" charset="-127"/>
              </a:rPr>
              <a:t> Your strengths relative to competitors</a:t>
            </a:r>
          </a:p>
          <a:p>
            <a:pPr lvl="1">
              <a:buFontTx/>
              <a:buNone/>
            </a:pP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Weaknesses</a:t>
            </a:r>
          </a:p>
          <a:p>
            <a:pPr lvl="1">
              <a:buFontTx/>
              <a:buNone/>
            </a:pPr>
            <a:r>
              <a:rPr lang="en-US" altLang="ko-KR">
                <a:ea typeface="굴림" pitchFamily="50" charset="-127"/>
              </a:rPr>
              <a:t> Your weaknesses relative to competitor</a:t>
            </a:r>
          </a:p>
          <a:p>
            <a:pPr>
              <a:buFontTx/>
              <a:buNone/>
            </a:pP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6A11D3-9B22-42DC-9DC9-4CDA0D80E32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en-US" altLang="ko-KR">
                <a:ea typeface="굴림" pitchFamily="50" charset="-127"/>
              </a:rPr>
              <a:t>Diagram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200400" y="2667000"/>
            <a:ext cx="2362200" cy="2362200"/>
          </a:xfrm>
          <a:prstGeom prst="ellipse">
            <a:avLst/>
          </a:prstGeom>
          <a:noFill/>
          <a:ln w="635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2609850" y="4273550"/>
            <a:ext cx="127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Diagram</a:t>
            </a:r>
          </a:p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 2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060950" y="4273550"/>
            <a:ext cx="127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Diagram</a:t>
            </a:r>
          </a:p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287838" y="1812925"/>
            <a:ext cx="2895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b="1">
                <a:latin typeface="Verdana" pitchFamily="34" charset="0"/>
                <a:ea typeface="굴림" pitchFamily="50" charset="-127"/>
              </a:rPr>
              <a:t>Diagram 1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굴림" pitchFamily="50" charset="-127"/>
              </a:rPr>
              <a:t>Click to edit sub text</a:t>
            </a:r>
          </a:p>
          <a:p>
            <a:pPr eaLnBrk="1" latinLnBrk="1" hangingPunct="1"/>
            <a:r>
              <a:rPr kumimoji="1" lang="en-US" altLang="ko-KR" sz="1400">
                <a:latin typeface="Verdana" pitchFamily="34" charset="0"/>
                <a:ea typeface="굴림" pitchFamily="50" charset="-127"/>
              </a:rPr>
              <a:t> 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57200" y="4800600"/>
            <a:ext cx="2286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latinLnBrk="1" hangingPunct="1"/>
            <a:r>
              <a:rPr kumimoji="1" lang="en-US" altLang="ko-KR" b="1">
                <a:latin typeface="Verdana" pitchFamily="34" charset="0"/>
                <a:ea typeface="굴림" pitchFamily="50" charset="-127"/>
              </a:rPr>
              <a:t>Diagram 2</a:t>
            </a:r>
          </a:p>
          <a:p>
            <a:pPr algn="r" eaLnBrk="1" latinLnBrk="1" hangingPunct="1"/>
            <a:r>
              <a:rPr kumimoji="1" lang="en-US" altLang="ko-KR">
                <a:latin typeface="Arial" charset="0"/>
                <a:ea typeface="굴림" pitchFamily="50" charset="-127"/>
              </a:rPr>
              <a:t>Click to edit sub text</a:t>
            </a:r>
          </a:p>
          <a:p>
            <a:pPr algn="r" eaLnBrk="1" latinLnBrk="1" hangingPunct="1"/>
            <a:r>
              <a:rPr kumimoji="1" lang="en-US" altLang="ko-KR" sz="1400">
                <a:latin typeface="Verdana" pitchFamily="34" charset="0"/>
                <a:ea typeface="굴림" pitchFamily="50" charset="-127"/>
              </a:rPr>
              <a:t>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172200" y="4724400"/>
            <a:ext cx="2286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b="1">
                <a:latin typeface="Verdana" pitchFamily="34" charset="0"/>
                <a:ea typeface="굴림" pitchFamily="50" charset="-127"/>
              </a:rPr>
              <a:t>Diagram 3</a:t>
            </a:r>
          </a:p>
          <a:p>
            <a:pPr eaLnBrk="1" latinLnBrk="1" hangingPunct="1"/>
            <a:r>
              <a:rPr kumimoji="1" lang="en-US" altLang="ko-KR">
                <a:latin typeface="Arial" charset="0"/>
                <a:ea typeface="굴림" pitchFamily="50" charset="-127"/>
              </a:rPr>
              <a:t>Click to edit sub text</a:t>
            </a:r>
          </a:p>
          <a:p>
            <a:pPr algn="r" eaLnBrk="1" latinLnBrk="1" hangingPunct="1"/>
            <a:r>
              <a:rPr kumimoji="1" lang="en-US" altLang="ko-KR" sz="1400">
                <a:latin typeface="Verdana" pitchFamily="34" charset="0"/>
                <a:ea typeface="굴림" pitchFamily="50" charset="-127"/>
              </a:rPr>
              <a:t>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686050" y="4205288"/>
            <a:ext cx="127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Diagram</a:t>
            </a:r>
          </a:p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 2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895850" y="4205288"/>
            <a:ext cx="127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Diagram</a:t>
            </a:r>
          </a:p>
          <a:p>
            <a:pPr algn="ctr" eaLnBrk="1" latinLnBrk="1" hangingPunct="1"/>
            <a:r>
              <a:rPr kumimoji="1" lang="en-US" altLang="ko-KR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 3</a:t>
            </a:r>
          </a:p>
        </p:txBody>
      </p: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2609850" y="1947863"/>
            <a:ext cx="1677988" cy="1677987"/>
            <a:chOff x="863" y="970"/>
            <a:chExt cx="1057" cy="1057"/>
          </a:xfrm>
        </p:grpSpPr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863" y="970"/>
              <a:ext cx="1057" cy="1057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912" y="1014"/>
              <a:ext cx="948" cy="94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Diagram</a:t>
              </a:r>
            </a:p>
            <a:p>
              <a:pPr algn="ctr" eaLnBrk="1" latinLnBrk="1" hangingPunct="1"/>
              <a:r>
                <a:rPr kumimoji="1" lang="en-US" altLang="ko-KR" b="1">
                  <a:latin typeface="Verdan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1</a:t>
              </a:r>
              <a:endParaRPr lang="ko-KR" altLang="en-US" sz="2400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endParaRPr>
            </a:p>
          </p:txBody>
        </p:sp>
      </p:grp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5008563" y="3017838"/>
            <a:ext cx="1677987" cy="1677987"/>
            <a:chOff x="863" y="970"/>
            <a:chExt cx="1057" cy="1057"/>
          </a:xfrm>
        </p:grpSpPr>
        <p:sp>
          <p:nvSpPr>
            <p:cNvPr id="32810" name="Oval 42"/>
            <p:cNvSpPr>
              <a:spLocks noChangeArrowheads="1"/>
            </p:cNvSpPr>
            <p:nvPr/>
          </p:nvSpPr>
          <p:spPr bwMode="auto">
            <a:xfrm>
              <a:off x="863" y="970"/>
              <a:ext cx="1057" cy="1057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Oval 43"/>
            <p:cNvSpPr>
              <a:spLocks noChangeArrowheads="1"/>
            </p:cNvSpPr>
            <p:nvPr/>
          </p:nvSpPr>
          <p:spPr bwMode="auto">
            <a:xfrm>
              <a:off x="912" y="1014"/>
              <a:ext cx="948" cy="94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Diagram</a:t>
              </a:r>
            </a:p>
            <a:p>
              <a:pPr algn="ctr" eaLnBrk="1" latinLnBrk="1" hangingPunct="1"/>
              <a:r>
                <a:rPr kumimoji="1" lang="en-US" altLang="ko-KR" b="1">
                  <a:latin typeface="Verdan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3</a:t>
              </a:r>
              <a:endParaRPr lang="ko-KR" altLang="en-US" sz="2400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endParaRPr>
            </a:p>
          </p:txBody>
        </p:sp>
      </p:grpSp>
      <p:grpSp>
        <p:nvGrpSpPr>
          <p:cNvPr id="32812" name="Group 44"/>
          <p:cNvGrpSpPr>
            <a:grpSpLocks/>
          </p:cNvGrpSpPr>
          <p:nvPr/>
        </p:nvGrpSpPr>
        <p:grpSpPr bwMode="auto">
          <a:xfrm>
            <a:off x="2903538" y="4176713"/>
            <a:ext cx="1677987" cy="1677987"/>
            <a:chOff x="863" y="970"/>
            <a:chExt cx="1057" cy="1057"/>
          </a:xfrm>
        </p:grpSpPr>
        <p:sp>
          <p:nvSpPr>
            <p:cNvPr id="32813" name="Oval 45"/>
            <p:cNvSpPr>
              <a:spLocks noChangeArrowheads="1"/>
            </p:cNvSpPr>
            <p:nvPr/>
          </p:nvSpPr>
          <p:spPr bwMode="auto">
            <a:xfrm>
              <a:off x="863" y="970"/>
              <a:ext cx="1057" cy="1057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Oval 46"/>
            <p:cNvSpPr>
              <a:spLocks noChangeArrowheads="1"/>
            </p:cNvSpPr>
            <p:nvPr/>
          </p:nvSpPr>
          <p:spPr bwMode="auto">
            <a:xfrm>
              <a:off x="912" y="1014"/>
              <a:ext cx="948" cy="94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Diagram</a:t>
              </a:r>
            </a:p>
            <a:p>
              <a:pPr algn="ctr" eaLnBrk="1" latinLnBrk="1" hangingPunct="1"/>
              <a:r>
                <a:rPr kumimoji="1" lang="en-US" altLang="ko-KR" b="1">
                  <a:latin typeface="Verdana" pitchFamily="34" charset="0"/>
                  <a:ea typeface="굴림" pitchFamily="50" charset="-127"/>
                </a:rPr>
                <a:t> </a:t>
              </a:r>
              <a:r>
                <a:rPr kumimoji="1" lang="en-US" altLang="ko-KR" b="1">
                  <a:solidFill>
                    <a:schemeClr val="bg1"/>
                  </a:solidFill>
                  <a:latin typeface="Verdana" pitchFamily="34" charset="0"/>
                  <a:ea typeface="굴림" pitchFamily="50" charset="-127"/>
                </a:rPr>
                <a:t>2</a:t>
              </a:r>
              <a:endParaRPr lang="ko-KR" altLang="en-US" sz="2400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EEBE0E8-C103-4275-BE28-4A2E099733DC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5betty_wave2">
  <a:themeElements>
    <a:clrScheme name="035betty_wave2 4">
      <a:dk1>
        <a:srgbClr val="000000"/>
      </a:dk1>
      <a:lt1>
        <a:srgbClr val="FFFFFF"/>
      </a:lt1>
      <a:dk2>
        <a:srgbClr val="003060"/>
      </a:dk2>
      <a:lt2>
        <a:srgbClr val="969696"/>
      </a:lt2>
      <a:accent1>
        <a:srgbClr val="FFFF00"/>
      </a:accent1>
      <a:accent2>
        <a:srgbClr val="336387"/>
      </a:accent2>
      <a:accent3>
        <a:srgbClr val="FFFFFF"/>
      </a:accent3>
      <a:accent4>
        <a:srgbClr val="000000"/>
      </a:accent4>
      <a:accent5>
        <a:srgbClr val="FFFFAA"/>
      </a:accent5>
      <a:accent6>
        <a:srgbClr val="2D597A"/>
      </a:accent6>
      <a:hlink>
        <a:srgbClr val="66CAE2"/>
      </a:hlink>
      <a:folHlink>
        <a:srgbClr val="CCFFCC"/>
      </a:folHlink>
    </a:clrScheme>
    <a:fontScheme name="035betty_wave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35betty_wave2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5betty_wave2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5betty_wave2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5betty_wave2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FF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035betty_wave2 4">
    <a:dk1>
      <a:srgbClr val="000000"/>
    </a:dk1>
    <a:lt1>
      <a:srgbClr val="FFFFFF"/>
    </a:lt1>
    <a:dk2>
      <a:srgbClr val="003060"/>
    </a:dk2>
    <a:lt2>
      <a:srgbClr val="969696"/>
    </a:lt2>
    <a:accent1>
      <a:srgbClr val="FFFF00"/>
    </a:accent1>
    <a:accent2>
      <a:srgbClr val="336387"/>
    </a:accent2>
    <a:accent3>
      <a:srgbClr val="FFFFFF"/>
    </a:accent3>
    <a:accent4>
      <a:srgbClr val="000000"/>
    </a:accent4>
    <a:accent5>
      <a:srgbClr val="FFFFAA"/>
    </a:accent5>
    <a:accent6>
      <a:srgbClr val="2D597A"/>
    </a:accent6>
    <a:hlink>
      <a:srgbClr val="66CAE2"/>
    </a:hlink>
    <a:folHlink>
      <a:srgbClr val="CC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035betty_wave2</Template>
  <TotalTime>4</TotalTime>
  <Words>126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035betty_wave2</vt:lpstr>
      <vt:lpstr>PowerPoint Template</vt:lpstr>
      <vt:lpstr>Contents</vt:lpstr>
      <vt:lpstr>Click to edit Master title style</vt:lpstr>
      <vt:lpstr>Diagram</vt:lpstr>
      <vt:lpstr>Thank you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Administrator</cp:lastModifiedBy>
  <cp:revision>5</cp:revision>
  <dcterms:created xsi:type="dcterms:W3CDTF">2013-06-26T06:19:13Z</dcterms:created>
  <dcterms:modified xsi:type="dcterms:W3CDTF">2016-07-07T02:24:12Z</dcterms:modified>
</cp:coreProperties>
</file>