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-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236863"/>
            <a:ext cx="7772400" cy="82991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 OF PRESENTATION</a:t>
            </a:r>
            <a:endParaRPr lang="en-US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50754"/>
            <a:ext cx="6400800" cy="59320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Company Name</a:t>
            </a:r>
            <a:endParaRPr lang="en-US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10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Title</a:t>
            </a:r>
            <a:endParaRPr lang="en-US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1"/>
            <a:ext cx="8229600" cy="339447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Lorem</a:t>
            </a:r>
            <a:r>
              <a:rPr lang="en-US" noProof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noProof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ipsum</a:t>
            </a:r>
            <a:r>
              <a:rPr lang="en-US" noProof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dolor sit </a:t>
            </a:r>
            <a:r>
              <a:rPr lang="en-US" noProof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noProof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noProof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consectetur</a:t>
            </a:r>
            <a:r>
              <a:rPr lang="en-US" noProof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noProof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adipisicing</a:t>
            </a:r>
            <a:r>
              <a:rPr lang="en-US" noProof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noProof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noProof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noProof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noProof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noProof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eiusmod</a:t>
            </a:r>
            <a:r>
              <a:rPr lang="en-US" noProof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noProof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tempor</a:t>
            </a:r>
            <a:r>
              <a:rPr lang="en-US" noProof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noProof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incididunt</a:t>
            </a:r>
            <a:r>
              <a:rPr lang="en-US" noProof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noProof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noProof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noProof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labore</a:t>
            </a:r>
            <a:r>
              <a:rPr lang="en-US" noProof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et </a:t>
            </a:r>
            <a:r>
              <a:rPr lang="en-US" noProof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dolore</a:t>
            </a:r>
            <a:r>
              <a:rPr lang="en-US" noProof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magna </a:t>
            </a:r>
            <a:r>
              <a:rPr lang="en-US" noProof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aliqua</a:t>
            </a:r>
            <a:r>
              <a:rPr lang="en-US" noProof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029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Title</a:t>
            </a:r>
            <a:endParaRPr lang="fr-C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1"/>
            <a:ext cx="8229600" cy="339447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Lorem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ipsum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dolor sit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consectetur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adipisicing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eiusmod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tempor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incididunt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labore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et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dolore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magna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aliqua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22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单击此处编辑母版标题样式</a:t>
            </a:r>
            <a:endParaRPr lang="fr-C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 lvl="0"/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319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4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483768" y="415354"/>
            <a:ext cx="6203032" cy="857250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Title</a:t>
            </a:r>
            <a:endParaRPr lang="fr-C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4294967295" hasCustomPrompt="1"/>
          </p:nvPr>
        </p:nvSpPr>
        <p:spPr>
          <a:xfrm>
            <a:off x="2483768" y="1409526"/>
            <a:ext cx="6203032" cy="3394472"/>
          </a:xfrm>
        </p:spPr>
        <p:txBody>
          <a:bodyPr/>
          <a:lstStyle/>
          <a:p>
            <a:pPr lvl="0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Lorem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ipsum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dolor sit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consectetur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adipisicing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eiusmod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tempor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incididunt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labore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et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dolore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magna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aliqua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228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5354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 hasCustomPrompt="1"/>
          </p:nvPr>
        </p:nvSpPr>
        <p:spPr>
          <a:xfrm>
            <a:off x="457200" y="1409526"/>
            <a:ext cx="8229600" cy="3394472"/>
          </a:xfrm>
        </p:spPr>
        <p:txBody>
          <a:bodyPr/>
          <a:lstStyle/>
          <a:p>
            <a:pPr lvl="0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Lorem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ipsum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dolor sit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consectetur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adipisicing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eiusmod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tempor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incididunt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labore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et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dolore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magna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aliqua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873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noProof="0" smtClean="0"/>
              <a:t>单击此处编辑母版标题样式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C61B8FE-1611-4010-B8D7-6E6FDB247F2D}" type="datetimeFigureOut">
              <a:rPr lang="en-US" noProof="0" smtClean="0"/>
              <a:pPr/>
              <a:t>7/7/2016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D10A4BF-35BC-4771-8619-CEB6240D497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908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36863"/>
            <a:ext cx="7772400" cy="829915"/>
          </a:xfrm>
        </p:spPr>
        <p:txBody>
          <a:bodyPr/>
          <a:lstStyle/>
          <a:p>
            <a:r>
              <a:rPr lang="en-US" dirty="0" smtClean="0"/>
              <a:t>NAME OF PRESENTATION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50754"/>
            <a:ext cx="6400800" cy="59320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Company Name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76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Title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Lorem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ipsum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dolor sit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consectetuer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adipiscing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Vivamus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et magna.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Fusce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magna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suscipit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egestas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29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Title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Lorem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ipsum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dolor sit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consectetuer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adipiscing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Vivamus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et magna.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Fusce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magna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suscipit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egestas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2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83768" y="415354"/>
            <a:ext cx="6203032" cy="85725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Title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2483768" y="1409526"/>
            <a:ext cx="6203032" cy="3394472"/>
          </a:xfrm>
        </p:spPr>
        <p:txBody>
          <a:bodyPr/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Lorem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ipsum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dolor sit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consectetuer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adipiscing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Vivamus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et magna.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Fusce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magna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suscipit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egestas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94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354"/>
            <a:ext cx="8229600" cy="85725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09526"/>
            <a:ext cx="8229600" cy="339447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Lorem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ipsum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dolor sit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consectetuer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adipiscing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Vivamus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et magna.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Fusce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magna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suscipit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egestas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15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179</Template>
  <TotalTime>4</TotalTime>
  <Words>97</Words>
  <Application>Microsoft Office PowerPoint</Application>
  <PresentationFormat>全屏显示(16:9)</PresentationFormat>
  <Paragraphs>10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179</vt:lpstr>
      <vt:lpstr>NAME OF PRESENTATION</vt:lpstr>
      <vt:lpstr>Title</vt:lpstr>
      <vt:lpstr>Title</vt:lpstr>
      <vt:lpstr>Title</vt:lpstr>
      <vt:lpstr>Title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YANGS2015</dc:creator>
  <cp:lastModifiedBy>Administrator</cp:lastModifiedBy>
  <cp:revision>2</cp:revision>
  <dcterms:created xsi:type="dcterms:W3CDTF">2015-03-19T13:20:13Z</dcterms:created>
  <dcterms:modified xsi:type="dcterms:W3CDTF">2016-07-07T02:24:52Z</dcterms:modified>
</cp:coreProperties>
</file>