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80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2F2"/>
    <a:srgbClr val="D4E3F7"/>
    <a:srgbClr val="DDDDDD"/>
    <a:srgbClr val="EAEAEA"/>
    <a:srgbClr val="96B8D6"/>
    <a:srgbClr val="B4CCE2"/>
    <a:srgbClr val="0067A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01" autoAdjust="0"/>
    <p:restoredTop sz="94660"/>
  </p:normalViewPr>
  <p:slideViewPr>
    <p:cSldViewPr snapToGrid="0">
      <p:cViewPr>
        <p:scale>
          <a:sx n="75" d="100"/>
          <a:sy n="75" d="100"/>
        </p:scale>
        <p:origin x="-1428" y="114"/>
      </p:cViewPr>
      <p:guideLst>
        <p:guide orient="horz" pos="1680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EEF6CB-C50F-488A-99E7-79215D4B1C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89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D11F8D7-571E-4947-BB12-0CF48399898F}" type="slidenum">
              <a:rPr lang="en-GB" altLang="en-US" sz="1200" b="0">
                <a:solidFill>
                  <a:schemeClr val="tx1"/>
                </a:solidFill>
              </a:rPr>
              <a:pPr/>
              <a:t>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3845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2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533328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4E9394A1-4157-47F3-BFB4-0FCBDB1AADDE}" type="slidenum">
              <a:rPr lang="en-GB" altLang="en-US" sz="1200" b="0">
                <a:solidFill>
                  <a:schemeClr val="tx1"/>
                </a:solidFill>
              </a:rPr>
              <a:pPr/>
              <a:t>3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34491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904BF29D-FD31-4101-A04D-CB41AFBEDE45}" type="slidenum">
              <a:rPr lang="en-GB" altLang="en-US" sz="1200" b="0">
                <a:solidFill>
                  <a:schemeClr val="tx1"/>
                </a:solidFill>
              </a:rPr>
              <a:pPr/>
              <a:t>4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842709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29508AE-7153-447B-A2CF-2AEB58E18853}" type="slidenum">
              <a:rPr lang="en-GB" altLang="en-US" sz="1200" b="0">
                <a:solidFill>
                  <a:schemeClr val="tx1"/>
                </a:solidFill>
              </a:rPr>
              <a:pPr/>
              <a:t>5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3254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1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9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49493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2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11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2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2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 userDrawn="1"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1030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1031" name="Oval 23"/>
          <p:cNvSpPr>
            <a:spLocks noChangeArrowheads="1"/>
          </p:cNvSpPr>
          <p:nvPr userDrawn="1"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2" name="Oval 24"/>
          <p:cNvSpPr>
            <a:spLocks noChangeArrowheads="1"/>
          </p:cNvSpPr>
          <p:nvPr userDrawn="1"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3" name="Oval 25"/>
          <p:cNvSpPr>
            <a:spLocks noChangeArrowheads="1"/>
          </p:cNvSpPr>
          <p:nvPr userDrawn="1"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4" name="Oval 26"/>
          <p:cNvSpPr>
            <a:spLocks noChangeArrowheads="1"/>
          </p:cNvSpPr>
          <p:nvPr userDrawn="1"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5" name="Oval 27"/>
          <p:cNvSpPr>
            <a:spLocks noChangeArrowheads="1"/>
          </p:cNvSpPr>
          <p:nvPr userDrawn="1"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Oval 28"/>
          <p:cNvSpPr>
            <a:spLocks noChangeArrowheads="1"/>
          </p:cNvSpPr>
          <p:nvPr userDrawn="1"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7" name="Oval 29"/>
          <p:cNvSpPr>
            <a:spLocks noChangeArrowheads="1"/>
          </p:cNvSpPr>
          <p:nvPr userDrawn="1"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8" name="Oval 30"/>
          <p:cNvSpPr>
            <a:spLocks noChangeArrowheads="1"/>
          </p:cNvSpPr>
          <p:nvPr userDrawn="1"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Oval 31"/>
          <p:cNvSpPr>
            <a:spLocks noChangeArrowheads="1"/>
          </p:cNvSpPr>
          <p:nvPr userDrawn="1"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40" name="Oval 32"/>
          <p:cNvSpPr>
            <a:spLocks noChangeArrowheads="1"/>
          </p:cNvSpPr>
          <p:nvPr userDrawn="1"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930775"/>
            <a:ext cx="6781800" cy="1470025"/>
          </a:xfrm>
        </p:spPr>
        <p:txBody>
          <a:bodyPr/>
          <a:lstStyle/>
          <a:p>
            <a:pPr eaLnBrk="1" hangingPunct="1"/>
            <a:r>
              <a:rPr lang="en-GB" altLang="en-US" sz="3600" smtClean="0"/>
              <a:t>Presentation TITLE</a:t>
            </a:r>
            <a:endParaRPr lang="en-US" altLang="en-US" sz="3600" smtClean="0"/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Company LOGO</a:t>
            </a:r>
            <a:endParaRPr lang="fr-FR" altLang="en-US" sz="1600" b="0"/>
          </a:p>
        </p:txBody>
      </p:sp>
      <p:sp>
        <p:nvSpPr>
          <p:cNvPr id="2" name="TextBox 1"/>
          <p:cNvSpPr txBox="1"/>
          <p:nvPr/>
        </p:nvSpPr>
        <p:spPr>
          <a:xfrm>
            <a:off x="4648200" y="6629400"/>
            <a:ext cx="22252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wwww.51pptmoban.com </a:t>
            </a:r>
            <a:r>
              <a:rPr lang="zh-CN" altLang="en-US"/>
              <a:t>搜集</a:t>
            </a:r>
            <a:r>
              <a:rPr lang="zh-CN" altLang="en-US" smtClean="0"/>
              <a:t>整理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Example Bullet Point slide</a:t>
            </a: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Bullet point</a:t>
            </a:r>
          </a:p>
          <a:p>
            <a:pPr lvl="1" eaLnBrk="1" hangingPunct="1"/>
            <a:r>
              <a:rPr lang="en-GB" altLang="en-US" smtClean="0"/>
              <a:t>Sub Bullet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Company LOGO</a:t>
            </a:r>
            <a:endParaRPr lang="fr-FR" altLang="en-US"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Example of a chart</a:t>
            </a:r>
            <a:endParaRPr lang="en-US" altLang="en-US" smtClean="0"/>
          </a:p>
        </p:txBody>
      </p:sp>
      <p:graphicFrame>
        <p:nvGraphicFramePr>
          <p:cNvPr id="8195" name="Object 3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2057400" y="2451100"/>
          <a:ext cx="6469063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Chart" r:id="rId4" imgW="7286625" imgH="4524451" progId="MSGraph.Chart.8">
                  <p:embed followColorScheme="full"/>
                </p:oleObj>
              </mc:Choice>
              <mc:Fallback>
                <p:oleObj name="Chart" r:id="rId4" imgW="7286625" imgH="4524451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51100"/>
                        <a:ext cx="6469063" cy="334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Company LOGO</a:t>
            </a:r>
            <a:endParaRPr lang="fr-FR" altLang="en-US"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Picture slide</a:t>
            </a:r>
            <a:endParaRPr lang="en-US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2133600"/>
            <a:ext cx="3508375" cy="4038600"/>
          </a:xfrm>
        </p:spPr>
        <p:txBody>
          <a:bodyPr/>
          <a:lstStyle/>
          <a:p>
            <a:pPr eaLnBrk="1" hangingPunct="1"/>
            <a:r>
              <a:rPr lang="en-GB" altLang="en-US" sz="2000" smtClean="0"/>
              <a:t>Bullet 1</a:t>
            </a:r>
          </a:p>
          <a:p>
            <a:pPr eaLnBrk="1" hangingPunct="1"/>
            <a:r>
              <a:rPr lang="en-GB" altLang="en-US" sz="2000" smtClean="0"/>
              <a:t>Bullet 2</a:t>
            </a:r>
            <a:endParaRPr lang="en-US" altLang="en-US" sz="2000" smtClean="0"/>
          </a:p>
        </p:txBody>
      </p:sp>
      <p:pic>
        <p:nvPicPr>
          <p:cNvPr id="10244" name="Picture 4" descr="snowd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338388"/>
            <a:ext cx="2093912" cy="3529012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Company LOGO</a:t>
            </a:r>
            <a:endParaRPr lang="fr-FR" altLang="en-US"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Examples of default styles</a:t>
            </a:r>
            <a:endParaRPr lang="en-US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2133600"/>
            <a:ext cx="3514725" cy="4038600"/>
          </a:xfrm>
        </p:spPr>
        <p:txBody>
          <a:bodyPr/>
          <a:lstStyle/>
          <a:p>
            <a:pPr eaLnBrk="1" hangingPunct="1"/>
            <a:r>
              <a:rPr lang="en-GB" altLang="en-US" sz="2000" smtClean="0"/>
              <a:t>Text and lines are like this</a:t>
            </a:r>
          </a:p>
          <a:p>
            <a:pPr eaLnBrk="1" hangingPunct="1"/>
            <a:r>
              <a:rPr lang="en-GB" altLang="en-US" sz="2000" u="sng" smtClean="0">
                <a:solidFill>
                  <a:schemeClr val="hlink"/>
                </a:solidFill>
              </a:rPr>
              <a:t>Hyperlinks like this</a:t>
            </a:r>
          </a:p>
          <a:p>
            <a:pPr eaLnBrk="1" hangingPunct="1"/>
            <a:r>
              <a:rPr lang="en-GB" altLang="en-US" sz="2000" u="sng" smtClean="0">
                <a:solidFill>
                  <a:schemeClr val="folHlink"/>
                </a:solidFill>
              </a:rPr>
              <a:t>Visited hyperlinks like this</a:t>
            </a:r>
            <a:endParaRPr lang="en-US" altLang="en-US" sz="2000" u="sng" smtClean="0">
              <a:solidFill>
                <a:schemeClr val="folHlink"/>
              </a:solidFill>
            </a:endParaRPr>
          </a:p>
        </p:txBody>
      </p:sp>
      <p:graphicFrame>
        <p:nvGraphicFramePr>
          <p:cNvPr id="15364" name="Group 4"/>
          <p:cNvGraphicFramePr>
            <a:graphicFrameLocks noGrp="1"/>
          </p:cNvGraphicFramePr>
          <p:nvPr>
            <p:ph sz="half" idx="2"/>
          </p:nvPr>
        </p:nvGraphicFramePr>
        <p:xfrm>
          <a:off x="6172200" y="2295525"/>
          <a:ext cx="2759075" cy="1438276"/>
        </p:xfrm>
        <a:graphic>
          <a:graphicData uri="http://schemas.openxmlformats.org/drawingml/2006/table">
            <a:tbl>
              <a:tblPr/>
              <a:tblGrid>
                <a:gridCol w="1379538"/>
                <a:gridCol w="1379537"/>
              </a:tblGrid>
              <a:tr h="719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Table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CCE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362200" y="4117975"/>
            <a:ext cx="2232025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800" b="0">
                <a:solidFill>
                  <a:schemeClr val="tx1"/>
                </a:solidFill>
              </a:rPr>
              <a:t>Text box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5818188" y="4117975"/>
            <a:ext cx="2232025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800" b="0">
                <a:solidFill>
                  <a:schemeClr val="tx1"/>
                </a:solidFill>
              </a:rPr>
              <a:t>Text box</a:t>
            </a:r>
          </a:p>
          <a:p>
            <a:pPr algn="ctr" eaLnBrk="1" hangingPunct="1"/>
            <a:r>
              <a:rPr lang="en-GB" altLang="en-US" sz="1800" b="0">
                <a:solidFill>
                  <a:schemeClr val="tx1"/>
                </a:solidFill>
              </a:rPr>
              <a:t>With shadow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V="1">
            <a:off x="5410200" y="2362200"/>
            <a:ext cx="4603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304800" y="2286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Company LOGO</a:t>
            </a:r>
            <a:endParaRPr lang="fr-FR" altLang="en-US"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62</Words>
  <Application>Microsoft Office PowerPoint</Application>
  <PresentationFormat>全屏显示(4:3)</PresentationFormat>
  <Paragraphs>27</Paragraphs>
  <Slides>5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Default Design</vt:lpstr>
      <vt:lpstr>Chart</vt:lpstr>
      <vt:lpstr>Presentation TITLE</vt:lpstr>
      <vt:lpstr>Example Bullet Point slide</vt:lpstr>
      <vt:lpstr>Example of a chart</vt:lpstr>
      <vt:lpstr>Picture slide</vt:lpstr>
      <vt:lpstr>Examples of default styles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Administrator</cp:lastModifiedBy>
  <cp:revision>29</cp:revision>
  <dcterms:created xsi:type="dcterms:W3CDTF">2005-02-28T14:06:28Z</dcterms:created>
  <dcterms:modified xsi:type="dcterms:W3CDTF">2016-07-06T15:04:36Z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