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1" r:id="rId5"/>
    <p:sldId id="262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79A1"/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5633" autoAdjust="0"/>
  </p:normalViewPr>
  <p:slideViewPr>
    <p:cSldViewPr>
      <p:cViewPr>
        <p:scale>
          <a:sx n="72" d="100"/>
          <a:sy n="72" d="100"/>
        </p:scale>
        <p:origin x="-1242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F8090FB-57BA-402C-9007-6C43B8A099B3}" type="datetimeFigureOut">
              <a:rPr lang="zh-CN" altLang="en-US"/>
              <a:pPr>
                <a:defRPr/>
              </a:pPr>
              <a:t>2016/7/7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2CE22F1-FC91-4F94-BE6C-19CFB26F24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90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4AEA1-EA76-46F3-A2AA-52C0C633CA0D}" type="datetimeFigureOut">
              <a:rPr lang="zh-CN" altLang="en-US"/>
              <a:pPr>
                <a:defRPr/>
              </a:pPr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6BCD1-CF39-46CA-A25D-2C375046C6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76F2F-75AC-4FA5-A314-98D1A7BF8904}" type="datetimeFigureOut">
              <a:rPr lang="zh-CN" altLang="en-US"/>
              <a:pPr>
                <a:defRPr/>
              </a:pPr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5B668-902C-4EB0-B797-DE38096E81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18813-BFFB-4EE8-AFA7-6027028679CD}" type="datetimeFigureOut">
              <a:rPr lang="zh-CN" altLang="en-US"/>
              <a:pPr>
                <a:defRPr/>
              </a:pPr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D221A-3645-41B3-8023-A276F34664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BE509-4211-43FE-8056-9EF1E6AF74F8}" type="datetimeFigureOut">
              <a:rPr lang="zh-CN" altLang="en-US"/>
              <a:pPr>
                <a:defRPr/>
              </a:pPr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6061C-DDFD-4A32-ACAE-0A8C67095B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36348-F7E4-4E26-AFE1-A324A147286E}" type="datetimeFigureOut">
              <a:rPr lang="zh-CN" altLang="en-US"/>
              <a:pPr>
                <a:defRPr/>
              </a:pPr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2B64E1-431B-4B9B-B950-6FB89ADFEF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C3341-3749-45A7-AD84-CA2F86C82AD8}" type="datetimeFigureOut">
              <a:rPr lang="zh-CN" altLang="en-US"/>
              <a:pPr>
                <a:defRPr/>
              </a:pPr>
              <a:t>2016/7/7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DA821-EB02-4B7C-8679-C101A64968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6E138-621F-493C-ACE7-26D1389F1029}" type="datetimeFigureOut">
              <a:rPr lang="zh-CN" altLang="en-US"/>
              <a:pPr>
                <a:defRPr/>
              </a:pPr>
              <a:t>2016/7/7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BEDC8-3322-44FD-9924-0E4EC48AA1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40410-646B-4D94-B2D2-C0AF24DBB38A}" type="datetimeFigureOut">
              <a:rPr lang="zh-CN" altLang="en-US"/>
              <a:pPr>
                <a:defRPr/>
              </a:pPr>
              <a:t>2016/7/7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F2C57-ABA6-4410-BAB4-4C5C84B224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F324F-4DFA-49B6-BF1A-C2D4A27D5AF3}" type="datetimeFigureOut">
              <a:rPr lang="zh-CN" altLang="en-US"/>
              <a:pPr>
                <a:defRPr/>
              </a:pPr>
              <a:t>2016/7/7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F2AE3-BC66-4D94-ACF3-17952791A1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C5800-A062-44BD-A0A0-823E0EFABD47}" type="datetimeFigureOut">
              <a:rPr lang="zh-CN" altLang="en-US"/>
              <a:pPr>
                <a:defRPr/>
              </a:pPr>
              <a:t>2016/7/7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6C632-3C13-4E70-B298-FF52AD74E7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42E08-0183-4EA8-9A8C-403F5EB3B76E}" type="datetimeFigureOut">
              <a:rPr lang="zh-CN" altLang="en-US"/>
              <a:pPr>
                <a:defRPr/>
              </a:pPr>
              <a:t>2016/7/7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13BD5-AE0C-422B-ADF8-E0A444FDDE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7DEC23B-A8B6-4504-9964-877106CEBB30}" type="datetimeFigureOut">
              <a:rPr lang="zh-CN" altLang="en-US"/>
              <a:pPr>
                <a:defRPr/>
              </a:pPr>
              <a:t>2016/7/7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956A480-8B23-4413-B4F5-CE9C115E8D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2"/>
          <p:cNvSpPr txBox="1">
            <a:spLocks noChangeArrowheads="1"/>
          </p:cNvSpPr>
          <p:nvPr/>
        </p:nvSpPr>
        <p:spPr bwMode="auto">
          <a:xfrm>
            <a:off x="0" y="6500813"/>
            <a:ext cx="3857625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000" kern="1500" spc="150" dirty="0">
                <a:latin typeface="微软雅黑" pitchFamily="34" charset="-122"/>
                <a:ea typeface="微软雅黑" pitchFamily="34" charset="-122"/>
              </a:rPr>
              <a:t>注：文本框可根据需求改变颜色、移动位置；文字可编辑</a:t>
            </a:r>
          </a:p>
          <a:p>
            <a:pPr>
              <a:defRPr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5000625" y="4643438"/>
            <a:ext cx="485775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latin typeface="Calibri" pitchFamily="34" charset="0"/>
              </a:rPr>
              <a:t>POWERPOINT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模板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                  适用于简约商务及相关类别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演示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072063" y="5143500"/>
            <a:ext cx="300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09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2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19" name="空心弧 18"/>
          <p:cNvSpPr/>
          <p:nvPr/>
        </p:nvSpPr>
        <p:spPr bwMode="auto">
          <a:xfrm flipH="1">
            <a:off x="2370138" y="2351088"/>
            <a:ext cx="1963737" cy="1963737"/>
          </a:xfrm>
          <a:prstGeom prst="blockArc">
            <a:avLst>
              <a:gd name="adj1" fmla="val 12015335"/>
              <a:gd name="adj2" fmla="val 9460349"/>
              <a:gd name="adj3" fmla="val 46121"/>
            </a:avLst>
          </a:prstGeom>
          <a:solidFill>
            <a:srgbClr val="377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空心弧 19"/>
          <p:cNvSpPr/>
          <p:nvPr/>
        </p:nvSpPr>
        <p:spPr bwMode="auto">
          <a:xfrm rot="16200000" flipH="1">
            <a:off x="3683000" y="3821113"/>
            <a:ext cx="1965325" cy="1965325"/>
          </a:xfrm>
          <a:prstGeom prst="blockArc">
            <a:avLst>
              <a:gd name="adj1" fmla="val 12015335"/>
              <a:gd name="adj2" fmla="val 9460349"/>
              <a:gd name="adj3" fmla="val 46121"/>
            </a:avLst>
          </a:prstGeom>
          <a:solidFill>
            <a:srgbClr val="377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空心弧 20"/>
          <p:cNvSpPr/>
          <p:nvPr/>
        </p:nvSpPr>
        <p:spPr bwMode="auto">
          <a:xfrm rot="10800000" flipH="1">
            <a:off x="5035550" y="2409825"/>
            <a:ext cx="1965325" cy="1965325"/>
          </a:xfrm>
          <a:prstGeom prst="blockArc">
            <a:avLst>
              <a:gd name="adj1" fmla="val 12015335"/>
              <a:gd name="adj2" fmla="val 9460349"/>
              <a:gd name="adj3" fmla="val 46121"/>
            </a:avLst>
          </a:prstGeom>
          <a:solidFill>
            <a:srgbClr val="377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空心弧 21"/>
          <p:cNvSpPr/>
          <p:nvPr/>
        </p:nvSpPr>
        <p:spPr bwMode="auto">
          <a:xfrm rot="5400000" flipH="1" flipV="1">
            <a:off x="3732213" y="928688"/>
            <a:ext cx="1965325" cy="1965325"/>
          </a:xfrm>
          <a:prstGeom prst="blockArc">
            <a:avLst>
              <a:gd name="adj1" fmla="val 12015335"/>
              <a:gd name="adj2" fmla="val 9460349"/>
              <a:gd name="adj3" fmla="val 46121"/>
            </a:avLst>
          </a:prstGeom>
          <a:solidFill>
            <a:srgbClr val="377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07" name="矩形 12"/>
          <p:cNvSpPr>
            <a:spLocks noChangeArrowheads="1"/>
          </p:cNvSpPr>
          <p:nvPr/>
        </p:nvSpPr>
        <p:spPr bwMode="auto">
          <a:xfrm>
            <a:off x="1785938" y="3143250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8" name="矩形 13"/>
          <p:cNvSpPr>
            <a:spLocks noChangeArrowheads="1"/>
          </p:cNvSpPr>
          <p:nvPr/>
        </p:nvSpPr>
        <p:spPr bwMode="auto">
          <a:xfrm>
            <a:off x="6072188" y="3143250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9" name="矩形 14"/>
          <p:cNvSpPr>
            <a:spLocks noChangeArrowheads="1"/>
          </p:cNvSpPr>
          <p:nvPr/>
        </p:nvSpPr>
        <p:spPr bwMode="auto">
          <a:xfrm>
            <a:off x="3929063" y="500062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10" name="矩形 15"/>
          <p:cNvSpPr>
            <a:spLocks noChangeArrowheads="1"/>
          </p:cNvSpPr>
          <p:nvPr/>
        </p:nvSpPr>
        <p:spPr bwMode="auto">
          <a:xfrm>
            <a:off x="4000500" y="1428750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6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11" name="波形 10"/>
          <p:cNvSpPr/>
          <p:nvPr/>
        </p:nvSpPr>
        <p:spPr bwMode="auto">
          <a:xfrm rot="5400000">
            <a:off x="3750469" y="2464594"/>
            <a:ext cx="3357563" cy="1857375"/>
          </a:xfrm>
          <a:prstGeom prst="wave">
            <a:avLst/>
          </a:prstGeom>
          <a:solidFill>
            <a:srgbClr val="377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波形 11"/>
          <p:cNvSpPr/>
          <p:nvPr/>
        </p:nvSpPr>
        <p:spPr bwMode="auto">
          <a:xfrm rot="5400000">
            <a:off x="2250281" y="2464594"/>
            <a:ext cx="3357563" cy="1857375"/>
          </a:xfrm>
          <a:prstGeom prst="wave">
            <a:avLst/>
          </a:prstGeom>
          <a:solidFill>
            <a:srgbClr val="377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波形 12"/>
          <p:cNvSpPr/>
          <p:nvPr/>
        </p:nvSpPr>
        <p:spPr bwMode="auto">
          <a:xfrm rot="5400000">
            <a:off x="750094" y="2464594"/>
            <a:ext cx="3357563" cy="1857375"/>
          </a:xfrm>
          <a:prstGeom prst="wave">
            <a:avLst/>
          </a:prstGeom>
          <a:solidFill>
            <a:srgbClr val="377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波形 13"/>
          <p:cNvSpPr/>
          <p:nvPr/>
        </p:nvSpPr>
        <p:spPr bwMode="auto">
          <a:xfrm rot="5400000">
            <a:off x="5250656" y="2464594"/>
            <a:ext cx="3357563" cy="1857375"/>
          </a:xfrm>
          <a:prstGeom prst="wave">
            <a:avLst/>
          </a:prstGeom>
          <a:solidFill>
            <a:srgbClr val="377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31" name="矩形 12"/>
          <p:cNvSpPr>
            <a:spLocks noChangeArrowheads="1"/>
          </p:cNvSpPr>
          <p:nvPr/>
        </p:nvSpPr>
        <p:spPr bwMode="auto">
          <a:xfrm>
            <a:off x="1643063" y="235743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2" name="矩形 13"/>
          <p:cNvSpPr>
            <a:spLocks noChangeArrowheads="1"/>
          </p:cNvSpPr>
          <p:nvPr/>
        </p:nvSpPr>
        <p:spPr bwMode="auto">
          <a:xfrm>
            <a:off x="6357938" y="350043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3" name="矩形 14"/>
          <p:cNvSpPr>
            <a:spLocks noChangeArrowheads="1"/>
          </p:cNvSpPr>
          <p:nvPr/>
        </p:nvSpPr>
        <p:spPr bwMode="auto">
          <a:xfrm>
            <a:off x="4786313" y="235743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4" name="矩形 15"/>
          <p:cNvSpPr>
            <a:spLocks noChangeArrowheads="1"/>
          </p:cNvSpPr>
          <p:nvPr/>
        </p:nvSpPr>
        <p:spPr bwMode="auto">
          <a:xfrm>
            <a:off x="3071813" y="421481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4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grpSp>
        <p:nvGrpSpPr>
          <p:cNvPr id="2" name="组合 17"/>
          <p:cNvGrpSpPr>
            <a:grpSpLocks/>
          </p:cNvGrpSpPr>
          <p:nvPr/>
        </p:nvGrpSpPr>
        <p:grpSpPr bwMode="auto">
          <a:xfrm>
            <a:off x="498475" y="2476500"/>
            <a:ext cx="8191500" cy="1381125"/>
            <a:chOff x="1285852" y="2357430"/>
            <a:chExt cx="5929354" cy="1000132"/>
          </a:xfrm>
          <a:solidFill>
            <a:srgbClr val="3779A1"/>
          </a:solidFill>
        </p:grpSpPr>
        <p:sp>
          <p:nvSpPr>
            <p:cNvPr id="12" name="右箭头 11"/>
            <p:cNvSpPr/>
            <p:nvPr/>
          </p:nvSpPr>
          <p:spPr>
            <a:xfrm>
              <a:off x="1285852" y="2357430"/>
              <a:ext cx="1428331" cy="1000132"/>
            </a:xfrm>
            <a:prstGeom prst="rightArrow">
              <a:avLst>
                <a:gd name="adj1" fmla="val 8359"/>
                <a:gd name="adj2" fmla="val 572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右箭头 12"/>
            <p:cNvSpPr/>
            <p:nvPr/>
          </p:nvSpPr>
          <p:spPr>
            <a:xfrm>
              <a:off x="2786576" y="2357430"/>
              <a:ext cx="1428331" cy="1000132"/>
            </a:xfrm>
            <a:prstGeom prst="rightArrow">
              <a:avLst>
                <a:gd name="adj1" fmla="val 8359"/>
                <a:gd name="adj2" fmla="val 572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" name="组合 16"/>
            <p:cNvGrpSpPr>
              <a:grpSpLocks/>
            </p:cNvGrpSpPr>
            <p:nvPr/>
          </p:nvGrpSpPr>
          <p:grpSpPr bwMode="auto">
            <a:xfrm>
              <a:off x="4286152" y="2357430"/>
              <a:ext cx="2929054" cy="1000132"/>
              <a:chOff x="723776" y="2152640"/>
              <a:chExt cx="2929054" cy="1000132"/>
            </a:xfrm>
            <a:grpFill/>
          </p:grpSpPr>
          <p:sp>
            <p:nvSpPr>
              <p:cNvPr id="15" name="右箭头 14"/>
              <p:cNvSpPr/>
              <p:nvPr/>
            </p:nvSpPr>
            <p:spPr>
              <a:xfrm>
                <a:off x="723776" y="2152640"/>
                <a:ext cx="1428330" cy="1000132"/>
              </a:xfrm>
              <a:prstGeom prst="rightArrow">
                <a:avLst>
                  <a:gd name="adj1" fmla="val 8359"/>
                  <a:gd name="adj2" fmla="val 572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" name="右箭头 15"/>
              <p:cNvSpPr/>
              <p:nvPr/>
            </p:nvSpPr>
            <p:spPr>
              <a:xfrm>
                <a:off x="2224500" y="2152640"/>
                <a:ext cx="1428330" cy="1000132"/>
              </a:xfrm>
              <a:prstGeom prst="rightArrow">
                <a:avLst>
                  <a:gd name="adj1" fmla="val 8359"/>
                  <a:gd name="adj2" fmla="val 572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</p:grpSp>
      <p:sp>
        <p:nvSpPr>
          <p:cNvPr id="7176" name="矩形 12"/>
          <p:cNvSpPr>
            <a:spLocks noChangeArrowheads="1"/>
          </p:cNvSpPr>
          <p:nvPr/>
        </p:nvSpPr>
        <p:spPr bwMode="auto">
          <a:xfrm>
            <a:off x="2284413" y="320198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7" name="矩形 13"/>
          <p:cNvSpPr>
            <a:spLocks noChangeArrowheads="1"/>
          </p:cNvSpPr>
          <p:nvPr/>
        </p:nvSpPr>
        <p:spPr bwMode="auto">
          <a:xfrm>
            <a:off x="6429375" y="3214688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14"/>
          <p:cNvSpPr>
            <a:spLocks noChangeArrowheads="1"/>
          </p:cNvSpPr>
          <p:nvPr/>
        </p:nvSpPr>
        <p:spPr bwMode="auto">
          <a:xfrm>
            <a:off x="4356100" y="3201988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15"/>
          <p:cNvSpPr>
            <a:spLocks noChangeArrowheads="1"/>
          </p:cNvSpPr>
          <p:nvPr/>
        </p:nvSpPr>
        <p:spPr bwMode="auto">
          <a:xfrm>
            <a:off x="214313" y="320198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8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grpSp>
        <p:nvGrpSpPr>
          <p:cNvPr id="2" name="组合 24"/>
          <p:cNvGrpSpPr>
            <a:grpSpLocks/>
          </p:cNvGrpSpPr>
          <p:nvPr/>
        </p:nvGrpSpPr>
        <p:grpSpPr bwMode="auto">
          <a:xfrm>
            <a:off x="285750" y="2000250"/>
            <a:ext cx="8643938" cy="2928938"/>
            <a:chOff x="142844" y="1928802"/>
            <a:chExt cx="8643998" cy="2928958"/>
          </a:xfrm>
          <a:solidFill>
            <a:srgbClr val="3779A1"/>
          </a:solidFill>
        </p:grpSpPr>
        <p:grpSp>
          <p:nvGrpSpPr>
            <p:cNvPr id="3" name="组合 15"/>
            <p:cNvGrpSpPr>
              <a:grpSpLocks/>
            </p:cNvGrpSpPr>
            <p:nvPr/>
          </p:nvGrpSpPr>
          <p:grpSpPr bwMode="auto">
            <a:xfrm>
              <a:off x="142844" y="1928802"/>
              <a:ext cx="2786082" cy="2928958"/>
              <a:chOff x="571472" y="1928802"/>
              <a:chExt cx="2786082" cy="2928958"/>
            </a:xfrm>
            <a:grpFill/>
          </p:grpSpPr>
          <p:sp>
            <p:nvSpPr>
              <p:cNvPr id="21" name="新月形 20"/>
              <p:cNvSpPr/>
              <p:nvPr/>
            </p:nvSpPr>
            <p:spPr>
              <a:xfrm>
                <a:off x="571472" y="1928802"/>
                <a:ext cx="1428760" cy="2928958"/>
              </a:xfrm>
              <a:prstGeom prst="moon">
                <a:avLst>
                  <a:gd name="adj" fmla="val 2085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" name="新月形 21"/>
              <p:cNvSpPr/>
              <p:nvPr/>
            </p:nvSpPr>
            <p:spPr>
              <a:xfrm flipH="1">
                <a:off x="1928794" y="1928802"/>
                <a:ext cx="1428760" cy="2928958"/>
              </a:xfrm>
              <a:prstGeom prst="moon">
                <a:avLst>
                  <a:gd name="adj" fmla="val 2085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1428728" y="1928802"/>
                <a:ext cx="1071570" cy="29289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4" name="组合 16"/>
            <p:cNvGrpSpPr>
              <a:grpSpLocks/>
            </p:cNvGrpSpPr>
            <p:nvPr/>
          </p:nvGrpSpPr>
          <p:grpSpPr bwMode="auto">
            <a:xfrm>
              <a:off x="3071802" y="1928802"/>
              <a:ext cx="2786081" cy="2928958"/>
              <a:chOff x="571472" y="1928802"/>
              <a:chExt cx="2786081" cy="2928958"/>
            </a:xfrm>
            <a:grpFill/>
          </p:grpSpPr>
          <p:sp>
            <p:nvSpPr>
              <p:cNvPr id="18" name="新月形 17"/>
              <p:cNvSpPr/>
              <p:nvPr/>
            </p:nvSpPr>
            <p:spPr>
              <a:xfrm>
                <a:off x="571472" y="1928802"/>
                <a:ext cx="1428760" cy="2928958"/>
              </a:xfrm>
              <a:prstGeom prst="moon">
                <a:avLst>
                  <a:gd name="adj" fmla="val 2085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" name="新月形 18"/>
              <p:cNvSpPr/>
              <p:nvPr/>
            </p:nvSpPr>
            <p:spPr>
              <a:xfrm flipH="1">
                <a:off x="1928793" y="1928802"/>
                <a:ext cx="1428760" cy="2928958"/>
              </a:xfrm>
              <a:prstGeom prst="moon">
                <a:avLst>
                  <a:gd name="adj" fmla="val 2085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1428728" y="1928802"/>
                <a:ext cx="1071569" cy="29289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5" name="组合 20"/>
            <p:cNvGrpSpPr>
              <a:grpSpLocks/>
            </p:cNvGrpSpPr>
            <p:nvPr/>
          </p:nvGrpSpPr>
          <p:grpSpPr bwMode="auto">
            <a:xfrm>
              <a:off x="6000760" y="1928802"/>
              <a:ext cx="2786082" cy="2928958"/>
              <a:chOff x="571472" y="1928802"/>
              <a:chExt cx="2786082" cy="2928958"/>
            </a:xfrm>
            <a:grpFill/>
          </p:grpSpPr>
          <p:sp>
            <p:nvSpPr>
              <p:cNvPr id="15" name="新月形 14"/>
              <p:cNvSpPr/>
              <p:nvPr/>
            </p:nvSpPr>
            <p:spPr>
              <a:xfrm>
                <a:off x="571472" y="1928802"/>
                <a:ext cx="1428760" cy="2928958"/>
              </a:xfrm>
              <a:prstGeom prst="moon">
                <a:avLst>
                  <a:gd name="adj" fmla="val 2085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" name="新月形 15"/>
              <p:cNvSpPr/>
              <p:nvPr/>
            </p:nvSpPr>
            <p:spPr>
              <a:xfrm flipH="1">
                <a:off x="1928794" y="1928802"/>
                <a:ext cx="1428760" cy="2928958"/>
              </a:xfrm>
              <a:prstGeom prst="moon">
                <a:avLst>
                  <a:gd name="adj" fmla="val 2085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428728" y="1928802"/>
                <a:ext cx="1071570" cy="292895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</p:grpSp>
      <p:sp>
        <p:nvSpPr>
          <p:cNvPr id="8200" name="矩形 13"/>
          <p:cNvSpPr>
            <a:spLocks noChangeArrowheads="1"/>
          </p:cNvSpPr>
          <p:nvPr/>
        </p:nvSpPr>
        <p:spPr bwMode="auto">
          <a:xfrm>
            <a:off x="7500938" y="2643188"/>
            <a:ext cx="46037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1" name="矩形 13"/>
          <p:cNvSpPr>
            <a:spLocks noChangeArrowheads="1"/>
          </p:cNvSpPr>
          <p:nvPr/>
        </p:nvSpPr>
        <p:spPr bwMode="auto">
          <a:xfrm>
            <a:off x="4500563" y="2571750"/>
            <a:ext cx="46037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2" name="矩形 13"/>
          <p:cNvSpPr>
            <a:spLocks noChangeArrowheads="1"/>
          </p:cNvSpPr>
          <p:nvPr/>
        </p:nvSpPr>
        <p:spPr bwMode="auto">
          <a:xfrm>
            <a:off x="1571625" y="2571750"/>
            <a:ext cx="46038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3830</TotalTime>
  <Words>126</Words>
  <Application>Microsoft Office PowerPoint</Application>
  <PresentationFormat>全屏显示(4:3)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Administrator</cp:lastModifiedBy>
  <cp:revision>291</cp:revision>
  <dcterms:created xsi:type="dcterms:W3CDTF">2013-10-30T09:04:50Z</dcterms:created>
  <dcterms:modified xsi:type="dcterms:W3CDTF">2016-07-07T02:28:52Z</dcterms:modified>
</cp:coreProperties>
</file>