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handoutMasterIdLst>
    <p:handoutMasterId r:id="rId12"/>
  </p:handoutMasterIdLst>
  <p:sldIdLst>
    <p:sldId id="271" r:id="rId2"/>
    <p:sldId id="257" r:id="rId3"/>
    <p:sldId id="272" r:id="rId4"/>
    <p:sldId id="273" r:id="rId5"/>
    <p:sldId id="275" r:id="rId6"/>
    <p:sldId id="277" r:id="rId7"/>
    <p:sldId id="278" r:id="rId8"/>
    <p:sldId id="279" r:id="rId9"/>
    <p:sldId id="280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590" autoAdjust="0"/>
  </p:normalViewPr>
  <p:slideViewPr>
    <p:cSldViewPr snapToGrid="0">
      <p:cViewPr>
        <p:scale>
          <a:sx n="76" d="100"/>
          <a:sy n="76" d="100"/>
        </p:scale>
        <p:origin x="-130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22CF1D15-F2D9-487C-A658-DBFDAF29AB0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375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533400" y="825500"/>
            <a:ext cx="8153400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47800" y="1498600"/>
            <a:ext cx="6400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40" tIns="45720" rIns="91440" bIns="45720"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2AED62BD-E659-40B4-B5D6-7071AC994F4B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62580" name="Group 1140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62564" name="Group 1124"/>
            <p:cNvGrpSpPr>
              <a:grpSpLocks/>
            </p:cNvGrpSpPr>
            <p:nvPr userDrawn="1"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13943" name="Group 631"/>
              <p:cNvGrpSpPr>
                <a:grpSpLocks/>
              </p:cNvGrpSpPr>
              <p:nvPr userDrawn="1"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13944" name="AutoShape 63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5" name="Freeform 633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6" name="Freeform 634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" name="Group 635"/>
              <p:cNvGrpSpPr>
                <a:grpSpLocks/>
              </p:cNvGrpSpPr>
              <p:nvPr userDrawn="1"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13948" name="AutoShape 63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49" name="Freeform 637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0" name="Freeform 638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" name="Group 639"/>
              <p:cNvGrpSpPr>
                <a:grpSpLocks/>
              </p:cNvGrpSpPr>
              <p:nvPr userDrawn="1"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13952" name="AutoShape 640"/>
                <p:cNvSpPr>
                  <a:spLocks noChangeArrowheads="1"/>
                </p:cNvSpPr>
                <p:nvPr userDrawn="1"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53" name="Freeform 641"/>
                <p:cNvSpPr>
                  <a:spLocks/>
                </p:cNvSpPr>
                <p:nvPr userDrawn="1"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4" name="Freeform 642"/>
                <p:cNvSpPr>
                  <a:spLocks/>
                </p:cNvSpPr>
                <p:nvPr userDrawn="1"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5" name="Group 643"/>
              <p:cNvGrpSpPr>
                <a:grpSpLocks/>
              </p:cNvGrpSpPr>
              <p:nvPr userDrawn="1"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13956" name="Freeform 644"/>
                <p:cNvSpPr>
                  <a:spLocks/>
                </p:cNvSpPr>
                <p:nvPr userDrawn="1"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7" name="Freeform 645"/>
                <p:cNvSpPr>
                  <a:spLocks/>
                </p:cNvSpPr>
                <p:nvPr userDrawn="1"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8" name="Group 646"/>
              <p:cNvGrpSpPr>
                <a:grpSpLocks/>
              </p:cNvGrpSpPr>
              <p:nvPr userDrawn="1"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13959" name="AutoShape 647"/>
                <p:cNvSpPr>
                  <a:spLocks noChangeArrowheads="1"/>
                </p:cNvSpPr>
                <p:nvPr userDrawn="1"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60" name="Freeform 648"/>
                <p:cNvSpPr>
                  <a:spLocks/>
                </p:cNvSpPr>
                <p:nvPr userDrawn="1"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1" name="Freeform 649"/>
                <p:cNvSpPr>
                  <a:spLocks/>
                </p:cNvSpPr>
                <p:nvPr userDrawn="1"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62" name="Freeform 650"/>
              <p:cNvSpPr>
                <a:spLocks/>
              </p:cNvSpPr>
              <p:nvPr userDrawn="1"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3" name="Freeform 651"/>
              <p:cNvSpPr>
                <a:spLocks/>
              </p:cNvSpPr>
              <p:nvPr userDrawn="1"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4" name="Freeform 652"/>
              <p:cNvSpPr>
                <a:spLocks/>
              </p:cNvSpPr>
              <p:nvPr userDrawn="1"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5" name="Freeform 653"/>
              <p:cNvSpPr>
                <a:spLocks/>
              </p:cNvSpPr>
              <p:nvPr userDrawn="1"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66" name="Freeform 654"/>
              <p:cNvSpPr>
                <a:spLocks/>
              </p:cNvSpPr>
              <p:nvPr userDrawn="1"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967" name="Group 655"/>
              <p:cNvGrpSpPr>
                <a:grpSpLocks/>
              </p:cNvGrpSpPr>
              <p:nvPr userDrawn="1"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13968" name="Freeform 656"/>
                <p:cNvSpPr>
                  <a:spLocks/>
                </p:cNvSpPr>
                <p:nvPr userDrawn="1"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9" name="Freeform 657"/>
                <p:cNvSpPr>
                  <a:spLocks/>
                </p:cNvSpPr>
                <p:nvPr userDrawn="1"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0" name="Group 658"/>
              <p:cNvGrpSpPr>
                <a:grpSpLocks/>
              </p:cNvGrpSpPr>
              <p:nvPr userDrawn="1"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13971" name="AutoShape 659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2" name="Freeform 660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3" name="Freeform 661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4" name="Group 662"/>
              <p:cNvGrpSpPr>
                <a:grpSpLocks/>
              </p:cNvGrpSpPr>
              <p:nvPr userDrawn="1"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13975" name="AutoShape 663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76" name="Freeform 664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7" name="Freeform 665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78" name="Group 666"/>
              <p:cNvGrpSpPr>
                <a:grpSpLocks/>
              </p:cNvGrpSpPr>
              <p:nvPr userDrawn="1"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13979" name="AutoShape 667"/>
                <p:cNvSpPr>
                  <a:spLocks noChangeArrowheads="1"/>
                </p:cNvSpPr>
                <p:nvPr userDrawn="1"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0" name="Freeform 668"/>
                <p:cNvSpPr>
                  <a:spLocks/>
                </p:cNvSpPr>
                <p:nvPr userDrawn="1"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1" name="Freeform 669"/>
                <p:cNvSpPr>
                  <a:spLocks/>
                </p:cNvSpPr>
                <p:nvPr userDrawn="1"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2" name="Group 670"/>
              <p:cNvGrpSpPr>
                <a:grpSpLocks/>
              </p:cNvGrpSpPr>
              <p:nvPr userDrawn="1"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13983" name="AutoShape 671"/>
                <p:cNvSpPr>
                  <a:spLocks noChangeArrowheads="1"/>
                </p:cNvSpPr>
                <p:nvPr userDrawn="1"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4" name="Freeform 672"/>
                <p:cNvSpPr>
                  <a:spLocks/>
                </p:cNvSpPr>
                <p:nvPr userDrawn="1"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5" name="Freeform 673"/>
                <p:cNvSpPr>
                  <a:spLocks/>
                </p:cNvSpPr>
                <p:nvPr userDrawn="1"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86" name="Group 674"/>
              <p:cNvGrpSpPr>
                <a:grpSpLocks/>
              </p:cNvGrpSpPr>
              <p:nvPr userDrawn="1"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13987" name="AutoShape 675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88" name="Freeform 676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89" name="Freeform 677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0" name="Group 678"/>
              <p:cNvGrpSpPr>
                <a:grpSpLocks/>
              </p:cNvGrpSpPr>
              <p:nvPr userDrawn="1"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13991" name="AutoShape 679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2" name="Freeform 680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3" name="Freeform 681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4" name="Group 682"/>
              <p:cNvGrpSpPr>
                <a:grpSpLocks/>
              </p:cNvGrpSpPr>
              <p:nvPr userDrawn="1"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13995" name="Freeform 683"/>
                <p:cNvSpPr>
                  <a:spLocks/>
                </p:cNvSpPr>
                <p:nvPr userDrawn="1"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6" name="Freeform 684"/>
                <p:cNvSpPr>
                  <a:spLocks/>
                </p:cNvSpPr>
                <p:nvPr userDrawn="1"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97" name="Group 685"/>
              <p:cNvGrpSpPr>
                <a:grpSpLocks/>
              </p:cNvGrpSpPr>
              <p:nvPr userDrawn="1"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13998" name="AutoShape 686"/>
                <p:cNvSpPr>
                  <a:spLocks noChangeArrowheads="1"/>
                </p:cNvSpPr>
                <p:nvPr userDrawn="1"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999" name="Freeform 687"/>
                <p:cNvSpPr>
                  <a:spLocks/>
                </p:cNvSpPr>
                <p:nvPr userDrawn="1"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0" name="Freeform 688"/>
                <p:cNvSpPr>
                  <a:spLocks/>
                </p:cNvSpPr>
                <p:nvPr userDrawn="1"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1" name="Group 689"/>
              <p:cNvGrpSpPr>
                <a:grpSpLocks/>
              </p:cNvGrpSpPr>
              <p:nvPr userDrawn="1"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14002" name="AutoShape 6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3" name="Freeform 69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4" name="Freeform 69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5" name="Group 693"/>
              <p:cNvGrpSpPr>
                <a:grpSpLocks/>
              </p:cNvGrpSpPr>
              <p:nvPr userDrawn="1"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14006" name="AutoShape 6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07" name="Freeform 69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8" name="Freeform 69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09" name="Group 697"/>
              <p:cNvGrpSpPr>
                <a:grpSpLocks/>
              </p:cNvGrpSpPr>
              <p:nvPr userDrawn="1"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14010" name="AutoShape 6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1" name="Freeform 69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2" name="Freeform 70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3" name="Group 701"/>
              <p:cNvGrpSpPr>
                <a:grpSpLocks/>
              </p:cNvGrpSpPr>
              <p:nvPr userDrawn="1"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14014" name="AutoShape 70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5" name="Freeform 70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6" name="Freeform 70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17" name="Group 705"/>
              <p:cNvGrpSpPr>
                <a:grpSpLocks/>
              </p:cNvGrpSpPr>
              <p:nvPr userDrawn="1"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14018" name="AutoShape 70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19" name="Freeform 70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0" name="Freeform 70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1" name="Group 709"/>
              <p:cNvGrpSpPr>
                <a:grpSpLocks/>
              </p:cNvGrpSpPr>
              <p:nvPr userDrawn="1"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14022" name="AutoShape 71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3" name="Freeform 71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4" name="Freeform 71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5" name="Group 713"/>
              <p:cNvGrpSpPr>
                <a:grpSpLocks/>
              </p:cNvGrpSpPr>
              <p:nvPr userDrawn="1"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14026" name="AutoShape 71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27" name="Freeform 71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8" name="Freeform 71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9" name="Group 717"/>
              <p:cNvGrpSpPr>
                <a:grpSpLocks/>
              </p:cNvGrpSpPr>
              <p:nvPr userDrawn="1"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14030" name="AutoShape 7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1" name="Freeform 71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2" name="Freeform 72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" name="Group 721"/>
              <p:cNvGrpSpPr>
                <a:grpSpLocks/>
              </p:cNvGrpSpPr>
              <p:nvPr userDrawn="1"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14034" name="AutoShape 7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5" name="Freeform 7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6" name="Freeform 7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" name="Group 725"/>
              <p:cNvGrpSpPr>
                <a:grpSpLocks/>
              </p:cNvGrpSpPr>
              <p:nvPr userDrawn="1"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14038" name="AutoShape 7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39" name="Freeform 7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0" name="Freeform 7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" name="Group 729"/>
              <p:cNvGrpSpPr>
                <a:grpSpLocks/>
              </p:cNvGrpSpPr>
              <p:nvPr userDrawn="1"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14042" name="AutoShape 7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3" name="Freeform 73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4" name="Freeform 73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" name="Group 733"/>
              <p:cNvGrpSpPr>
                <a:grpSpLocks/>
              </p:cNvGrpSpPr>
              <p:nvPr userDrawn="1"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14046" name="AutoShape 7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47" name="Freeform 73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8" name="Freeform 73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" name="Group 737"/>
              <p:cNvGrpSpPr>
                <a:grpSpLocks/>
              </p:cNvGrpSpPr>
              <p:nvPr userDrawn="1"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14050" name="AutoShape 7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1" name="Freeform 73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2" name="Freeform 74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" name="Group 741"/>
              <p:cNvGrpSpPr>
                <a:grpSpLocks/>
              </p:cNvGrpSpPr>
              <p:nvPr userDrawn="1"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14054" name="AutoShape 7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5" name="Freeform 7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6" name="Freeform 7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7" name="Group 745"/>
              <p:cNvGrpSpPr>
                <a:grpSpLocks/>
              </p:cNvGrpSpPr>
              <p:nvPr userDrawn="1"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14058" name="AutoShape 7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59" name="Freeform 7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0" name="Freeform 7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1" name="Group 749"/>
              <p:cNvGrpSpPr>
                <a:grpSpLocks/>
              </p:cNvGrpSpPr>
              <p:nvPr userDrawn="1"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14062" name="AutoShape 7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3" name="Freeform 7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4" name="Freeform 7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5" name="Group 753"/>
              <p:cNvGrpSpPr>
                <a:grpSpLocks/>
              </p:cNvGrpSpPr>
              <p:nvPr userDrawn="1"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14066" name="AutoShape 7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67" name="Freeform 7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68" name="Freeform 7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69" name="Group 757"/>
              <p:cNvGrpSpPr>
                <a:grpSpLocks/>
              </p:cNvGrpSpPr>
              <p:nvPr userDrawn="1"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14070" name="AutoShape 75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1" name="Freeform 75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2" name="Freeform 76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3" name="Group 761"/>
              <p:cNvGrpSpPr>
                <a:grpSpLocks/>
              </p:cNvGrpSpPr>
              <p:nvPr userDrawn="1"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14074" name="AutoShape 76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5" name="Freeform 76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76" name="Freeform 76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77" name="Group 765"/>
              <p:cNvGrpSpPr>
                <a:grpSpLocks/>
              </p:cNvGrpSpPr>
              <p:nvPr userDrawn="1"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14078" name="AutoShape 76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79" name="Freeform 76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0" name="Freeform 76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1" name="Group 769"/>
              <p:cNvGrpSpPr>
                <a:grpSpLocks/>
              </p:cNvGrpSpPr>
              <p:nvPr userDrawn="1"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14082" name="AutoShape 77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3" name="Freeform 77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4" name="Freeform 77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5" name="Group 773"/>
              <p:cNvGrpSpPr>
                <a:grpSpLocks/>
              </p:cNvGrpSpPr>
              <p:nvPr userDrawn="1"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14086" name="AutoShape 77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87" name="Freeform 775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88" name="Freeform 776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89" name="Group 777"/>
              <p:cNvGrpSpPr>
                <a:grpSpLocks/>
              </p:cNvGrpSpPr>
              <p:nvPr userDrawn="1"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14090" name="AutoShape 77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1" name="Freeform 779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2" name="Freeform 780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3" name="Group 781"/>
              <p:cNvGrpSpPr>
                <a:grpSpLocks/>
              </p:cNvGrpSpPr>
              <p:nvPr userDrawn="1"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14094" name="AutoShape 78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5" name="Freeform 783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96" name="Freeform 784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97" name="Group 785"/>
              <p:cNvGrpSpPr>
                <a:grpSpLocks/>
              </p:cNvGrpSpPr>
              <p:nvPr userDrawn="1"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14098" name="AutoShape 78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99" name="Freeform 787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0" name="Freeform 788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1" name="Group 789"/>
              <p:cNvGrpSpPr>
                <a:grpSpLocks/>
              </p:cNvGrpSpPr>
              <p:nvPr userDrawn="1"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14102" name="AutoShape 79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3" name="Freeform 791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4" name="Freeform 792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5" name="Group 793"/>
              <p:cNvGrpSpPr>
                <a:grpSpLocks/>
              </p:cNvGrpSpPr>
              <p:nvPr userDrawn="1"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14106" name="AutoShape 79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07" name="Freeform 795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08" name="Freeform 796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09" name="Group 797"/>
              <p:cNvGrpSpPr>
                <a:grpSpLocks/>
              </p:cNvGrpSpPr>
              <p:nvPr userDrawn="1"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14110" name="AutoShape 79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11" name="Freeform 79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12" name="Freeform 80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29" name="Group 817"/>
              <p:cNvGrpSpPr>
                <a:grpSpLocks/>
              </p:cNvGrpSpPr>
              <p:nvPr userDrawn="1"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14130" name="AutoShape 81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1" name="Freeform 819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" name="Freeform 820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3" name="Group 821"/>
              <p:cNvGrpSpPr>
                <a:grpSpLocks/>
              </p:cNvGrpSpPr>
              <p:nvPr userDrawn="1"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14134" name="AutoShape 82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5" name="Freeform 82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" name="Freeform 82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7" name="Group 825"/>
              <p:cNvGrpSpPr>
                <a:grpSpLocks/>
              </p:cNvGrpSpPr>
              <p:nvPr userDrawn="1"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14138" name="AutoShape 82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39" name="Freeform 82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0" name="Freeform 82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1" name="Group 829"/>
              <p:cNvGrpSpPr>
                <a:grpSpLocks/>
              </p:cNvGrpSpPr>
              <p:nvPr userDrawn="1"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14142" name="AutoShape 83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3" name="Freeform 831"/>
                <p:cNvSpPr>
                  <a:spLocks/>
                </p:cNvSpPr>
                <p:nvPr userDrawn="1"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4" name="Freeform 832"/>
                <p:cNvSpPr>
                  <a:spLocks/>
                </p:cNvSpPr>
                <p:nvPr userDrawn="1"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5" name="Group 833"/>
              <p:cNvGrpSpPr>
                <a:grpSpLocks/>
              </p:cNvGrpSpPr>
              <p:nvPr userDrawn="1"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14146" name="AutoShape 83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7" name="Freeform 835"/>
                <p:cNvSpPr>
                  <a:spLocks/>
                </p:cNvSpPr>
                <p:nvPr userDrawn="1"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8" name="Freeform 836"/>
                <p:cNvSpPr>
                  <a:spLocks/>
                </p:cNvSpPr>
                <p:nvPr userDrawn="1"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49" name="Group 837"/>
              <p:cNvGrpSpPr>
                <a:grpSpLocks/>
              </p:cNvGrpSpPr>
              <p:nvPr userDrawn="1"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14150" name="AutoShape 838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1" name="Freeform 839"/>
                <p:cNvSpPr>
                  <a:spLocks/>
                </p:cNvSpPr>
                <p:nvPr userDrawn="1"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2" name="Freeform 840"/>
                <p:cNvSpPr>
                  <a:spLocks/>
                </p:cNvSpPr>
                <p:nvPr userDrawn="1"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3" name="Group 841"/>
              <p:cNvGrpSpPr>
                <a:grpSpLocks/>
              </p:cNvGrpSpPr>
              <p:nvPr userDrawn="1"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14154" name="AutoShape 842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5" name="Freeform 843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56" name="Freeform 844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7" name="Group 845"/>
              <p:cNvGrpSpPr>
                <a:grpSpLocks/>
              </p:cNvGrpSpPr>
              <p:nvPr userDrawn="1"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14158" name="AutoShape 846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59" name="Freeform 847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0" name="Freeform 848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1" name="Group 849"/>
              <p:cNvGrpSpPr>
                <a:grpSpLocks/>
              </p:cNvGrpSpPr>
              <p:nvPr userDrawn="1"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14162" name="AutoShape 850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3" name="Freeform 851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4" name="Freeform 852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65" name="Group 853"/>
              <p:cNvGrpSpPr>
                <a:grpSpLocks/>
              </p:cNvGrpSpPr>
              <p:nvPr userDrawn="1"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14166" name="AutoShape 854"/>
                <p:cNvSpPr>
                  <a:spLocks noChangeArrowheads="1"/>
                </p:cNvSpPr>
                <p:nvPr userDrawn="1"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67" name="Freeform 855"/>
                <p:cNvSpPr>
                  <a:spLocks/>
                </p:cNvSpPr>
                <p:nvPr userDrawn="1"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68" name="Freeform 856"/>
                <p:cNvSpPr>
                  <a:spLocks/>
                </p:cNvSpPr>
                <p:nvPr userDrawn="1"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69" name="Freeform 857"/>
              <p:cNvSpPr>
                <a:spLocks/>
              </p:cNvSpPr>
              <p:nvPr userDrawn="1"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70" name="Freeform 858"/>
              <p:cNvSpPr>
                <a:spLocks/>
              </p:cNvSpPr>
              <p:nvPr userDrawn="1"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71" name="Group 859"/>
              <p:cNvGrpSpPr>
                <a:grpSpLocks/>
              </p:cNvGrpSpPr>
              <p:nvPr userDrawn="1"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14172" name="Freeform 860"/>
                <p:cNvSpPr>
                  <a:spLocks/>
                </p:cNvSpPr>
                <p:nvPr userDrawn="1"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3" name="Freeform 861"/>
                <p:cNvSpPr>
                  <a:spLocks/>
                </p:cNvSpPr>
                <p:nvPr userDrawn="1"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4" name="Freeform 862"/>
                <p:cNvSpPr>
                  <a:spLocks/>
                </p:cNvSpPr>
                <p:nvPr userDrawn="1"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5" name="Freeform 863"/>
                <p:cNvSpPr>
                  <a:spLocks/>
                </p:cNvSpPr>
                <p:nvPr userDrawn="1"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6" name="Freeform 864"/>
                <p:cNvSpPr>
                  <a:spLocks/>
                </p:cNvSpPr>
                <p:nvPr userDrawn="1"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7" name="Freeform 865"/>
                <p:cNvSpPr>
                  <a:spLocks/>
                </p:cNvSpPr>
                <p:nvPr userDrawn="1"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8" name="Freeform 866"/>
                <p:cNvSpPr>
                  <a:spLocks/>
                </p:cNvSpPr>
                <p:nvPr userDrawn="1"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9" name="Freeform 867"/>
                <p:cNvSpPr>
                  <a:spLocks/>
                </p:cNvSpPr>
                <p:nvPr userDrawn="1"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8" name="Group 1068"/>
              <p:cNvGrpSpPr>
                <a:grpSpLocks/>
              </p:cNvGrpSpPr>
              <p:nvPr userDrawn="1"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14181" name="Freeform 869"/>
                <p:cNvSpPr>
                  <a:spLocks/>
                </p:cNvSpPr>
                <p:nvPr userDrawn="1"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82" name="Freeform 870"/>
                <p:cNvSpPr>
                  <a:spLocks/>
                </p:cNvSpPr>
                <p:nvPr userDrawn="1"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9" name="Group 1069"/>
              <p:cNvGrpSpPr>
                <a:grpSpLocks/>
              </p:cNvGrpSpPr>
              <p:nvPr userDrawn="1"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14190" name="Freeform 878"/>
                <p:cNvSpPr>
                  <a:spLocks/>
                </p:cNvSpPr>
                <p:nvPr userDrawn="1"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91" name="Freeform 879"/>
                <p:cNvSpPr>
                  <a:spLocks/>
                </p:cNvSpPr>
                <p:nvPr userDrawn="1"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31" name="Group 1019"/>
            <p:cNvGrpSpPr>
              <a:grpSpLocks/>
            </p:cNvGrpSpPr>
            <p:nvPr userDrawn="1"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14332" name="AutoShape 1020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3" name="AutoShape 1021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4" name="AutoShape 1022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5" name="AutoShape 1023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4" name="AutoShape 1024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5" name="AutoShape 1025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6" name="AutoShape 1026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7" name="AutoShape 1027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8" name="AutoShape 1028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9" name="AutoShape 1029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0" name="AutoShape 1030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1" name="AutoShape 1031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2" name="AutoShape 1032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3" name="AutoShape 1033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4" name="AutoShape 1034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75" name="Group 1035"/>
            <p:cNvGrpSpPr>
              <a:grpSpLocks/>
            </p:cNvGrpSpPr>
            <p:nvPr userDrawn="1"/>
          </p:nvGrpSpPr>
          <p:grpSpPr bwMode="auto">
            <a:xfrm>
              <a:off x="-4" y="3444"/>
              <a:ext cx="5769" cy="195"/>
              <a:chOff x="-4" y="2660"/>
              <a:chExt cx="5769" cy="195"/>
            </a:xfrm>
          </p:grpSpPr>
          <p:sp>
            <p:nvSpPr>
              <p:cNvPr id="62476" name="AutoShape 1036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7" name="AutoShape 1037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8" name="AutoShape 1038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9" name="AutoShape 1039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AutoShape 1040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1" name="AutoShape 1041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AutoShape 1042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3" name="AutoShape 1043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4" name="AutoShape 1044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AutoShape 1045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AutoShape 1046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AutoShape 1047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AutoShape 1048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AutoShape 1049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AutoShape 1050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91" name="Group 1051"/>
            <p:cNvGrpSpPr>
              <a:grpSpLocks/>
            </p:cNvGrpSpPr>
            <p:nvPr userDrawn="1"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62492" name="AutoShape 1052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3" name="AutoShape 1053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4" name="AutoShape 1054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AutoShape 1055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6" name="AutoShape 1056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7" name="AutoShape 1057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8" name="AutoShape 1058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AutoShape 1059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0" name="AutoShape 1060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1" name="AutoShape 1061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2" name="AutoShape 1062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AutoShape 1063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4" name="AutoShape 1064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AutoShape 1065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AutoShape 1066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0" name="Group 1070"/>
            <p:cNvGrpSpPr>
              <a:grpSpLocks/>
            </p:cNvGrpSpPr>
            <p:nvPr userDrawn="1"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62511" name="AutoShape 107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2" name="AutoShape 107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AutoShape 107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4" name="AutoShape 107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AutoShape 107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6" name="AutoShape 107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7" name="AutoShape 107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8" name="AutoShape 107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9" name="AutoShape 107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0" name="AutoShape 108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AutoShape 108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AutoShape 108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AutoShape 108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4" name="AutoShape 108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AutoShape 108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26" name="Group 1086"/>
            <p:cNvGrpSpPr>
              <a:grpSpLocks/>
            </p:cNvGrpSpPr>
            <p:nvPr userDrawn="1"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62527" name="AutoShape 108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8" name="AutoShape 108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9" name="AutoShape 108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0" name="AutoShape 109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AutoShape 109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2" name="AutoShape 109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AutoShape 109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AutoShape 109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AutoShape 109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6" name="AutoShape 109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7" name="AutoShape 109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8" name="AutoShape 109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9" name="AutoShape 109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0" name="AutoShape 110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1" name="AutoShape 110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42" name="Group 1102"/>
            <p:cNvGrpSpPr>
              <a:grpSpLocks/>
            </p:cNvGrpSpPr>
            <p:nvPr userDrawn="1"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62543" name="AutoShape 110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4" name="AutoShape 110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5" name="AutoShape 110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6" name="AutoShape 110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7" name="AutoShape 110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8" name="AutoShape 110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9" name="AutoShape 110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0" name="AutoShape 111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1" name="AutoShape 111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2" name="AutoShape 111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3" name="AutoShape 111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4" name="AutoShape 111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5" name="AutoShape 111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6" name="AutoShape 111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7" name="AutoShape 111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58" name="Group 1118"/>
            <p:cNvGrpSpPr>
              <a:grpSpLocks/>
            </p:cNvGrpSpPr>
            <p:nvPr userDrawn="1"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62559" name="Freeform 1119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0" name="Freeform 1120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61" name="Group 1121"/>
            <p:cNvGrpSpPr>
              <a:grpSpLocks/>
            </p:cNvGrpSpPr>
            <p:nvPr userDrawn="1"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62562" name="Freeform 1122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3" name="Freeform 1123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565" name="Rectangle 1125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c</a:t>
            </a:r>
          </a:p>
        </p:txBody>
      </p:sp>
      <p:sp>
        <p:nvSpPr>
          <p:cNvPr id="62579" name="Rectangle 1139"/>
          <p:cNvSpPr>
            <a:spLocks noChangeArrowheads="1"/>
          </p:cNvSpPr>
          <p:nvPr/>
        </p:nvSpPr>
        <p:spPr bwMode="gray">
          <a:xfrm>
            <a:off x="0" y="5969000"/>
            <a:ext cx="6718300" cy="3429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84" name="AutoShape 1144"/>
          <p:cNvSpPr>
            <a:spLocks noChangeArrowheads="1"/>
          </p:cNvSpPr>
          <p:nvPr/>
        </p:nvSpPr>
        <p:spPr bwMode="gray">
          <a:xfrm>
            <a:off x="835025" y="819150"/>
            <a:ext cx="2168525" cy="1084263"/>
          </a:xfrm>
          <a:prstGeom prst="diamond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85" name="Freeform 1145"/>
          <p:cNvSpPr>
            <a:spLocks/>
          </p:cNvSpPr>
          <p:nvPr/>
        </p:nvSpPr>
        <p:spPr bwMode="gray">
          <a:xfrm>
            <a:off x="836613" y="1349375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86" name="Freeform 1146"/>
          <p:cNvSpPr>
            <a:spLocks/>
          </p:cNvSpPr>
          <p:nvPr/>
        </p:nvSpPr>
        <p:spPr bwMode="gray">
          <a:xfrm flipH="1">
            <a:off x="1916113" y="13525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95" name="Freeform 1155"/>
          <p:cNvSpPr>
            <a:spLocks/>
          </p:cNvSpPr>
          <p:nvPr/>
        </p:nvSpPr>
        <p:spPr bwMode="gray">
          <a:xfrm flipH="1">
            <a:off x="2989263" y="2978150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97" name="Freeform 1157"/>
          <p:cNvSpPr>
            <a:spLocks/>
          </p:cNvSpPr>
          <p:nvPr/>
        </p:nvSpPr>
        <p:spPr bwMode="gray">
          <a:xfrm>
            <a:off x="836613" y="2428875"/>
            <a:ext cx="1084262" cy="1644650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98" name="AutoShape 1158"/>
          <p:cNvSpPr>
            <a:spLocks noChangeArrowheads="1"/>
          </p:cNvSpPr>
          <p:nvPr/>
        </p:nvSpPr>
        <p:spPr bwMode="gray">
          <a:xfrm>
            <a:off x="1914525" y="2444750"/>
            <a:ext cx="2168525" cy="1084263"/>
          </a:xfrm>
          <a:prstGeom prst="diamond">
            <a:avLst/>
          </a:prstGeom>
          <a:gradFill rotWithShape="1">
            <a:gsLst>
              <a:gs pos="0">
                <a:schemeClr val="hlink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94" name="Text Box 1154"/>
          <p:cNvSpPr txBox="1">
            <a:spLocks noChangeArrowheads="1"/>
          </p:cNvSpPr>
          <p:nvPr/>
        </p:nvSpPr>
        <p:spPr bwMode="gray">
          <a:xfrm>
            <a:off x="2451100" y="28067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400" b="1"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F19842-38EF-465C-9B70-FE0D0A558B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7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F8A1BD-6395-4E19-B5F5-609C73E96A3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20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1028700" y="6653213"/>
            <a:ext cx="8115300" cy="2047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10581551-8547-4B04-A9AC-422EDA825BE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4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A0A7AF-C980-4E7D-B9AC-A31F4490D5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85326-E596-4942-AA4F-4BCF72F75E4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68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3157C-9773-4FF5-9330-151E27D3442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6DB3EF-E2FD-4555-9D2A-6A62771598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3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CA41CE-804E-4C60-84A5-CC5D9982A73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25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1A449-0BE1-4ECF-8396-0F0FD53E33E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0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F9935-9A45-4D66-924A-D264EF6ABA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1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9F6D24-55A6-43DB-92E4-84A391BEF2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1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3" name="Group 985"/>
          <p:cNvGrpSpPr>
            <a:grpSpLocks/>
          </p:cNvGrpSpPr>
          <p:nvPr/>
        </p:nvGrpSpPr>
        <p:grpSpPr bwMode="auto">
          <a:xfrm>
            <a:off x="3627438" y="4763"/>
            <a:ext cx="5524500" cy="2608262"/>
            <a:chOff x="2285" y="3"/>
            <a:chExt cx="3480" cy="1643"/>
          </a:xfrm>
        </p:grpSpPr>
        <p:grpSp>
          <p:nvGrpSpPr>
            <p:cNvPr id="12919" name="Group 631"/>
            <p:cNvGrpSpPr>
              <a:grpSpLocks/>
            </p:cNvGrpSpPr>
            <p:nvPr userDrawn="1"/>
          </p:nvGrpSpPr>
          <p:grpSpPr bwMode="auto">
            <a:xfrm>
              <a:off x="4954" y="941"/>
              <a:ext cx="235" cy="236"/>
              <a:chOff x="3926" y="2726"/>
              <a:chExt cx="532" cy="535"/>
            </a:xfrm>
          </p:grpSpPr>
          <p:sp>
            <p:nvSpPr>
              <p:cNvPr id="12920" name="AutoShape 632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1" name="Freeform 633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2" name="Freeform 634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3" name="Group 635"/>
            <p:cNvGrpSpPr>
              <a:grpSpLocks/>
            </p:cNvGrpSpPr>
            <p:nvPr userDrawn="1"/>
          </p:nvGrpSpPr>
          <p:grpSpPr bwMode="auto">
            <a:xfrm>
              <a:off x="4954" y="1410"/>
              <a:ext cx="235" cy="236"/>
              <a:chOff x="3926" y="3791"/>
              <a:chExt cx="532" cy="535"/>
            </a:xfrm>
          </p:grpSpPr>
          <p:sp>
            <p:nvSpPr>
              <p:cNvPr id="12924" name="AutoShape 636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5" name="Freeform 637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6" name="Freeform 638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27" name="Group 639"/>
            <p:cNvGrpSpPr>
              <a:grpSpLocks/>
            </p:cNvGrpSpPr>
            <p:nvPr userDrawn="1"/>
          </p:nvGrpSpPr>
          <p:grpSpPr bwMode="auto">
            <a:xfrm>
              <a:off x="5417" y="940"/>
              <a:ext cx="234" cy="236"/>
              <a:chOff x="4976" y="2723"/>
              <a:chExt cx="531" cy="535"/>
            </a:xfrm>
          </p:grpSpPr>
          <p:sp>
            <p:nvSpPr>
              <p:cNvPr id="12928" name="AutoShape 640"/>
              <p:cNvSpPr>
                <a:spLocks noChangeArrowheads="1"/>
              </p:cNvSpPr>
              <p:nvPr userDrawn="1"/>
            </p:nvSpPr>
            <p:spPr bwMode="gray">
              <a:xfrm>
                <a:off x="4976" y="2723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29" name="Freeform 641"/>
              <p:cNvSpPr>
                <a:spLocks/>
              </p:cNvSpPr>
              <p:nvPr userDrawn="1"/>
            </p:nvSpPr>
            <p:spPr bwMode="gray">
              <a:xfrm>
                <a:off x="4978" y="285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0" name="Freeform 642"/>
              <p:cNvSpPr>
                <a:spLocks/>
              </p:cNvSpPr>
              <p:nvPr userDrawn="1"/>
            </p:nvSpPr>
            <p:spPr bwMode="gray">
              <a:xfrm flipH="1">
                <a:off x="5241" y="285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1" name="Group 643"/>
            <p:cNvGrpSpPr>
              <a:grpSpLocks/>
            </p:cNvGrpSpPr>
            <p:nvPr userDrawn="1"/>
          </p:nvGrpSpPr>
          <p:grpSpPr bwMode="auto">
            <a:xfrm>
              <a:off x="5647" y="1179"/>
              <a:ext cx="116" cy="233"/>
              <a:chOff x="5497" y="3260"/>
              <a:chExt cx="265" cy="530"/>
            </a:xfrm>
          </p:grpSpPr>
          <p:sp>
            <p:nvSpPr>
              <p:cNvPr id="12932" name="Freeform 644"/>
              <p:cNvSpPr>
                <a:spLocks/>
              </p:cNvSpPr>
              <p:nvPr userDrawn="1"/>
            </p:nvSpPr>
            <p:spPr bwMode="gray">
              <a:xfrm>
                <a:off x="5497" y="3389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3" name="Freeform 645"/>
              <p:cNvSpPr>
                <a:spLocks/>
              </p:cNvSpPr>
              <p:nvPr userDrawn="1"/>
            </p:nvSpPr>
            <p:spPr bwMode="gray">
              <a:xfrm flipH="1">
                <a:off x="5497" y="3260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34" name="Group 646"/>
            <p:cNvGrpSpPr>
              <a:grpSpLocks/>
            </p:cNvGrpSpPr>
            <p:nvPr userDrawn="1"/>
          </p:nvGrpSpPr>
          <p:grpSpPr bwMode="auto">
            <a:xfrm>
              <a:off x="5416" y="1410"/>
              <a:ext cx="234" cy="236"/>
              <a:chOff x="4973" y="3791"/>
              <a:chExt cx="531" cy="535"/>
            </a:xfrm>
          </p:grpSpPr>
          <p:sp>
            <p:nvSpPr>
              <p:cNvPr id="12935" name="AutoShape 647"/>
              <p:cNvSpPr>
                <a:spLocks noChangeArrowheads="1"/>
              </p:cNvSpPr>
              <p:nvPr userDrawn="1"/>
            </p:nvSpPr>
            <p:spPr bwMode="gray">
              <a:xfrm>
                <a:off x="4973" y="379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36" name="Freeform 648"/>
              <p:cNvSpPr>
                <a:spLocks/>
              </p:cNvSpPr>
              <p:nvPr userDrawn="1"/>
            </p:nvSpPr>
            <p:spPr bwMode="gray">
              <a:xfrm>
                <a:off x="4975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" name="Freeform 649"/>
              <p:cNvSpPr>
                <a:spLocks/>
              </p:cNvSpPr>
              <p:nvPr userDrawn="1"/>
            </p:nvSpPr>
            <p:spPr bwMode="gray">
              <a:xfrm flipH="1">
                <a:off x="5238" y="3923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38" name="Freeform 650"/>
            <p:cNvSpPr>
              <a:spLocks/>
            </p:cNvSpPr>
            <p:nvPr userDrawn="1"/>
          </p:nvSpPr>
          <p:spPr bwMode="gray">
            <a:xfrm>
              <a:off x="5300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9" name="Freeform 651"/>
            <p:cNvSpPr>
              <a:spLocks/>
            </p:cNvSpPr>
            <p:nvPr userDrawn="1"/>
          </p:nvSpPr>
          <p:spPr bwMode="gray">
            <a:xfrm>
              <a:off x="483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0" name="Freeform 652"/>
            <p:cNvSpPr>
              <a:spLocks/>
            </p:cNvSpPr>
            <p:nvPr userDrawn="1"/>
          </p:nvSpPr>
          <p:spPr bwMode="gray">
            <a:xfrm>
              <a:off x="4377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1" name="Freeform 653"/>
            <p:cNvSpPr>
              <a:spLocks/>
            </p:cNvSpPr>
            <p:nvPr userDrawn="1"/>
          </p:nvSpPr>
          <p:spPr bwMode="gray">
            <a:xfrm>
              <a:off x="3916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42" name="Freeform 654"/>
            <p:cNvSpPr>
              <a:spLocks/>
            </p:cNvSpPr>
            <p:nvPr userDrawn="1"/>
          </p:nvSpPr>
          <p:spPr bwMode="gray">
            <a:xfrm>
              <a:off x="3454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943" name="Group 655"/>
            <p:cNvGrpSpPr>
              <a:grpSpLocks/>
            </p:cNvGrpSpPr>
            <p:nvPr userDrawn="1"/>
          </p:nvGrpSpPr>
          <p:grpSpPr bwMode="auto">
            <a:xfrm>
              <a:off x="5647" y="710"/>
              <a:ext cx="116" cy="232"/>
              <a:chOff x="5497" y="2188"/>
              <a:chExt cx="265" cy="530"/>
            </a:xfrm>
          </p:grpSpPr>
          <p:sp>
            <p:nvSpPr>
              <p:cNvPr id="12944" name="Freeform 656"/>
              <p:cNvSpPr>
                <a:spLocks/>
              </p:cNvSpPr>
              <p:nvPr userDrawn="1"/>
            </p:nvSpPr>
            <p:spPr bwMode="gray">
              <a:xfrm>
                <a:off x="5497" y="2317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5" name="Freeform 657"/>
              <p:cNvSpPr>
                <a:spLocks/>
              </p:cNvSpPr>
              <p:nvPr userDrawn="1"/>
            </p:nvSpPr>
            <p:spPr bwMode="gray">
              <a:xfrm flipH="1">
                <a:off x="5497" y="2188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46" name="Group 658"/>
            <p:cNvGrpSpPr>
              <a:grpSpLocks/>
            </p:cNvGrpSpPr>
            <p:nvPr userDrawn="1"/>
          </p:nvGrpSpPr>
          <p:grpSpPr bwMode="auto">
            <a:xfrm>
              <a:off x="5187" y="708"/>
              <a:ext cx="234" cy="233"/>
              <a:chOff x="4448" y="61"/>
              <a:chExt cx="531" cy="531"/>
            </a:xfrm>
          </p:grpSpPr>
          <p:sp>
            <p:nvSpPr>
              <p:cNvPr id="12947" name="AutoShape 659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48" name="Freeform 660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9" name="Freeform 661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0" name="Group 662"/>
            <p:cNvGrpSpPr>
              <a:grpSpLocks/>
            </p:cNvGrpSpPr>
            <p:nvPr userDrawn="1"/>
          </p:nvGrpSpPr>
          <p:grpSpPr bwMode="auto">
            <a:xfrm>
              <a:off x="5184" y="1180"/>
              <a:ext cx="233" cy="233"/>
              <a:chOff x="4448" y="61"/>
              <a:chExt cx="531" cy="531"/>
            </a:xfrm>
          </p:grpSpPr>
          <p:sp>
            <p:nvSpPr>
              <p:cNvPr id="12951" name="AutoShape 663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2" name="Freeform 664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" name="Freeform 665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4" name="Group 666"/>
            <p:cNvGrpSpPr>
              <a:grpSpLocks/>
            </p:cNvGrpSpPr>
            <p:nvPr userDrawn="1"/>
          </p:nvGrpSpPr>
          <p:grpSpPr bwMode="auto">
            <a:xfrm>
              <a:off x="5416" y="5"/>
              <a:ext cx="234" cy="236"/>
              <a:chOff x="4968" y="595"/>
              <a:chExt cx="531" cy="535"/>
            </a:xfrm>
          </p:grpSpPr>
          <p:sp>
            <p:nvSpPr>
              <p:cNvPr id="12955" name="AutoShape 667"/>
              <p:cNvSpPr>
                <a:spLocks noChangeArrowheads="1"/>
              </p:cNvSpPr>
              <p:nvPr userDrawn="1"/>
            </p:nvSpPr>
            <p:spPr bwMode="gray">
              <a:xfrm>
                <a:off x="4968" y="59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6" name="Freeform 668"/>
              <p:cNvSpPr>
                <a:spLocks/>
              </p:cNvSpPr>
              <p:nvPr userDrawn="1"/>
            </p:nvSpPr>
            <p:spPr bwMode="gray">
              <a:xfrm>
                <a:off x="4970" y="72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7" name="Freeform 669"/>
              <p:cNvSpPr>
                <a:spLocks/>
              </p:cNvSpPr>
              <p:nvPr userDrawn="1"/>
            </p:nvSpPr>
            <p:spPr bwMode="gray">
              <a:xfrm flipH="1">
                <a:off x="5233" y="72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58" name="Group 670"/>
            <p:cNvGrpSpPr>
              <a:grpSpLocks/>
            </p:cNvGrpSpPr>
            <p:nvPr userDrawn="1"/>
          </p:nvGrpSpPr>
          <p:grpSpPr bwMode="auto">
            <a:xfrm>
              <a:off x="5415" y="472"/>
              <a:ext cx="234" cy="236"/>
              <a:chOff x="4965" y="1655"/>
              <a:chExt cx="531" cy="535"/>
            </a:xfrm>
          </p:grpSpPr>
          <p:sp>
            <p:nvSpPr>
              <p:cNvPr id="12959" name="AutoShape 671"/>
              <p:cNvSpPr>
                <a:spLocks noChangeArrowheads="1"/>
              </p:cNvSpPr>
              <p:nvPr userDrawn="1"/>
            </p:nvSpPr>
            <p:spPr bwMode="gray">
              <a:xfrm>
                <a:off x="4965" y="1655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0" name="Freeform 672"/>
              <p:cNvSpPr>
                <a:spLocks/>
              </p:cNvSpPr>
              <p:nvPr userDrawn="1"/>
            </p:nvSpPr>
            <p:spPr bwMode="gray">
              <a:xfrm>
                <a:off x="4967" y="17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1" name="Freeform 673"/>
              <p:cNvSpPr>
                <a:spLocks/>
              </p:cNvSpPr>
              <p:nvPr userDrawn="1"/>
            </p:nvSpPr>
            <p:spPr bwMode="gray">
              <a:xfrm flipH="1">
                <a:off x="5230" y="1787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2" name="Group 674"/>
            <p:cNvGrpSpPr>
              <a:grpSpLocks/>
            </p:cNvGrpSpPr>
            <p:nvPr userDrawn="1"/>
          </p:nvGrpSpPr>
          <p:grpSpPr bwMode="auto">
            <a:xfrm>
              <a:off x="4954" y="473"/>
              <a:ext cx="235" cy="235"/>
              <a:chOff x="3926" y="1662"/>
              <a:chExt cx="532" cy="535"/>
            </a:xfrm>
          </p:grpSpPr>
          <p:sp>
            <p:nvSpPr>
              <p:cNvPr id="12963" name="AutoShape 675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4" name="Freeform 676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5" name="Freeform 677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66" name="Group 678"/>
            <p:cNvGrpSpPr>
              <a:grpSpLocks/>
            </p:cNvGrpSpPr>
            <p:nvPr userDrawn="1"/>
          </p:nvGrpSpPr>
          <p:grpSpPr bwMode="auto">
            <a:xfrm>
              <a:off x="4954" y="3"/>
              <a:ext cx="235" cy="236"/>
              <a:chOff x="3926" y="606"/>
              <a:chExt cx="532" cy="535"/>
            </a:xfrm>
          </p:grpSpPr>
          <p:sp>
            <p:nvSpPr>
              <p:cNvPr id="12967" name="AutoShape 679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8" name="Freeform 680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9" name="Freeform 681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0" name="Group 682"/>
            <p:cNvGrpSpPr>
              <a:grpSpLocks/>
            </p:cNvGrpSpPr>
            <p:nvPr userDrawn="1"/>
          </p:nvGrpSpPr>
          <p:grpSpPr bwMode="auto">
            <a:xfrm>
              <a:off x="5647" y="241"/>
              <a:ext cx="116" cy="233"/>
              <a:chOff x="5497" y="1124"/>
              <a:chExt cx="265" cy="530"/>
            </a:xfrm>
          </p:grpSpPr>
          <p:sp>
            <p:nvSpPr>
              <p:cNvPr id="12971" name="Freeform 683"/>
              <p:cNvSpPr>
                <a:spLocks/>
              </p:cNvSpPr>
              <p:nvPr userDrawn="1"/>
            </p:nvSpPr>
            <p:spPr bwMode="gray">
              <a:xfrm>
                <a:off x="5497" y="125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2" name="Freeform 684"/>
              <p:cNvSpPr>
                <a:spLocks/>
              </p:cNvSpPr>
              <p:nvPr userDrawn="1"/>
            </p:nvSpPr>
            <p:spPr bwMode="gray">
              <a:xfrm flipH="1">
                <a:off x="5497" y="1124"/>
                <a:ext cx="264" cy="264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3" name="Group 685"/>
            <p:cNvGrpSpPr>
              <a:grpSpLocks/>
            </p:cNvGrpSpPr>
            <p:nvPr userDrawn="1"/>
          </p:nvGrpSpPr>
          <p:grpSpPr bwMode="auto">
            <a:xfrm>
              <a:off x="5182" y="238"/>
              <a:ext cx="234" cy="233"/>
              <a:chOff x="4448" y="61"/>
              <a:chExt cx="531" cy="531"/>
            </a:xfrm>
          </p:grpSpPr>
          <p:sp>
            <p:nvSpPr>
              <p:cNvPr id="12974" name="AutoShape 686"/>
              <p:cNvSpPr>
                <a:spLocks noChangeArrowheads="1"/>
              </p:cNvSpPr>
              <p:nvPr userDrawn="1"/>
            </p:nvSpPr>
            <p:spPr bwMode="gray">
              <a:xfrm>
                <a:off x="4448" y="61"/>
                <a:ext cx="531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5" name="Freeform 687"/>
              <p:cNvSpPr>
                <a:spLocks/>
              </p:cNvSpPr>
              <p:nvPr userDrawn="1"/>
            </p:nvSpPr>
            <p:spPr bwMode="gray">
              <a:xfrm>
                <a:off x="4450" y="191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76" name="Freeform 688"/>
              <p:cNvSpPr>
                <a:spLocks/>
              </p:cNvSpPr>
              <p:nvPr userDrawn="1"/>
            </p:nvSpPr>
            <p:spPr bwMode="gray">
              <a:xfrm flipH="1">
                <a:off x="4713" y="189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77" name="Group 689"/>
            <p:cNvGrpSpPr>
              <a:grpSpLocks/>
            </p:cNvGrpSpPr>
            <p:nvPr userDrawn="1"/>
          </p:nvGrpSpPr>
          <p:grpSpPr bwMode="auto">
            <a:xfrm>
              <a:off x="4493" y="3"/>
              <a:ext cx="235" cy="236"/>
              <a:chOff x="3926" y="606"/>
              <a:chExt cx="532" cy="535"/>
            </a:xfrm>
          </p:grpSpPr>
          <p:sp>
            <p:nvSpPr>
              <p:cNvPr id="12978" name="AutoShape 69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79" name="Freeform 69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0" name="Freeform 69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1" name="Group 693"/>
            <p:cNvGrpSpPr>
              <a:grpSpLocks/>
            </p:cNvGrpSpPr>
            <p:nvPr userDrawn="1"/>
          </p:nvGrpSpPr>
          <p:grpSpPr bwMode="auto">
            <a:xfrm>
              <a:off x="4030" y="941"/>
              <a:ext cx="235" cy="236"/>
              <a:chOff x="3926" y="2726"/>
              <a:chExt cx="532" cy="535"/>
            </a:xfrm>
          </p:grpSpPr>
          <p:sp>
            <p:nvSpPr>
              <p:cNvPr id="12982" name="AutoShape 69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3" name="Freeform 69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4" name="Freeform 69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5" name="Group 697"/>
            <p:cNvGrpSpPr>
              <a:grpSpLocks/>
            </p:cNvGrpSpPr>
            <p:nvPr userDrawn="1"/>
          </p:nvGrpSpPr>
          <p:grpSpPr bwMode="auto">
            <a:xfrm>
              <a:off x="4030" y="1410"/>
              <a:ext cx="235" cy="236"/>
              <a:chOff x="3926" y="3791"/>
              <a:chExt cx="532" cy="535"/>
            </a:xfrm>
          </p:grpSpPr>
          <p:sp>
            <p:nvSpPr>
              <p:cNvPr id="12986" name="AutoShape 69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87" name="Freeform 69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88" name="Freeform 70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89" name="Group 701"/>
            <p:cNvGrpSpPr>
              <a:grpSpLocks/>
            </p:cNvGrpSpPr>
            <p:nvPr userDrawn="1"/>
          </p:nvGrpSpPr>
          <p:grpSpPr bwMode="auto">
            <a:xfrm>
              <a:off x="4028" y="473"/>
              <a:ext cx="235" cy="235"/>
              <a:chOff x="3926" y="1662"/>
              <a:chExt cx="532" cy="535"/>
            </a:xfrm>
          </p:grpSpPr>
          <p:sp>
            <p:nvSpPr>
              <p:cNvPr id="12990" name="AutoShape 70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1" name="Freeform 70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2" name="Freeform 70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3" name="Group 705"/>
            <p:cNvGrpSpPr>
              <a:grpSpLocks/>
            </p:cNvGrpSpPr>
            <p:nvPr userDrawn="1"/>
          </p:nvGrpSpPr>
          <p:grpSpPr bwMode="auto">
            <a:xfrm>
              <a:off x="4029" y="3"/>
              <a:ext cx="234" cy="236"/>
              <a:chOff x="3926" y="606"/>
              <a:chExt cx="532" cy="535"/>
            </a:xfrm>
          </p:grpSpPr>
          <p:sp>
            <p:nvSpPr>
              <p:cNvPr id="12994" name="AutoShape 7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5" name="Freeform 7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96" name="Freeform 7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997" name="Group 709"/>
            <p:cNvGrpSpPr>
              <a:grpSpLocks/>
            </p:cNvGrpSpPr>
            <p:nvPr userDrawn="1"/>
          </p:nvGrpSpPr>
          <p:grpSpPr bwMode="auto">
            <a:xfrm>
              <a:off x="3570" y="941"/>
              <a:ext cx="235" cy="236"/>
              <a:chOff x="3926" y="2726"/>
              <a:chExt cx="532" cy="535"/>
            </a:xfrm>
          </p:grpSpPr>
          <p:sp>
            <p:nvSpPr>
              <p:cNvPr id="12998" name="AutoShape 710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99" name="Freeform 711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0" name="Freeform 712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1" name="Group 713"/>
            <p:cNvGrpSpPr>
              <a:grpSpLocks/>
            </p:cNvGrpSpPr>
            <p:nvPr userDrawn="1"/>
          </p:nvGrpSpPr>
          <p:grpSpPr bwMode="auto">
            <a:xfrm>
              <a:off x="3570" y="1410"/>
              <a:ext cx="235" cy="236"/>
              <a:chOff x="3926" y="3791"/>
              <a:chExt cx="532" cy="535"/>
            </a:xfrm>
          </p:grpSpPr>
          <p:sp>
            <p:nvSpPr>
              <p:cNvPr id="13002" name="AutoShape 714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3" name="Freeform 715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4" name="Freeform 716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" name="Group 717"/>
            <p:cNvGrpSpPr>
              <a:grpSpLocks/>
            </p:cNvGrpSpPr>
            <p:nvPr userDrawn="1"/>
          </p:nvGrpSpPr>
          <p:grpSpPr bwMode="auto">
            <a:xfrm>
              <a:off x="3570" y="473"/>
              <a:ext cx="235" cy="235"/>
              <a:chOff x="3926" y="1662"/>
              <a:chExt cx="532" cy="535"/>
            </a:xfrm>
          </p:grpSpPr>
          <p:sp>
            <p:nvSpPr>
              <p:cNvPr id="13006" name="AutoShape 718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7" name="Freeform 719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" name="Freeform 720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9" name="Group 721"/>
            <p:cNvGrpSpPr>
              <a:grpSpLocks/>
            </p:cNvGrpSpPr>
            <p:nvPr userDrawn="1"/>
          </p:nvGrpSpPr>
          <p:grpSpPr bwMode="auto">
            <a:xfrm>
              <a:off x="3567" y="3"/>
              <a:ext cx="234" cy="236"/>
              <a:chOff x="3926" y="606"/>
              <a:chExt cx="532" cy="535"/>
            </a:xfrm>
          </p:grpSpPr>
          <p:sp>
            <p:nvSpPr>
              <p:cNvPr id="13010" name="AutoShape 72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1" name="Freeform 72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" name="Freeform 72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3" name="Group 725"/>
            <p:cNvGrpSpPr>
              <a:grpSpLocks/>
            </p:cNvGrpSpPr>
            <p:nvPr userDrawn="1"/>
          </p:nvGrpSpPr>
          <p:grpSpPr bwMode="auto">
            <a:xfrm>
              <a:off x="4261" y="237"/>
              <a:ext cx="234" cy="235"/>
              <a:chOff x="3926" y="606"/>
              <a:chExt cx="532" cy="535"/>
            </a:xfrm>
          </p:grpSpPr>
          <p:sp>
            <p:nvSpPr>
              <p:cNvPr id="13014" name="AutoShape 7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5" name="Freeform 7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6" name="Freeform 7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7" name="Group 729"/>
            <p:cNvGrpSpPr>
              <a:grpSpLocks/>
            </p:cNvGrpSpPr>
            <p:nvPr userDrawn="1"/>
          </p:nvGrpSpPr>
          <p:grpSpPr bwMode="auto">
            <a:xfrm>
              <a:off x="4261" y="705"/>
              <a:ext cx="234" cy="236"/>
              <a:chOff x="3926" y="606"/>
              <a:chExt cx="532" cy="535"/>
            </a:xfrm>
          </p:grpSpPr>
          <p:sp>
            <p:nvSpPr>
              <p:cNvPr id="13018" name="AutoShape 7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9" name="Freeform 7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0" name="Freeform 7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1" name="Group 733"/>
            <p:cNvGrpSpPr>
              <a:grpSpLocks/>
            </p:cNvGrpSpPr>
            <p:nvPr userDrawn="1"/>
          </p:nvGrpSpPr>
          <p:grpSpPr bwMode="auto">
            <a:xfrm>
              <a:off x="4263" y="1179"/>
              <a:ext cx="234" cy="235"/>
              <a:chOff x="3926" y="606"/>
              <a:chExt cx="532" cy="535"/>
            </a:xfrm>
          </p:grpSpPr>
          <p:sp>
            <p:nvSpPr>
              <p:cNvPr id="13022" name="AutoShape 7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3" name="Freeform 7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4" name="Freeform 7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5" name="Group 737"/>
            <p:cNvGrpSpPr>
              <a:grpSpLocks/>
            </p:cNvGrpSpPr>
            <p:nvPr userDrawn="1"/>
          </p:nvGrpSpPr>
          <p:grpSpPr bwMode="auto">
            <a:xfrm>
              <a:off x="3800" y="237"/>
              <a:ext cx="233" cy="235"/>
              <a:chOff x="3926" y="606"/>
              <a:chExt cx="532" cy="535"/>
            </a:xfrm>
          </p:grpSpPr>
          <p:sp>
            <p:nvSpPr>
              <p:cNvPr id="13026" name="AutoShape 7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7" name="Freeform 7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28" name="Freeform 7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29" name="Group 741"/>
            <p:cNvGrpSpPr>
              <a:grpSpLocks/>
            </p:cNvGrpSpPr>
            <p:nvPr userDrawn="1"/>
          </p:nvGrpSpPr>
          <p:grpSpPr bwMode="auto">
            <a:xfrm>
              <a:off x="3797" y="705"/>
              <a:ext cx="234" cy="236"/>
              <a:chOff x="3926" y="606"/>
              <a:chExt cx="532" cy="535"/>
            </a:xfrm>
          </p:grpSpPr>
          <p:sp>
            <p:nvSpPr>
              <p:cNvPr id="13030" name="AutoShape 74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1" name="Freeform 74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2" name="Freeform 74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3" name="Group 745"/>
            <p:cNvGrpSpPr>
              <a:grpSpLocks/>
            </p:cNvGrpSpPr>
            <p:nvPr userDrawn="1"/>
          </p:nvGrpSpPr>
          <p:grpSpPr bwMode="auto">
            <a:xfrm>
              <a:off x="3800" y="1179"/>
              <a:ext cx="233" cy="235"/>
              <a:chOff x="3926" y="606"/>
              <a:chExt cx="532" cy="535"/>
            </a:xfrm>
          </p:grpSpPr>
          <p:sp>
            <p:nvSpPr>
              <p:cNvPr id="13034" name="AutoShape 74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5" name="Freeform 74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36" name="Freeform 74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37" name="Group 749"/>
            <p:cNvGrpSpPr>
              <a:grpSpLocks/>
            </p:cNvGrpSpPr>
            <p:nvPr userDrawn="1"/>
          </p:nvGrpSpPr>
          <p:grpSpPr bwMode="auto">
            <a:xfrm>
              <a:off x="3338" y="237"/>
              <a:ext cx="234" cy="235"/>
              <a:chOff x="3926" y="606"/>
              <a:chExt cx="532" cy="535"/>
            </a:xfrm>
          </p:grpSpPr>
          <p:sp>
            <p:nvSpPr>
              <p:cNvPr id="13038" name="AutoShape 75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9" name="Freeform 75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0" name="Freeform 75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1" name="Group 753"/>
            <p:cNvGrpSpPr>
              <a:grpSpLocks/>
            </p:cNvGrpSpPr>
            <p:nvPr userDrawn="1"/>
          </p:nvGrpSpPr>
          <p:grpSpPr bwMode="auto">
            <a:xfrm>
              <a:off x="3341" y="705"/>
              <a:ext cx="233" cy="236"/>
              <a:chOff x="3926" y="606"/>
              <a:chExt cx="532" cy="535"/>
            </a:xfrm>
          </p:grpSpPr>
          <p:sp>
            <p:nvSpPr>
              <p:cNvPr id="13042" name="AutoShape 75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3" name="Freeform 75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4" name="Freeform 75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5" name="Group 757"/>
            <p:cNvGrpSpPr>
              <a:grpSpLocks/>
            </p:cNvGrpSpPr>
            <p:nvPr userDrawn="1"/>
          </p:nvGrpSpPr>
          <p:grpSpPr bwMode="auto">
            <a:xfrm>
              <a:off x="3338" y="1177"/>
              <a:ext cx="234" cy="235"/>
              <a:chOff x="3926" y="606"/>
              <a:chExt cx="532" cy="535"/>
            </a:xfrm>
          </p:grpSpPr>
          <p:sp>
            <p:nvSpPr>
              <p:cNvPr id="13046" name="AutoShape 75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7" name="Freeform 75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48" name="Freeform 76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49" name="Group 761"/>
            <p:cNvGrpSpPr>
              <a:grpSpLocks/>
            </p:cNvGrpSpPr>
            <p:nvPr userDrawn="1"/>
          </p:nvGrpSpPr>
          <p:grpSpPr bwMode="auto">
            <a:xfrm>
              <a:off x="4723" y="237"/>
              <a:ext cx="233" cy="235"/>
              <a:chOff x="3926" y="606"/>
              <a:chExt cx="532" cy="535"/>
            </a:xfrm>
          </p:grpSpPr>
          <p:sp>
            <p:nvSpPr>
              <p:cNvPr id="13050" name="AutoShape 76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1" name="Freeform 76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2" name="Freeform 76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3" name="Group 765"/>
            <p:cNvGrpSpPr>
              <a:grpSpLocks/>
            </p:cNvGrpSpPr>
            <p:nvPr userDrawn="1"/>
          </p:nvGrpSpPr>
          <p:grpSpPr bwMode="auto">
            <a:xfrm>
              <a:off x="4723" y="705"/>
              <a:ext cx="233" cy="236"/>
              <a:chOff x="3926" y="606"/>
              <a:chExt cx="532" cy="535"/>
            </a:xfrm>
          </p:grpSpPr>
          <p:sp>
            <p:nvSpPr>
              <p:cNvPr id="13054" name="AutoShape 76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5" name="Freeform 76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56" name="Freeform 76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57" name="Group 769"/>
            <p:cNvGrpSpPr>
              <a:grpSpLocks/>
            </p:cNvGrpSpPr>
            <p:nvPr userDrawn="1"/>
          </p:nvGrpSpPr>
          <p:grpSpPr bwMode="auto">
            <a:xfrm>
              <a:off x="4722" y="1179"/>
              <a:ext cx="233" cy="235"/>
              <a:chOff x="3926" y="606"/>
              <a:chExt cx="532" cy="535"/>
            </a:xfrm>
          </p:grpSpPr>
          <p:sp>
            <p:nvSpPr>
              <p:cNvPr id="13058" name="AutoShape 77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9" name="Freeform 77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0" name="Freeform 77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1" name="Group 773"/>
            <p:cNvGrpSpPr>
              <a:grpSpLocks/>
            </p:cNvGrpSpPr>
            <p:nvPr userDrawn="1"/>
          </p:nvGrpSpPr>
          <p:grpSpPr bwMode="auto">
            <a:xfrm>
              <a:off x="4492" y="941"/>
              <a:ext cx="234" cy="236"/>
              <a:chOff x="3926" y="2726"/>
              <a:chExt cx="532" cy="535"/>
            </a:xfrm>
          </p:grpSpPr>
          <p:sp>
            <p:nvSpPr>
              <p:cNvPr id="13062" name="AutoShape 77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3" name="Freeform 77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4" name="Freeform 77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5" name="Group 777"/>
            <p:cNvGrpSpPr>
              <a:grpSpLocks/>
            </p:cNvGrpSpPr>
            <p:nvPr userDrawn="1"/>
          </p:nvGrpSpPr>
          <p:grpSpPr bwMode="auto">
            <a:xfrm>
              <a:off x="4492" y="1410"/>
              <a:ext cx="234" cy="236"/>
              <a:chOff x="3926" y="3791"/>
              <a:chExt cx="532" cy="535"/>
            </a:xfrm>
          </p:grpSpPr>
          <p:sp>
            <p:nvSpPr>
              <p:cNvPr id="13066" name="AutoShape 77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67" name="Freeform 77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68" name="Freeform 78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69" name="Group 781"/>
            <p:cNvGrpSpPr>
              <a:grpSpLocks/>
            </p:cNvGrpSpPr>
            <p:nvPr userDrawn="1"/>
          </p:nvGrpSpPr>
          <p:grpSpPr bwMode="auto">
            <a:xfrm>
              <a:off x="4492" y="473"/>
              <a:ext cx="234" cy="235"/>
              <a:chOff x="3926" y="1662"/>
              <a:chExt cx="532" cy="535"/>
            </a:xfrm>
          </p:grpSpPr>
          <p:sp>
            <p:nvSpPr>
              <p:cNvPr id="13070" name="AutoShape 78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1" name="Freeform 78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2" name="Freeform 78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3" name="Group 785"/>
            <p:cNvGrpSpPr>
              <a:grpSpLocks/>
            </p:cNvGrpSpPr>
            <p:nvPr userDrawn="1"/>
          </p:nvGrpSpPr>
          <p:grpSpPr bwMode="auto">
            <a:xfrm>
              <a:off x="3101" y="941"/>
              <a:ext cx="235" cy="236"/>
              <a:chOff x="3926" y="2726"/>
              <a:chExt cx="532" cy="535"/>
            </a:xfrm>
          </p:grpSpPr>
          <p:sp>
            <p:nvSpPr>
              <p:cNvPr id="13074" name="AutoShape 786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5" name="Freeform 787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76" name="Freeform 788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77" name="Group 789"/>
            <p:cNvGrpSpPr>
              <a:grpSpLocks/>
            </p:cNvGrpSpPr>
            <p:nvPr userDrawn="1"/>
          </p:nvGrpSpPr>
          <p:grpSpPr bwMode="auto">
            <a:xfrm>
              <a:off x="3101" y="1410"/>
              <a:ext cx="235" cy="236"/>
              <a:chOff x="3926" y="3791"/>
              <a:chExt cx="532" cy="535"/>
            </a:xfrm>
          </p:grpSpPr>
          <p:sp>
            <p:nvSpPr>
              <p:cNvPr id="13078" name="AutoShape 790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79" name="Freeform 791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0" name="Freeform 792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1" name="Group 793"/>
            <p:cNvGrpSpPr>
              <a:grpSpLocks/>
            </p:cNvGrpSpPr>
            <p:nvPr userDrawn="1"/>
          </p:nvGrpSpPr>
          <p:grpSpPr bwMode="auto">
            <a:xfrm>
              <a:off x="3101" y="473"/>
              <a:ext cx="235" cy="235"/>
              <a:chOff x="3926" y="1662"/>
              <a:chExt cx="532" cy="535"/>
            </a:xfrm>
          </p:grpSpPr>
          <p:sp>
            <p:nvSpPr>
              <p:cNvPr id="13082" name="AutoShape 794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3" name="Freeform 795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4" name="Freeform 796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5" name="Group 797"/>
            <p:cNvGrpSpPr>
              <a:grpSpLocks/>
            </p:cNvGrpSpPr>
            <p:nvPr userDrawn="1"/>
          </p:nvGrpSpPr>
          <p:grpSpPr bwMode="auto">
            <a:xfrm>
              <a:off x="3103" y="3"/>
              <a:ext cx="234" cy="236"/>
              <a:chOff x="3926" y="606"/>
              <a:chExt cx="532" cy="535"/>
            </a:xfrm>
          </p:grpSpPr>
          <p:sp>
            <p:nvSpPr>
              <p:cNvPr id="13086" name="AutoShape 79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7" name="Freeform 79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88" name="Freeform 80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89" name="Group 801"/>
            <p:cNvGrpSpPr>
              <a:grpSpLocks/>
            </p:cNvGrpSpPr>
            <p:nvPr userDrawn="1"/>
          </p:nvGrpSpPr>
          <p:grpSpPr bwMode="auto">
            <a:xfrm>
              <a:off x="2869" y="237"/>
              <a:ext cx="234" cy="235"/>
              <a:chOff x="3926" y="606"/>
              <a:chExt cx="532" cy="535"/>
            </a:xfrm>
          </p:grpSpPr>
          <p:sp>
            <p:nvSpPr>
              <p:cNvPr id="13090" name="AutoShape 802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1" name="Freeform 803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2" name="Freeform 804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3" name="Group 805"/>
            <p:cNvGrpSpPr>
              <a:grpSpLocks/>
            </p:cNvGrpSpPr>
            <p:nvPr userDrawn="1"/>
          </p:nvGrpSpPr>
          <p:grpSpPr bwMode="auto">
            <a:xfrm>
              <a:off x="2869" y="705"/>
              <a:ext cx="234" cy="236"/>
              <a:chOff x="3926" y="606"/>
              <a:chExt cx="532" cy="535"/>
            </a:xfrm>
          </p:grpSpPr>
          <p:sp>
            <p:nvSpPr>
              <p:cNvPr id="13094" name="AutoShape 80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5" name="Freeform 80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96" name="Freeform 80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97" name="Group 809"/>
            <p:cNvGrpSpPr>
              <a:grpSpLocks/>
            </p:cNvGrpSpPr>
            <p:nvPr userDrawn="1"/>
          </p:nvGrpSpPr>
          <p:grpSpPr bwMode="auto">
            <a:xfrm>
              <a:off x="2869" y="1179"/>
              <a:ext cx="234" cy="235"/>
              <a:chOff x="3926" y="606"/>
              <a:chExt cx="532" cy="535"/>
            </a:xfrm>
          </p:grpSpPr>
          <p:sp>
            <p:nvSpPr>
              <p:cNvPr id="13098" name="AutoShape 81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9" name="Freeform 81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0" name="Freeform 81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1" name="Group 813"/>
            <p:cNvGrpSpPr>
              <a:grpSpLocks/>
            </p:cNvGrpSpPr>
            <p:nvPr userDrawn="1"/>
          </p:nvGrpSpPr>
          <p:grpSpPr bwMode="auto">
            <a:xfrm>
              <a:off x="2633" y="941"/>
              <a:ext cx="234" cy="236"/>
              <a:chOff x="3926" y="2726"/>
              <a:chExt cx="532" cy="535"/>
            </a:xfrm>
          </p:grpSpPr>
          <p:sp>
            <p:nvSpPr>
              <p:cNvPr id="13102" name="AutoShape 814"/>
              <p:cNvSpPr>
                <a:spLocks noChangeArrowheads="1"/>
              </p:cNvSpPr>
              <p:nvPr userDrawn="1"/>
            </p:nvSpPr>
            <p:spPr bwMode="gray">
              <a:xfrm>
                <a:off x="3926" y="272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3" name="Freeform 815"/>
              <p:cNvSpPr>
                <a:spLocks/>
              </p:cNvSpPr>
              <p:nvPr userDrawn="1"/>
            </p:nvSpPr>
            <p:spPr bwMode="gray">
              <a:xfrm>
                <a:off x="3928" y="286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4" name="Freeform 816"/>
              <p:cNvSpPr>
                <a:spLocks/>
              </p:cNvSpPr>
              <p:nvPr userDrawn="1"/>
            </p:nvSpPr>
            <p:spPr bwMode="gray">
              <a:xfrm flipH="1">
                <a:off x="4191" y="285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5" name="Group 817"/>
            <p:cNvGrpSpPr>
              <a:grpSpLocks/>
            </p:cNvGrpSpPr>
            <p:nvPr userDrawn="1"/>
          </p:nvGrpSpPr>
          <p:grpSpPr bwMode="auto">
            <a:xfrm>
              <a:off x="2633" y="1410"/>
              <a:ext cx="234" cy="236"/>
              <a:chOff x="3926" y="3791"/>
              <a:chExt cx="532" cy="535"/>
            </a:xfrm>
          </p:grpSpPr>
          <p:sp>
            <p:nvSpPr>
              <p:cNvPr id="13106" name="AutoShape 818"/>
              <p:cNvSpPr>
                <a:spLocks noChangeArrowheads="1"/>
              </p:cNvSpPr>
              <p:nvPr userDrawn="1"/>
            </p:nvSpPr>
            <p:spPr bwMode="gray">
              <a:xfrm>
                <a:off x="3926" y="3791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7" name="Freeform 819"/>
              <p:cNvSpPr>
                <a:spLocks/>
              </p:cNvSpPr>
              <p:nvPr userDrawn="1"/>
            </p:nvSpPr>
            <p:spPr bwMode="gray">
              <a:xfrm>
                <a:off x="3928" y="3925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" name="Freeform 820"/>
              <p:cNvSpPr>
                <a:spLocks/>
              </p:cNvSpPr>
              <p:nvPr userDrawn="1"/>
            </p:nvSpPr>
            <p:spPr bwMode="gray">
              <a:xfrm flipH="1">
                <a:off x="4191" y="3923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09" name="Group 821"/>
            <p:cNvGrpSpPr>
              <a:grpSpLocks/>
            </p:cNvGrpSpPr>
            <p:nvPr userDrawn="1"/>
          </p:nvGrpSpPr>
          <p:grpSpPr bwMode="auto">
            <a:xfrm>
              <a:off x="2633" y="473"/>
              <a:ext cx="234" cy="235"/>
              <a:chOff x="3926" y="1662"/>
              <a:chExt cx="532" cy="535"/>
            </a:xfrm>
          </p:grpSpPr>
          <p:sp>
            <p:nvSpPr>
              <p:cNvPr id="13110" name="AutoShape 822"/>
              <p:cNvSpPr>
                <a:spLocks noChangeArrowheads="1"/>
              </p:cNvSpPr>
              <p:nvPr userDrawn="1"/>
            </p:nvSpPr>
            <p:spPr bwMode="gray">
              <a:xfrm>
                <a:off x="3926" y="1662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1" name="Freeform 823"/>
              <p:cNvSpPr>
                <a:spLocks/>
              </p:cNvSpPr>
              <p:nvPr userDrawn="1"/>
            </p:nvSpPr>
            <p:spPr bwMode="gray">
              <a:xfrm>
                <a:off x="3928" y="1796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2" name="Freeform 824"/>
              <p:cNvSpPr>
                <a:spLocks/>
              </p:cNvSpPr>
              <p:nvPr userDrawn="1"/>
            </p:nvSpPr>
            <p:spPr bwMode="gray">
              <a:xfrm flipH="1">
                <a:off x="4191" y="1794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3" name="Group 825"/>
            <p:cNvGrpSpPr>
              <a:grpSpLocks/>
            </p:cNvGrpSpPr>
            <p:nvPr userDrawn="1"/>
          </p:nvGrpSpPr>
          <p:grpSpPr bwMode="auto">
            <a:xfrm>
              <a:off x="2634" y="3"/>
              <a:ext cx="234" cy="236"/>
              <a:chOff x="3926" y="606"/>
              <a:chExt cx="532" cy="535"/>
            </a:xfrm>
          </p:grpSpPr>
          <p:sp>
            <p:nvSpPr>
              <p:cNvPr id="13114" name="AutoShape 826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5" name="Freeform 827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6" name="Freeform 828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17" name="Group 829"/>
            <p:cNvGrpSpPr>
              <a:grpSpLocks/>
            </p:cNvGrpSpPr>
            <p:nvPr userDrawn="1"/>
          </p:nvGrpSpPr>
          <p:grpSpPr bwMode="auto">
            <a:xfrm>
              <a:off x="2400" y="237"/>
              <a:ext cx="234" cy="235"/>
              <a:chOff x="3926" y="606"/>
              <a:chExt cx="532" cy="535"/>
            </a:xfrm>
          </p:grpSpPr>
          <p:sp>
            <p:nvSpPr>
              <p:cNvPr id="13118" name="AutoShape 830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9" name="Freeform 831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0" name="Freeform 832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1" name="Group 833"/>
            <p:cNvGrpSpPr>
              <a:grpSpLocks/>
            </p:cNvGrpSpPr>
            <p:nvPr userDrawn="1"/>
          </p:nvGrpSpPr>
          <p:grpSpPr bwMode="auto">
            <a:xfrm>
              <a:off x="2400" y="705"/>
              <a:ext cx="234" cy="236"/>
              <a:chOff x="3926" y="606"/>
              <a:chExt cx="532" cy="535"/>
            </a:xfrm>
          </p:grpSpPr>
          <p:sp>
            <p:nvSpPr>
              <p:cNvPr id="13122" name="AutoShape 834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3" name="Freeform 835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4" name="Freeform 836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25" name="Group 837"/>
            <p:cNvGrpSpPr>
              <a:grpSpLocks/>
            </p:cNvGrpSpPr>
            <p:nvPr userDrawn="1"/>
          </p:nvGrpSpPr>
          <p:grpSpPr bwMode="auto">
            <a:xfrm>
              <a:off x="2398" y="1177"/>
              <a:ext cx="234" cy="235"/>
              <a:chOff x="3926" y="606"/>
              <a:chExt cx="532" cy="535"/>
            </a:xfrm>
          </p:grpSpPr>
          <p:sp>
            <p:nvSpPr>
              <p:cNvPr id="13126" name="AutoShape 838"/>
              <p:cNvSpPr>
                <a:spLocks noChangeArrowheads="1"/>
              </p:cNvSpPr>
              <p:nvPr userDrawn="1"/>
            </p:nvSpPr>
            <p:spPr bwMode="gray">
              <a:xfrm>
                <a:off x="3926" y="606"/>
                <a:ext cx="532" cy="266"/>
              </a:xfrm>
              <a:prstGeom prst="diamond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7" name="Freeform 839"/>
              <p:cNvSpPr>
                <a:spLocks/>
              </p:cNvSpPr>
              <p:nvPr userDrawn="1"/>
            </p:nvSpPr>
            <p:spPr bwMode="gray">
              <a:xfrm>
                <a:off x="3928" y="740"/>
                <a:ext cx="264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28" name="Freeform 840"/>
              <p:cNvSpPr>
                <a:spLocks/>
              </p:cNvSpPr>
              <p:nvPr userDrawn="1"/>
            </p:nvSpPr>
            <p:spPr bwMode="gray">
              <a:xfrm flipH="1">
                <a:off x="4191" y="738"/>
                <a:ext cx="265" cy="401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29" name="Freeform 841"/>
            <p:cNvSpPr>
              <a:spLocks/>
            </p:cNvSpPr>
            <p:nvPr userDrawn="1"/>
          </p:nvSpPr>
          <p:spPr bwMode="gray">
            <a:xfrm>
              <a:off x="2989" y="1587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30" name="Freeform 842"/>
            <p:cNvSpPr>
              <a:spLocks/>
            </p:cNvSpPr>
            <p:nvPr userDrawn="1"/>
          </p:nvSpPr>
          <p:spPr bwMode="gray">
            <a:xfrm>
              <a:off x="2522" y="1587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31" name="Group 843"/>
            <p:cNvGrpSpPr>
              <a:grpSpLocks/>
            </p:cNvGrpSpPr>
            <p:nvPr userDrawn="1"/>
          </p:nvGrpSpPr>
          <p:grpSpPr bwMode="auto">
            <a:xfrm>
              <a:off x="2287" y="1587"/>
              <a:ext cx="3477" cy="58"/>
              <a:chOff x="0" y="4220"/>
              <a:chExt cx="5764" cy="97"/>
            </a:xfrm>
          </p:grpSpPr>
          <p:sp>
            <p:nvSpPr>
              <p:cNvPr id="13132" name="Freeform 844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3" name="Freeform 845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4" name="Freeform 846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5" name="Freeform 847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6" name="Freeform 848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7" name="Freeform 849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8" name="Freeform 850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39" name="Freeform 851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0" name="Group 852"/>
            <p:cNvGrpSpPr>
              <a:grpSpLocks/>
            </p:cNvGrpSpPr>
            <p:nvPr userDrawn="1"/>
          </p:nvGrpSpPr>
          <p:grpSpPr bwMode="auto">
            <a:xfrm>
              <a:off x="2289" y="942"/>
              <a:ext cx="117" cy="231"/>
              <a:chOff x="4" y="3151"/>
              <a:chExt cx="193" cy="383"/>
            </a:xfrm>
          </p:grpSpPr>
          <p:sp>
            <p:nvSpPr>
              <p:cNvPr id="13141" name="Freeform 853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2" name="Freeform 854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3" name="Group 855"/>
            <p:cNvGrpSpPr>
              <a:grpSpLocks/>
            </p:cNvGrpSpPr>
            <p:nvPr userDrawn="1"/>
          </p:nvGrpSpPr>
          <p:grpSpPr bwMode="auto">
            <a:xfrm>
              <a:off x="2287" y="1409"/>
              <a:ext cx="116" cy="231"/>
              <a:chOff x="0" y="3925"/>
              <a:chExt cx="193" cy="383"/>
            </a:xfrm>
          </p:grpSpPr>
          <p:sp>
            <p:nvSpPr>
              <p:cNvPr id="13144" name="Freeform 856"/>
              <p:cNvSpPr>
                <a:spLocks/>
              </p:cNvSpPr>
              <p:nvPr userDrawn="1"/>
            </p:nvSpPr>
            <p:spPr bwMode="gray">
              <a:xfrm flipH="1">
                <a:off x="0" y="4019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45" name="Freeform 857"/>
              <p:cNvSpPr>
                <a:spLocks/>
              </p:cNvSpPr>
              <p:nvPr userDrawn="1"/>
            </p:nvSpPr>
            <p:spPr bwMode="gray">
              <a:xfrm>
                <a:off x="1" y="3925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46" name="Group 858"/>
            <p:cNvGrpSpPr>
              <a:grpSpLocks/>
            </p:cNvGrpSpPr>
            <p:nvPr userDrawn="1"/>
          </p:nvGrpSpPr>
          <p:grpSpPr bwMode="auto">
            <a:xfrm>
              <a:off x="2285" y="882"/>
              <a:ext cx="3480" cy="118"/>
              <a:chOff x="-4" y="2660"/>
              <a:chExt cx="5769" cy="195"/>
            </a:xfrm>
          </p:grpSpPr>
          <p:sp>
            <p:nvSpPr>
              <p:cNvPr id="13147" name="AutoShape 85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8" name="AutoShape 86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49" name="AutoShape 86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0" name="AutoShape 86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1" name="AutoShape 86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2" name="AutoShape 86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3" name="AutoShape 86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4" name="AutoShape 86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5" name="AutoShape 86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6" name="AutoShape 86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7" name="AutoShape 86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8" name="AutoShape 87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9" name="AutoShape 87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0" name="AutoShape 87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1" name="AutoShape 87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62" name="Group 874"/>
            <p:cNvGrpSpPr>
              <a:grpSpLocks/>
            </p:cNvGrpSpPr>
            <p:nvPr userDrawn="1"/>
          </p:nvGrpSpPr>
          <p:grpSpPr bwMode="auto">
            <a:xfrm>
              <a:off x="2285" y="1119"/>
              <a:ext cx="3480" cy="117"/>
              <a:chOff x="-4" y="2660"/>
              <a:chExt cx="5769" cy="195"/>
            </a:xfrm>
          </p:grpSpPr>
          <p:sp>
            <p:nvSpPr>
              <p:cNvPr id="13163" name="AutoShape 875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4" name="AutoShape 876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5" name="AutoShape 877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6" name="AutoShape 878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7" name="AutoShape 879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8" name="AutoShape 880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9" name="AutoShape 881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0" name="AutoShape 882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1" name="AutoShape 883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2" name="AutoShape 884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3" name="AutoShape 885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4" name="AutoShape 886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5" name="AutoShape 887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6" name="AutoShape 888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7" name="AutoShape 889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78" name="Group 890"/>
            <p:cNvGrpSpPr>
              <a:grpSpLocks/>
            </p:cNvGrpSpPr>
            <p:nvPr userDrawn="1"/>
          </p:nvGrpSpPr>
          <p:grpSpPr bwMode="auto">
            <a:xfrm>
              <a:off x="2285" y="1353"/>
              <a:ext cx="3480" cy="117"/>
              <a:chOff x="-4" y="2660"/>
              <a:chExt cx="5769" cy="195"/>
            </a:xfrm>
          </p:grpSpPr>
          <p:sp>
            <p:nvSpPr>
              <p:cNvPr id="13179" name="AutoShape 891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0" name="AutoShape 892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1" name="AutoShape 893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2" name="AutoShape 894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3" name="AutoShape 895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4" name="AutoShape 896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5" name="AutoShape 897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6" name="AutoShape 898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7" name="AutoShape 899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8" name="AutoShape 900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9" name="AutoShape 901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0" name="AutoShape 902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1" name="AutoShape 903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2" name="AutoShape 904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3" name="AutoShape 905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94" name="Group 906"/>
            <p:cNvGrpSpPr>
              <a:grpSpLocks/>
            </p:cNvGrpSpPr>
            <p:nvPr userDrawn="1"/>
          </p:nvGrpSpPr>
          <p:grpSpPr bwMode="auto">
            <a:xfrm>
              <a:off x="2285" y="648"/>
              <a:ext cx="3480" cy="118"/>
              <a:chOff x="-4" y="2660"/>
              <a:chExt cx="5769" cy="195"/>
            </a:xfrm>
          </p:grpSpPr>
          <p:sp>
            <p:nvSpPr>
              <p:cNvPr id="13195" name="AutoShape 907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6" name="AutoShape 908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7" name="AutoShape 909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8" name="AutoShape 910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9" name="AutoShape 911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0" name="AutoShape 912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1" name="AutoShape 913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2" name="AutoShape 914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3" name="AutoShape 915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4" name="AutoShape 916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5" name="AutoShape 917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6" name="AutoShape 918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7" name="AutoShape 919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8" name="AutoShape 920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09" name="AutoShape 921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10" name="Group 922"/>
            <p:cNvGrpSpPr>
              <a:grpSpLocks/>
            </p:cNvGrpSpPr>
            <p:nvPr userDrawn="1"/>
          </p:nvGrpSpPr>
          <p:grpSpPr bwMode="auto">
            <a:xfrm>
              <a:off x="2285" y="414"/>
              <a:ext cx="3480" cy="118"/>
              <a:chOff x="-4" y="2660"/>
              <a:chExt cx="5769" cy="195"/>
            </a:xfrm>
          </p:grpSpPr>
          <p:sp>
            <p:nvSpPr>
              <p:cNvPr id="13211" name="AutoShape 923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" name="AutoShape 924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3" name="AutoShape 925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4" name="AutoShape 926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5" name="AutoShape 927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6" name="AutoShape 928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7" name="AutoShape 929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8" name="AutoShape 930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9" name="AutoShape 931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0" name="AutoShape 932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1" name="AutoShape 933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2" name="AutoShape 934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3" name="AutoShape 935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4" name="AutoShape 936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5" name="AutoShape 937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26" name="Group 938"/>
            <p:cNvGrpSpPr>
              <a:grpSpLocks/>
            </p:cNvGrpSpPr>
            <p:nvPr userDrawn="1"/>
          </p:nvGrpSpPr>
          <p:grpSpPr bwMode="auto">
            <a:xfrm>
              <a:off x="2285" y="177"/>
              <a:ext cx="3480" cy="118"/>
              <a:chOff x="-4" y="2660"/>
              <a:chExt cx="5769" cy="195"/>
            </a:xfrm>
          </p:grpSpPr>
          <p:sp>
            <p:nvSpPr>
              <p:cNvPr id="13227" name="AutoShape 939"/>
              <p:cNvSpPr>
                <a:spLocks noChangeArrowheads="1"/>
              </p:cNvSpPr>
              <p:nvPr userDrawn="1"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8" name="AutoShape 940"/>
              <p:cNvSpPr>
                <a:spLocks noChangeArrowheads="1"/>
              </p:cNvSpPr>
              <p:nvPr userDrawn="1"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9" name="AutoShape 941"/>
              <p:cNvSpPr>
                <a:spLocks noChangeArrowheads="1"/>
              </p:cNvSpPr>
              <p:nvPr userDrawn="1"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0" name="AutoShape 942"/>
              <p:cNvSpPr>
                <a:spLocks noChangeArrowheads="1"/>
              </p:cNvSpPr>
              <p:nvPr userDrawn="1"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1" name="AutoShape 943"/>
              <p:cNvSpPr>
                <a:spLocks noChangeArrowheads="1"/>
              </p:cNvSpPr>
              <p:nvPr userDrawn="1"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2" name="AutoShape 944"/>
              <p:cNvSpPr>
                <a:spLocks noChangeArrowheads="1"/>
              </p:cNvSpPr>
              <p:nvPr userDrawn="1"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3" name="AutoShape 945"/>
              <p:cNvSpPr>
                <a:spLocks noChangeArrowheads="1"/>
              </p:cNvSpPr>
              <p:nvPr userDrawn="1"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4" name="AutoShape 946"/>
              <p:cNvSpPr>
                <a:spLocks noChangeArrowheads="1"/>
              </p:cNvSpPr>
              <p:nvPr userDrawn="1"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5" name="AutoShape 947"/>
              <p:cNvSpPr>
                <a:spLocks noChangeArrowheads="1"/>
              </p:cNvSpPr>
              <p:nvPr userDrawn="1"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6" name="AutoShape 948"/>
              <p:cNvSpPr>
                <a:spLocks noChangeArrowheads="1"/>
              </p:cNvSpPr>
              <p:nvPr userDrawn="1"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7" name="AutoShape 949"/>
              <p:cNvSpPr>
                <a:spLocks noChangeArrowheads="1"/>
              </p:cNvSpPr>
              <p:nvPr userDrawn="1"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8" name="AutoShape 950"/>
              <p:cNvSpPr>
                <a:spLocks noChangeArrowheads="1"/>
              </p:cNvSpPr>
              <p:nvPr userDrawn="1"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9" name="AutoShape 951"/>
              <p:cNvSpPr>
                <a:spLocks noChangeArrowheads="1"/>
              </p:cNvSpPr>
              <p:nvPr userDrawn="1"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0" name="AutoShape 952"/>
              <p:cNvSpPr>
                <a:spLocks noChangeArrowheads="1"/>
              </p:cNvSpPr>
              <p:nvPr userDrawn="1"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1" name="AutoShape 953"/>
              <p:cNvSpPr>
                <a:spLocks noChangeArrowheads="1"/>
              </p:cNvSpPr>
              <p:nvPr userDrawn="1"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42" name="Group 954"/>
            <p:cNvGrpSpPr>
              <a:grpSpLocks/>
            </p:cNvGrpSpPr>
            <p:nvPr userDrawn="1"/>
          </p:nvGrpSpPr>
          <p:grpSpPr bwMode="auto">
            <a:xfrm>
              <a:off x="2290" y="476"/>
              <a:ext cx="116" cy="231"/>
              <a:chOff x="4" y="3151"/>
              <a:chExt cx="193" cy="383"/>
            </a:xfrm>
          </p:grpSpPr>
          <p:sp>
            <p:nvSpPr>
              <p:cNvPr id="13243" name="Freeform 955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4" name="Freeform 956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45" name="Group 957"/>
            <p:cNvGrpSpPr>
              <a:grpSpLocks/>
            </p:cNvGrpSpPr>
            <p:nvPr userDrawn="1"/>
          </p:nvGrpSpPr>
          <p:grpSpPr bwMode="auto">
            <a:xfrm>
              <a:off x="2290" y="3"/>
              <a:ext cx="116" cy="231"/>
              <a:chOff x="4" y="3151"/>
              <a:chExt cx="193" cy="383"/>
            </a:xfrm>
          </p:grpSpPr>
          <p:sp>
            <p:nvSpPr>
              <p:cNvPr id="13246" name="Freeform 958"/>
              <p:cNvSpPr>
                <a:spLocks/>
              </p:cNvSpPr>
              <p:nvPr userDrawn="1"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47" name="Freeform 959"/>
              <p:cNvSpPr>
                <a:spLocks/>
              </p:cNvSpPr>
              <p:nvPr userDrawn="1"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57" name="Freeform 969"/>
            <p:cNvSpPr>
              <a:spLocks/>
            </p:cNvSpPr>
            <p:nvPr userDrawn="1"/>
          </p:nvSpPr>
          <p:spPr bwMode="gray">
            <a:xfrm flipV="1">
              <a:off x="5300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8" name="Freeform 970"/>
            <p:cNvSpPr>
              <a:spLocks/>
            </p:cNvSpPr>
            <p:nvPr userDrawn="1"/>
          </p:nvSpPr>
          <p:spPr bwMode="gray">
            <a:xfrm flipV="1">
              <a:off x="483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59" name="Freeform 971"/>
            <p:cNvSpPr>
              <a:spLocks/>
            </p:cNvSpPr>
            <p:nvPr userDrawn="1"/>
          </p:nvSpPr>
          <p:spPr bwMode="gray">
            <a:xfrm flipV="1">
              <a:off x="4377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0" name="Freeform 972"/>
            <p:cNvSpPr>
              <a:spLocks/>
            </p:cNvSpPr>
            <p:nvPr userDrawn="1"/>
          </p:nvSpPr>
          <p:spPr bwMode="gray">
            <a:xfrm flipV="1">
              <a:off x="3916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1" name="Freeform 973"/>
            <p:cNvSpPr>
              <a:spLocks/>
            </p:cNvSpPr>
            <p:nvPr userDrawn="1"/>
          </p:nvSpPr>
          <p:spPr bwMode="gray">
            <a:xfrm flipV="1">
              <a:off x="3454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2" name="Freeform 974"/>
            <p:cNvSpPr>
              <a:spLocks/>
            </p:cNvSpPr>
            <p:nvPr userDrawn="1"/>
          </p:nvSpPr>
          <p:spPr bwMode="gray">
            <a:xfrm flipV="1">
              <a:off x="2989" y="3"/>
              <a:ext cx="232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63" name="Freeform 975"/>
            <p:cNvSpPr>
              <a:spLocks/>
            </p:cNvSpPr>
            <p:nvPr userDrawn="1"/>
          </p:nvSpPr>
          <p:spPr bwMode="gray">
            <a:xfrm flipV="1">
              <a:off x="2522" y="3"/>
              <a:ext cx="233" cy="58"/>
            </a:xfrm>
            <a:custGeom>
              <a:avLst/>
              <a:gdLst>
                <a:gd name="T0" fmla="*/ 0 w 1332"/>
                <a:gd name="T1" fmla="*/ 336 h 336"/>
                <a:gd name="T2" fmla="*/ 1332 w 1332"/>
                <a:gd name="T3" fmla="*/ 336 h 336"/>
                <a:gd name="T4" fmla="*/ 664 w 1332"/>
                <a:gd name="T5" fmla="*/ 0 h 336"/>
                <a:gd name="T6" fmla="*/ 0 w 1332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2" h="336">
                  <a:moveTo>
                    <a:pt x="0" y="336"/>
                  </a:moveTo>
                  <a:lnTo>
                    <a:pt x="1332" y="336"/>
                  </a:lnTo>
                  <a:lnTo>
                    <a:pt x="664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64" name="Group 976"/>
            <p:cNvGrpSpPr>
              <a:grpSpLocks/>
            </p:cNvGrpSpPr>
            <p:nvPr userDrawn="1"/>
          </p:nvGrpSpPr>
          <p:grpSpPr bwMode="auto">
            <a:xfrm flipV="1">
              <a:off x="2287" y="3"/>
              <a:ext cx="3477" cy="58"/>
              <a:chOff x="0" y="4220"/>
              <a:chExt cx="5764" cy="97"/>
            </a:xfrm>
          </p:grpSpPr>
          <p:sp>
            <p:nvSpPr>
              <p:cNvPr id="13265" name="Freeform 977"/>
              <p:cNvSpPr>
                <a:spLocks/>
              </p:cNvSpPr>
              <p:nvPr userDrawn="1"/>
            </p:nvSpPr>
            <p:spPr bwMode="gray">
              <a:xfrm>
                <a:off x="461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6" name="Freeform 978"/>
              <p:cNvSpPr>
                <a:spLocks/>
              </p:cNvSpPr>
              <p:nvPr userDrawn="1"/>
            </p:nvSpPr>
            <p:spPr bwMode="gray">
              <a:xfrm>
                <a:off x="537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7" name="Freeform 979"/>
              <p:cNvSpPr>
                <a:spLocks/>
              </p:cNvSpPr>
              <p:nvPr userDrawn="1"/>
            </p:nvSpPr>
            <p:spPr bwMode="gray">
              <a:xfrm>
                <a:off x="309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8" name="Freeform 980"/>
              <p:cNvSpPr>
                <a:spLocks/>
              </p:cNvSpPr>
              <p:nvPr userDrawn="1"/>
            </p:nvSpPr>
            <p:spPr bwMode="gray">
              <a:xfrm>
                <a:off x="384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69" name="Freeform 981"/>
              <p:cNvSpPr>
                <a:spLocks/>
              </p:cNvSpPr>
              <p:nvPr userDrawn="1"/>
            </p:nvSpPr>
            <p:spPr bwMode="gray">
              <a:xfrm>
                <a:off x="1554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0" name="Freeform 982"/>
              <p:cNvSpPr>
                <a:spLocks/>
              </p:cNvSpPr>
              <p:nvPr userDrawn="1"/>
            </p:nvSpPr>
            <p:spPr bwMode="gray">
              <a:xfrm>
                <a:off x="2318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1" name="Freeform 983"/>
              <p:cNvSpPr>
                <a:spLocks/>
              </p:cNvSpPr>
              <p:nvPr userDrawn="1"/>
            </p:nvSpPr>
            <p:spPr bwMode="gray">
              <a:xfrm>
                <a:off x="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72" name="Freeform 984"/>
              <p:cNvSpPr>
                <a:spLocks/>
              </p:cNvSpPr>
              <p:nvPr userDrawn="1"/>
            </p:nvSpPr>
            <p:spPr bwMode="gray">
              <a:xfrm>
                <a:off x="780" y="4220"/>
                <a:ext cx="386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274" name="Rectangle 986"/>
          <p:cNvSpPr>
            <a:spLocks noChangeArrowheads="1"/>
          </p:cNvSpPr>
          <p:nvPr/>
        </p:nvSpPr>
        <p:spPr bwMode="gray">
          <a:xfrm>
            <a:off x="0" y="0"/>
            <a:ext cx="8051800" cy="9525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75" name="Rectangle 987"/>
          <p:cNvSpPr>
            <a:spLocks noChangeArrowheads="1"/>
          </p:cNvSpPr>
          <p:nvPr/>
        </p:nvSpPr>
        <p:spPr bwMode="gray">
          <a:xfrm>
            <a:off x="0" y="914400"/>
            <a:ext cx="9144000" cy="594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28700" y="6653213"/>
            <a:ext cx="8115300" cy="2047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54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1">
                <a:solidFill>
                  <a:schemeClr val="accent2"/>
                </a:solidFill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fld id="{1CCD2041-BFC6-4CB2-95EC-18364FE4D8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688" name="Text Box 400"/>
          <p:cNvSpPr txBox="1">
            <a:spLocks noChangeArrowheads="1"/>
          </p:cNvSpPr>
          <p:nvPr/>
        </p:nvSpPr>
        <p:spPr bwMode="gray">
          <a:xfrm>
            <a:off x="0" y="6521450"/>
            <a:ext cx="10525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folHlink"/>
                </a:solidFill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26" name="Rectangle 254"/>
          <p:cNvSpPr>
            <a:spLocks noGrp="1" noChangeArrowheads="1"/>
          </p:cNvSpPr>
          <p:nvPr>
            <p:ph type="ctrTitle"/>
          </p:nvPr>
        </p:nvSpPr>
        <p:spPr bwMode="gray">
          <a:xfrm>
            <a:off x="88900" y="4368800"/>
            <a:ext cx="5194300" cy="1609725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ko-KR" sz="3200" b="0" i="1">
                <a:solidFill>
                  <a:schemeClr val="accent2"/>
                </a:solidFill>
                <a:ea typeface="굴림" pitchFamily="50" charset="-127"/>
              </a:rPr>
              <a:t>PowerPoint</a:t>
            </a:r>
            <a:r>
              <a:rPr lang="en-US" altLang="ko-KR" sz="4000">
                <a:solidFill>
                  <a:schemeClr val="accent2"/>
                </a:solidFill>
                <a:ea typeface="굴림" pitchFamily="50" charset="-127"/>
              </a:rPr>
              <a:t/>
            </a:r>
            <a:br>
              <a:rPr lang="en-US" altLang="ko-KR" sz="4000">
                <a:solidFill>
                  <a:schemeClr val="accent2"/>
                </a:solidFill>
                <a:ea typeface="굴림" pitchFamily="50" charset="-127"/>
              </a:rPr>
            </a:br>
            <a:r>
              <a:rPr lang="en-US" altLang="ko-KR" sz="7200">
                <a:solidFill>
                  <a:schemeClr val="bg2"/>
                </a:solidFill>
                <a:ea typeface="굴림" pitchFamily="50" charset="-127"/>
              </a:rPr>
              <a:t>Template</a:t>
            </a:r>
          </a:p>
        </p:txBody>
      </p:sp>
      <p:sp>
        <p:nvSpPr>
          <p:cNvPr id="54541" name="Rectangle 269"/>
          <p:cNvSpPr>
            <a:spLocks noChangeArrowheads="1"/>
          </p:cNvSpPr>
          <p:nvPr/>
        </p:nvSpPr>
        <p:spPr bwMode="gray">
          <a:xfrm>
            <a:off x="76200" y="5997575"/>
            <a:ext cx="3505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1800">
                <a:ea typeface="굴림" pitchFamily="50" charset="-127"/>
              </a:rPr>
              <a:t>Your Site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gray">
          <a:xfrm>
            <a:off x="0" y="0"/>
            <a:ext cx="67183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203" name="Group 355"/>
          <p:cNvGrpSpPr>
            <a:grpSpLocks/>
          </p:cNvGrpSpPr>
          <p:nvPr/>
        </p:nvGrpSpPr>
        <p:grpSpPr bwMode="auto">
          <a:xfrm>
            <a:off x="-6350" y="2532063"/>
            <a:ext cx="9158288" cy="4322762"/>
            <a:chOff x="-4" y="1595"/>
            <a:chExt cx="5769" cy="2723"/>
          </a:xfrm>
        </p:grpSpPr>
        <p:grpSp>
          <p:nvGrpSpPr>
            <p:cNvPr id="78852" name="Group 4"/>
            <p:cNvGrpSpPr>
              <a:grpSpLocks/>
            </p:cNvGrpSpPr>
            <p:nvPr/>
          </p:nvGrpSpPr>
          <p:grpSpPr bwMode="auto">
            <a:xfrm>
              <a:off x="0" y="1595"/>
              <a:ext cx="5764" cy="2723"/>
              <a:chOff x="0" y="1595"/>
              <a:chExt cx="5764" cy="2723"/>
            </a:xfrm>
          </p:grpSpPr>
          <p:grpSp>
            <p:nvGrpSpPr>
              <p:cNvPr id="78853" name="Group 5"/>
              <p:cNvGrpSpPr>
                <a:grpSpLocks/>
              </p:cNvGrpSpPr>
              <p:nvPr/>
            </p:nvGrpSpPr>
            <p:grpSpPr bwMode="auto">
              <a:xfrm>
                <a:off x="4422" y="3150"/>
                <a:ext cx="389" cy="391"/>
                <a:chOff x="3926" y="2726"/>
                <a:chExt cx="532" cy="535"/>
              </a:xfrm>
            </p:grpSpPr>
            <p:sp>
              <p:nvSpPr>
                <p:cNvPr id="78854" name="AutoShape 6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5" name="Freeform 7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6" name="Freeform 8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57" name="Group 9"/>
              <p:cNvGrpSpPr>
                <a:grpSpLocks/>
              </p:cNvGrpSpPr>
              <p:nvPr/>
            </p:nvGrpSpPr>
            <p:grpSpPr bwMode="auto">
              <a:xfrm>
                <a:off x="4422" y="3927"/>
                <a:ext cx="389" cy="391"/>
                <a:chOff x="3926" y="3791"/>
                <a:chExt cx="532" cy="535"/>
              </a:xfrm>
            </p:grpSpPr>
            <p:sp>
              <p:nvSpPr>
                <p:cNvPr id="78858" name="AutoShape 10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9" name="Freeform 11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0" name="Freeform 12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1" name="Group 13"/>
              <p:cNvGrpSpPr>
                <a:grpSpLocks/>
              </p:cNvGrpSpPr>
              <p:nvPr/>
            </p:nvGrpSpPr>
            <p:grpSpPr bwMode="auto">
              <a:xfrm>
                <a:off x="5189" y="3148"/>
                <a:ext cx="388" cy="391"/>
                <a:chOff x="4976" y="2723"/>
                <a:chExt cx="531" cy="535"/>
              </a:xfrm>
            </p:grpSpPr>
            <p:sp>
              <p:nvSpPr>
                <p:cNvPr id="78862" name="AutoShape 14"/>
                <p:cNvSpPr>
                  <a:spLocks noChangeArrowheads="1"/>
                </p:cNvSpPr>
                <p:nvPr/>
              </p:nvSpPr>
              <p:spPr bwMode="gray">
                <a:xfrm>
                  <a:off x="4976" y="2723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3" name="Freeform 15"/>
                <p:cNvSpPr>
                  <a:spLocks/>
                </p:cNvSpPr>
                <p:nvPr/>
              </p:nvSpPr>
              <p:spPr bwMode="gray">
                <a:xfrm>
                  <a:off x="4978" y="285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4" name="Freeform 16"/>
                <p:cNvSpPr>
                  <a:spLocks/>
                </p:cNvSpPr>
                <p:nvPr/>
              </p:nvSpPr>
              <p:spPr bwMode="gray">
                <a:xfrm flipH="1">
                  <a:off x="5241" y="285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5" name="Group 17"/>
              <p:cNvGrpSpPr>
                <a:grpSpLocks/>
              </p:cNvGrpSpPr>
              <p:nvPr/>
            </p:nvGrpSpPr>
            <p:grpSpPr bwMode="auto">
              <a:xfrm>
                <a:off x="5570" y="3544"/>
                <a:ext cx="193" cy="386"/>
                <a:chOff x="5497" y="3260"/>
                <a:chExt cx="265" cy="530"/>
              </a:xfrm>
            </p:grpSpPr>
            <p:sp>
              <p:nvSpPr>
                <p:cNvPr id="78866" name="Freeform 18"/>
                <p:cNvSpPr>
                  <a:spLocks/>
                </p:cNvSpPr>
                <p:nvPr/>
              </p:nvSpPr>
              <p:spPr bwMode="gray">
                <a:xfrm>
                  <a:off x="5497" y="3389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67" name="Freeform 19"/>
                <p:cNvSpPr>
                  <a:spLocks/>
                </p:cNvSpPr>
                <p:nvPr/>
              </p:nvSpPr>
              <p:spPr bwMode="gray">
                <a:xfrm flipH="1">
                  <a:off x="5497" y="3260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8" name="Group 20"/>
              <p:cNvGrpSpPr>
                <a:grpSpLocks/>
              </p:cNvGrpSpPr>
              <p:nvPr/>
            </p:nvGrpSpPr>
            <p:grpSpPr bwMode="auto">
              <a:xfrm>
                <a:off x="5187" y="3927"/>
                <a:ext cx="388" cy="391"/>
                <a:chOff x="4973" y="3791"/>
                <a:chExt cx="531" cy="535"/>
              </a:xfrm>
            </p:grpSpPr>
            <p:sp>
              <p:nvSpPr>
                <p:cNvPr id="78869" name="AutoShape 21"/>
                <p:cNvSpPr>
                  <a:spLocks noChangeArrowheads="1"/>
                </p:cNvSpPr>
                <p:nvPr/>
              </p:nvSpPr>
              <p:spPr bwMode="gray">
                <a:xfrm>
                  <a:off x="4973" y="379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70" name="Freeform 22"/>
                <p:cNvSpPr>
                  <a:spLocks/>
                </p:cNvSpPr>
                <p:nvPr/>
              </p:nvSpPr>
              <p:spPr bwMode="gray">
                <a:xfrm>
                  <a:off x="4975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1" name="Freeform 23"/>
                <p:cNvSpPr>
                  <a:spLocks/>
                </p:cNvSpPr>
                <p:nvPr/>
              </p:nvSpPr>
              <p:spPr bwMode="gray">
                <a:xfrm flipH="1">
                  <a:off x="5238" y="3923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72" name="Freeform 24"/>
              <p:cNvSpPr>
                <a:spLocks/>
              </p:cNvSpPr>
              <p:nvPr/>
            </p:nvSpPr>
            <p:spPr bwMode="gray">
              <a:xfrm>
                <a:off x="499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3" name="Freeform 25"/>
              <p:cNvSpPr>
                <a:spLocks/>
              </p:cNvSpPr>
              <p:nvPr/>
            </p:nvSpPr>
            <p:spPr bwMode="gray">
              <a:xfrm>
                <a:off x="423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4" name="Freeform 26"/>
              <p:cNvSpPr>
                <a:spLocks/>
              </p:cNvSpPr>
              <p:nvPr/>
            </p:nvSpPr>
            <p:spPr bwMode="gray">
              <a:xfrm>
                <a:off x="346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5" name="Freeform 27"/>
              <p:cNvSpPr>
                <a:spLocks/>
              </p:cNvSpPr>
              <p:nvPr/>
            </p:nvSpPr>
            <p:spPr bwMode="gray">
              <a:xfrm>
                <a:off x="2701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6" name="Freeform 28"/>
              <p:cNvSpPr>
                <a:spLocks/>
              </p:cNvSpPr>
              <p:nvPr/>
            </p:nvSpPr>
            <p:spPr bwMode="gray">
              <a:xfrm>
                <a:off x="1934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877" name="Group 29"/>
              <p:cNvGrpSpPr>
                <a:grpSpLocks/>
              </p:cNvGrpSpPr>
              <p:nvPr/>
            </p:nvGrpSpPr>
            <p:grpSpPr bwMode="auto">
              <a:xfrm>
                <a:off x="5570" y="2766"/>
                <a:ext cx="193" cy="386"/>
                <a:chOff x="5497" y="2188"/>
                <a:chExt cx="265" cy="530"/>
              </a:xfrm>
            </p:grpSpPr>
            <p:sp>
              <p:nvSpPr>
                <p:cNvPr id="78878" name="Freeform 30"/>
                <p:cNvSpPr>
                  <a:spLocks/>
                </p:cNvSpPr>
                <p:nvPr/>
              </p:nvSpPr>
              <p:spPr bwMode="gray">
                <a:xfrm>
                  <a:off x="5497" y="2317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9" name="Freeform 31"/>
                <p:cNvSpPr>
                  <a:spLocks/>
                </p:cNvSpPr>
                <p:nvPr/>
              </p:nvSpPr>
              <p:spPr bwMode="gray">
                <a:xfrm flipH="1">
                  <a:off x="5497" y="2188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0" name="Group 32"/>
              <p:cNvGrpSpPr>
                <a:grpSpLocks/>
              </p:cNvGrpSpPr>
              <p:nvPr/>
            </p:nvGrpSpPr>
            <p:grpSpPr bwMode="auto">
              <a:xfrm>
                <a:off x="4808" y="2763"/>
                <a:ext cx="387" cy="387"/>
                <a:chOff x="4448" y="61"/>
                <a:chExt cx="531" cy="531"/>
              </a:xfrm>
            </p:grpSpPr>
            <p:sp>
              <p:nvSpPr>
                <p:cNvPr id="78881" name="AutoShape 33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2" name="Freeform 34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3" name="Freeform 35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4" name="Group 36"/>
              <p:cNvGrpSpPr>
                <a:grpSpLocks/>
              </p:cNvGrpSpPr>
              <p:nvPr/>
            </p:nvGrpSpPr>
            <p:grpSpPr bwMode="auto">
              <a:xfrm>
                <a:off x="4802" y="3545"/>
                <a:ext cx="387" cy="387"/>
                <a:chOff x="4448" y="61"/>
                <a:chExt cx="531" cy="531"/>
              </a:xfrm>
            </p:grpSpPr>
            <p:sp>
              <p:nvSpPr>
                <p:cNvPr id="78885" name="AutoShape 37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86" name="Freeform 38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87" name="Freeform 39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8" name="Group 40"/>
              <p:cNvGrpSpPr>
                <a:grpSpLocks/>
              </p:cNvGrpSpPr>
              <p:nvPr/>
            </p:nvGrpSpPr>
            <p:grpSpPr bwMode="auto">
              <a:xfrm>
                <a:off x="5187" y="1599"/>
                <a:ext cx="388" cy="391"/>
                <a:chOff x="4968" y="595"/>
                <a:chExt cx="531" cy="535"/>
              </a:xfrm>
            </p:grpSpPr>
            <p:sp>
              <p:nvSpPr>
                <p:cNvPr id="78889" name="AutoShape 41"/>
                <p:cNvSpPr>
                  <a:spLocks noChangeArrowheads="1"/>
                </p:cNvSpPr>
                <p:nvPr/>
              </p:nvSpPr>
              <p:spPr bwMode="gray">
                <a:xfrm>
                  <a:off x="4968" y="59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0" name="Freeform 42"/>
                <p:cNvSpPr>
                  <a:spLocks/>
                </p:cNvSpPr>
                <p:nvPr/>
              </p:nvSpPr>
              <p:spPr bwMode="gray">
                <a:xfrm>
                  <a:off x="4970" y="72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1" name="Freeform 43"/>
                <p:cNvSpPr>
                  <a:spLocks/>
                </p:cNvSpPr>
                <p:nvPr/>
              </p:nvSpPr>
              <p:spPr bwMode="gray">
                <a:xfrm flipH="1">
                  <a:off x="5233" y="72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2" name="Group 44"/>
              <p:cNvGrpSpPr>
                <a:grpSpLocks/>
              </p:cNvGrpSpPr>
              <p:nvPr/>
            </p:nvGrpSpPr>
            <p:grpSpPr bwMode="auto">
              <a:xfrm>
                <a:off x="5185" y="2373"/>
                <a:ext cx="388" cy="390"/>
                <a:chOff x="4965" y="1655"/>
                <a:chExt cx="531" cy="535"/>
              </a:xfrm>
            </p:grpSpPr>
            <p:sp>
              <p:nvSpPr>
                <p:cNvPr id="78893" name="AutoShape 45"/>
                <p:cNvSpPr>
                  <a:spLocks noChangeArrowheads="1"/>
                </p:cNvSpPr>
                <p:nvPr/>
              </p:nvSpPr>
              <p:spPr bwMode="gray">
                <a:xfrm>
                  <a:off x="4965" y="1655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4" name="Freeform 46"/>
                <p:cNvSpPr>
                  <a:spLocks/>
                </p:cNvSpPr>
                <p:nvPr/>
              </p:nvSpPr>
              <p:spPr bwMode="gray">
                <a:xfrm>
                  <a:off x="4967" y="17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5" name="Freeform 47"/>
                <p:cNvSpPr>
                  <a:spLocks/>
                </p:cNvSpPr>
                <p:nvPr/>
              </p:nvSpPr>
              <p:spPr bwMode="gray">
                <a:xfrm flipH="1">
                  <a:off x="5230" y="1787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96" name="Group 48"/>
              <p:cNvGrpSpPr>
                <a:grpSpLocks/>
              </p:cNvGrpSpPr>
              <p:nvPr/>
            </p:nvGrpSpPr>
            <p:grpSpPr bwMode="auto">
              <a:xfrm>
                <a:off x="4422" y="2374"/>
                <a:ext cx="389" cy="390"/>
                <a:chOff x="3926" y="1662"/>
                <a:chExt cx="532" cy="535"/>
              </a:xfrm>
            </p:grpSpPr>
            <p:sp>
              <p:nvSpPr>
                <p:cNvPr id="78897" name="AutoShape 49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98" name="Freeform 50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99" name="Freeform 51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0" name="Group 52"/>
              <p:cNvGrpSpPr>
                <a:grpSpLocks/>
              </p:cNvGrpSpPr>
              <p:nvPr/>
            </p:nvGrpSpPr>
            <p:grpSpPr bwMode="auto">
              <a:xfrm>
                <a:off x="4422" y="1595"/>
                <a:ext cx="389" cy="391"/>
                <a:chOff x="3926" y="606"/>
                <a:chExt cx="532" cy="535"/>
              </a:xfrm>
            </p:grpSpPr>
            <p:sp>
              <p:nvSpPr>
                <p:cNvPr id="78901" name="AutoShape 53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2" name="Freeform 54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3" name="Freeform 55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4" name="Group 56"/>
              <p:cNvGrpSpPr>
                <a:grpSpLocks/>
              </p:cNvGrpSpPr>
              <p:nvPr/>
            </p:nvGrpSpPr>
            <p:grpSpPr bwMode="auto">
              <a:xfrm>
                <a:off x="5570" y="1990"/>
                <a:ext cx="193" cy="386"/>
                <a:chOff x="5497" y="1124"/>
                <a:chExt cx="265" cy="530"/>
              </a:xfrm>
            </p:grpSpPr>
            <p:sp>
              <p:nvSpPr>
                <p:cNvPr id="78905" name="Freeform 57"/>
                <p:cNvSpPr>
                  <a:spLocks/>
                </p:cNvSpPr>
                <p:nvPr/>
              </p:nvSpPr>
              <p:spPr bwMode="gray">
                <a:xfrm>
                  <a:off x="5497" y="125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06" name="Freeform 58"/>
                <p:cNvSpPr>
                  <a:spLocks/>
                </p:cNvSpPr>
                <p:nvPr/>
              </p:nvSpPr>
              <p:spPr bwMode="gray">
                <a:xfrm flipH="1">
                  <a:off x="5497" y="1124"/>
                  <a:ext cx="264" cy="264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7" name="Group 59"/>
              <p:cNvGrpSpPr>
                <a:grpSpLocks/>
              </p:cNvGrpSpPr>
              <p:nvPr/>
            </p:nvGrpSpPr>
            <p:grpSpPr bwMode="auto">
              <a:xfrm>
                <a:off x="4800" y="1984"/>
                <a:ext cx="387" cy="387"/>
                <a:chOff x="4448" y="61"/>
                <a:chExt cx="531" cy="531"/>
              </a:xfrm>
            </p:grpSpPr>
            <p:sp>
              <p:nvSpPr>
                <p:cNvPr id="78908" name="AutoShape 60"/>
                <p:cNvSpPr>
                  <a:spLocks noChangeArrowheads="1"/>
                </p:cNvSpPr>
                <p:nvPr/>
              </p:nvSpPr>
              <p:spPr bwMode="gray">
                <a:xfrm>
                  <a:off x="4448" y="61"/>
                  <a:ext cx="531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9" name="Freeform 61"/>
                <p:cNvSpPr>
                  <a:spLocks/>
                </p:cNvSpPr>
                <p:nvPr/>
              </p:nvSpPr>
              <p:spPr bwMode="gray">
                <a:xfrm>
                  <a:off x="4450" y="191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0" name="Freeform 62"/>
                <p:cNvSpPr>
                  <a:spLocks/>
                </p:cNvSpPr>
                <p:nvPr/>
              </p:nvSpPr>
              <p:spPr bwMode="gray">
                <a:xfrm flipH="1">
                  <a:off x="4713" y="189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1" name="Group 63"/>
              <p:cNvGrpSpPr>
                <a:grpSpLocks/>
              </p:cNvGrpSpPr>
              <p:nvPr/>
            </p:nvGrpSpPr>
            <p:grpSpPr bwMode="auto">
              <a:xfrm>
                <a:off x="3657" y="1595"/>
                <a:ext cx="389" cy="391"/>
                <a:chOff x="3926" y="606"/>
                <a:chExt cx="532" cy="535"/>
              </a:xfrm>
            </p:grpSpPr>
            <p:sp>
              <p:nvSpPr>
                <p:cNvPr id="78912" name="AutoShape 6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3" name="Freeform 6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4" name="Freeform 6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5" name="Group 67"/>
              <p:cNvGrpSpPr>
                <a:grpSpLocks/>
              </p:cNvGrpSpPr>
              <p:nvPr/>
            </p:nvGrpSpPr>
            <p:grpSpPr bwMode="auto">
              <a:xfrm>
                <a:off x="2890" y="3150"/>
                <a:ext cx="389" cy="391"/>
                <a:chOff x="3926" y="2726"/>
                <a:chExt cx="532" cy="535"/>
              </a:xfrm>
            </p:grpSpPr>
            <p:sp>
              <p:nvSpPr>
                <p:cNvPr id="78916" name="AutoShape 6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7" name="Freeform 6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8" name="Freeform 7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9" name="Group 71"/>
              <p:cNvGrpSpPr>
                <a:grpSpLocks/>
              </p:cNvGrpSpPr>
              <p:nvPr/>
            </p:nvGrpSpPr>
            <p:grpSpPr bwMode="auto">
              <a:xfrm>
                <a:off x="2890" y="3927"/>
                <a:ext cx="389" cy="391"/>
                <a:chOff x="3926" y="3791"/>
                <a:chExt cx="532" cy="535"/>
              </a:xfrm>
            </p:grpSpPr>
            <p:sp>
              <p:nvSpPr>
                <p:cNvPr id="78920" name="AutoShape 7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1" name="Freeform 7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2" name="Freeform 7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3" name="Group 75"/>
              <p:cNvGrpSpPr>
                <a:grpSpLocks/>
              </p:cNvGrpSpPr>
              <p:nvPr/>
            </p:nvGrpSpPr>
            <p:grpSpPr bwMode="auto">
              <a:xfrm>
                <a:off x="2886" y="2374"/>
                <a:ext cx="389" cy="390"/>
                <a:chOff x="3926" y="1662"/>
                <a:chExt cx="532" cy="535"/>
              </a:xfrm>
            </p:grpSpPr>
            <p:sp>
              <p:nvSpPr>
                <p:cNvPr id="78924" name="AutoShape 7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5" name="Freeform 7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26" name="Freeform 7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27" name="Group 79"/>
              <p:cNvGrpSpPr>
                <a:grpSpLocks/>
              </p:cNvGrpSpPr>
              <p:nvPr/>
            </p:nvGrpSpPr>
            <p:grpSpPr bwMode="auto">
              <a:xfrm>
                <a:off x="2887" y="1595"/>
                <a:ext cx="388" cy="391"/>
                <a:chOff x="3926" y="606"/>
                <a:chExt cx="532" cy="535"/>
              </a:xfrm>
            </p:grpSpPr>
            <p:sp>
              <p:nvSpPr>
                <p:cNvPr id="78928" name="AutoShape 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29" name="Freeform 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0" name="Freeform 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1" name="Group 83"/>
              <p:cNvGrpSpPr>
                <a:grpSpLocks/>
              </p:cNvGrpSpPr>
              <p:nvPr/>
            </p:nvGrpSpPr>
            <p:grpSpPr bwMode="auto">
              <a:xfrm>
                <a:off x="2127" y="3150"/>
                <a:ext cx="389" cy="391"/>
                <a:chOff x="3926" y="2726"/>
                <a:chExt cx="532" cy="535"/>
              </a:xfrm>
            </p:grpSpPr>
            <p:sp>
              <p:nvSpPr>
                <p:cNvPr id="78932" name="AutoShape 84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3" name="Freeform 85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4" name="Freeform 86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5" name="Group 87"/>
              <p:cNvGrpSpPr>
                <a:grpSpLocks/>
              </p:cNvGrpSpPr>
              <p:nvPr/>
            </p:nvGrpSpPr>
            <p:grpSpPr bwMode="auto">
              <a:xfrm>
                <a:off x="2127" y="3927"/>
                <a:ext cx="389" cy="391"/>
                <a:chOff x="3926" y="3791"/>
                <a:chExt cx="532" cy="535"/>
              </a:xfrm>
            </p:grpSpPr>
            <p:sp>
              <p:nvSpPr>
                <p:cNvPr id="78936" name="AutoShape 88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37" name="Freeform 89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38" name="Freeform 90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39" name="Group 91"/>
              <p:cNvGrpSpPr>
                <a:grpSpLocks/>
              </p:cNvGrpSpPr>
              <p:nvPr/>
            </p:nvGrpSpPr>
            <p:grpSpPr bwMode="auto">
              <a:xfrm>
                <a:off x="2127" y="2374"/>
                <a:ext cx="389" cy="390"/>
                <a:chOff x="3926" y="1662"/>
                <a:chExt cx="532" cy="535"/>
              </a:xfrm>
            </p:grpSpPr>
            <p:sp>
              <p:nvSpPr>
                <p:cNvPr id="78940" name="AutoShape 92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1" name="Freeform 93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2" name="Freeform 94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43" name="Group 95"/>
              <p:cNvGrpSpPr>
                <a:grpSpLocks/>
              </p:cNvGrpSpPr>
              <p:nvPr/>
            </p:nvGrpSpPr>
            <p:grpSpPr bwMode="auto">
              <a:xfrm>
                <a:off x="2122" y="1595"/>
                <a:ext cx="388" cy="391"/>
                <a:chOff x="3926" y="606"/>
                <a:chExt cx="532" cy="535"/>
              </a:xfrm>
            </p:grpSpPr>
            <p:sp>
              <p:nvSpPr>
                <p:cNvPr id="78944" name="AutoShape 9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5" name="Freeform 9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6" name="Freeform 9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47" name="Group 99"/>
              <p:cNvGrpSpPr>
                <a:grpSpLocks/>
              </p:cNvGrpSpPr>
              <p:nvPr/>
            </p:nvGrpSpPr>
            <p:grpSpPr bwMode="auto">
              <a:xfrm>
                <a:off x="3272" y="1983"/>
                <a:ext cx="388" cy="390"/>
                <a:chOff x="3926" y="606"/>
                <a:chExt cx="532" cy="535"/>
              </a:xfrm>
            </p:grpSpPr>
            <p:sp>
              <p:nvSpPr>
                <p:cNvPr id="78948" name="AutoShape 1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9" name="Freeform 1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0" name="Freeform 1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1" name="Group 103"/>
              <p:cNvGrpSpPr>
                <a:grpSpLocks/>
              </p:cNvGrpSpPr>
              <p:nvPr/>
            </p:nvGrpSpPr>
            <p:grpSpPr bwMode="auto">
              <a:xfrm>
                <a:off x="3272" y="2759"/>
                <a:ext cx="388" cy="390"/>
                <a:chOff x="3926" y="606"/>
                <a:chExt cx="532" cy="535"/>
              </a:xfrm>
            </p:grpSpPr>
            <p:sp>
              <p:nvSpPr>
                <p:cNvPr id="78952" name="AutoShape 1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3" name="Freeform 1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4" name="Freeform 1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5" name="Group 107"/>
              <p:cNvGrpSpPr>
                <a:grpSpLocks/>
              </p:cNvGrpSpPr>
              <p:nvPr/>
            </p:nvGrpSpPr>
            <p:grpSpPr bwMode="auto">
              <a:xfrm>
                <a:off x="3276" y="3544"/>
                <a:ext cx="388" cy="390"/>
                <a:chOff x="3926" y="606"/>
                <a:chExt cx="532" cy="535"/>
              </a:xfrm>
            </p:grpSpPr>
            <p:sp>
              <p:nvSpPr>
                <p:cNvPr id="78956" name="AutoShape 1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7" name="Freeform 1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8" name="Freeform 1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9" name="Group 111"/>
              <p:cNvGrpSpPr>
                <a:grpSpLocks/>
              </p:cNvGrpSpPr>
              <p:nvPr/>
            </p:nvGrpSpPr>
            <p:grpSpPr bwMode="auto">
              <a:xfrm>
                <a:off x="2508" y="1983"/>
                <a:ext cx="387" cy="390"/>
                <a:chOff x="3926" y="606"/>
                <a:chExt cx="532" cy="535"/>
              </a:xfrm>
            </p:grpSpPr>
            <p:sp>
              <p:nvSpPr>
                <p:cNvPr id="78960" name="AutoShape 1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1" name="Freeform 1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2" name="Freeform 1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63" name="Group 115"/>
              <p:cNvGrpSpPr>
                <a:grpSpLocks/>
              </p:cNvGrpSpPr>
              <p:nvPr/>
            </p:nvGrpSpPr>
            <p:grpSpPr bwMode="auto">
              <a:xfrm>
                <a:off x="2504" y="2759"/>
                <a:ext cx="387" cy="390"/>
                <a:chOff x="3926" y="606"/>
                <a:chExt cx="532" cy="535"/>
              </a:xfrm>
            </p:grpSpPr>
            <p:sp>
              <p:nvSpPr>
                <p:cNvPr id="78964" name="AutoShape 11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5" name="Freeform 11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66" name="Freeform 11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67" name="Group 119"/>
              <p:cNvGrpSpPr>
                <a:grpSpLocks/>
              </p:cNvGrpSpPr>
              <p:nvPr/>
            </p:nvGrpSpPr>
            <p:grpSpPr bwMode="auto">
              <a:xfrm>
                <a:off x="2508" y="3544"/>
                <a:ext cx="387" cy="390"/>
                <a:chOff x="3926" y="606"/>
                <a:chExt cx="532" cy="535"/>
              </a:xfrm>
            </p:grpSpPr>
            <p:sp>
              <p:nvSpPr>
                <p:cNvPr id="78968" name="AutoShape 12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69" name="Freeform 12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0" name="Freeform 12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1" name="Group 123"/>
              <p:cNvGrpSpPr>
                <a:grpSpLocks/>
              </p:cNvGrpSpPr>
              <p:nvPr/>
            </p:nvGrpSpPr>
            <p:grpSpPr bwMode="auto">
              <a:xfrm>
                <a:off x="1743" y="1983"/>
                <a:ext cx="387" cy="390"/>
                <a:chOff x="3926" y="606"/>
                <a:chExt cx="532" cy="535"/>
              </a:xfrm>
            </p:grpSpPr>
            <p:sp>
              <p:nvSpPr>
                <p:cNvPr id="78972" name="AutoShape 12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3" name="Freeform 12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4" name="Freeform 12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5" name="Group 127"/>
              <p:cNvGrpSpPr>
                <a:grpSpLocks/>
              </p:cNvGrpSpPr>
              <p:nvPr/>
            </p:nvGrpSpPr>
            <p:grpSpPr bwMode="auto">
              <a:xfrm>
                <a:off x="1747" y="2759"/>
                <a:ext cx="387" cy="390"/>
                <a:chOff x="3926" y="606"/>
                <a:chExt cx="532" cy="535"/>
              </a:xfrm>
            </p:grpSpPr>
            <p:sp>
              <p:nvSpPr>
                <p:cNvPr id="78976" name="AutoShape 12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77" name="Freeform 12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8" name="Freeform 13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79" name="Group 131"/>
              <p:cNvGrpSpPr>
                <a:grpSpLocks/>
              </p:cNvGrpSpPr>
              <p:nvPr/>
            </p:nvGrpSpPr>
            <p:grpSpPr bwMode="auto">
              <a:xfrm>
                <a:off x="1743" y="3540"/>
                <a:ext cx="387" cy="390"/>
                <a:chOff x="3926" y="606"/>
                <a:chExt cx="532" cy="535"/>
              </a:xfrm>
            </p:grpSpPr>
            <p:sp>
              <p:nvSpPr>
                <p:cNvPr id="78980" name="AutoShape 13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1" name="Freeform 13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2" name="Freeform 13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83" name="Group 135"/>
              <p:cNvGrpSpPr>
                <a:grpSpLocks/>
              </p:cNvGrpSpPr>
              <p:nvPr/>
            </p:nvGrpSpPr>
            <p:grpSpPr bwMode="auto">
              <a:xfrm>
                <a:off x="4038" y="1983"/>
                <a:ext cx="387" cy="390"/>
                <a:chOff x="3926" y="606"/>
                <a:chExt cx="532" cy="535"/>
              </a:xfrm>
            </p:grpSpPr>
            <p:sp>
              <p:nvSpPr>
                <p:cNvPr id="78984" name="AutoShape 13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5" name="Freeform 13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86" name="Freeform 13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87" name="Group 139"/>
              <p:cNvGrpSpPr>
                <a:grpSpLocks/>
              </p:cNvGrpSpPr>
              <p:nvPr/>
            </p:nvGrpSpPr>
            <p:grpSpPr bwMode="auto">
              <a:xfrm>
                <a:off x="4038" y="2759"/>
                <a:ext cx="387" cy="390"/>
                <a:chOff x="3926" y="606"/>
                <a:chExt cx="532" cy="535"/>
              </a:xfrm>
            </p:grpSpPr>
            <p:sp>
              <p:nvSpPr>
                <p:cNvPr id="78988" name="AutoShape 14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89" name="Freeform 14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0" name="Freeform 14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1" name="Group 143"/>
              <p:cNvGrpSpPr>
                <a:grpSpLocks/>
              </p:cNvGrpSpPr>
              <p:nvPr/>
            </p:nvGrpSpPr>
            <p:grpSpPr bwMode="auto">
              <a:xfrm>
                <a:off x="4036" y="3544"/>
                <a:ext cx="387" cy="390"/>
                <a:chOff x="3926" y="606"/>
                <a:chExt cx="532" cy="535"/>
              </a:xfrm>
            </p:grpSpPr>
            <p:sp>
              <p:nvSpPr>
                <p:cNvPr id="78992" name="AutoShape 14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3" name="Freeform 14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4" name="Freeform 14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5" name="Group 147"/>
              <p:cNvGrpSpPr>
                <a:grpSpLocks/>
              </p:cNvGrpSpPr>
              <p:nvPr/>
            </p:nvGrpSpPr>
            <p:grpSpPr bwMode="auto">
              <a:xfrm>
                <a:off x="3655" y="3150"/>
                <a:ext cx="389" cy="391"/>
                <a:chOff x="3926" y="2726"/>
                <a:chExt cx="532" cy="535"/>
              </a:xfrm>
            </p:grpSpPr>
            <p:sp>
              <p:nvSpPr>
                <p:cNvPr id="78996" name="AutoShape 14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97" name="Freeform 14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98" name="Freeform 15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99" name="Group 151"/>
              <p:cNvGrpSpPr>
                <a:grpSpLocks/>
              </p:cNvGrpSpPr>
              <p:nvPr/>
            </p:nvGrpSpPr>
            <p:grpSpPr bwMode="auto">
              <a:xfrm>
                <a:off x="3655" y="3927"/>
                <a:ext cx="389" cy="391"/>
                <a:chOff x="3926" y="3791"/>
                <a:chExt cx="532" cy="535"/>
              </a:xfrm>
            </p:grpSpPr>
            <p:sp>
              <p:nvSpPr>
                <p:cNvPr id="79000" name="AutoShape 15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1" name="Freeform 15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2" name="Freeform 15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03" name="Group 155"/>
              <p:cNvGrpSpPr>
                <a:grpSpLocks/>
              </p:cNvGrpSpPr>
              <p:nvPr/>
            </p:nvGrpSpPr>
            <p:grpSpPr bwMode="auto">
              <a:xfrm>
                <a:off x="3655" y="2374"/>
                <a:ext cx="389" cy="390"/>
                <a:chOff x="3926" y="1662"/>
                <a:chExt cx="532" cy="535"/>
              </a:xfrm>
            </p:grpSpPr>
            <p:sp>
              <p:nvSpPr>
                <p:cNvPr id="79004" name="AutoShape 15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5" name="Freeform 15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6" name="Freeform 15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07" name="Group 159"/>
              <p:cNvGrpSpPr>
                <a:grpSpLocks/>
              </p:cNvGrpSpPr>
              <p:nvPr/>
            </p:nvGrpSpPr>
            <p:grpSpPr bwMode="auto">
              <a:xfrm>
                <a:off x="1350" y="3150"/>
                <a:ext cx="389" cy="391"/>
                <a:chOff x="3926" y="2726"/>
                <a:chExt cx="532" cy="535"/>
              </a:xfrm>
            </p:grpSpPr>
            <p:sp>
              <p:nvSpPr>
                <p:cNvPr id="79008" name="AutoShape 160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09" name="Freeform 161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0" name="Freeform 162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1" name="Group 163"/>
              <p:cNvGrpSpPr>
                <a:grpSpLocks/>
              </p:cNvGrpSpPr>
              <p:nvPr/>
            </p:nvGrpSpPr>
            <p:grpSpPr bwMode="auto">
              <a:xfrm>
                <a:off x="1350" y="3927"/>
                <a:ext cx="389" cy="391"/>
                <a:chOff x="3926" y="3791"/>
                <a:chExt cx="532" cy="535"/>
              </a:xfrm>
            </p:grpSpPr>
            <p:sp>
              <p:nvSpPr>
                <p:cNvPr id="79012" name="AutoShape 164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3" name="Freeform 165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4" name="Freeform 166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5" name="Group 167"/>
              <p:cNvGrpSpPr>
                <a:grpSpLocks/>
              </p:cNvGrpSpPr>
              <p:nvPr/>
            </p:nvGrpSpPr>
            <p:grpSpPr bwMode="auto">
              <a:xfrm>
                <a:off x="1350" y="2374"/>
                <a:ext cx="389" cy="390"/>
                <a:chOff x="3926" y="1662"/>
                <a:chExt cx="532" cy="535"/>
              </a:xfrm>
            </p:grpSpPr>
            <p:sp>
              <p:nvSpPr>
                <p:cNvPr id="79016" name="AutoShape 168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17" name="Freeform 169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18" name="Freeform 170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19" name="Group 171"/>
              <p:cNvGrpSpPr>
                <a:grpSpLocks/>
              </p:cNvGrpSpPr>
              <p:nvPr/>
            </p:nvGrpSpPr>
            <p:grpSpPr bwMode="auto">
              <a:xfrm>
                <a:off x="1353" y="1595"/>
                <a:ext cx="388" cy="391"/>
                <a:chOff x="3926" y="606"/>
                <a:chExt cx="532" cy="535"/>
              </a:xfrm>
            </p:grpSpPr>
            <p:sp>
              <p:nvSpPr>
                <p:cNvPr id="79020" name="AutoShape 17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1" name="Freeform 17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2" name="Freeform 17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23" name="Group 175"/>
              <p:cNvGrpSpPr>
                <a:grpSpLocks/>
              </p:cNvGrpSpPr>
              <p:nvPr/>
            </p:nvGrpSpPr>
            <p:grpSpPr bwMode="auto">
              <a:xfrm>
                <a:off x="965" y="1983"/>
                <a:ext cx="388" cy="390"/>
                <a:chOff x="3926" y="606"/>
                <a:chExt cx="532" cy="535"/>
              </a:xfrm>
            </p:grpSpPr>
            <p:sp>
              <p:nvSpPr>
                <p:cNvPr id="79024" name="AutoShape 176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5" name="Freeform 177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26" name="Freeform 178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27" name="Group 179"/>
              <p:cNvGrpSpPr>
                <a:grpSpLocks/>
              </p:cNvGrpSpPr>
              <p:nvPr/>
            </p:nvGrpSpPr>
            <p:grpSpPr bwMode="auto">
              <a:xfrm>
                <a:off x="965" y="2759"/>
                <a:ext cx="388" cy="390"/>
                <a:chOff x="3926" y="606"/>
                <a:chExt cx="532" cy="535"/>
              </a:xfrm>
            </p:grpSpPr>
            <p:sp>
              <p:nvSpPr>
                <p:cNvPr id="79028" name="AutoShape 18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29" name="Freeform 18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0" name="Freeform 18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1" name="Group 183"/>
              <p:cNvGrpSpPr>
                <a:grpSpLocks/>
              </p:cNvGrpSpPr>
              <p:nvPr/>
            </p:nvGrpSpPr>
            <p:grpSpPr bwMode="auto">
              <a:xfrm>
                <a:off x="965" y="3544"/>
                <a:ext cx="388" cy="390"/>
                <a:chOff x="3926" y="606"/>
                <a:chExt cx="532" cy="535"/>
              </a:xfrm>
            </p:grpSpPr>
            <p:sp>
              <p:nvSpPr>
                <p:cNvPr id="79032" name="AutoShape 18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3" name="Freeform 18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4" name="Freeform 18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5" name="Group 187"/>
              <p:cNvGrpSpPr>
                <a:grpSpLocks/>
              </p:cNvGrpSpPr>
              <p:nvPr/>
            </p:nvGrpSpPr>
            <p:grpSpPr bwMode="auto">
              <a:xfrm>
                <a:off x="573" y="3150"/>
                <a:ext cx="388" cy="391"/>
                <a:chOff x="3926" y="2726"/>
                <a:chExt cx="532" cy="535"/>
              </a:xfrm>
            </p:grpSpPr>
            <p:sp>
              <p:nvSpPr>
                <p:cNvPr id="79036" name="AutoShape 188"/>
                <p:cNvSpPr>
                  <a:spLocks noChangeArrowheads="1"/>
                </p:cNvSpPr>
                <p:nvPr/>
              </p:nvSpPr>
              <p:spPr bwMode="gray">
                <a:xfrm>
                  <a:off x="3926" y="272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37" name="Freeform 189"/>
                <p:cNvSpPr>
                  <a:spLocks/>
                </p:cNvSpPr>
                <p:nvPr/>
              </p:nvSpPr>
              <p:spPr bwMode="gray">
                <a:xfrm>
                  <a:off x="3928" y="286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38" name="Freeform 190"/>
                <p:cNvSpPr>
                  <a:spLocks/>
                </p:cNvSpPr>
                <p:nvPr/>
              </p:nvSpPr>
              <p:spPr bwMode="gray">
                <a:xfrm flipH="1">
                  <a:off x="4191" y="285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39" name="Group 191"/>
              <p:cNvGrpSpPr>
                <a:grpSpLocks/>
              </p:cNvGrpSpPr>
              <p:nvPr/>
            </p:nvGrpSpPr>
            <p:grpSpPr bwMode="auto">
              <a:xfrm>
                <a:off x="573" y="3927"/>
                <a:ext cx="388" cy="391"/>
                <a:chOff x="3926" y="3791"/>
                <a:chExt cx="532" cy="535"/>
              </a:xfrm>
            </p:grpSpPr>
            <p:sp>
              <p:nvSpPr>
                <p:cNvPr id="79040" name="AutoShape 192"/>
                <p:cNvSpPr>
                  <a:spLocks noChangeArrowheads="1"/>
                </p:cNvSpPr>
                <p:nvPr/>
              </p:nvSpPr>
              <p:spPr bwMode="gray">
                <a:xfrm>
                  <a:off x="3926" y="3791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1" name="Freeform 193"/>
                <p:cNvSpPr>
                  <a:spLocks/>
                </p:cNvSpPr>
                <p:nvPr/>
              </p:nvSpPr>
              <p:spPr bwMode="gray">
                <a:xfrm>
                  <a:off x="3928" y="3925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2" name="Freeform 194"/>
                <p:cNvSpPr>
                  <a:spLocks/>
                </p:cNvSpPr>
                <p:nvPr/>
              </p:nvSpPr>
              <p:spPr bwMode="gray">
                <a:xfrm flipH="1">
                  <a:off x="4191" y="3923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43" name="Group 195"/>
              <p:cNvGrpSpPr>
                <a:grpSpLocks/>
              </p:cNvGrpSpPr>
              <p:nvPr/>
            </p:nvGrpSpPr>
            <p:grpSpPr bwMode="auto">
              <a:xfrm>
                <a:off x="573" y="2374"/>
                <a:ext cx="388" cy="390"/>
                <a:chOff x="3926" y="1662"/>
                <a:chExt cx="532" cy="535"/>
              </a:xfrm>
            </p:grpSpPr>
            <p:sp>
              <p:nvSpPr>
                <p:cNvPr id="79044" name="AutoShape 196"/>
                <p:cNvSpPr>
                  <a:spLocks noChangeArrowheads="1"/>
                </p:cNvSpPr>
                <p:nvPr/>
              </p:nvSpPr>
              <p:spPr bwMode="gray">
                <a:xfrm>
                  <a:off x="3926" y="1662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5" name="Freeform 197"/>
                <p:cNvSpPr>
                  <a:spLocks/>
                </p:cNvSpPr>
                <p:nvPr/>
              </p:nvSpPr>
              <p:spPr bwMode="gray">
                <a:xfrm>
                  <a:off x="3928" y="1796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6" name="Freeform 198"/>
                <p:cNvSpPr>
                  <a:spLocks/>
                </p:cNvSpPr>
                <p:nvPr/>
              </p:nvSpPr>
              <p:spPr bwMode="gray">
                <a:xfrm flipH="1">
                  <a:off x="4191" y="1794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47" name="Group 199"/>
              <p:cNvGrpSpPr>
                <a:grpSpLocks/>
              </p:cNvGrpSpPr>
              <p:nvPr/>
            </p:nvGrpSpPr>
            <p:grpSpPr bwMode="auto">
              <a:xfrm>
                <a:off x="576" y="1595"/>
                <a:ext cx="387" cy="391"/>
                <a:chOff x="3926" y="606"/>
                <a:chExt cx="532" cy="535"/>
              </a:xfrm>
            </p:grpSpPr>
            <p:sp>
              <p:nvSpPr>
                <p:cNvPr id="79048" name="AutoShape 200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49" name="Freeform 201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0" name="Freeform 202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1" name="Group 203"/>
              <p:cNvGrpSpPr>
                <a:grpSpLocks/>
              </p:cNvGrpSpPr>
              <p:nvPr/>
            </p:nvGrpSpPr>
            <p:grpSpPr bwMode="auto">
              <a:xfrm>
                <a:off x="188" y="1983"/>
                <a:ext cx="388" cy="390"/>
                <a:chOff x="3926" y="606"/>
                <a:chExt cx="532" cy="535"/>
              </a:xfrm>
            </p:grpSpPr>
            <p:sp>
              <p:nvSpPr>
                <p:cNvPr id="79052" name="AutoShape 204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3" name="Freeform 205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4" name="Freeform 206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5" name="Group 207"/>
              <p:cNvGrpSpPr>
                <a:grpSpLocks/>
              </p:cNvGrpSpPr>
              <p:nvPr/>
            </p:nvGrpSpPr>
            <p:grpSpPr bwMode="auto">
              <a:xfrm>
                <a:off x="188" y="2759"/>
                <a:ext cx="388" cy="390"/>
                <a:chOff x="3926" y="606"/>
                <a:chExt cx="532" cy="535"/>
              </a:xfrm>
            </p:grpSpPr>
            <p:sp>
              <p:nvSpPr>
                <p:cNvPr id="79056" name="AutoShape 208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57" name="Freeform 209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58" name="Freeform 210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59" name="Group 211"/>
              <p:cNvGrpSpPr>
                <a:grpSpLocks/>
              </p:cNvGrpSpPr>
              <p:nvPr/>
            </p:nvGrpSpPr>
            <p:grpSpPr bwMode="auto">
              <a:xfrm>
                <a:off x="184" y="3540"/>
                <a:ext cx="388" cy="390"/>
                <a:chOff x="3926" y="606"/>
                <a:chExt cx="532" cy="535"/>
              </a:xfrm>
            </p:grpSpPr>
            <p:sp>
              <p:nvSpPr>
                <p:cNvPr id="79060" name="AutoShape 212"/>
                <p:cNvSpPr>
                  <a:spLocks noChangeArrowheads="1"/>
                </p:cNvSpPr>
                <p:nvPr/>
              </p:nvSpPr>
              <p:spPr bwMode="gray">
                <a:xfrm>
                  <a:off x="3926" y="606"/>
                  <a:ext cx="532" cy="266"/>
                </a:xfrm>
                <a:prstGeom prst="diamond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061" name="Freeform 213"/>
                <p:cNvSpPr>
                  <a:spLocks/>
                </p:cNvSpPr>
                <p:nvPr/>
              </p:nvSpPr>
              <p:spPr bwMode="gray">
                <a:xfrm>
                  <a:off x="3928" y="740"/>
                  <a:ext cx="264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2" name="Freeform 214"/>
                <p:cNvSpPr>
                  <a:spLocks/>
                </p:cNvSpPr>
                <p:nvPr/>
              </p:nvSpPr>
              <p:spPr bwMode="gray">
                <a:xfrm flipH="1">
                  <a:off x="4191" y="738"/>
                  <a:ext cx="265" cy="401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063" name="Freeform 215"/>
              <p:cNvSpPr>
                <a:spLocks/>
              </p:cNvSpPr>
              <p:nvPr/>
            </p:nvSpPr>
            <p:spPr bwMode="gray">
              <a:xfrm>
                <a:off x="1163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64" name="Freeform 216"/>
              <p:cNvSpPr>
                <a:spLocks/>
              </p:cNvSpPr>
              <p:nvPr/>
            </p:nvSpPr>
            <p:spPr bwMode="gray">
              <a:xfrm>
                <a:off x="390" y="4220"/>
                <a:ext cx="385" cy="97"/>
              </a:xfrm>
              <a:custGeom>
                <a:avLst/>
                <a:gdLst>
                  <a:gd name="T0" fmla="*/ 0 w 1332"/>
                  <a:gd name="T1" fmla="*/ 336 h 336"/>
                  <a:gd name="T2" fmla="*/ 1332 w 1332"/>
                  <a:gd name="T3" fmla="*/ 336 h 336"/>
                  <a:gd name="T4" fmla="*/ 664 w 1332"/>
                  <a:gd name="T5" fmla="*/ 0 h 336"/>
                  <a:gd name="T6" fmla="*/ 0 w 1332"/>
                  <a:gd name="T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2" h="336">
                    <a:moveTo>
                      <a:pt x="0" y="336"/>
                    </a:moveTo>
                    <a:lnTo>
                      <a:pt x="1332" y="336"/>
                    </a:lnTo>
                    <a:lnTo>
                      <a:pt x="664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065" name="Group 217"/>
              <p:cNvGrpSpPr>
                <a:grpSpLocks/>
              </p:cNvGrpSpPr>
              <p:nvPr/>
            </p:nvGrpSpPr>
            <p:grpSpPr bwMode="auto">
              <a:xfrm>
                <a:off x="0" y="4220"/>
                <a:ext cx="5764" cy="97"/>
                <a:chOff x="0" y="4220"/>
                <a:chExt cx="5764" cy="97"/>
              </a:xfrm>
            </p:grpSpPr>
            <p:sp>
              <p:nvSpPr>
                <p:cNvPr id="79066" name="Freeform 218"/>
                <p:cNvSpPr>
                  <a:spLocks/>
                </p:cNvSpPr>
                <p:nvPr/>
              </p:nvSpPr>
              <p:spPr bwMode="gray">
                <a:xfrm>
                  <a:off x="461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7" name="Freeform 219"/>
                <p:cNvSpPr>
                  <a:spLocks/>
                </p:cNvSpPr>
                <p:nvPr/>
              </p:nvSpPr>
              <p:spPr bwMode="gray">
                <a:xfrm>
                  <a:off x="537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8" name="Freeform 220"/>
                <p:cNvSpPr>
                  <a:spLocks/>
                </p:cNvSpPr>
                <p:nvPr/>
              </p:nvSpPr>
              <p:spPr bwMode="gray">
                <a:xfrm>
                  <a:off x="309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69" name="Freeform 221"/>
                <p:cNvSpPr>
                  <a:spLocks/>
                </p:cNvSpPr>
                <p:nvPr/>
              </p:nvSpPr>
              <p:spPr bwMode="gray">
                <a:xfrm>
                  <a:off x="384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0" name="Freeform 222"/>
                <p:cNvSpPr>
                  <a:spLocks/>
                </p:cNvSpPr>
                <p:nvPr/>
              </p:nvSpPr>
              <p:spPr bwMode="gray">
                <a:xfrm>
                  <a:off x="1554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1" name="Freeform 223"/>
                <p:cNvSpPr>
                  <a:spLocks/>
                </p:cNvSpPr>
                <p:nvPr/>
              </p:nvSpPr>
              <p:spPr bwMode="gray">
                <a:xfrm>
                  <a:off x="2318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2" name="Freeform 224"/>
                <p:cNvSpPr>
                  <a:spLocks/>
                </p:cNvSpPr>
                <p:nvPr/>
              </p:nvSpPr>
              <p:spPr bwMode="gray">
                <a:xfrm>
                  <a:off x="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3" name="Freeform 225"/>
                <p:cNvSpPr>
                  <a:spLocks/>
                </p:cNvSpPr>
                <p:nvPr/>
              </p:nvSpPr>
              <p:spPr bwMode="gray">
                <a:xfrm>
                  <a:off x="780" y="4220"/>
                  <a:ext cx="386" cy="97"/>
                </a:xfrm>
                <a:custGeom>
                  <a:avLst/>
                  <a:gdLst>
                    <a:gd name="T0" fmla="*/ 0 w 1332"/>
                    <a:gd name="T1" fmla="*/ 336 h 336"/>
                    <a:gd name="T2" fmla="*/ 1332 w 1332"/>
                    <a:gd name="T3" fmla="*/ 336 h 336"/>
                    <a:gd name="T4" fmla="*/ 664 w 1332"/>
                    <a:gd name="T5" fmla="*/ 0 h 336"/>
                    <a:gd name="T6" fmla="*/ 0 w 1332"/>
                    <a:gd name="T7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32" h="336">
                      <a:moveTo>
                        <a:pt x="0" y="336"/>
                      </a:moveTo>
                      <a:lnTo>
                        <a:pt x="1332" y="336"/>
                      </a:lnTo>
                      <a:lnTo>
                        <a:pt x="664" y="0"/>
                      </a:lnTo>
                      <a:lnTo>
                        <a:pt x="0" y="3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74" name="Group 226"/>
              <p:cNvGrpSpPr>
                <a:grpSpLocks/>
              </p:cNvGrpSpPr>
              <p:nvPr/>
            </p:nvGrpSpPr>
            <p:grpSpPr bwMode="auto">
              <a:xfrm>
                <a:off x="4" y="3151"/>
                <a:ext cx="193" cy="383"/>
                <a:chOff x="4" y="3151"/>
                <a:chExt cx="193" cy="383"/>
              </a:xfrm>
            </p:grpSpPr>
            <p:sp>
              <p:nvSpPr>
                <p:cNvPr id="79075" name="Freeform 227"/>
                <p:cNvSpPr>
                  <a:spLocks/>
                </p:cNvSpPr>
                <p:nvPr/>
              </p:nvSpPr>
              <p:spPr bwMode="gray">
                <a:xfrm flipH="1">
                  <a:off x="4" y="3245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6" name="Freeform 228"/>
                <p:cNvSpPr>
                  <a:spLocks/>
                </p:cNvSpPr>
                <p:nvPr/>
              </p:nvSpPr>
              <p:spPr bwMode="gray">
                <a:xfrm>
                  <a:off x="5" y="3151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077" name="Group 229"/>
              <p:cNvGrpSpPr>
                <a:grpSpLocks/>
              </p:cNvGrpSpPr>
              <p:nvPr/>
            </p:nvGrpSpPr>
            <p:grpSpPr bwMode="auto">
              <a:xfrm>
                <a:off x="0" y="3925"/>
                <a:ext cx="193" cy="383"/>
                <a:chOff x="0" y="3925"/>
                <a:chExt cx="193" cy="383"/>
              </a:xfrm>
            </p:grpSpPr>
            <p:sp>
              <p:nvSpPr>
                <p:cNvPr id="79078" name="Freeform 230"/>
                <p:cNvSpPr>
                  <a:spLocks/>
                </p:cNvSpPr>
                <p:nvPr/>
              </p:nvSpPr>
              <p:spPr bwMode="gray">
                <a:xfrm flipH="1">
                  <a:off x="0" y="4019"/>
                  <a:ext cx="190" cy="289"/>
                </a:xfrm>
                <a:custGeom>
                  <a:avLst/>
                  <a:gdLst>
                    <a:gd name="T0" fmla="*/ 0 w 859"/>
                    <a:gd name="T1" fmla="*/ 0 h 1303"/>
                    <a:gd name="T2" fmla="*/ 859 w 859"/>
                    <a:gd name="T3" fmla="*/ 435 h 1303"/>
                    <a:gd name="T4" fmla="*/ 859 w 859"/>
                    <a:gd name="T5" fmla="*/ 1303 h 1303"/>
                    <a:gd name="T6" fmla="*/ 0 w 859"/>
                    <a:gd name="T7" fmla="*/ 869 h 1303"/>
                    <a:gd name="T8" fmla="*/ 0 w 859"/>
                    <a:gd name="T9" fmla="*/ 0 h 1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1303">
                      <a:moveTo>
                        <a:pt x="0" y="0"/>
                      </a:moveTo>
                      <a:lnTo>
                        <a:pt x="859" y="435"/>
                      </a:lnTo>
                      <a:lnTo>
                        <a:pt x="859" y="1303"/>
                      </a:lnTo>
                      <a:lnTo>
                        <a:pt x="0" y="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79" name="Freeform 231"/>
                <p:cNvSpPr>
                  <a:spLocks/>
                </p:cNvSpPr>
                <p:nvPr/>
              </p:nvSpPr>
              <p:spPr bwMode="gray">
                <a:xfrm>
                  <a:off x="1" y="3925"/>
                  <a:ext cx="192" cy="192"/>
                </a:xfrm>
                <a:custGeom>
                  <a:avLst/>
                  <a:gdLst>
                    <a:gd name="T0" fmla="*/ 0 w 856"/>
                    <a:gd name="T1" fmla="*/ 0 h 856"/>
                    <a:gd name="T2" fmla="*/ 856 w 856"/>
                    <a:gd name="T3" fmla="*/ 424 h 856"/>
                    <a:gd name="T4" fmla="*/ 0 w 856"/>
                    <a:gd name="T5" fmla="*/ 856 h 856"/>
                    <a:gd name="T6" fmla="*/ 0 w 856"/>
                    <a:gd name="T7" fmla="*/ 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6" h="856">
                      <a:moveTo>
                        <a:pt x="0" y="0"/>
                      </a:moveTo>
                      <a:lnTo>
                        <a:pt x="856" y="424"/>
                      </a:lnTo>
                      <a:lnTo>
                        <a:pt x="0" y="8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9080" name="Group 232"/>
            <p:cNvGrpSpPr>
              <a:grpSpLocks/>
            </p:cNvGrpSpPr>
            <p:nvPr/>
          </p:nvGrpSpPr>
          <p:grpSpPr bwMode="auto">
            <a:xfrm>
              <a:off x="-4" y="3052"/>
              <a:ext cx="5769" cy="195"/>
              <a:chOff x="-4" y="2660"/>
              <a:chExt cx="5769" cy="195"/>
            </a:xfrm>
          </p:grpSpPr>
          <p:sp>
            <p:nvSpPr>
              <p:cNvPr id="79081" name="AutoShape 23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2" name="AutoShape 23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3" name="AutoShape 23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4" name="AutoShape 23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5" name="AutoShape 23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6" name="AutoShape 23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7" name="AutoShape 23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8" name="AutoShape 24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89" name="AutoShape 24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0" name="AutoShape 24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1" name="AutoShape 24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2" name="AutoShape 24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3" name="AutoShape 24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4" name="AutoShape 24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095" name="AutoShape 24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12" name="Group 264"/>
            <p:cNvGrpSpPr>
              <a:grpSpLocks/>
            </p:cNvGrpSpPr>
            <p:nvPr/>
          </p:nvGrpSpPr>
          <p:grpSpPr bwMode="auto">
            <a:xfrm>
              <a:off x="-4" y="3832"/>
              <a:ext cx="5769" cy="195"/>
              <a:chOff x="-4" y="2660"/>
              <a:chExt cx="5769" cy="195"/>
            </a:xfrm>
          </p:grpSpPr>
          <p:sp>
            <p:nvSpPr>
              <p:cNvPr id="79113" name="AutoShape 265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4" name="AutoShape 266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5" name="AutoShape 267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6" name="AutoShape 268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7" name="AutoShape 269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8" name="AutoShape 270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19" name="AutoShape 271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0" name="AutoShape 272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1" name="AutoShape 273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2" name="AutoShape 274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3" name="AutoShape 275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4" name="AutoShape 276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5" name="AutoShape 277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6" name="AutoShape 278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27" name="AutoShape 279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28" name="Group 280"/>
            <p:cNvGrpSpPr>
              <a:grpSpLocks/>
            </p:cNvGrpSpPr>
            <p:nvPr/>
          </p:nvGrpSpPr>
          <p:grpSpPr bwMode="auto">
            <a:xfrm>
              <a:off x="-4" y="2664"/>
              <a:ext cx="5769" cy="195"/>
              <a:chOff x="-4" y="2660"/>
              <a:chExt cx="5769" cy="195"/>
            </a:xfrm>
          </p:grpSpPr>
          <p:sp>
            <p:nvSpPr>
              <p:cNvPr id="79129" name="AutoShape 281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0" name="AutoShape 282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1" name="AutoShape 283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2" name="AutoShape 284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3" name="AutoShape 285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4" name="AutoShape 286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5" name="AutoShape 287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6" name="AutoShape 288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7" name="AutoShape 289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8" name="AutoShape 290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39" name="AutoShape 291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0" name="AutoShape 292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1" name="AutoShape 293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2" name="AutoShape 294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3" name="AutoShape 295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44" name="Group 296"/>
            <p:cNvGrpSpPr>
              <a:grpSpLocks/>
            </p:cNvGrpSpPr>
            <p:nvPr/>
          </p:nvGrpSpPr>
          <p:grpSpPr bwMode="auto">
            <a:xfrm>
              <a:off x="-4" y="2276"/>
              <a:ext cx="5769" cy="195"/>
              <a:chOff x="-4" y="2660"/>
              <a:chExt cx="5769" cy="195"/>
            </a:xfrm>
          </p:grpSpPr>
          <p:sp>
            <p:nvSpPr>
              <p:cNvPr id="79145" name="AutoShape 297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6" name="AutoShape 298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7" name="AutoShape 299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8" name="AutoShape 300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49" name="AutoShape 301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0" name="AutoShape 302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1" name="AutoShape 303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2" name="AutoShape 304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3" name="AutoShape 305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4" name="AutoShape 306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5" name="AutoShape 307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" name="AutoShape 308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" name="AutoShape 309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8" name="AutoShape 310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9" name="AutoShape 311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60" name="Group 312"/>
            <p:cNvGrpSpPr>
              <a:grpSpLocks/>
            </p:cNvGrpSpPr>
            <p:nvPr/>
          </p:nvGrpSpPr>
          <p:grpSpPr bwMode="auto">
            <a:xfrm>
              <a:off x="-4" y="1884"/>
              <a:ext cx="5769" cy="195"/>
              <a:chOff x="-4" y="2660"/>
              <a:chExt cx="5769" cy="195"/>
            </a:xfrm>
          </p:grpSpPr>
          <p:sp>
            <p:nvSpPr>
              <p:cNvPr id="79161" name="AutoShape 313"/>
              <p:cNvSpPr>
                <a:spLocks noChangeArrowheads="1"/>
              </p:cNvSpPr>
              <p:nvPr/>
            </p:nvSpPr>
            <p:spPr bwMode="gray">
              <a:xfrm>
                <a:off x="1552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2" name="AutoShape 314"/>
              <p:cNvSpPr>
                <a:spLocks noChangeArrowheads="1"/>
              </p:cNvSpPr>
              <p:nvPr/>
            </p:nvSpPr>
            <p:spPr bwMode="gray">
              <a:xfrm>
                <a:off x="1936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3" name="AutoShape 315"/>
              <p:cNvSpPr>
                <a:spLocks noChangeArrowheads="1"/>
              </p:cNvSpPr>
              <p:nvPr/>
            </p:nvSpPr>
            <p:spPr bwMode="gray">
              <a:xfrm>
                <a:off x="2313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4" name="AutoShape 316"/>
              <p:cNvSpPr>
                <a:spLocks noChangeArrowheads="1"/>
              </p:cNvSpPr>
              <p:nvPr/>
            </p:nvSpPr>
            <p:spPr bwMode="gray">
              <a:xfrm>
                <a:off x="2695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5" name="AutoShape 317"/>
              <p:cNvSpPr>
                <a:spLocks noChangeArrowheads="1"/>
              </p:cNvSpPr>
              <p:nvPr/>
            </p:nvSpPr>
            <p:spPr bwMode="gray">
              <a:xfrm>
                <a:off x="3076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6" name="AutoShape 318"/>
              <p:cNvSpPr>
                <a:spLocks noChangeArrowheads="1"/>
              </p:cNvSpPr>
              <p:nvPr/>
            </p:nvSpPr>
            <p:spPr bwMode="gray">
              <a:xfrm>
                <a:off x="346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7" name="AutoShape 319"/>
              <p:cNvSpPr>
                <a:spLocks noChangeArrowheads="1"/>
              </p:cNvSpPr>
              <p:nvPr/>
            </p:nvSpPr>
            <p:spPr bwMode="gray">
              <a:xfrm>
                <a:off x="3845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8" name="AutoShape 320"/>
              <p:cNvSpPr>
                <a:spLocks noChangeArrowheads="1"/>
              </p:cNvSpPr>
              <p:nvPr/>
            </p:nvSpPr>
            <p:spPr bwMode="gray">
              <a:xfrm>
                <a:off x="422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69" name="AutoShape 321"/>
              <p:cNvSpPr>
                <a:spLocks noChangeArrowheads="1"/>
              </p:cNvSpPr>
              <p:nvPr/>
            </p:nvSpPr>
            <p:spPr bwMode="gray">
              <a:xfrm>
                <a:off x="4610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0" name="AutoShape 322"/>
              <p:cNvSpPr>
                <a:spLocks noChangeArrowheads="1"/>
              </p:cNvSpPr>
              <p:nvPr/>
            </p:nvSpPr>
            <p:spPr bwMode="gray">
              <a:xfrm>
                <a:off x="4992" y="2660"/>
                <a:ext cx="388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1" name="AutoShape 323"/>
              <p:cNvSpPr>
                <a:spLocks noChangeArrowheads="1"/>
              </p:cNvSpPr>
              <p:nvPr/>
            </p:nvSpPr>
            <p:spPr bwMode="gray">
              <a:xfrm>
                <a:off x="5377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2" name="AutoShape 324"/>
              <p:cNvSpPr>
                <a:spLocks noChangeArrowheads="1"/>
              </p:cNvSpPr>
              <p:nvPr/>
            </p:nvSpPr>
            <p:spPr bwMode="gray">
              <a:xfrm>
                <a:off x="771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3" name="AutoShape 325"/>
              <p:cNvSpPr>
                <a:spLocks noChangeArrowheads="1"/>
              </p:cNvSpPr>
              <p:nvPr/>
            </p:nvSpPr>
            <p:spPr bwMode="gray">
              <a:xfrm>
                <a:off x="1157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4" name="AutoShape 326"/>
              <p:cNvSpPr>
                <a:spLocks noChangeArrowheads="1"/>
              </p:cNvSpPr>
              <p:nvPr/>
            </p:nvSpPr>
            <p:spPr bwMode="gray">
              <a:xfrm>
                <a:off x="-4" y="2660"/>
                <a:ext cx="388" cy="19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75" name="AutoShape 327"/>
              <p:cNvSpPr>
                <a:spLocks noChangeArrowheads="1"/>
              </p:cNvSpPr>
              <p:nvPr/>
            </p:nvSpPr>
            <p:spPr bwMode="gray">
              <a:xfrm>
                <a:off x="382" y="2660"/>
                <a:ext cx="387" cy="195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176" name="Group 328"/>
            <p:cNvGrpSpPr>
              <a:grpSpLocks/>
            </p:cNvGrpSpPr>
            <p:nvPr/>
          </p:nvGrpSpPr>
          <p:grpSpPr bwMode="auto">
            <a:xfrm>
              <a:off x="4" y="2379"/>
              <a:ext cx="193" cy="383"/>
              <a:chOff x="4" y="3151"/>
              <a:chExt cx="193" cy="383"/>
            </a:xfrm>
          </p:grpSpPr>
          <p:sp>
            <p:nvSpPr>
              <p:cNvPr id="79177" name="Freeform 329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78" name="Freeform 330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179" name="Group 331"/>
            <p:cNvGrpSpPr>
              <a:grpSpLocks/>
            </p:cNvGrpSpPr>
            <p:nvPr/>
          </p:nvGrpSpPr>
          <p:grpSpPr bwMode="auto">
            <a:xfrm>
              <a:off x="4" y="1595"/>
              <a:ext cx="193" cy="383"/>
              <a:chOff x="4" y="3151"/>
              <a:chExt cx="193" cy="383"/>
            </a:xfrm>
          </p:grpSpPr>
          <p:sp>
            <p:nvSpPr>
              <p:cNvPr id="79180" name="Freeform 332"/>
              <p:cNvSpPr>
                <a:spLocks/>
              </p:cNvSpPr>
              <p:nvPr/>
            </p:nvSpPr>
            <p:spPr bwMode="gray">
              <a:xfrm flipH="1">
                <a:off x="4" y="3245"/>
                <a:ext cx="190" cy="289"/>
              </a:xfrm>
              <a:custGeom>
                <a:avLst/>
                <a:gdLst>
                  <a:gd name="T0" fmla="*/ 0 w 859"/>
                  <a:gd name="T1" fmla="*/ 0 h 1303"/>
                  <a:gd name="T2" fmla="*/ 859 w 859"/>
                  <a:gd name="T3" fmla="*/ 435 h 1303"/>
                  <a:gd name="T4" fmla="*/ 859 w 859"/>
                  <a:gd name="T5" fmla="*/ 1303 h 1303"/>
                  <a:gd name="T6" fmla="*/ 0 w 859"/>
                  <a:gd name="T7" fmla="*/ 869 h 1303"/>
                  <a:gd name="T8" fmla="*/ 0 w 859"/>
                  <a:gd name="T9" fmla="*/ 0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1303">
                    <a:moveTo>
                      <a:pt x="0" y="0"/>
                    </a:moveTo>
                    <a:lnTo>
                      <a:pt x="859" y="435"/>
                    </a:lnTo>
                    <a:lnTo>
                      <a:pt x="859" y="1303"/>
                    </a:lnTo>
                    <a:lnTo>
                      <a:pt x="0" y="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181" name="Freeform 333"/>
              <p:cNvSpPr>
                <a:spLocks/>
              </p:cNvSpPr>
              <p:nvPr/>
            </p:nvSpPr>
            <p:spPr bwMode="gray">
              <a:xfrm>
                <a:off x="5" y="3151"/>
                <a:ext cx="192" cy="192"/>
              </a:xfrm>
              <a:custGeom>
                <a:avLst/>
                <a:gdLst>
                  <a:gd name="T0" fmla="*/ 0 w 856"/>
                  <a:gd name="T1" fmla="*/ 0 h 856"/>
                  <a:gd name="T2" fmla="*/ 856 w 856"/>
                  <a:gd name="T3" fmla="*/ 424 h 856"/>
                  <a:gd name="T4" fmla="*/ 0 w 856"/>
                  <a:gd name="T5" fmla="*/ 856 h 856"/>
                  <a:gd name="T6" fmla="*/ 0 w 856"/>
                  <a:gd name="T7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856">
                    <a:moveTo>
                      <a:pt x="0" y="0"/>
                    </a:moveTo>
                    <a:lnTo>
                      <a:pt x="856" y="424"/>
                    </a:lnTo>
                    <a:lnTo>
                      <a:pt x="0" y="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9182" name="Rectangle 334"/>
          <p:cNvSpPr>
            <a:spLocks noChangeArrowheads="1"/>
          </p:cNvSpPr>
          <p:nvPr/>
        </p:nvSpPr>
        <p:spPr bwMode="gray">
          <a:xfrm>
            <a:off x="0" y="6032500"/>
            <a:ext cx="9144000" cy="825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3" name="Text Box 335"/>
          <p:cNvSpPr txBox="1">
            <a:spLocks noChangeArrowheads="1"/>
          </p:cNvSpPr>
          <p:nvPr/>
        </p:nvSpPr>
        <p:spPr bwMode="gray">
          <a:xfrm>
            <a:off x="8089900" y="6146800"/>
            <a:ext cx="10398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2400" b="1">
                <a:solidFill>
                  <a:schemeClr val="bg2"/>
                </a:solidFill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  <p:sp>
        <p:nvSpPr>
          <p:cNvPr id="79184" name="Rectangle 336"/>
          <p:cNvSpPr>
            <a:spLocks noChangeArrowheads="1"/>
          </p:cNvSpPr>
          <p:nvPr/>
        </p:nvSpPr>
        <p:spPr bwMode="gray">
          <a:xfrm>
            <a:off x="5613400" y="6492875"/>
            <a:ext cx="3505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ko-KR" sz="1800" b="0">
                <a:solidFill>
                  <a:schemeClr val="bg2"/>
                </a:solidFill>
                <a:ea typeface="굴림" pitchFamily="50" charset="-127"/>
              </a:rPr>
              <a:t>your site here</a:t>
            </a:r>
          </a:p>
        </p:txBody>
      </p:sp>
      <p:sp>
        <p:nvSpPr>
          <p:cNvPr id="79186" name="Rectangle 338"/>
          <p:cNvSpPr>
            <a:spLocks noChangeArrowheads="1"/>
          </p:cNvSpPr>
          <p:nvPr/>
        </p:nvSpPr>
        <p:spPr bwMode="gray">
          <a:xfrm>
            <a:off x="0" y="0"/>
            <a:ext cx="9144000" cy="2882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85" name="Rectangle 337"/>
          <p:cNvSpPr>
            <a:spLocks noGrp="1" noChangeArrowheads="1"/>
          </p:cNvSpPr>
          <p:nvPr>
            <p:ph type="ctrTitle"/>
          </p:nvPr>
        </p:nvSpPr>
        <p:spPr bwMode="gray">
          <a:xfrm>
            <a:off x="558800" y="444500"/>
            <a:ext cx="3263900" cy="1927225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ko-KR" sz="6600">
                <a:solidFill>
                  <a:schemeClr val="folHlink"/>
                </a:solidFill>
                <a:ea typeface="굴림" pitchFamily="50" charset="-127"/>
              </a:rPr>
              <a:t>Thank </a:t>
            </a:r>
            <a:br>
              <a:rPr lang="en-US" altLang="ko-KR" sz="6600">
                <a:solidFill>
                  <a:schemeClr val="folHlink"/>
                </a:solidFill>
                <a:ea typeface="굴림" pitchFamily="50" charset="-127"/>
              </a:rPr>
            </a:br>
            <a:r>
              <a:rPr lang="en-US" altLang="ko-KR" sz="6600">
                <a:solidFill>
                  <a:schemeClr val="folHlink"/>
                </a:solidFill>
                <a:ea typeface="굴림" pitchFamily="50" charset="-127"/>
              </a:rPr>
              <a:t>you!</a:t>
            </a:r>
          </a:p>
        </p:txBody>
      </p:sp>
      <p:grpSp>
        <p:nvGrpSpPr>
          <p:cNvPr id="79187" name="Group 339"/>
          <p:cNvGrpSpPr>
            <a:grpSpLocks/>
          </p:cNvGrpSpPr>
          <p:nvPr/>
        </p:nvGrpSpPr>
        <p:grpSpPr bwMode="auto">
          <a:xfrm>
            <a:off x="-19050" y="5467350"/>
            <a:ext cx="9158288" cy="309563"/>
            <a:chOff x="-4" y="2660"/>
            <a:chExt cx="5769" cy="195"/>
          </a:xfrm>
        </p:grpSpPr>
        <p:sp>
          <p:nvSpPr>
            <p:cNvPr id="79188" name="AutoShape 340"/>
            <p:cNvSpPr>
              <a:spLocks noChangeArrowheads="1"/>
            </p:cNvSpPr>
            <p:nvPr/>
          </p:nvSpPr>
          <p:spPr bwMode="gray">
            <a:xfrm>
              <a:off x="1552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89" name="AutoShape 341"/>
            <p:cNvSpPr>
              <a:spLocks noChangeArrowheads="1"/>
            </p:cNvSpPr>
            <p:nvPr/>
          </p:nvSpPr>
          <p:spPr bwMode="gray">
            <a:xfrm>
              <a:off x="1936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0" name="AutoShape 342"/>
            <p:cNvSpPr>
              <a:spLocks noChangeArrowheads="1"/>
            </p:cNvSpPr>
            <p:nvPr/>
          </p:nvSpPr>
          <p:spPr bwMode="gray">
            <a:xfrm>
              <a:off x="2313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1" name="AutoShape 343"/>
            <p:cNvSpPr>
              <a:spLocks noChangeArrowheads="1"/>
            </p:cNvSpPr>
            <p:nvPr/>
          </p:nvSpPr>
          <p:spPr bwMode="gray">
            <a:xfrm>
              <a:off x="2695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2" name="AutoShape 344"/>
            <p:cNvSpPr>
              <a:spLocks noChangeArrowheads="1"/>
            </p:cNvSpPr>
            <p:nvPr/>
          </p:nvSpPr>
          <p:spPr bwMode="gray">
            <a:xfrm>
              <a:off x="3076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3" name="AutoShape 345"/>
            <p:cNvSpPr>
              <a:spLocks noChangeArrowheads="1"/>
            </p:cNvSpPr>
            <p:nvPr/>
          </p:nvSpPr>
          <p:spPr bwMode="gray">
            <a:xfrm>
              <a:off x="3462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4" name="AutoShape 346"/>
            <p:cNvSpPr>
              <a:spLocks noChangeArrowheads="1"/>
            </p:cNvSpPr>
            <p:nvPr/>
          </p:nvSpPr>
          <p:spPr bwMode="gray">
            <a:xfrm>
              <a:off x="3845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5" name="AutoShape 347"/>
            <p:cNvSpPr>
              <a:spLocks noChangeArrowheads="1"/>
            </p:cNvSpPr>
            <p:nvPr/>
          </p:nvSpPr>
          <p:spPr bwMode="gray">
            <a:xfrm>
              <a:off x="4227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6" name="AutoShape 348"/>
            <p:cNvSpPr>
              <a:spLocks noChangeArrowheads="1"/>
            </p:cNvSpPr>
            <p:nvPr/>
          </p:nvSpPr>
          <p:spPr bwMode="gray">
            <a:xfrm>
              <a:off x="4610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7" name="AutoShape 349"/>
            <p:cNvSpPr>
              <a:spLocks noChangeArrowheads="1"/>
            </p:cNvSpPr>
            <p:nvPr/>
          </p:nvSpPr>
          <p:spPr bwMode="gray">
            <a:xfrm>
              <a:off x="4992" y="2660"/>
              <a:ext cx="388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8" name="AutoShape 350"/>
            <p:cNvSpPr>
              <a:spLocks noChangeArrowheads="1"/>
            </p:cNvSpPr>
            <p:nvPr/>
          </p:nvSpPr>
          <p:spPr bwMode="gray">
            <a:xfrm>
              <a:off x="5377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99" name="AutoShape 351"/>
            <p:cNvSpPr>
              <a:spLocks noChangeArrowheads="1"/>
            </p:cNvSpPr>
            <p:nvPr/>
          </p:nvSpPr>
          <p:spPr bwMode="gray">
            <a:xfrm>
              <a:off x="771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200" name="AutoShape 352"/>
            <p:cNvSpPr>
              <a:spLocks noChangeArrowheads="1"/>
            </p:cNvSpPr>
            <p:nvPr/>
          </p:nvSpPr>
          <p:spPr bwMode="gray">
            <a:xfrm>
              <a:off x="1157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201" name="AutoShape 353"/>
            <p:cNvSpPr>
              <a:spLocks noChangeArrowheads="1"/>
            </p:cNvSpPr>
            <p:nvPr/>
          </p:nvSpPr>
          <p:spPr bwMode="gray">
            <a:xfrm>
              <a:off x="-4" y="2660"/>
              <a:ext cx="388" cy="195"/>
            </a:xfrm>
            <a:prstGeom prst="diamond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202" name="AutoShape 354"/>
            <p:cNvSpPr>
              <a:spLocks noChangeArrowheads="1"/>
            </p:cNvSpPr>
            <p:nvPr/>
          </p:nvSpPr>
          <p:spPr bwMode="gray">
            <a:xfrm>
              <a:off x="382" y="2660"/>
              <a:ext cx="387" cy="19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Related Documents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95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Competitors 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 You may want to allocate one slide per competitor</a:t>
            </a:r>
          </a:p>
          <a:p>
            <a:endParaRPr lang="en-US" altLang="ko-KR" b="0">
              <a:solidFill>
                <a:schemeClr val="bg2"/>
              </a:solidFill>
              <a:ea typeface="굴림" pitchFamily="50" charset="-127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Strengths 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 Your strengths relative to competitors</a:t>
            </a:r>
          </a:p>
          <a:p>
            <a:pPr lvl="1"/>
            <a:endParaRPr lang="en-US" altLang="ko-KR" b="1">
              <a:solidFill>
                <a:schemeClr val="bg2"/>
              </a:solidFill>
              <a:ea typeface="굴림" pitchFamily="50" charset="-127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Weaknesses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solidFill>
                  <a:schemeClr val="bg2"/>
                </a:solidFill>
                <a:ea typeface="굴림" pitchFamily="50" charset="-127"/>
              </a:rPr>
              <a:t> Your weaknesses relative to competitor</a:t>
            </a:r>
          </a:p>
          <a:p>
            <a:pPr>
              <a:buFont typeface="Wingdings" pitchFamily="2" charset="2"/>
              <a:buNone/>
            </a:pPr>
            <a:endParaRPr lang="ko-KR" altLang="en-US" b="0">
              <a:solidFill>
                <a:schemeClr val="bg2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grpSp>
        <p:nvGrpSpPr>
          <p:cNvPr id="61571" name="Group 131"/>
          <p:cNvGrpSpPr>
            <a:grpSpLocks/>
          </p:cNvGrpSpPr>
          <p:nvPr/>
        </p:nvGrpSpPr>
        <p:grpSpPr bwMode="auto">
          <a:xfrm>
            <a:off x="1927225" y="1562100"/>
            <a:ext cx="5143500" cy="958850"/>
            <a:chOff x="1214" y="984"/>
            <a:chExt cx="3240" cy="604"/>
          </a:xfrm>
        </p:grpSpPr>
        <p:sp>
          <p:nvSpPr>
            <p:cNvPr id="61449" name="Rectangle 9"/>
            <p:cNvSpPr>
              <a:spLocks noChangeArrowheads="1"/>
            </p:cNvSpPr>
            <p:nvPr/>
          </p:nvSpPr>
          <p:spPr bwMode="gray">
            <a:xfrm>
              <a:off x="1502" y="1070"/>
              <a:ext cx="2952" cy="35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0" name="Group 130"/>
            <p:cNvGrpSpPr>
              <a:grpSpLocks/>
            </p:cNvGrpSpPr>
            <p:nvPr/>
          </p:nvGrpSpPr>
          <p:grpSpPr bwMode="auto">
            <a:xfrm>
              <a:off x="1214" y="984"/>
              <a:ext cx="552" cy="604"/>
              <a:chOff x="1214" y="984"/>
              <a:chExt cx="552" cy="604"/>
            </a:xfrm>
          </p:grpSpPr>
          <p:sp>
            <p:nvSpPr>
              <p:cNvPr id="61446" name="AutoShape 6"/>
              <p:cNvSpPr>
                <a:spLocks noChangeArrowheads="1"/>
              </p:cNvSpPr>
              <p:nvPr/>
            </p:nvSpPr>
            <p:spPr bwMode="gray">
              <a:xfrm>
                <a:off x="1214" y="984"/>
                <a:ext cx="552" cy="396"/>
              </a:xfrm>
              <a:prstGeom prst="diamond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4" name="Freeform 34"/>
              <p:cNvSpPr>
                <a:spLocks/>
              </p:cNvSpPr>
              <p:nvPr/>
            </p:nvSpPr>
            <p:spPr bwMode="gray">
              <a:xfrm flipH="1">
                <a:off x="1220" y="118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5" name="Freeform 35"/>
              <p:cNvSpPr>
                <a:spLocks/>
              </p:cNvSpPr>
              <p:nvPr/>
            </p:nvSpPr>
            <p:spPr bwMode="gray">
              <a:xfrm>
                <a:off x="1488" y="118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13" name="Rectangle 73"/>
          <p:cNvSpPr>
            <a:spLocks noChangeArrowheads="1"/>
          </p:cNvSpPr>
          <p:nvPr/>
        </p:nvSpPr>
        <p:spPr bwMode="gray">
          <a:xfrm>
            <a:off x="7067550" y="1698625"/>
            <a:ext cx="133350" cy="5603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73" name="Group 133"/>
          <p:cNvGrpSpPr>
            <a:grpSpLocks/>
          </p:cNvGrpSpPr>
          <p:nvPr/>
        </p:nvGrpSpPr>
        <p:grpSpPr bwMode="auto">
          <a:xfrm>
            <a:off x="1927225" y="2578100"/>
            <a:ext cx="5143500" cy="958850"/>
            <a:chOff x="1214" y="1624"/>
            <a:chExt cx="3240" cy="604"/>
          </a:xfrm>
        </p:grpSpPr>
        <p:sp>
          <p:nvSpPr>
            <p:cNvPr id="61478" name="Rectangle 38"/>
            <p:cNvSpPr>
              <a:spLocks noChangeArrowheads="1"/>
            </p:cNvSpPr>
            <p:nvPr/>
          </p:nvSpPr>
          <p:spPr bwMode="gray">
            <a:xfrm>
              <a:off x="1502" y="1710"/>
              <a:ext cx="2952" cy="35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2" name="Group 132"/>
            <p:cNvGrpSpPr>
              <a:grpSpLocks/>
            </p:cNvGrpSpPr>
            <p:nvPr/>
          </p:nvGrpSpPr>
          <p:grpSpPr bwMode="auto">
            <a:xfrm>
              <a:off x="1214" y="1624"/>
              <a:ext cx="552" cy="604"/>
              <a:chOff x="1214" y="1624"/>
              <a:chExt cx="552" cy="604"/>
            </a:xfrm>
          </p:grpSpPr>
          <p:sp>
            <p:nvSpPr>
              <p:cNvPr id="61480" name="AutoShape 40"/>
              <p:cNvSpPr>
                <a:spLocks noChangeArrowheads="1"/>
              </p:cNvSpPr>
              <p:nvPr/>
            </p:nvSpPr>
            <p:spPr bwMode="gray">
              <a:xfrm>
                <a:off x="1214" y="1624"/>
                <a:ext cx="552" cy="396"/>
              </a:xfrm>
              <a:prstGeom prst="diamond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2" name="Freeform 42"/>
              <p:cNvSpPr>
                <a:spLocks/>
              </p:cNvSpPr>
              <p:nvPr/>
            </p:nvSpPr>
            <p:spPr bwMode="gray">
              <a:xfrm flipH="1">
                <a:off x="1220" y="182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3" name="Freeform 43"/>
              <p:cNvSpPr>
                <a:spLocks/>
              </p:cNvSpPr>
              <p:nvPr/>
            </p:nvSpPr>
            <p:spPr bwMode="gray">
              <a:xfrm>
                <a:off x="1488" y="182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14" name="Rectangle 74"/>
          <p:cNvSpPr>
            <a:spLocks noChangeArrowheads="1"/>
          </p:cNvSpPr>
          <p:nvPr/>
        </p:nvSpPr>
        <p:spPr bwMode="gray">
          <a:xfrm>
            <a:off x="7067550" y="2714625"/>
            <a:ext cx="133350" cy="5603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75" name="Group 135"/>
          <p:cNvGrpSpPr>
            <a:grpSpLocks/>
          </p:cNvGrpSpPr>
          <p:nvPr/>
        </p:nvGrpSpPr>
        <p:grpSpPr bwMode="auto">
          <a:xfrm>
            <a:off x="1939925" y="3594100"/>
            <a:ext cx="5143500" cy="958850"/>
            <a:chOff x="1222" y="2264"/>
            <a:chExt cx="3240" cy="604"/>
          </a:xfrm>
        </p:grpSpPr>
        <p:sp>
          <p:nvSpPr>
            <p:cNvPr id="61484" name="Rectangle 44"/>
            <p:cNvSpPr>
              <a:spLocks noChangeArrowheads="1"/>
            </p:cNvSpPr>
            <p:nvPr/>
          </p:nvSpPr>
          <p:spPr bwMode="gray">
            <a:xfrm>
              <a:off x="1510" y="2350"/>
              <a:ext cx="2952" cy="35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4" name="Group 134"/>
            <p:cNvGrpSpPr>
              <a:grpSpLocks/>
            </p:cNvGrpSpPr>
            <p:nvPr/>
          </p:nvGrpSpPr>
          <p:grpSpPr bwMode="auto">
            <a:xfrm>
              <a:off x="1222" y="2264"/>
              <a:ext cx="552" cy="604"/>
              <a:chOff x="1222" y="2264"/>
              <a:chExt cx="552" cy="604"/>
            </a:xfrm>
          </p:grpSpPr>
          <p:sp>
            <p:nvSpPr>
              <p:cNvPr id="61486" name="AutoShape 46"/>
              <p:cNvSpPr>
                <a:spLocks noChangeArrowheads="1"/>
              </p:cNvSpPr>
              <p:nvPr/>
            </p:nvSpPr>
            <p:spPr bwMode="gray">
              <a:xfrm>
                <a:off x="1222" y="2264"/>
                <a:ext cx="552" cy="396"/>
              </a:xfrm>
              <a:prstGeom prst="diamond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8" name="Freeform 48"/>
              <p:cNvSpPr>
                <a:spLocks/>
              </p:cNvSpPr>
              <p:nvPr/>
            </p:nvSpPr>
            <p:spPr bwMode="gray">
              <a:xfrm flipH="1">
                <a:off x="1228" y="246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9" name="Freeform 49"/>
              <p:cNvSpPr>
                <a:spLocks/>
              </p:cNvSpPr>
              <p:nvPr/>
            </p:nvSpPr>
            <p:spPr bwMode="gray">
              <a:xfrm>
                <a:off x="1496" y="246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16" name="Rectangle 76"/>
          <p:cNvSpPr>
            <a:spLocks noChangeArrowheads="1"/>
          </p:cNvSpPr>
          <p:nvPr/>
        </p:nvSpPr>
        <p:spPr bwMode="gray">
          <a:xfrm>
            <a:off x="7067550" y="3730625"/>
            <a:ext cx="133350" cy="5603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77" name="Group 137"/>
          <p:cNvGrpSpPr>
            <a:grpSpLocks/>
          </p:cNvGrpSpPr>
          <p:nvPr/>
        </p:nvGrpSpPr>
        <p:grpSpPr bwMode="auto">
          <a:xfrm>
            <a:off x="1952625" y="4610100"/>
            <a:ext cx="5143500" cy="958850"/>
            <a:chOff x="1230" y="2904"/>
            <a:chExt cx="3240" cy="604"/>
          </a:xfrm>
        </p:grpSpPr>
        <p:sp>
          <p:nvSpPr>
            <p:cNvPr id="61490" name="Rectangle 50"/>
            <p:cNvSpPr>
              <a:spLocks noChangeArrowheads="1"/>
            </p:cNvSpPr>
            <p:nvPr/>
          </p:nvSpPr>
          <p:spPr bwMode="gray">
            <a:xfrm>
              <a:off x="1518" y="2990"/>
              <a:ext cx="2952" cy="353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6" name="Group 136"/>
            <p:cNvGrpSpPr>
              <a:grpSpLocks/>
            </p:cNvGrpSpPr>
            <p:nvPr/>
          </p:nvGrpSpPr>
          <p:grpSpPr bwMode="auto">
            <a:xfrm>
              <a:off x="1230" y="2904"/>
              <a:ext cx="552" cy="604"/>
              <a:chOff x="1230" y="2904"/>
              <a:chExt cx="552" cy="604"/>
            </a:xfrm>
          </p:grpSpPr>
          <p:sp>
            <p:nvSpPr>
              <p:cNvPr id="61492" name="AutoShape 52"/>
              <p:cNvSpPr>
                <a:spLocks noChangeArrowheads="1"/>
              </p:cNvSpPr>
              <p:nvPr/>
            </p:nvSpPr>
            <p:spPr bwMode="gray">
              <a:xfrm>
                <a:off x="1230" y="2904"/>
                <a:ext cx="552" cy="396"/>
              </a:xfrm>
              <a:prstGeom prst="diamond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4" name="Freeform 54"/>
              <p:cNvSpPr>
                <a:spLocks/>
              </p:cNvSpPr>
              <p:nvPr/>
            </p:nvSpPr>
            <p:spPr bwMode="gray">
              <a:xfrm flipH="1">
                <a:off x="1236" y="310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5" name="Freeform 55"/>
              <p:cNvSpPr>
                <a:spLocks/>
              </p:cNvSpPr>
              <p:nvPr/>
            </p:nvSpPr>
            <p:spPr bwMode="gray">
              <a:xfrm>
                <a:off x="1504" y="3103"/>
                <a:ext cx="275" cy="405"/>
              </a:xfrm>
              <a:custGeom>
                <a:avLst/>
                <a:gdLst>
                  <a:gd name="T0" fmla="*/ 0 w 296"/>
                  <a:gd name="T1" fmla="*/ 436 h 436"/>
                  <a:gd name="T2" fmla="*/ 0 w 296"/>
                  <a:gd name="T3" fmla="*/ 216 h 436"/>
                  <a:gd name="T4" fmla="*/ 296 w 296"/>
                  <a:gd name="T5" fmla="*/ 0 h 436"/>
                  <a:gd name="T6" fmla="*/ 296 w 296"/>
                  <a:gd name="T7" fmla="*/ 216 h 436"/>
                  <a:gd name="T8" fmla="*/ 0 w 296"/>
                  <a:gd name="T9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6">
                    <a:moveTo>
                      <a:pt x="0" y="436"/>
                    </a:moveTo>
                    <a:lnTo>
                      <a:pt x="0" y="216"/>
                    </a:lnTo>
                    <a:lnTo>
                      <a:pt x="296" y="0"/>
                    </a:lnTo>
                    <a:lnTo>
                      <a:pt x="296" y="216"/>
                    </a:lnTo>
                    <a:lnTo>
                      <a:pt x="0" y="4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>
                <a:outerShdw dist="28398" dir="1593903" algn="ctr" rotWithShape="0">
                  <a:schemeClr val="tx1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17" name="Rectangle 77"/>
          <p:cNvSpPr>
            <a:spLocks noChangeArrowheads="1"/>
          </p:cNvSpPr>
          <p:nvPr/>
        </p:nvSpPr>
        <p:spPr bwMode="gray">
          <a:xfrm>
            <a:off x="7067550" y="4746625"/>
            <a:ext cx="133350" cy="5603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gray">
          <a:xfrm>
            <a:off x="2971800" y="1841500"/>
            <a:ext cx="309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Introduction</a:t>
            </a: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gray">
          <a:xfrm>
            <a:off x="2171700" y="1727200"/>
            <a:ext cx="368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600">
                <a:solidFill>
                  <a:schemeClr val="bg2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gray">
          <a:xfrm>
            <a:off x="2997200" y="2832100"/>
            <a:ext cx="309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Strategy</a:t>
            </a: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gray">
          <a:xfrm>
            <a:off x="3022600" y="3848100"/>
            <a:ext cx="3784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Challenges Forward</a:t>
            </a: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gray">
          <a:xfrm>
            <a:off x="3035300" y="4889500"/>
            <a:ext cx="3784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Conclusion</a:t>
            </a:r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gray">
          <a:xfrm>
            <a:off x="2171700" y="2730500"/>
            <a:ext cx="368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600">
                <a:solidFill>
                  <a:schemeClr val="bg2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gray">
          <a:xfrm>
            <a:off x="2171700" y="3759200"/>
            <a:ext cx="368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600">
                <a:solidFill>
                  <a:schemeClr val="bg2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gray">
          <a:xfrm>
            <a:off x="2171700" y="4775200"/>
            <a:ext cx="368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600">
                <a:solidFill>
                  <a:schemeClr val="bg2"/>
                </a:solidFill>
                <a:ea typeface="굴림" pitchFamily="50" charset="-127"/>
              </a:rPr>
              <a:t>4</a:t>
            </a:r>
          </a:p>
        </p:txBody>
      </p:sp>
      <p:sp>
        <p:nvSpPr>
          <p:cNvPr id="61504" name="Rectangle 64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sp>
        <p:nvSpPr>
          <p:cNvPr id="63530" name="Rectangle 42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Click to edit title</a:t>
            </a:r>
          </a:p>
        </p:txBody>
      </p:sp>
      <p:sp>
        <p:nvSpPr>
          <p:cNvPr id="63562" name="AutoShape 74"/>
          <p:cNvSpPr>
            <a:spLocks noChangeArrowheads="1"/>
          </p:cNvSpPr>
          <p:nvPr/>
        </p:nvSpPr>
        <p:spPr bwMode="gray">
          <a:xfrm>
            <a:off x="2427288" y="2000250"/>
            <a:ext cx="4259262" cy="2130425"/>
          </a:xfrm>
          <a:prstGeom prst="diamond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63" name="Freeform 75"/>
          <p:cNvSpPr>
            <a:spLocks/>
          </p:cNvSpPr>
          <p:nvPr/>
        </p:nvSpPr>
        <p:spPr bwMode="gray">
          <a:xfrm>
            <a:off x="2430463" y="3054350"/>
            <a:ext cx="2128837" cy="3230563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fol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4" name="Freeform 76"/>
          <p:cNvSpPr>
            <a:spLocks/>
          </p:cNvSpPr>
          <p:nvPr/>
        </p:nvSpPr>
        <p:spPr bwMode="gray">
          <a:xfrm flipH="1">
            <a:off x="4551363" y="3048000"/>
            <a:ext cx="2128837" cy="3230563"/>
          </a:xfrm>
          <a:custGeom>
            <a:avLst/>
            <a:gdLst>
              <a:gd name="T0" fmla="*/ 0 w 859"/>
              <a:gd name="T1" fmla="*/ 0 h 1303"/>
              <a:gd name="T2" fmla="*/ 859 w 859"/>
              <a:gd name="T3" fmla="*/ 435 h 1303"/>
              <a:gd name="T4" fmla="*/ 859 w 859"/>
              <a:gd name="T5" fmla="*/ 1303 h 1303"/>
              <a:gd name="T6" fmla="*/ 0 w 859"/>
              <a:gd name="T7" fmla="*/ 869 h 1303"/>
              <a:gd name="T8" fmla="*/ 0 w 859"/>
              <a:gd name="T9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1303">
                <a:moveTo>
                  <a:pt x="0" y="0"/>
                </a:moveTo>
                <a:lnTo>
                  <a:pt x="859" y="435"/>
                </a:lnTo>
                <a:lnTo>
                  <a:pt x="859" y="1303"/>
                </a:lnTo>
                <a:lnTo>
                  <a:pt x="0" y="869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gray">
          <a:xfrm>
            <a:off x="3619500" y="28575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1</a:t>
            </a:r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gray">
          <a:xfrm>
            <a:off x="2565400" y="46101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2</a:t>
            </a:r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gray">
          <a:xfrm>
            <a:off x="4724400" y="46101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3</a:t>
            </a:r>
          </a:p>
        </p:txBody>
      </p:sp>
      <p:grpSp>
        <p:nvGrpSpPr>
          <p:cNvPr id="63578" name="Group 90"/>
          <p:cNvGrpSpPr>
            <a:grpSpLocks/>
          </p:cNvGrpSpPr>
          <p:nvPr/>
        </p:nvGrpSpPr>
        <p:grpSpPr bwMode="auto">
          <a:xfrm>
            <a:off x="2171700" y="1282700"/>
            <a:ext cx="4813300" cy="569913"/>
            <a:chOff x="1368" y="808"/>
            <a:chExt cx="3032" cy="359"/>
          </a:xfrm>
        </p:grpSpPr>
        <p:sp>
          <p:nvSpPr>
            <p:cNvPr id="63569" name="Freeform 81"/>
            <p:cNvSpPr>
              <a:spLocks/>
            </p:cNvSpPr>
            <p:nvPr/>
          </p:nvSpPr>
          <p:spPr bwMode="gray">
            <a:xfrm flipH="1">
              <a:off x="1448" y="808"/>
              <a:ext cx="2952" cy="352"/>
            </a:xfrm>
            <a:custGeom>
              <a:avLst/>
              <a:gdLst>
                <a:gd name="T0" fmla="*/ 0 w 2952"/>
                <a:gd name="T1" fmla="*/ 352 h 352"/>
                <a:gd name="T2" fmla="*/ 0 w 2952"/>
                <a:gd name="T3" fmla="*/ 168 h 352"/>
                <a:gd name="T4" fmla="*/ 240 w 2952"/>
                <a:gd name="T5" fmla="*/ 0 h 352"/>
                <a:gd name="T6" fmla="*/ 2952 w 2952"/>
                <a:gd name="T7" fmla="*/ 0 h 352"/>
                <a:gd name="T8" fmla="*/ 2952 w 2952"/>
                <a:gd name="T9" fmla="*/ 352 h 352"/>
                <a:gd name="T10" fmla="*/ 0 w 2952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2" h="352">
                  <a:moveTo>
                    <a:pt x="0" y="352"/>
                  </a:moveTo>
                  <a:lnTo>
                    <a:pt x="0" y="168"/>
                  </a:lnTo>
                  <a:lnTo>
                    <a:pt x="240" y="0"/>
                  </a:lnTo>
                  <a:lnTo>
                    <a:pt x="2952" y="0"/>
                  </a:lnTo>
                  <a:lnTo>
                    <a:pt x="2952" y="352"/>
                  </a:lnTo>
                  <a:lnTo>
                    <a:pt x="0" y="352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0" name="Rectangle 82"/>
            <p:cNvSpPr>
              <a:spLocks noChangeArrowheads="1"/>
            </p:cNvSpPr>
            <p:nvPr/>
          </p:nvSpPr>
          <p:spPr bwMode="gray">
            <a:xfrm flipH="1">
              <a:off x="1368" y="814"/>
              <a:ext cx="84" cy="3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71" name="Rectangle 83"/>
          <p:cNvSpPr>
            <a:spLocks noChangeArrowheads="1"/>
          </p:cNvSpPr>
          <p:nvPr/>
        </p:nvSpPr>
        <p:spPr bwMode="gray">
          <a:xfrm>
            <a:off x="2489200" y="1435100"/>
            <a:ext cx="309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Sub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Click to edit title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gray">
          <a:xfrm>
            <a:off x="533400" y="2471738"/>
            <a:ext cx="2003425" cy="31035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gray">
          <a:xfrm>
            <a:off x="2549525" y="2471738"/>
            <a:ext cx="2003425" cy="31035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gray">
          <a:xfrm>
            <a:off x="4565650" y="2471738"/>
            <a:ext cx="2003425" cy="31035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tx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gray">
          <a:xfrm>
            <a:off x="6581775" y="2471738"/>
            <a:ext cx="2003425" cy="31035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gray">
          <a:xfrm>
            <a:off x="939800" y="3314700"/>
            <a:ext cx="1079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Your</a:t>
            </a:r>
            <a:br>
              <a:rPr lang="en-US" altLang="ko-KR" sz="2400">
                <a:solidFill>
                  <a:schemeClr val="bg2"/>
                </a:solidFill>
                <a:ea typeface="굴림" pitchFamily="50" charset="-127"/>
              </a:rPr>
            </a:b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</a:t>
            </a:r>
            <a:br>
              <a:rPr lang="en-US" altLang="ko-KR" sz="2400">
                <a:solidFill>
                  <a:schemeClr val="bg2"/>
                </a:solidFill>
                <a:ea typeface="굴림" pitchFamily="50" charset="-127"/>
              </a:rPr>
            </a:b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Here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gray">
          <a:xfrm>
            <a:off x="3022600" y="3314700"/>
            <a:ext cx="1079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itchFamily="50" charset="-127"/>
              </a:rPr>
              <a:t>Your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Text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Here</a:t>
            </a: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gray">
          <a:xfrm>
            <a:off x="5054600" y="3314700"/>
            <a:ext cx="1079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Your</a:t>
            </a:r>
            <a:br>
              <a:rPr lang="en-US" altLang="ko-KR" sz="2400">
                <a:solidFill>
                  <a:schemeClr val="bg2"/>
                </a:solidFill>
                <a:ea typeface="굴림" pitchFamily="50" charset="-127"/>
              </a:rPr>
            </a:b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</a:t>
            </a:r>
            <a:br>
              <a:rPr lang="en-US" altLang="ko-KR" sz="2400">
                <a:solidFill>
                  <a:schemeClr val="bg2"/>
                </a:solidFill>
                <a:ea typeface="굴림" pitchFamily="50" charset="-127"/>
              </a:rPr>
            </a:b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Here</a:t>
            </a: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gray">
          <a:xfrm>
            <a:off x="7035800" y="3314700"/>
            <a:ext cx="1079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/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itchFamily="50" charset="-127"/>
              </a:rPr>
              <a:t>Your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Text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Here</a:t>
            </a:r>
          </a:p>
        </p:txBody>
      </p:sp>
      <p:sp>
        <p:nvSpPr>
          <p:cNvPr id="65565" name="AutoShape 29"/>
          <p:cNvSpPr>
            <a:spLocks noChangeArrowheads="1"/>
          </p:cNvSpPr>
          <p:nvPr/>
        </p:nvSpPr>
        <p:spPr bwMode="gray">
          <a:xfrm rot="16200000" flipV="1">
            <a:off x="5892007" y="5233193"/>
            <a:ext cx="660400" cy="1617663"/>
          </a:xfrm>
          <a:prstGeom prst="upArrow">
            <a:avLst>
              <a:gd name="adj1" fmla="val 50833"/>
              <a:gd name="adj2" fmla="val 69947"/>
            </a:avLst>
          </a:prstGeom>
          <a:gradFill rotWithShape="0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6" name="AutoShape 30"/>
          <p:cNvSpPr>
            <a:spLocks noChangeArrowheads="1"/>
          </p:cNvSpPr>
          <p:nvPr/>
        </p:nvSpPr>
        <p:spPr bwMode="gray">
          <a:xfrm rot="5400000" flipH="1" flipV="1">
            <a:off x="2564607" y="5233193"/>
            <a:ext cx="660400" cy="1617663"/>
          </a:xfrm>
          <a:prstGeom prst="upArrow">
            <a:avLst>
              <a:gd name="adj1" fmla="val 50833"/>
              <a:gd name="adj2" fmla="val 69947"/>
            </a:avLst>
          </a:prstGeom>
          <a:gradFill rotWithShape="0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2324100" y="1435100"/>
            <a:ext cx="4813300" cy="569913"/>
            <a:chOff x="1368" y="808"/>
            <a:chExt cx="3032" cy="359"/>
          </a:xfrm>
        </p:grpSpPr>
        <p:sp>
          <p:nvSpPr>
            <p:cNvPr id="65578" name="Freeform 42"/>
            <p:cNvSpPr>
              <a:spLocks/>
            </p:cNvSpPr>
            <p:nvPr/>
          </p:nvSpPr>
          <p:spPr bwMode="gray">
            <a:xfrm flipH="1">
              <a:off x="1448" y="808"/>
              <a:ext cx="2952" cy="352"/>
            </a:xfrm>
            <a:custGeom>
              <a:avLst/>
              <a:gdLst>
                <a:gd name="T0" fmla="*/ 0 w 2952"/>
                <a:gd name="T1" fmla="*/ 352 h 352"/>
                <a:gd name="T2" fmla="*/ 0 w 2952"/>
                <a:gd name="T3" fmla="*/ 168 h 352"/>
                <a:gd name="T4" fmla="*/ 240 w 2952"/>
                <a:gd name="T5" fmla="*/ 0 h 352"/>
                <a:gd name="T6" fmla="*/ 2952 w 2952"/>
                <a:gd name="T7" fmla="*/ 0 h 352"/>
                <a:gd name="T8" fmla="*/ 2952 w 2952"/>
                <a:gd name="T9" fmla="*/ 352 h 352"/>
                <a:gd name="T10" fmla="*/ 0 w 2952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2" h="352">
                  <a:moveTo>
                    <a:pt x="0" y="352"/>
                  </a:moveTo>
                  <a:lnTo>
                    <a:pt x="0" y="168"/>
                  </a:lnTo>
                  <a:lnTo>
                    <a:pt x="240" y="0"/>
                  </a:lnTo>
                  <a:lnTo>
                    <a:pt x="2952" y="0"/>
                  </a:lnTo>
                  <a:lnTo>
                    <a:pt x="2952" y="352"/>
                  </a:lnTo>
                  <a:lnTo>
                    <a:pt x="0" y="352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Rectangle 43"/>
            <p:cNvSpPr>
              <a:spLocks noChangeArrowheads="1"/>
            </p:cNvSpPr>
            <p:nvPr/>
          </p:nvSpPr>
          <p:spPr bwMode="gray">
            <a:xfrm flipH="1">
              <a:off x="1368" y="814"/>
              <a:ext cx="84" cy="3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80" name="Rectangle 44"/>
          <p:cNvSpPr>
            <a:spLocks noChangeArrowheads="1"/>
          </p:cNvSpPr>
          <p:nvPr/>
        </p:nvSpPr>
        <p:spPr bwMode="gray">
          <a:xfrm>
            <a:off x="2641600" y="1587500"/>
            <a:ext cx="309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Sub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Click to edit title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gray">
          <a:xfrm>
            <a:off x="2057400" y="1916113"/>
            <a:ext cx="5143500" cy="364648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tx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gray">
          <a:xfrm>
            <a:off x="2749550" y="2484438"/>
            <a:ext cx="3803650" cy="25320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tx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gray">
          <a:xfrm>
            <a:off x="3435350" y="3032125"/>
            <a:ext cx="2482850" cy="138588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gray">
          <a:xfrm>
            <a:off x="3746500" y="15367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accent1"/>
                </a:solidFill>
                <a:ea typeface="굴림" pitchFamily="50" charset="-127"/>
              </a:rPr>
              <a:t>Text 1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gray">
          <a:xfrm>
            <a:off x="3746500" y="20447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folHlink"/>
                </a:solidFill>
                <a:ea typeface="굴림" pitchFamily="50" charset="-127"/>
              </a:rPr>
              <a:t>Text 2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gray">
          <a:xfrm>
            <a:off x="3746500" y="26289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3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gray">
          <a:xfrm>
            <a:off x="3746500" y="35941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4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gray">
          <a:xfrm>
            <a:off x="3746500" y="45593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Text 3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gray">
          <a:xfrm>
            <a:off x="3746500" y="51435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folHlink"/>
                </a:solidFill>
                <a:ea typeface="굴림" pitchFamily="50" charset="-127"/>
              </a:rPr>
              <a:t>Text 2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gray">
          <a:xfrm>
            <a:off x="3746500" y="5676900"/>
            <a:ext cx="177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2400">
                <a:solidFill>
                  <a:schemeClr val="accent1"/>
                </a:solidFill>
                <a:ea typeface="굴림" pitchFamily="50" charset="-127"/>
              </a:rPr>
              <a:t>Text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gray">
          <a:xfrm>
            <a:off x="2270125" y="2446338"/>
            <a:ext cx="1528763" cy="393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gray">
          <a:xfrm>
            <a:off x="2270125" y="2840038"/>
            <a:ext cx="1528763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gray">
          <a:xfrm>
            <a:off x="2270125" y="3581400"/>
            <a:ext cx="1528763" cy="73977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gray">
          <a:xfrm>
            <a:off x="2270125" y="4321175"/>
            <a:ext cx="1528763" cy="74136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gray">
          <a:xfrm>
            <a:off x="2270125" y="5062538"/>
            <a:ext cx="1528763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gray">
          <a:xfrm>
            <a:off x="3798888" y="2446338"/>
            <a:ext cx="1527175" cy="393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gray">
          <a:xfrm>
            <a:off x="3798888" y="2840038"/>
            <a:ext cx="1527175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gray">
          <a:xfrm>
            <a:off x="3798888" y="3581400"/>
            <a:ext cx="1527175" cy="73977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gray">
          <a:xfrm>
            <a:off x="3798888" y="4321175"/>
            <a:ext cx="1527175" cy="74136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gray">
          <a:xfrm>
            <a:off x="3798888" y="5062538"/>
            <a:ext cx="1527175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gray">
          <a:xfrm>
            <a:off x="5326063" y="2446338"/>
            <a:ext cx="1528762" cy="393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gray">
          <a:xfrm>
            <a:off x="5326063" y="2840038"/>
            <a:ext cx="1528762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gray">
          <a:xfrm>
            <a:off x="5326063" y="3581400"/>
            <a:ext cx="1528762" cy="73977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gray">
          <a:xfrm>
            <a:off x="5326063" y="4321175"/>
            <a:ext cx="1528762" cy="74136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gray">
          <a:xfrm>
            <a:off x="5326063" y="5062538"/>
            <a:ext cx="1528762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gray">
          <a:xfrm>
            <a:off x="6854825" y="2446338"/>
            <a:ext cx="1528763" cy="393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gray">
          <a:xfrm>
            <a:off x="6854825" y="2840038"/>
            <a:ext cx="1528763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gray">
          <a:xfrm>
            <a:off x="6854825" y="3581400"/>
            <a:ext cx="1528763" cy="73977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gray">
          <a:xfrm>
            <a:off x="6854825" y="4321175"/>
            <a:ext cx="1528763" cy="741363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gray">
          <a:xfrm>
            <a:off x="6854825" y="5062538"/>
            <a:ext cx="1528763" cy="74136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50000">
                      <a:schemeClr val="hlink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gray">
          <a:xfrm>
            <a:off x="741363" y="2446338"/>
            <a:ext cx="1528762" cy="3937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gray">
          <a:xfrm>
            <a:off x="741363" y="2840038"/>
            <a:ext cx="1528762" cy="7413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gray">
          <a:xfrm>
            <a:off x="741363" y="3581400"/>
            <a:ext cx="1528762" cy="7397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gray">
          <a:xfrm>
            <a:off x="741363" y="4321175"/>
            <a:ext cx="1528762" cy="7413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gray">
          <a:xfrm>
            <a:off x="741363" y="5062538"/>
            <a:ext cx="1528762" cy="74136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03200" y="190500"/>
            <a:ext cx="67945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ea typeface="굴림" pitchFamily="50" charset="-127"/>
              </a:rPr>
              <a:t>Click to edit title</a:t>
            </a:r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gray">
          <a:xfrm>
            <a:off x="2655888" y="2470150"/>
            <a:ext cx="708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2000">
                <a:solidFill>
                  <a:schemeClr val="bg2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69686" name="Rectangle 54"/>
          <p:cNvSpPr>
            <a:spLocks noChangeArrowheads="1"/>
          </p:cNvSpPr>
          <p:nvPr/>
        </p:nvSpPr>
        <p:spPr bwMode="gray">
          <a:xfrm>
            <a:off x="4205288" y="2470150"/>
            <a:ext cx="708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2000">
                <a:solidFill>
                  <a:schemeClr val="bg2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gray">
          <a:xfrm>
            <a:off x="5754688" y="2470150"/>
            <a:ext cx="708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2000">
                <a:solidFill>
                  <a:schemeClr val="bg2"/>
                </a:solidFill>
                <a:ea typeface="굴림" pitchFamily="50" charset="-127"/>
              </a:rPr>
              <a:t>3</a:t>
            </a: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gray">
          <a:xfrm>
            <a:off x="7304088" y="2470150"/>
            <a:ext cx="708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2000">
                <a:solidFill>
                  <a:schemeClr val="bg2"/>
                </a:solidFill>
                <a:ea typeface="굴림" pitchFamily="50" charset="-127"/>
              </a:rPr>
              <a:t>4</a:t>
            </a:r>
          </a:p>
        </p:txBody>
      </p:sp>
      <p:grpSp>
        <p:nvGrpSpPr>
          <p:cNvPr id="69696" name="Group 64"/>
          <p:cNvGrpSpPr>
            <a:grpSpLocks/>
          </p:cNvGrpSpPr>
          <p:nvPr/>
        </p:nvGrpSpPr>
        <p:grpSpPr bwMode="auto">
          <a:xfrm>
            <a:off x="2324100" y="1435100"/>
            <a:ext cx="4813300" cy="569913"/>
            <a:chOff x="1368" y="808"/>
            <a:chExt cx="3032" cy="359"/>
          </a:xfrm>
        </p:grpSpPr>
        <p:sp>
          <p:nvSpPr>
            <p:cNvPr id="69697" name="Freeform 65"/>
            <p:cNvSpPr>
              <a:spLocks/>
            </p:cNvSpPr>
            <p:nvPr/>
          </p:nvSpPr>
          <p:spPr bwMode="gray">
            <a:xfrm flipH="1">
              <a:off x="1448" y="808"/>
              <a:ext cx="2952" cy="352"/>
            </a:xfrm>
            <a:custGeom>
              <a:avLst/>
              <a:gdLst>
                <a:gd name="T0" fmla="*/ 0 w 2952"/>
                <a:gd name="T1" fmla="*/ 352 h 352"/>
                <a:gd name="T2" fmla="*/ 0 w 2952"/>
                <a:gd name="T3" fmla="*/ 168 h 352"/>
                <a:gd name="T4" fmla="*/ 240 w 2952"/>
                <a:gd name="T5" fmla="*/ 0 h 352"/>
                <a:gd name="T6" fmla="*/ 2952 w 2952"/>
                <a:gd name="T7" fmla="*/ 0 h 352"/>
                <a:gd name="T8" fmla="*/ 2952 w 2952"/>
                <a:gd name="T9" fmla="*/ 352 h 352"/>
                <a:gd name="T10" fmla="*/ 0 w 2952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2" h="352">
                  <a:moveTo>
                    <a:pt x="0" y="352"/>
                  </a:moveTo>
                  <a:lnTo>
                    <a:pt x="0" y="168"/>
                  </a:lnTo>
                  <a:lnTo>
                    <a:pt x="240" y="0"/>
                  </a:lnTo>
                  <a:lnTo>
                    <a:pt x="2952" y="0"/>
                  </a:lnTo>
                  <a:lnTo>
                    <a:pt x="2952" y="352"/>
                  </a:lnTo>
                  <a:lnTo>
                    <a:pt x="0" y="352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gray">
            <a:xfrm flipH="1">
              <a:off x="1368" y="814"/>
              <a:ext cx="84" cy="3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99" name="Rectangle 67"/>
          <p:cNvSpPr>
            <a:spLocks noChangeArrowheads="1"/>
          </p:cNvSpPr>
          <p:nvPr/>
        </p:nvSpPr>
        <p:spPr bwMode="gray">
          <a:xfrm>
            <a:off x="2641600" y="1587500"/>
            <a:ext cx="309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ko-KR" sz="2400">
                <a:ea typeface="굴림" pitchFamily="50" charset="-127"/>
              </a:rPr>
              <a:t>Sub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graphicFrame>
        <p:nvGraphicFramePr>
          <p:cNvPr id="70696" name="Object 40"/>
          <p:cNvGraphicFramePr>
            <a:graphicFrameLocks noGrp="1" noChangeAspect="1"/>
          </p:cNvGraphicFramePr>
          <p:nvPr>
            <p:ph/>
          </p:nvPr>
        </p:nvGraphicFramePr>
        <p:xfrm>
          <a:off x="1476375" y="1308100"/>
          <a:ext cx="606425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차트" r:id="rId3" imgW="4819802" imgH="3952951" progId="MSGraph.Chart.8">
                  <p:embed followColorScheme="full"/>
                </p:oleObj>
              </mc:Choice>
              <mc:Fallback>
                <p:oleObj name="차트" r:id="rId3" imgW="4819802" imgH="3952951" progId="MSGraph.Chart.8">
                  <p:embed followColorScheme="full"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08100"/>
                        <a:ext cx="606425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8" name="Rectangle 42"/>
          <p:cNvSpPr>
            <a:spLocks noChangeArrowheads="1"/>
          </p:cNvSpPr>
          <p:nvPr/>
        </p:nvSpPr>
        <p:spPr bwMode="white">
          <a:xfrm>
            <a:off x="203200" y="190500"/>
            <a:ext cx="6794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itchFamily="50" charset="-127"/>
              </a:rPr>
              <a:t>Chart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Your Site Here</a:t>
            </a:r>
          </a:p>
        </p:txBody>
      </p:sp>
      <p:graphicFrame>
        <p:nvGraphicFramePr>
          <p:cNvPr id="73738" name="Object 10"/>
          <p:cNvGraphicFramePr>
            <a:graphicFrameLocks noGrp="1" noChangeAspect="1"/>
          </p:cNvGraphicFramePr>
          <p:nvPr>
            <p:ph/>
          </p:nvPr>
        </p:nvGraphicFramePr>
        <p:xfrm>
          <a:off x="881063" y="1246188"/>
          <a:ext cx="715327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차트" r:id="rId3" imgW="7153351" imgH="5229149" progId="MSGraph.Chart.8">
                  <p:embed followColorScheme="full"/>
                </p:oleObj>
              </mc:Choice>
              <mc:Fallback>
                <p:oleObj name="차트" r:id="rId3" imgW="7153351" imgH="5229149" progId="MSGraph.Chart.8">
                  <p:embed followColorScheme="full"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246188"/>
                        <a:ext cx="7153275" cy="522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Rectangle 12"/>
          <p:cNvSpPr>
            <a:spLocks noChangeArrowheads="1"/>
          </p:cNvSpPr>
          <p:nvPr/>
        </p:nvSpPr>
        <p:spPr bwMode="white">
          <a:xfrm>
            <a:off x="203200" y="190500"/>
            <a:ext cx="6794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itchFamily="50" charset="-127"/>
              </a:rPr>
              <a:t>Chart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uare_white【ZBZOL.com指北针在线】">
  <a:themeElements>
    <a:clrScheme name="Square(white) 1">
      <a:dk1>
        <a:srgbClr val="664708"/>
      </a:dk1>
      <a:lt1>
        <a:srgbClr val="FFFFFF"/>
      </a:lt1>
      <a:dk2>
        <a:srgbClr val="C9A855"/>
      </a:dk2>
      <a:lt2>
        <a:srgbClr val="D6BC7A"/>
      </a:lt2>
      <a:accent1>
        <a:srgbClr val="C29D42"/>
      </a:accent1>
      <a:accent2>
        <a:srgbClr val="A08132"/>
      </a:accent2>
      <a:accent3>
        <a:srgbClr val="E1D1B4"/>
      </a:accent3>
      <a:accent4>
        <a:srgbClr val="DADADA"/>
      </a:accent4>
      <a:accent5>
        <a:srgbClr val="DDCCB0"/>
      </a:accent5>
      <a:accent6>
        <a:srgbClr val="91742C"/>
      </a:accent6>
      <a:hlink>
        <a:srgbClr val="E5D6B1"/>
      </a:hlink>
      <a:folHlink>
        <a:srgbClr val="987A30"/>
      </a:folHlink>
    </a:clrScheme>
    <a:fontScheme name="Square(white)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quare(white) 1">
        <a:dk1>
          <a:srgbClr val="664708"/>
        </a:dk1>
        <a:lt1>
          <a:srgbClr val="FFFFFF"/>
        </a:lt1>
        <a:dk2>
          <a:srgbClr val="C9A855"/>
        </a:dk2>
        <a:lt2>
          <a:srgbClr val="D6BC7A"/>
        </a:lt2>
        <a:accent1>
          <a:srgbClr val="C29D42"/>
        </a:accent1>
        <a:accent2>
          <a:srgbClr val="A08132"/>
        </a:accent2>
        <a:accent3>
          <a:srgbClr val="E1D1B4"/>
        </a:accent3>
        <a:accent4>
          <a:srgbClr val="DADADA"/>
        </a:accent4>
        <a:accent5>
          <a:srgbClr val="DDCCB0"/>
        </a:accent5>
        <a:accent6>
          <a:srgbClr val="91742C"/>
        </a:accent6>
        <a:hlink>
          <a:srgbClr val="E5D6B1"/>
        </a:hlink>
        <a:folHlink>
          <a:srgbClr val="987A3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(white) 2">
        <a:dk1>
          <a:srgbClr val="072653"/>
        </a:dk1>
        <a:lt1>
          <a:srgbClr val="FFFFFF"/>
        </a:lt1>
        <a:dk2>
          <a:srgbClr val="598FC5"/>
        </a:dk2>
        <a:lt2>
          <a:srgbClr val="81A6CF"/>
        </a:lt2>
        <a:accent1>
          <a:srgbClr val="4585BF"/>
        </a:accent1>
        <a:accent2>
          <a:srgbClr val="396B99"/>
        </a:accent2>
        <a:accent3>
          <a:srgbClr val="B5C6DF"/>
        </a:accent3>
        <a:accent4>
          <a:srgbClr val="DADADA"/>
        </a:accent4>
        <a:accent5>
          <a:srgbClr val="B0C2DC"/>
        </a:accent5>
        <a:accent6>
          <a:srgbClr val="33608A"/>
        </a:accent6>
        <a:hlink>
          <a:srgbClr val="B2CCE4"/>
        </a:hlink>
        <a:folHlink>
          <a:srgbClr val="3564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uare(white) 3">
        <a:dk1>
          <a:srgbClr val="0A4624"/>
        </a:dk1>
        <a:lt1>
          <a:srgbClr val="FFFFFF"/>
        </a:lt1>
        <a:dk2>
          <a:srgbClr val="8CC982"/>
        </a:dk2>
        <a:lt2>
          <a:srgbClr val="93D5A8"/>
        </a:lt2>
        <a:accent1>
          <a:srgbClr val="73BD8C"/>
        </a:accent1>
        <a:accent2>
          <a:srgbClr val="5F9F60"/>
        </a:accent2>
        <a:accent3>
          <a:srgbClr val="C5E1C1"/>
        </a:accent3>
        <a:accent4>
          <a:srgbClr val="DADADA"/>
        </a:accent4>
        <a:accent5>
          <a:srgbClr val="BCDBC5"/>
        </a:accent5>
        <a:accent6>
          <a:srgbClr val="559056"/>
        </a:accent6>
        <a:hlink>
          <a:srgbClr val="CAE6D3"/>
        </a:hlink>
        <a:folHlink>
          <a:srgbClr val="3A985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square_white【ZBZOL.com指北针在线】</Template>
  <TotalTime>4</TotalTime>
  <Words>124</Words>
  <Application>Microsoft Office PowerPoint</Application>
  <PresentationFormat>全屏显示(4:3)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square_white【ZBZOL.com指北针在线】</vt:lpstr>
      <vt:lpstr>차트</vt:lpstr>
      <vt:lpstr>PowerPoint Template</vt:lpstr>
      <vt:lpstr>Related Documents</vt:lpstr>
      <vt:lpstr>Contents</vt:lpstr>
      <vt:lpstr>Click to edit title</vt:lpstr>
      <vt:lpstr>Click to edit title</vt:lpstr>
      <vt:lpstr>Click to edit title</vt:lpstr>
      <vt:lpstr>Click to edit title</vt:lpstr>
      <vt:lpstr>PowerPoint 演示文稿</vt:lpstr>
      <vt:lpstr>PowerPoint 演示文稿</vt:lpstr>
      <vt:lpstr>Thank 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Administrator</cp:lastModifiedBy>
  <cp:revision>4</cp:revision>
  <dcterms:created xsi:type="dcterms:W3CDTF">2014-05-12T06:06:04Z</dcterms:created>
  <dcterms:modified xsi:type="dcterms:W3CDTF">2016-07-06T15:24:17Z</dcterms:modified>
</cp:coreProperties>
</file>