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4" r:id="rId5"/>
    <p:sldId id="27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3399FF"/>
    <a:srgbClr val="F98627"/>
    <a:srgbClr val="F95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3" autoAdjust="0"/>
    <p:restoredTop sz="94660"/>
  </p:normalViewPr>
  <p:slideViewPr>
    <p:cSldViewPr>
      <p:cViewPr>
        <p:scale>
          <a:sx n="71" d="100"/>
          <a:sy n="71" d="100"/>
        </p:scale>
        <p:origin x="-103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 userDrawn="1"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0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925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169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7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 userDrawn="1"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648200" y="4708525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95626"/>
                </a:solidFill>
                <a:latin typeface="微软雅黑" pitchFamily="34" charset="-122"/>
                <a:ea typeface="微软雅黑" pitchFamily="34" charset="-122"/>
              </a:rPr>
              <a:t>点击添加标题</a:t>
            </a:r>
            <a:endParaRPr lang="zh-CN" altLang="en-US" sz="1400" b="1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4427538" y="5084763"/>
            <a:ext cx="4276725" cy="98425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323850" y="11588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pic>
        <p:nvPicPr>
          <p:cNvPr id="4099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1075"/>
            <a:ext cx="592137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436938"/>
            <a:ext cx="60039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2506663"/>
            <a:ext cx="5969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133279" y="1924964"/>
            <a:ext cx="4554249" cy="523220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61958"/>
              </a:avLst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Click here to add your text</a:t>
            </a:r>
          </a:p>
        </p:txBody>
      </p:sp>
      <p:sp>
        <p:nvSpPr>
          <p:cNvPr id="41" name="TextBox 40"/>
          <p:cNvSpPr txBox="1"/>
          <p:nvPr/>
        </p:nvSpPr>
        <p:spPr>
          <a:xfrm rot="249788">
            <a:off x="3632283" y="1700927"/>
            <a:ext cx="1296144" cy="288243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85558"/>
              </a:avLst>
            </a:prstTxWarp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Your</a:t>
            </a:r>
            <a:r>
              <a:rPr lang="en-US" altLang="zh-CN" sz="11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 </a:t>
            </a:r>
            <a:r>
              <a:rPr lang="en-US" altLang="zh-CN" sz="14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text</a:t>
            </a:r>
            <a:endParaRPr lang="zh-CN" altLang="en-US" sz="1400" dirty="0"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 rot="21141725">
            <a:off x="2704553" y="3103852"/>
            <a:ext cx="4158637" cy="517253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84986"/>
              </a:avLst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</a:t>
            </a:r>
          </a:p>
        </p:txBody>
      </p:sp>
      <p:sp>
        <p:nvSpPr>
          <p:cNvPr id="43" name="TextBox 42"/>
          <p:cNvSpPr txBox="1"/>
          <p:nvPr/>
        </p:nvSpPr>
        <p:spPr>
          <a:xfrm rot="21302549">
            <a:off x="3851901" y="2842651"/>
            <a:ext cx="1010922" cy="272561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100000"/>
              </a:avLst>
            </a:prstTxWarp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Your</a:t>
            </a:r>
            <a:r>
              <a:rPr lang="en-US" altLang="zh-CN" sz="11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 </a:t>
            </a:r>
            <a:r>
              <a:rPr lang="en-US" altLang="zh-CN" sz="14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text</a:t>
            </a:r>
            <a:endParaRPr lang="zh-CN" altLang="en-US" sz="1400" dirty="0"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 rot="20876673">
            <a:off x="4070156" y="3936170"/>
            <a:ext cx="838802" cy="346042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100000"/>
              </a:avLst>
            </a:prstTxWarp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Your</a:t>
            </a:r>
            <a:r>
              <a:rPr lang="en-US" altLang="zh-CN" sz="11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 </a:t>
            </a:r>
            <a:r>
              <a:rPr lang="en-US" altLang="zh-CN" sz="1400" dirty="0" smtClean="0">
                <a:solidFill>
                  <a:srgbClr val="493327"/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</a:rPr>
              <a:t>text</a:t>
            </a:r>
            <a:endParaRPr lang="zh-CN" altLang="en-US" sz="1400" dirty="0">
              <a:solidFill>
                <a:srgbClr val="493327"/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 rot="20758973">
            <a:off x="2895298" y="4285129"/>
            <a:ext cx="4158637" cy="517253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100000"/>
              </a:avLst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2040" y="5277630"/>
            <a:ext cx="3617021" cy="117570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kern="0" dirty="0">
                <a:solidFill>
                  <a:srgbClr val="493327"/>
                </a:solidFill>
              </a:rPr>
              <a:t>Click here to add your title</a:t>
            </a:r>
            <a:endParaRPr lang="zh-CN" altLang="en-US" sz="4400" kern="0" dirty="0">
              <a:solidFill>
                <a:srgbClr val="49332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549400" y="5545138"/>
            <a:ext cx="1392238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7F7F7F"/>
                </a:solidFill>
                <a:latin typeface="Arial Black" pitchFamily="34" charset="0"/>
                <a:ea typeface="BatangChe" pitchFamily="49" charset="-127"/>
              </a:rPr>
              <a:t>01</a:t>
            </a:r>
            <a:endParaRPr lang="zh-CN" altLang="en-US" sz="6600" b="1">
              <a:solidFill>
                <a:srgbClr val="7F7F7F"/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81163" y="2100263"/>
            <a:ext cx="1030287" cy="3409950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358" y="5435916"/>
            <a:ext cx="1621926" cy="10725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n w="38100" cmpd="sng">
                  <a:solidFill>
                    <a:sysClr val="window" lastClr="FFFFFF"/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latin typeface="Arial Black" pitchFamily="34" charset="0"/>
                <a:ea typeface="BatangChe" pitchFamily="49" charset="-127"/>
              </a:rPr>
              <a:t>01</a:t>
            </a:r>
            <a:endParaRPr lang="zh-CN" altLang="en-US" sz="7200" dirty="0">
              <a:ln w="38100" cmpd="sng">
                <a:solidFill>
                  <a:sysClr val="window" lastClr="FFFFFF"/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7" name="圆角矩形 6"/>
          <p:cNvSpPr/>
          <p:nvPr/>
        </p:nvSpPr>
        <p:spPr>
          <a:xfrm rot="21444755">
            <a:off x="1746615" y="2074091"/>
            <a:ext cx="1029460" cy="3457942"/>
          </a:xfrm>
          <a:prstGeom prst="roundRect">
            <a:avLst/>
          </a:prstGeom>
          <a:gradFill flip="none" rotWithShape="1">
            <a:gsLst>
              <a:gs pos="56000">
                <a:srgbClr val="F29D04"/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8" name="圆角矩形 7"/>
          <p:cNvSpPr/>
          <p:nvPr/>
        </p:nvSpPr>
        <p:spPr>
          <a:xfrm rot="21436152">
            <a:off x="1809750" y="2146300"/>
            <a:ext cx="900113" cy="3303588"/>
          </a:xfrm>
          <a:prstGeom prst="roundRect">
            <a:avLst/>
          </a:prstGeom>
          <a:noFill/>
          <a:ln w="25400" cap="flat" cmpd="sng" algn="ctr">
            <a:solidFill>
              <a:sysClr val="window" lastClr="FFFFFF"/>
            </a:solidFill>
            <a:prstDash val="sysDot"/>
          </a:ln>
          <a:effectLst>
            <a:outerShdw dist="12700" algn="l" rotWithShape="0">
              <a:srgbClr val="F79646">
                <a:lumMod val="50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60575" y="2114550"/>
            <a:ext cx="207963" cy="20796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130" name="TextBox 9"/>
          <p:cNvSpPr txBox="1">
            <a:spLocks noChangeArrowheads="1"/>
          </p:cNvSpPr>
          <p:nvPr/>
        </p:nvSpPr>
        <p:spPr bwMode="auto">
          <a:xfrm rot="184381">
            <a:off x="2941638" y="4916488"/>
            <a:ext cx="13906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7F7F7F"/>
                </a:solidFill>
                <a:latin typeface="Arial Black" pitchFamily="34" charset="0"/>
                <a:ea typeface="BatangChe" pitchFamily="49" charset="-127"/>
              </a:rPr>
              <a:t>02</a:t>
            </a:r>
            <a:endParaRPr lang="zh-CN" altLang="en-US" sz="6600" b="1">
              <a:solidFill>
                <a:srgbClr val="7F7F7F"/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11" name="圆角矩形 10"/>
          <p:cNvSpPr/>
          <p:nvPr/>
        </p:nvSpPr>
        <p:spPr>
          <a:xfrm rot="184381">
            <a:off x="3192463" y="1474788"/>
            <a:ext cx="1030287" cy="3409950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 rot="184381">
            <a:off x="2904741" y="4822018"/>
            <a:ext cx="1621926" cy="10725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n w="38100" cmpd="sng">
                  <a:solidFill>
                    <a:sysClr val="window" lastClr="FFFFFF"/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latin typeface="Arial Black" pitchFamily="34" charset="0"/>
                <a:ea typeface="BatangChe" pitchFamily="49" charset="-127"/>
              </a:rPr>
              <a:t>02</a:t>
            </a:r>
            <a:endParaRPr lang="zh-CN" altLang="en-US" sz="7200" dirty="0">
              <a:ln w="38100" cmpd="sng">
                <a:solidFill>
                  <a:sysClr val="window" lastClr="FFFFFF"/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13" name="圆角矩形 12"/>
          <p:cNvSpPr/>
          <p:nvPr/>
        </p:nvSpPr>
        <p:spPr>
          <a:xfrm rot="29136">
            <a:off x="3257747" y="1450732"/>
            <a:ext cx="1029460" cy="3457942"/>
          </a:xfrm>
          <a:prstGeom prst="roundRect">
            <a:avLst/>
          </a:prstGeom>
          <a:gradFill flip="none" rotWithShape="1">
            <a:gsLst>
              <a:gs pos="56000">
                <a:srgbClr val="F29D04"/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 rot="20533">
            <a:off x="3321050" y="1522413"/>
            <a:ext cx="900113" cy="3305175"/>
          </a:xfrm>
          <a:prstGeom prst="roundRect">
            <a:avLst/>
          </a:prstGeom>
          <a:noFill/>
          <a:ln w="25400" cap="flat" cmpd="sng" algn="ctr">
            <a:solidFill>
              <a:sysClr val="window" lastClr="FFFFFF"/>
            </a:solidFill>
            <a:prstDash val="sysDot"/>
          </a:ln>
          <a:effectLst>
            <a:outerShdw dist="12700" algn="l" rotWithShape="0">
              <a:srgbClr val="F79646">
                <a:lumMod val="50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 rot="184381">
            <a:off x="3657600" y="1487488"/>
            <a:ext cx="207963" cy="20796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138" name="TextBox 15"/>
          <p:cNvSpPr txBox="1">
            <a:spLocks noChangeArrowheads="1"/>
          </p:cNvSpPr>
          <p:nvPr/>
        </p:nvSpPr>
        <p:spPr bwMode="auto">
          <a:xfrm>
            <a:off x="4591050" y="5522913"/>
            <a:ext cx="13922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7F7F7F"/>
                </a:solidFill>
                <a:latin typeface="Arial Black" pitchFamily="34" charset="0"/>
                <a:ea typeface="BatangChe" pitchFamily="49" charset="-127"/>
              </a:rPr>
              <a:t>03</a:t>
            </a:r>
            <a:endParaRPr lang="zh-CN" altLang="en-US" sz="6600" b="1">
              <a:solidFill>
                <a:srgbClr val="7F7F7F"/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22813" y="2079625"/>
            <a:ext cx="1030287" cy="3409950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5871" y="5433368"/>
            <a:ext cx="1621926" cy="10725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n w="38100" cmpd="sng">
                  <a:solidFill>
                    <a:sysClr val="window" lastClr="FFFFFF"/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latin typeface="Arial Black" pitchFamily="34" charset="0"/>
                <a:ea typeface="BatangChe" pitchFamily="49" charset="-127"/>
              </a:rPr>
              <a:t>03</a:t>
            </a:r>
            <a:endParaRPr lang="zh-CN" altLang="en-US" sz="7200" dirty="0">
              <a:ln w="38100" cmpd="sng">
                <a:solidFill>
                  <a:sysClr val="window" lastClr="FFFFFF"/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19" name="圆角矩形 18"/>
          <p:cNvSpPr/>
          <p:nvPr/>
        </p:nvSpPr>
        <p:spPr>
          <a:xfrm rot="21444755">
            <a:off x="4788268" y="2052617"/>
            <a:ext cx="1029460" cy="3457942"/>
          </a:xfrm>
          <a:prstGeom prst="roundRect">
            <a:avLst/>
          </a:prstGeom>
          <a:gradFill flip="none" rotWithShape="1">
            <a:gsLst>
              <a:gs pos="56000">
                <a:srgbClr val="F29D04"/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 rot="21436152">
            <a:off x="4851400" y="2125663"/>
            <a:ext cx="900113" cy="3303587"/>
          </a:xfrm>
          <a:prstGeom prst="roundRect">
            <a:avLst/>
          </a:prstGeom>
          <a:noFill/>
          <a:ln w="25400" cap="flat" cmpd="sng" algn="ctr">
            <a:solidFill>
              <a:sysClr val="window" lastClr="FFFFFF"/>
            </a:solidFill>
            <a:prstDash val="sysDot"/>
          </a:ln>
          <a:effectLst>
            <a:outerShdw dist="12700" algn="l" rotWithShape="0">
              <a:srgbClr val="F79646">
                <a:lumMod val="50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02225" y="2092325"/>
            <a:ext cx="207963" cy="20796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146" name="TextBox 21"/>
          <p:cNvSpPr txBox="1">
            <a:spLocks noChangeArrowheads="1"/>
          </p:cNvSpPr>
          <p:nvPr/>
        </p:nvSpPr>
        <p:spPr bwMode="auto">
          <a:xfrm rot="184381">
            <a:off x="6061075" y="4938713"/>
            <a:ext cx="1392238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7F7F7F"/>
                </a:solidFill>
                <a:latin typeface="Arial Black" pitchFamily="34" charset="0"/>
                <a:ea typeface="BatangChe" pitchFamily="49" charset="-127"/>
              </a:rPr>
              <a:t>04</a:t>
            </a:r>
            <a:endParaRPr lang="zh-CN" altLang="en-US" sz="6600" b="1">
              <a:solidFill>
                <a:srgbClr val="7F7F7F"/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23" name="圆角矩形 22"/>
          <p:cNvSpPr/>
          <p:nvPr/>
        </p:nvSpPr>
        <p:spPr>
          <a:xfrm rot="184381">
            <a:off x="6311900" y="1495425"/>
            <a:ext cx="1030288" cy="3409950"/>
          </a:xfrm>
          <a:prstGeom prst="roundRect">
            <a:avLst/>
          </a:prstGeom>
          <a:solidFill>
            <a:sysClr val="window" lastClr="FFFFFF">
              <a:lumMod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 rot="184381">
            <a:off x="6010621" y="4871940"/>
            <a:ext cx="1621926" cy="10725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 smtClean="0">
                <a:ln w="38100" cmpd="sng">
                  <a:solidFill>
                    <a:sysClr val="window" lastClr="FFFFFF"/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latin typeface="Arial Black" pitchFamily="34" charset="0"/>
                <a:ea typeface="BatangChe" pitchFamily="49" charset="-127"/>
              </a:rPr>
              <a:t>04</a:t>
            </a:r>
            <a:endParaRPr lang="zh-CN" altLang="en-US" sz="7200" dirty="0">
              <a:ln w="38100" cmpd="sng">
                <a:solidFill>
                  <a:sysClr val="window" lastClr="FFFFFF"/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latin typeface="Arial Black" pitchFamily="34" charset="0"/>
              <a:ea typeface="BatangChe" pitchFamily="49" charset="-127"/>
            </a:endParaRPr>
          </a:p>
        </p:txBody>
      </p:sp>
      <p:sp>
        <p:nvSpPr>
          <p:cNvPr id="25" name="圆角矩形 24"/>
          <p:cNvSpPr/>
          <p:nvPr/>
        </p:nvSpPr>
        <p:spPr>
          <a:xfrm rot="29136">
            <a:off x="6377787" y="1472064"/>
            <a:ext cx="1029460" cy="3457942"/>
          </a:xfrm>
          <a:prstGeom prst="roundRect">
            <a:avLst/>
          </a:prstGeom>
          <a:gradFill flip="none" rotWithShape="1">
            <a:gsLst>
              <a:gs pos="56000">
                <a:srgbClr val="F29D04"/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 rot="20533">
            <a:off x="6440488" y="1544638"/>
            <a:ext cx="901700" cy="3303587"/>
          </a:xfrm>
          <a:prstGeom prst="roundRect">
            <a:avLst/>
          </a:prstGeom>
          <a:noFill/>
          <a:ln w="25400" cap="flat" cmpd="sng" algn="ctr">
            <a:solidFill>
              <a:sysClr val="window" lastClr="FFFFFF"/>
            </a:solidFill>
            <a:prstDash val="sysDot"/>
          </a:ln>
          <a:effectLst>
            <a:outerShdw dist="12700" algn="l" rotWithShape="0">
              <a:srgbClr val="F79646">
                <a:lumMod val="50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7" name="椭圆 26"/>
          <p:cNvSpPr/>
          <p:nvPr/>
        </p:nvSpPr>
        <p:spPr>
          <a:xfrm rot="184381">
            <a:off x="6777038" y="1509713"/>
            <a:ext cx="207962" cy="20796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2700" y="1349375"/>
            <a:ext cx="2155825" cy="982663"/>
          </a:xfrm>
          <a:custGeom>
            <a:avLst/>
            <a:gdLst>
              <a:gd name="connsiteX0" fmla="*/ 0 w 1993691"/>
              <a:gd name="connsiteY0" fmla="*/ 0 h 974361"/>
              <a:gd name="connsiteX1" fmla="*/ 1993691 w 1993691"/>
              <a:gd name="connsiteY1" fmla="*/ 974361 h 974361"/>
              <a:gd name="connsiteX0" fmla="*/ 0 w 1993691"/>
              <a:gd name="connsiteY0" fmla="*/ 0 h 974361"/>
              <a:gd name="connsiteX1" fmla="*/ 1993691 w 1993691"/>
              <a:gd name="connsiteY1" fmla="*/ 974361 h 974361"/>
              <a:gd name="connsiteX0" fmla="*/ 0 w 1993691"/>
              <a:gd name="connsiteY0" fmla="*/ 0 h 1100308"/>
              <a:gd name="connsiteX1" fmla="*/ 1993691 w 1993691"/>
              <a:gd name="connsiteY1" fmla="*/ 974361 h 1100308"/>
              <a:gd name="connsiteX0" fmla="*/ 0 w 2413100"/>
              <a:gd name="connsiteY0" fmla="*/ 0 h 1100308"/>
              <a:gd name="connsiteX1" fmla="*/ 2413100 w 2413100"/>
              <a:gd name="connsiteY1" fmla="*/ 974361 h 110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3100" h="1100308">
                <a:moveTo>
                  <a:pt x="0" y="0"/>
                </a:moveTo>
                <a:cubicBezTo>
                  <a:pt x="1079291" y="1833796"/>
                  <a:pt x="869114" y="774493"/>
                  <a:pt x="2413100" y="974361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01875" y="1179513"/>
            <a:ext cx="1527175" cy="906462"/>
          </a:xfrm>
          <a:custGeom>
            <a:avLst/>
            <a:gdLst>
              <a:gd name="connsiteX0" fmla="*/ 0 w 1633987"/>
              <a:gd name="connsiteY0" fmla="*/ 1012754 h 1012754"/>
              <a:gd name="connsiteX1" fmla="*/ 1289154 w 1633987"/>
              <a:gd name="connsiteY1" fmla="*/ 8413 h 1012754"/>
              <a:gd name="connsiteX2" fmla="*/ 1633928 w 1633987"/>
              <a:gd name="connsiteY2" fmla="*/ 518078 h 1012754"/>
              <a:gd name="connsiteX0" fmla="*/ 0 w 1708912"/>
              <a:gd name="connsiteY0" fmla="*/ 1013432 h 1013432"/>
              <a:gd name="connsiteX1" fmla="*/ 1289154 w 1708912"/>
              <a:gd name="connsiteY1" fmla="*/ 9091 h 1013432"/>
              <a:gd name="connsiteX2" fmla="*/ 1708879 w 1708912"/>
              <a:gd name="connsiteY2" fmla="*/ 503766 h 101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912" h="1013432">
                <a:moveTo>
                  <a:pt x="0" y="1013432"/>
                </a:moveTo>
                <a:cubicBezTo>
                  <a:pt x="508416" y="552484"/>
                  <a:pt x="1004341" y="94035"/>
                  <a:pt x="1289154" y="9091"/>
                </a:cubicBezTo>
                <a:cubicBezTo>
                  <a:pt x="1573967" y="-75853"/>
                  <a:pt x="1711377" y="461294"/>
                  <a:pt x="1708879" y="503766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981450" y="1235075"/>
            <a:ext cx="1217613" cy="1008063"/>
          </a:xfrm>
          <a:custGeom>
            <a:avLst/>
            <a:gdLst>
              <a:gd name="connsiteX0" fmla="*/ 0 w 1633987"/>
              <a:gd name="connsiteY0" fmla="*/ 1012754 h 1012754"/>
              <a:gd name="connsiteX1" fmla="*/ 1289154 w 1633987"/>
              <a:gd name="connsiteY1" fmla="*/ 8413 h 1012754"/>
              <a:gd name="connsiteX2" fmla="*/ 1633928 w 1633987"/>
              <a:gd name="connsiteY2" fmla="*/ 518078 h 1012754"/>
              <a:gd name="connsiteX0" fmla="*/ 0 w 1414888"/>
              <a:gd name="connsiteY0" fmla="*/ 1022874 h 1862323"/>
              <a:gd name="connsiteX1" fmla="*/ 1289154 w 1414888"/>
              <a:gd name="connsiteY1" fmla="*/ 18533 h 1862323"/>
              <a:gd name="connsiteX2" fmla="*/ 1364105 w 1414888"/>
              <a:gd name="connsiteY2" fmla="*/ 1862323 h 1862323"/>
              <a:gd name="connsiteX0" fmla="*/ 0 w 1364148"/>
              <a:gd name="connsiteY0" fmla="*/ 279647 h 1119096"/>
              <a:gd name="connsiteX1" fmla="*/ 1034321 w 1364148"/>
              <a:gd name="connsiteY1" fmla="*/ 174716 h 1119096"/>
              <a:gd name="connsiteX2" fmla="*/ 1364105 w 1364148"/>
              <a:gd name="connsiteY2" fmla="*/ 1119096 h 1119096"/>
              <a:gd name="connsiteX0" fmla="*/ 0 w 1364123"/>
              <a:gd name="connsiteY0" fmla="*/ 289987 h 1129436"/>
              <a:gd name="connsiteX1" fmla="*/ 1034321 w 1364123"/>
              <a:gd name="connsiteY1" fmla="*/ 185056 h 1129436"/>
              <a:gd name="connsiteX2" fmla="*/ 1364105 w 1364123"/>
              <a:gd name="connsiteY2" fmla="*/ 1129436 h 112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23" h="1129436">
                <a:moveTo>
                  <a:pt x="0" y="289987"/>
                </a:moveTo>
                <a:cubicBezTo>
                  <a:pt x="508416" y="-170961"/>
                  <a:pt x="956872" y="15168"/>
                  <a:pt x="1034321" y="185056"/>
                </a:cubicBezTo>
                <a:cubicBezTo>
                  <a:pt x="1111770" y="354944"/>
                  <a:pt x="1366603" y="1086964"/>
                  <a:pt x="1364105" y="1129436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373688" y="1619250"/>
            <a:ext cx="1539875" cy="584200"/>
          </a:xfrm>
          <a:custGeom>
            <a:avLst/>
            <a:gdLst>
              <a:gd name="connsiteX0" fmla="*/ 0 w 1633987"/>
              <a:gd name="connsiteY0" fmla="*/ 1012754 h 1012754"/>
              <a:gd name="connsiteX1" fmla="*/ 1289154 w 1633987"/>
              <a:gd name="connsiteY1" fmla="*/ 8413 h 1012754"/>
              <a:gd name="connsiteX2" fmla="*/ 1633928 w 1633987"/>
              <a:gd name="connsiteY2" fmla="*/ 518078 h 1012754"/>
              <a:gd name="connsiteX0" fmla="*/ 0 w 1414888"/>
              <a:gd name="connsiteY0" fmla="*/ 1022874 h 1862323"/>
              <a:gd name="connsiteX1" fmla="*/ 1289154 w 1414888"/>
              <a:gd name="connsiteY1" fmla="*/ 18533 h 1862323"/>
              <a:gd name="connsiteX2" fmla="*/ 1364105 w 1414888"/>
              <a:gd name="connsiteY2" fmla="*/ 1862323 h 1862323"/>
              <a:gd name="connsiteX0" fmla="*/ 0 w 1364148"/>
              <a:gd name="connsiteY0" fmla="*/ 279647 h 1119096"/>
              <a:gd name="connsiteX1" fmla="*/ 1034321 w 1364148"/>
              <a:gd name="connsiteY1" fmla="*/ 174716 h 1119096"/>
              <a:gd name="connsiteX2" fmla="*/ 1364105 w 1364148"/>
              <a:gd name="connsiteY2" fmla="*/ 1119096 h 1119096"/>
              <a:gd name="connsiteX0" fmla="*/ 0 w 1364123"/>
              <a:gd name="connsiteY0" fmla="*/ 289987 h 1129436"/>
              <a:gd name="connsiteX1" fmla="*/ 1034321 w 1364123"/>
              <a:gd name="connsiteY1" fmla="*/ 185056 h 1129436"/>
              <a:gd name="connsiteX2" fmla="*/ 1364105 w 1364123"/>
              <a:gd name="connsiteY2" fmla="*/ 1129436 h 1129436"/>
              <a:gd name="connsiteX0" fmla="*/ 0 w 1723880"/>
              <a:gd name="connsiteY0" fmla="*/ 513114 h 513114"/>
              <a:gd name="connsiteX1" fmla="*/ 1034321 w 1723880"/>
              <a:gd name="connsiteY1" fmla="*/ 408183 h 513114"/>
              <a:gd name="connsiteX2" fmla="*/ 1723869 w 1723880"/>
              <a:gd name="connsiteY2" fmla="*/ 3448 h 513114"/>
              <a:gd name="connsiteX0" fmla="*/ 0 w 1723877"/>
              <a:gd name="connsiteY0" fmla="*/ 511809 h 654152"/>
              <a:gd name="connsiteX1" fmla="*/ 884419 w 1723877"/>
              <a:gd name="connsiteY1" fmla="*/ 646721 h 654152"/>
              <a:gd name="connsiteX2" fmla="*/ 1723869 w 1723877"/>
              <a:gd name="connsiteY2" fmla="*/ 2143 h 65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3877" h="654152">
                <a:moveTo>
                  <a:pt x="0" y="511809"/>
                </a:moveTo>
                <a:cubicBezTo>
                  <a:pt x="508416" y="50861"/>
                  <a:pt x="597108" y="731665"/>
                  <a:pt x="884419" y="646721"/>
                </a:cubicBezTo>
                <a:cubicBezTo>
                  <a:pt x="1171730" y="561777"/>
                  <a:pt x="1726367" y="-40329"/>
                  <a:pt x="1723869" y="2143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050088" y="1052513"/>
            <a:ext cx="2124075" cy="947737"/>
          </a:xfrm>
          <a:custGeom>
            <a:avLst/>
            <a:gdLst>
              <a:gd name="connsiteX0" fmla="*/ 0 w 1633987"/>
              <a:gd name="connsiteY0" fmla="*/ 1012754 h 1012754"/>
              <a:gd name="connsiteX1" fmla="*/ 1289154 w 1633987"/>
              <a:gd name="connsiteY1" fmla="*/ 8413 h 1012754"/>
              <a:gd name="connsiteX2" fmla="*/ 1633928 w 1633987"/>
              <a:gd name="connsiteY2" fmla="*/ 518078 h 1012754"/>
              <a:gd name="connsiteX0" fmla="*/ 0 w 1414888"/>
              <a:gd name="connsiteY0" fmla="*/ 1022874 h 1862323"/>
              <a:gd name="connsiteX1" fmla="*/ 1289154 w 1414888"/>
              <a:gd name="connsiteY1" fmla="*/ 18533 h 1862323"/>
              <a:gd name="connsiteX2" fmla="*/ 1364105 w 1414888"/>
              <a:gd name="connsiteY2" fmla="*/ 1862323 h 1862323"/>
              <a:gd name="connsiteX0" fmla="*/ 0 w 1364148"/>
              <a:gd name="connsiteY0" fmla="*/ 279647 h 1119096"/>
              <a:gd name="connsiteX1" fmla="*/ 1034321 w 1364148"/>
              <a:gd name="connsiteY1" fmla="*/ 174716 h 1119096"/>
              <a:gd name="connsiteX2" fmla="*/ 1364105 w 1364148"/>
              <a:gd name="connsiteY2" fmla="*/ 1119096 h 1119096"/>
              <a:gd name="connsiteX0" fmla="*/ 0 w 1364123"/>
              <a:gd name="connsiteY0" fmla="*/ 289987 h 1129436"/>
              <a:gd name="connsiteX1" fmla="*/ 1034321 w 1364123"/>
              <a:gd name="connsiteY1" fmla="*/ 185056 h 1129436"/>
              <a:gd name="connsiteX2" fmla="*/ 1364105 w 1364123"/>
              <a:gd name="connsiteY2" fmla="*/ 1129436 h 1129436"/>
              <a:gd name="connsiteX0" fmla="*/ 0 w 1738870"/>
              <a:gd name="connsiteY0" fmla="*/ 265576 h 850193"/>
              <a:gd name="connsiteX1" fmla="*/ 1034321 w 1738870"/>
              <a:gd name="connsiteY1" fmla="*/ 160645 h 850193"/>
              <a:gd name="connsiteX2" fmla="*/ 1738859 w 1738870"/>
              <a:gd name="connsiteY2" fmla="*/ 850193 h 850193"/>
              <a:gd name="connsiteX0" fmla="*/ 0 w 1738902"/>
              <a:gd name="connsiteY0" fmla="*/ 226278 h 810895"/>
              <a:gd name="connsiteX1" fmla="*/ 1034321 w 1738902"/>
              <a:gd name="connsiteY1" fmla="*/ 121347 h 810895"/>
              <a:gd name="connsiteX2" fmla="*/ 1738859 w 1738902"/>
              <a:gd name="connsiteY2" fmla="*/ 810895 h 810895"/>
              <a:gd name="connsiteX0" fmla="*/ 0 w 2376365"/>
              <a:gd name="connsiteY0" fmla="*/ 263775 h 814840"/>
              <a:gd name="connsiteX1" fmla="*/ 1034321 w 2376365"/>
              <a:gd name="connsiteY1" fmla="*/ 158844 h 814840"/>
              <a:gd name="connsiteX2" fmla="*/ 2376361 w 2376365"/>
              <a:gd name="connsiteY2" fmla="*/ 814840 h 814840"/>
              <a:gd name="connsiteX0" fmla="*/ 0 w 2376366"/>
              <a:gd name="connsiteY0" fmla="*/ 508726 h 1059791"/>
              <a:gd name="connsiteX1" fmla="*/ 1034321 w 2376366"/>
              <a:gd name="connsiteY1" fmla="*/ 403795 h 1059791"/>
              <a:gd name="connsiteX2" fmla="*/ 2376361 w 2376366"/>
              <a:gd name="connsiteY2" fmla="*/ 1059791 h 10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6366" h="1059791">
                <a:moveTo>
                  <a:pt x="0" y="508726"/>
                </a:moveTo>
                <a:cubicBezTo>
                  <a:pt x="508416" y="47778"/>
                  <a:pt x="554378" y="-308773"/>
                  <a:pt x="1034321" y="403795"/>
                </a:cubicBezTo>
                <a:cubicBezTo>
                  <a:pt x="1514264" y="1116363"/>
                  <a:pt x="2378859" y="1017319"/>
                  <a:pt x="2376361" y="1059791"/>
                </a:cubicBezTo>
              </a:path>
            </a:pathLst>
          </a:cu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 rot="21367075">
            <a:off x="1784350" y="2530475"/>
            <a:ext cx="939800" cy="5921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Your</a:t>
            </a:r>
            <a:r>
              <a:rPr lang="en-US" altLang="zh-CN" sz="16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rgbClr val="F7964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21408878">
            <a:off x="1820863" y="3113088"/>
            <a:ext cx="1065212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add your text. add your text. add your text. add your text. add your text. add your text. </a:t>
            </a:r>
          </a:p>
        </p:txBody>
      </p:sp>
      <p:sp>
        <p:nvSpPr>
          <p:cNvPr id="35" name="TextBox 34"/>
          <p:cNvSpPr txBox="1"/>
          <p:nvPr/>
        </p:nvSpPr>
        <p:spPr>
          <a:xfrm rot="21367075">
            <a:off x="4833938" y="2493963"/>
            <a:ext cx="941387" cy="590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Your</a:t>
            </a:r>
            <a:r>
              <a:rPr lang="en-US" altLang="zh-CN" sz="16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rgbClr val="F7964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21408878">
            <a:off x="4872038" y="3074988"/>
            <a:ext cx="1063625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add your text. add your text. add your text. add your text. add your text. add your text.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7088" y="1943100"/>
            <a:ext cx="939800" cy="590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Your</a:t>
            </a:r>
            <a:r>
              <a:rPr lang="en-US" altLang="zh-CN" sz="16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rgbClr val="F7964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41803">
            <a:off x="3314700" y="2525713"/>
            <a:ext cx="1063625" cy="2030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add your text. add your text. add your text. add your text. add your text. add your text.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86525" y="1957388"/>
            <a:ext cx="939800" cy="590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Your</a:t>
            </a:r>
            <a:r>
              <a:rPr lang="en-US" altLang="zh-CN" sz="16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F79646">
                    <a:lumMod val="50000"/>
                  </a:srgbClr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rial Black" pitchFamily="34" charset="0"/>
                <a:cs typeface="Times New Roman" pitchFamily="18" charset="0"/>
              </a:rPr>
              <a:t>text</a:t>
            </a:r>
            <a:endParaRPr lang="zh-CN" altLang="en-US" sz="2000" dirty="0">
              <a:solidFill>
                <a:srgbClr val="F79646">
                  <a:lumMod val="50000"/>
                </a:srgbClr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41803">
            <a:off x="6434138" y="2540000"/>
            <a:ext cx="1063625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ea typeface="微软雅黑" pitchFamily="34" charset="-122"/>
                <a:cs typeface="Arial" pitchFamily="34" charset="0"/>
              </a:rPr>
              <a:t>add your text. add your text. add your text. add your text. add your text. add your text.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3568" y="550421"/>
            <a:ext cx="7776864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79646">
                    <a:lumMod val="50000"/>
                  </a:srgb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rial Black" pitchFamily="34" charset="0"/>
              </a:rPr>
              <a:t>Click here to add your title</a:t>
            </a:r>
            <a:endParaRPr lang="zh-CN" altLang="en-US" sz="3600" kern="0" dirty="0">
              <a:solidFill>
                <a:srgbClr val="F79646">
                  <a:lumMod val="50000"/>
                </a:srgb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1075"/>
            <a:ext cx="9144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下箭头 2"/>
          <p:cNvSpPr/>
          <p:nvPr/>
        </p:nvSpPr>
        <p:spPr>
          <a:xfrm>
            <a:off x="1368425" y="4241800"/>
            <a:ext cx="415925" cy="576263"/>
          </a:xfrm>
          <a:prstGeom prst="downArrow">
            <a:avLst/>
          </a:prstGeom>
          <a:gradFill flip="none" rotWithShape="1">
            <a:gsLst>
              <a:gs pos="35000">
                <a:srgbClr val="BF5200"/>
              </a:gs>
              <a:gs pos="100000">
                <a:srgbClr val="6C3B00"/>
              </a:gs>
              <a:gs pos="11000">
                <a:srgbClr val="5F3000"/>
              </a:gs>
              <a:gs pos="61000">
                <a:srgbClr val="FFB7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5076825" y="4241800"/>
            <a:ext cx="415925" cy="576263"/>
          </a:xfrm>
          <a:prstGeom prst="downArrow">
            <a:avLst/>
          </a:prstGeom>
          <a:gradFill flip="none" rotWithShape="1">
            <a:gsLst>
              <a:gs pos="35000">
                <a:srgbClr val="BF5200"/>
              </a:gs>
              <a:gs pos="100000">
                <a:srgbClr val="6C3B00"/>
              </a:gs>
              <a:gs pos="11000">
                <a:srgbClr val="5F3000"/>
              </a:gs>
              <a:gs pos="61000">
                <a:srgbClr val="FFB7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5" name="下箭头 4"/>
          <p:cNvSpPr/>
          <p:nvPr/>
        </p:nvSpPr>
        <p:spPr>
          <a:xfrm flipV="1">
            <a:off x="3228975" y="2814638"/>
            <a:ext cx="415925" cy="576262"/>
          </a:xfrm>
          <a:prstGeom prst="downArrow">
            <a:avLst/>
          </a:prstGeom>
          <a:gradFill flip="none" rotWithShape="1">
            <a:gsLst>
              <a:gs pos="35000">
                <a:srgbClr val="BF5200"/>
              </a:gs>
              <a:gs pos="100000">
                <a:srgbClr val="6C3B00"/>
              </a:gs>
              <a:gs pos="11000">
                <a:srgbClr val="5F3000"/>
              </a:gs>
              <a:gs pos="61000">
                <a:srgbClr val="FFB7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6" name="下箭头 5"/>
          <p:cNvSpPr/>
          <p:nvPr/>
        </p:nvSpPr>
        <p:spPr>
          <a:xfrm flipV="1">
            <a:off x="6875463" y="2814638"/>
            <a:ext cx="415925" cy="576262"/>
          </a:xfrm>
          <a:prstGeom prst="downArrow">
            <a:avLst/>
          </a:prstGeom>
          <a:gradFill flip="none" rotWithShape="1">
            <a:gsLst>
              <a:gs pos="35000">
                <a:srgbClr val="BF5200"/>
              </a:gs>
              <a:gs pos="100000">
                <a:srgbClr val="6C3B00"/>
              </a:gs>
              <a:gs pos="11000">
                <a:srgbClr val="5F3000"/>
              </a:gs>
              <a:gs pos="61000">
                <a:srgbClr val="FFB7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588" y="3609975"/>
            <a:ext cx="1131887" cy="3873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673105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2010</a:t>
            </a:r>
            <a:endParaRPr lang="zh-CN" altLang="en-US" sz="2400" dirty="0">
              <a:solidFill>
                <a:srgbClr val="673105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1788" y="3609975"/>
            <a:ext cx="1131887" cy="3873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673105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2011</a:t>
            </a:r>
            <a:endParaRPr lang="zh-CN" altLang="en-US" sz="2400" dirty="0">
              <a:solidFill>
                <a:srgbClr val="673105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250" y="3609975"/>
            <a:ext cx="1131888" cy="3873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673105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2012</a:t>
            </a:r>
            <a:endParaRPr lang="zh-CN" altLang="en-US" sz="2400" dirty="0">
              <a:solidFill>
                <a:srgbClr val="673105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5575" y="3609975"/>
            <a:ext cx="1131888" cy="3873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673105"/>
                </a:solidFill>
                <a:effectLst>
                  <a:outerShdw dist="38100" dir="5400000" algn="t" rotWithShape="0">
                    <a:sysClr val="window" lastClr="FFFFFF">
                      <a:alpha val="55000"/>
                    </a:sysClr>
                  </a:outerShdw>
                </a:effectLst>
                <a:latin typeface="Adidas Unity" pitchFamily="2" charset="0"/>
                <a:cs typeface="Times New Roman" pitchFamily="18" charset="0"/>
              </a:rPr>
              <a:t>2013</a:t>
            </a:r>
            <a:endParaRPr lang="zh-CN" altLang="en-US" sz="2400" dirty="0">
              <a:solidFill>
                <a:srgbClr val="673105"/>
              </a:solidFill>
              <a:effectLst>
                <a:outerShdw dist="38100" dir="5400000" algn="t" rotWithShape="0">
                  <a:sysClr val="window" lastClr="FFFFFF">
                    <a:alpha val="55000"/>
                  </a:sysClr>
                </a:outerShdw>
              </a:effectLst>
              <a:latin typeface="Adidas Unity" pitchFamily="2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213" y="4903788"/>
            <a:ext cx="2087562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Click here to add your text.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55875" y="1557338"/>
            <a:ext cx="20875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Click here to add your text.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0213" y="4903788"/>
            <a:ext cx="2087562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Click here to add your text.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27738" y="1557338"/>
            <a:ext cx="2087562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ea typeface="微软雅黑" pitchFamily="34" charset="-122"/>
                <a:cs typeface="Arial" pitchFamily="34" charset="0"/>
              </a:rPr>
              <a:t>Click here to add your text. Click here to add your text. Click here to add your text. Click here to add your text.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113" y="661988"/>
            <a:ext cx="7061200" cy="5349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004F8A"/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Agency FB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ffectLst>
                  <a:outerShdw dist="38100" dir="5400000" algn="t" rotWithShape="0">
                    <a:sysClr val="window" lastClr="FFFFFF">
                      <a:alpha val="40000"/>
                    </a:sysClr>
                  </a:outerShdw>
                </a:effectLst>
                <a:latin typeface="Adidas Unity" pitchFamily="2" charset="0"/>
              </a:rPr>
              <a:t>Click here to add your title</a:t>
            </a:r>
            <a:endParaRPr lang="zh-CN" altLang="en-US" dirty="0"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0000"/>
                  </a:sysClr>
                </a:outerShdw>
              </a:effectLst>
              <a:latin typeface="Adidas Un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1958975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328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Calibri</vt:lpstr>
      <vt:lpstr>微软雅黑</vt:lpstr>
      <vt:lpstr>Arial Black</vt:lpstr>
      <vt:lpstr>BatangChe</vt:lpstr>
      <vt:lpstr>Times New Roman</vt:lpstr>
      <vt:lpstr>Adidas Unity</vt:lpstr>
      <vt:lpstr>默认设计模板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aying</dc:creator>
  <cp:lastModifiedBy>Administrator</cp:lastModifiedBy>
  <cp:revision>25</cp:revision>
  <dcterms:created xsi:type="dcterms:W3CDTF">2010-06-22T11:18:12Z</dcterms:created>
  <dcterms:modified xsi:type="dcterms:W3CDTF">2016-07-06T15:21:02Z</dcterms:modified>
</cp:coreProperties>
</file>