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58" r:id="rId3"/>
    <p:sldId id="259" r:id="rId4"/>
    <p:sldId id="260" r:id="rId5"/>
    <p:sldId id="261" r:id="rId6"/>
    <p:sldId id="272" r:id="rId7"/>
    <p:sldId id="271" r:id="rId8"/>
    <p:sldId id="280" r:id="rId9"/>
    <p:sldId id="270" r:id="rId10"/>
    <p:sldId id="268" r:id="rId11"/>
    <p:sldId id="266" r:id="rId12"/>
    <p:sldId id="267" r:id="rId13"/>
    <p:sldId id="282" r:id="rId14"/>
    <p:sldId id="265" r:id="rId15"/>
    <p:sldId id="269" r:id="rId16"/>
    <p:sldId id="278" r:id="rId17"/>
    <p:sldId id="262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6811" userDrawn="1">
          <p15:clr>
            <a:srgbClr val="A4A3A4"/>
          </p15:clr>
        </p15:guide>
        <p15:guide id="4" pos="3681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6" pos="4566" userDrawn="1">
          <p15:clr>
            <a:srgbClr val="A4A3A4"/>
          </p15:clr>
        </p15:guide>
        <p15:guide id="7" pos="3160" userDrawn="1">
          <p15:clr>
            <a:srgbClr val="A4A3A4"/>
          </p15:clr>
        </p15:guide>
        <p15:guide id="8" orient="horz" pos="1502" userDrawn="1">
          <p15:clr>
            <a:srgbClr val="A4A3A4"/>
          </p15:clr>
        </p15:guide>
        <p15:guide id="9" orient="horz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E86CE"/>
    <a:srgbClr val="406FC4"/>
    <a:srgbClr val="7B9CD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2692" autoAdjust="0"/>
  </p:normalViewPr>
  <p:slideViewPr>
    <p:cSldViewPr snapToGrid="0">
      <p:cViewPr>
        <p:scale>
          <a:sx n="66" d="100"/>
          <a:sy n="66" d="100"/>
        </p:scale>
        <p:origin x="-918" y="-132"/>
      </p:cViewPr>
      <p:guideLst>
        <p:guide orient="horz" pos="1344"/>
        <p:guide orient="horz" pos="1502"/>
        <p:guide orient="horz" pos="2818"/>
        <p:guide pos="869"/>
        <p:guide pos="6811"/>
        <p:guide pos="3681"/>
        <p:guide pos="4248"/>
        <p:guide pos="4566"/>
        <p:guide pos="3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896752376461099E-2"/>
          <c:y val="0.15937490901826062"/>
          <c:w val="0.92659693135464383"/>
          <c:h val="0.689261594712869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7412992"/>
        <c:axId val="97429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Pt>
            <c:idx val="1"/>
            <c:bubble3D val="0"/>
            <c:spPr>
              <a:ln w="28575" cap="rnd">
                <a:solidFill>
                  <a:schemeClr val="accent5">
                    <a:lumMod val="50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ln w="28575" cap="rnd">
                <a:solidFill>
                  <a:schemeClr val="accent5">
                    <a:lumMod val="50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ln w="28575" cap="rnd">
                <a:solidFill>
                  <a:schemeClr val="accent5">
                    <a:lumMod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7412992"/>
        <c:axId val="97429376"/>
      </c:lineChart>
      <c:catAx>
        <c:axId val="9741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29376"/>
        <c:crosses val="autoZero"/>
        <c:auto val="1"/>
        <c:lblAlgn val="ctr"/>
        <c:lblOffset val="100"/>
        <c:noMultiLvlLbl val="0"/>
      </c:catAx>
      <c:valAx>
        <c:axId val="97429376"/>
        <c:scaling>
          <c:orientation val="minMax"/>
          <c:max val="500"/>
        </c:scaling>
        <c:delete val="1"/>
        <c:axPos val="l"/>
        <c:numFmt formatCode="General" sourceLinked="1"/>
        <c:majorTickMark val="none"/>
        <c:minorTickMark val="none"/>
        <c:tickLblPos val="nextTo"/>
        <c:crossAx val="9741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7342E-8541-49EE-88B2-AC7071741C53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7D420-C602-4D07-8413-6444434CB3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3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 userDrawn="1"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 userDrawn="1"/>
        </p:nvSpPr>
        <p:spPr>
          <a:xfrm flipH="1" flipV="1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B6DA-4EF3-40A0-B19E-AE0E0CBEE1C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3743-8695-496A-A9FD-3F2CAC2C2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01379" y="986971"/>
            <a:ext cx="9389242" cy="4630058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7986764" y="4821892"/>
            <a:ext cx="2803857" cy="795137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V="1">
            <a:off x="1401379" y="986971"/>
            <a:ext cx="2803860" cy="795137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36530" y="1734806"/>
            <a:ext cx="5478597" cy="313438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 smtClean="0">
                <a:cs typeface="Times New Roman" panose="02020603050405020304" pitchFamily="18" charset="0"/>
              </a:rPr>
              <a:t>TEXT HERE</a:t>
            </a:r>
            <a:endParaRPr lang="zh-CN" altLang="en-US" sz="6000" dirty="0"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>
            <a:stCxn id="16" idx="3"/>
            <a:endCxn id="10" idx="0"/>
          </p:cNvCxnSpPr>
          <p:nvPr/>
        </p:nvCxnSpPr>
        <p:spPr>
          <a:xfrm flipH="1" flipV="1">
            <a:off x="6096000" y="986971"/>
            <a:ext cx="2819127" cy="231502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0" idx="0"/>
          </p:cNvCxnSpPr>
          <p:nvPr/>
        </p:nvCxnSpPr>
        <p:spPr>
          <a:xfrm flipV="1">
            <a:off x="3436530" y="986971"/>
            <a:ext cx="2659470" cy="231502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58747" y="2273300"/>
            <a:ext cx="2120415" cy="3343729"/>
            <a:chOff x="10334624" y="6126163"/>
            <a:chExt cx="1857376" cy="2928937"/>
          </a:xfrm>
        </p:grpSpPr>
        <p:sp>
          <p:nvSpPr>
            <p:cNvPr id="14" name="Freeform 256"/>
            <p:cNvSpPr>
              <a:spLocks/>
            </p:cNvSpPr>
            <p:nvPr/>
          </p:nvSpPr>
          <p:spPr bwMode="auto">
            <a:xfrm>
              <a:off x="10752137" y="6461125"/>
              <a:ext cx="227013" cy="147638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5 w 6"/>
                <a:gd name="T5" fmla="*/ 4 h 4"/>
                <a:gd name="T6" fmla="*/ 6 w 6"/>
                <a:gd name="T7" fmla="*/ 3 h 4"/>
                <a:gd name="T8" fmla="*/ 6 w 6"/>
                <a:gd name="T9" fmla="*/ 0 h 4"/>
                <a:gd name="T10" fmla="*/ 0 w 6"/>
                <a:gd name="T11" fmla="*/ 0 h 4"/>
                <a:gd name="T12" fmla="*/ 0 w 6"/>
                <a:gd name="T13" fmla="*/ 1 h 4"/>
                <a:gd name="T14" fmla="*/ 2 w 6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3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57"/>
            <p:cNvSpPr>
              <a:spLocks/>
            </p:cNvSpPr>
            <p:nvPr/>
          </p:nvSpPr>
          <p:spPr bwMode="auto">
            <a:xfrm>
              <a:off x="10714037" y="6126163"/>
              <a:ext cx="303213" cy="407988"/>
            </a:xfrm>
            <a:custGeom>
              <a:avLst/>
              <a:gdLst>
                <a:gd name="T0" fmla="*/ 1 w 8"/>
                <a:gd name="T1" fmla="*/ 4 h 11"/>
                <a:gd name="T2" fmla="*/ 1 w 8"/>
                <a:gd name="T3" fmla="*/ 6 h 11"/>
                <a:gd name="T4" fmla="*/ 1 w 8"/>
                <a:gd name="T5" fmla="*/ 7 h 11"/>
                <a:gd name="T6" fmla="*/ 1 w 8"/>
                <a:gd name="T7" fmla="*/ 7 h 11"/>
                <a:gd name="T8" fmla="*/ 1 w 8"/>
                <a:gd name="T9" fmla="*/ 9 h 11"/>
                <a:gd name="T10" fmla="*/ 3 w 8"/>
                <a:gd name="T11" fmla="*/ 11 h 11"/>
                <a:gd name="T12" fmla="*/ 5 w 8"/>
                <a:gd name="T13" fmla="*/ 11 h 11"/>
                <a:gd name="T14" fmla="*/ 7 w 8"/>
                <a:gd name="T15" fmla="*/ 9 h 11"/>
                <a:gd name="T16" fmla="*/ 7 w 8"/>
                <a:gd name="T17" fmla="*/ 8 h 11"/>
                <a:gd name="T18" fmla="*/ 8 w 8"/>
                <a:gd name="T19" fmla="*/ 8 h 11"/>
                <a:gd name="T20" fmla="*/ 8 w 8"/>
                <a:gd name="T21" fmla="*/ 7 h 11"/>
                <a:gd name="T22" fmla="*/ 8 w 8"/>
                <a:gd name="T23" fmla="*/ 5 h 11"/>
                <a:gd name="T24" fmla="*/ 8 w 8"/>
                <a:gd name="T25" fmla="*/ 4 h 11"/>
                <a:gd name="T26" fmla="*/ 5 w 8"/>
                <a:gd name="T27" fmla="*/ 0 h 11"/>
                <a:gd name="T28" fmla="*/ 1 w 8"/>
                <a:gd name="T29" fmla="*/ 3 h 11"/>
                <a:gd name="T30" fmla="*/ 1 w 8"/>
                <a:gd name="T3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4"/>
                  </a:moveTo>
                  <a:cubicBezTo>
                    <a:pt x="1" y="4"/>
                    <a:pt x="0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2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0"/>
                    <a:pt x="5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8"/>
            <p:cNvSpPr>
              <a:spLocks/>
            </p:cNvSpPr>
            <p:nvPr/>
          </p:nvSpPr>
          <p:spPr bwMode="auto">
            <a:xfrm>
              <a:off x="10714037" y="6164263"/>
              <a:ext cx="303213" cy="369888"/>
            </a:xfrm>
            <a:custGeom>
              <a:avLst/>
              <a:gdLst>
                <a:gd name="T0" fmla="*/ 8 w 8"/>
                <a:gd name="T1" fmla="*/ 4 h 10"/>
                <a:gd name="T2" fmla="*/ 8 w 8"/>
                <a:gd name="T3" fmla="*/ 3 h 10"/>
                <a:gd name="T4" fmla="*/ 7 w 8"/>
                <a:gd name="T5" fmla="*/ 0 h 10"/>
                <a:gd name="T6" fmla="*/ 6 w 8"/>
                <a:gd name="T7" fmla="*/ 1 h 10"/>
                <a:gd name="T8" fmla="*/ 6 w 8"/>
                <a:gd name="T9" fmla="*/ 4 h 10"/>
                <a:gd name="T10" fmla="*/ 6 w 8"/>
                <a:gd name="T11" fmla="*/ 5 h 10"/>
                <a:gd name="T12" fmla="*/ 6 w 8"/>
                <a:gd name="T13" fmla="*/ 7 h 10"/>
                <a:gd name="T14" fmla="*/ 5 w 8"/>
                <a:gd name="T15" fmla="*/ 9 h 10"/>
                <a:gd name="T16" fmla="*/ 5 w 8"/>
                <a:gd name="T17" fmla="*/ 10 h 10"/>
                <a:gd name="T18" fmla="*/ 3 w 8"/>
                <a:gd name="T19" fmla="*/ 10 h 10"/>
                <a:gd name="T20" fmla="*/ 2 w 8"/>
                <a:gd name="T21" fmla="*/ 7 h 10"/>
                <a:gd name="T22" fmla="*/ 2 w 8"/>
                <a:gd name="T23" fmla="*/ 7 h 10"/>
                <a:gd name="T24" fmla="*/ 2 w 8"/>
                <a:gd name="T25" fmla="*/ 6 h 10"/>
                <a:gd name="T26" fmla="*/ 2 w 8"/>
                <a:gd name="T27" fmla="*/ 5 h 10"/>
                <a:gd name="T28" fmla="*/ 2 w 8"/>
                <a:gd name="T29" fmla="*/ 4 h 10"/>
                <a:gd name="T30" fmla="*/ 3 w 8"/>
                <a:gd name="T31" fmla="*/ 2 h 10"/>
                <a:gd name="T32" fmla="*/ 3 w 8"/>
                <a:gd name="T33" fmla="*/ 1 h 10"/>
                <a:gd name="T34" fmla="*/ 3 w 8"/>
                <a:gd name="T35" fmla="*/ 0 h 10"/>
                <a:gd name="T36" fmla="*/ 1 w 8"/>
                <a:gd name="T37" fmla="*/ 2 h 10"/>
                <a:gd name="T38" fmla="*/ 1 w 8"/>
                <a:gd name="T39" fmla="*/ 3 h 10"/>
                <a:gd name="T40" fmla="*/ 1 w 8"/>
                <a:gd name="T41" fmla="*/ 5 h 10"/>
                <a:gd name="T42" fmla="*/ 1 w 8"/>
                <a:gd name="T43" fmla="*/ 6 h 10"/>
                <a:gd name="T44" fmla="*/ 1 w 8"/>
                <a:gd name="T45" fmla="*/ 6 h 10"/>
                <a:gd name="T46" fmla="*/ 1 w 8"/>
                <a:gd name="T47" fmla="*/ 8 h 10"/>
                <a:gd name="T48" fmla="*/ 3 w 8"/>
                <a:gd name="T49" fmla="*/ 10 h 10"/>
                <a:gd name="T50" fmla="*/ 5 w 8"/>
                <a:gd name="T51" fmla="*/ 10 h 10"/>
                <a:gd name="T52" fmla="*/ 7 w 8"/>
                <a:gd name="T53" fmla="*/ 8 h 10"/>
                <a:gd name="T54" fmla="*/ 7 w 8"/>
                <a:gd name="T55" fmla="*/ 7 h 10"/>
                <a:gd name="T56" fmla="*/ 8 w 8"/>
                <a:gd name="T57" fmla="*/ 7 h 10"/>
                <a:gd name="T58" fmla="*/ 8 w 8"/>
                <a:gd name="T59" fmla="*/ 6 h 10"/>
                <a:gd name="T60" fmla="*/ 8 w 8"/>
                <a:gd name="T6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3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5"/>
                    <a:pt x="7" y="6"/>
                    <a:pt x="6" y="7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3" y="9"/>
                    <a:pt x="1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2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5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0"/>
            <p:cNvSpPr>
              <a:spLocks/>
            </p:cNvSpPr>
            <p:nvPr/>
          </p:nvSpPr>
          <p:spPr bwMode="auto">
            <a:xfrm>
              <a:off x="10448924" y="7461250"/>
              <a:ext cx="150813" cy="222250"/>
            </a:xfrm>
            <a:custGeom>
              <a:avLst/>
              <a:gdLst>
                <a:gd name="T0" fmla="*/ 1 w 4"/>
                <a:gd name="T1" fmla="*/ 0 h 6"/>
                <a:gd name="T2" fmla="*/ 1 w 4"/>
                <a:gd name="T3" fmla="*/ 5 h 6"/>
                <a:gd name="T4" fmla="*/ 4 w 4"/>
                <a:gd name="T5" fmla="*/ 6 h 6"/>
                <a:gd name="T6" fmla="*/ 2 w 4"/>
                <a:gd name="T7" fmla="*/ 0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0" y="5"/>
                    <a:pt x="1" y="5"/>
                  </a:cubicBezTo>
                  <a:cubicBezTo>
                    <a:pt x="1" y="6"/>
                    <a:pt x="4" y="6"/>
                    <a:pt x="4" y="6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1"/>
            <p:cNvSpPr>
              <a:spLocks/>
            </p:cNvSpPr>
            <p:nvPr/>
          </p:nvSpPr>
          <p:spPr bwMode="auto">
            <a:xfrm>
              <a:off x="10525124" y="7461250"/>
              <a:ext cx="74613" cy="185738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5 h 5"/>
                <a:gd name="T4" fmla="*/ 1 w 2"/>
                <a:gd name="T5" fmla="*/ 2 h 5"/>
                <a:gd name="T6" fmla="*/ 2 w 2"/>
                <a:gd name="T7" fmla="*/ 0 h 5"/>
                <a:gd name="T8" fmla="*/ 0 w 2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62"/>
            <p:cNvSpPr>
              <a:spLocks/>
            </p:cNvSpPr>
            <p:nvPr/>
          </p:nvSpPr>
          <p:spPr bwMode="auto">
            <a:xfrm>
              <a:off x="10561637" y="6497638"/>
              <a:ext cx="606425" cy="1000125"/>
            </a:xfrm>
            <a:custGeom>
              <a:avLst/>
              <a:gdLst>
                <a:gd name="T0" fmla="*/ 5 w 16"/>
                <a:gd name="T1" fmla="*/ 0 h 27"/>
                <a:gd name="T2" fmla="*/ 7 w 16"/>
                <a:gd name="T3" fmla="*/ 2 h 27"/>
                <a:gd name="T4" fmla="*/ 11 w 16"/>
                <a:gd name="T5" fmla="*/ 1 h 27"/>
                <a:gd name="T6" fmla="*/ 14 w 16"/>
                <a:gd name="T7" fmla="*/ 16 h 27"/>
                <a:gd name="T8" fmla="*/ 16 w 16"/>
                <a:gd name="T9" fmla="*/ 23 h 27"/>
                <a:gd name="T10" fmla="*/ 8 w 16"/>
                <a:gd name="T11" fmla="*/ 27 h 27"/>
                <a:gd name="T12" fmla="*/ 1 w 16"/>
                <a:gd name="T13" fmla="*/ 24 h 27"/>
                <a:gd name="T14" fmla="*/ 0 w 16"/>
                <a:gd name="T15" fmla="*/ 7 h 27"/>
                <a:gd name="T16" fmla="*/ 5 w 16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7">
                  <a:moveTo>
                    <a:pt x="5" y="0"/>
                  </a:moveTo>
                  <a:cubicBezTo>
                    <a:pt x="5" y="0"/>
                    <a:pt x="6" y="2"/>
                    <a:pt x="7" y="2"/>
                  </a:cubicBezTo>
                  <a:cubicBezTo>
                    <a:pt x="7" y="2"/>
                    <a:pt x="9" y="3"/>
                    <a:pt x="11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3"/>
            <p:cNvSpPr>
              <a:spLocks/>
            </p:cNvSpPr>
            <p:nvPr/>
          </p:nvSpPr>
          <p:spPr bwMode="auto">
            <a:xfrm>
              <a:off x="10525124" y="7313613"/>
              <a:ext cx="642938" cy="1519238"/>
            </a:xfrm>
            <a:custGeom>
              <a:avLst/>
              <a:gdLst>
                <a:gd name="T0" fmla="*/ 17 w 17"/>
                <a:gd name="T1" fmla="*/ 3 h 41"/>
                <a:gd name="T2" fmla="*/ 17 w 17"/>
                <a:gd name="T3" fmla="*/ 16 h 41"/>
                <a:gd name="T4" fmla="*/ 14 w 17"/>
                <a:gd name="T5" fmla="*/ 28 h 41"/>
                <a:gd name="T6" fmla="*/ 17 w 17"/>
                <a:gd name="T7" fmla="*/ 38 h 41"/>
                <a:gd name="T8" fmla="*/ 17 w 17"/>
                <a:gd name="T9" fmla="*/ 40 h 41"/>
                <a:gd name="T10" fmla="*/ 13 w 17"/>
                <a:gd name="T11" fmla="*/ 40 h 41"/>
                <a:gd name="T12" fmla="*/ 13 w 17"/>
                <a:gd name="T13" fmla="*/ 38 h 41"/>
                <a:gd name="T14" fmla="*/ 11 w 17"/>
                <a:gd name="T15" fmla="*/ 37 h 41"/>
                <a:gd name="T16" fmla="*/ 11 w 17"/>
                <a:gd name="T17" fmla="*/ 38 h 41"/>
                <a:gd name="T18" fmla="*/ 7 w 17"/>
                <a:gd name="T19" fmla="*/ 38 h 41"/>
                <a:gd name="T20" fmla="*/ 6 w 17"/>
                <a:gd name="T21" fmla="*/ 36 h 41"/>
                <a:gd name="T22" fmla="*/ 8 w 17"/>
                <a:gd name="T23" fmla="*/ 33 h 41"/>
                <a:gd name="T24" fmla="*/ 9 w 17"/>
                <a:gd name="T25" fmla="*/ 32 h 41"/>
                <a:gd name="T26" fmla="*/ 4 w 17"/>
                <a:gd name="T27" fmla="*/ 19 h 41"/>
                <a:gd name="T28" fmla="*/ 1 w 17"/>
                <a:gd name="T29" fmla="*/ 9 h 41"/>
                <a:gd name="T30" fmla="*/ 1 w 17"/>
                <a:gd name="T31" fmla="*/ 7 h 41"/>
                <a:gd name="T32" fmla="*/ 2 w 17"/>
                <a:gd name="T33" fmla="*/ 5 h 41"/>
                <a:gd name="T34" fmla="*/ 4 w 17"/>
                <a:gd name="T35" fmla="*/ 1 h 41"/>
                <a:gd name="T36" fmla="*/ 16 w 17"/>
                <a:gd name="T37" fmla="*/ 0 h 41"/>
                <a:gd name="T38" fmla="*/ 17 w 17"/>
                <a:gd name="T39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41">
                  <a:moveTo>
                    <a:pt x="17" y="3"/>
                  </a:moveTo>
                  <a:cubicBezTo>
                    <a:pt x="17" y="3"/>
                    <a:pt x="17" y="15"/>
                    <a:pt x="17" y="16"/>
                  </a:cubicBezTo>
                  <a:cubicBezTo>
                    <a:pt x="17" y="18"/>
                    <a:pt x="14" y="28"/>
                    <a:pt x="14" y="28"/>
                  </a:cubicBezTo>
                  <a:cubicBezTo>
                    <a:pt x="14" y="28"/>
                    <a:pt x="17" y="37"/>
                    <a:pt x="17" y="38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4" y="41"/>
                    <a:pt x="13" y="40"/>
                  </a:cubicBezTo>
                  <a:cubicBezTo>
                    <a:pt x="13" y="40"/>
                    <a:pt x="13" y="39"/>
                    <a:pt x="13" y="38"/>
                  </a:cubicBezTo>
                  <a:cubicBezTo>
                    <a:pt x="13" y="38"/>
                    <a:pt x="12" y="39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8" y="39"/>
                    <a:pt x="7" y="38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7" y="36"/>
                    <a:pt x="7" y="34"/>
                    <a:pt x="8" y="33"/>
                  </a:cubicBezTo>
                  <a:cubicBezTo>
                    <a:pt x="8" y="33"/>
                    <a:pt x="9" y="32"/>
                    <a:pt x="9" y="32"/>
                  </a:cubicBezTo>
                  <a:cubicBezTo>
                    <a:pt x="9" y="32"/>
                    <a:pt x="5" y="21"/>
                    <a:pt x="4" y="19"/>
                  </a:cubicBezTo>
                  <a:cubicBezTo>
                    <a:pt x="4" y="16"/>
                    <a:pt x="2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4"/>
                    <a:pt x="4" y="1"/>
                    <a:pt x="4" y="1"/>
                  </a:cubicBezTo>
                  <a:cubicBezTo>
                    <a:pt x="4" y="1"/>
                    <a:pt x="11" y="2"/>
                    <a:pt x="16" y="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4"/>
            <p:cNvSpPr>
              <a:spLocks/>
            </p:cNvSpPr>
            <p:nvPr/>
          </p:nvSpPr>
          <p:spPr bwMode="auto">
            <a:xfrm>
              <a:off x="10790237" y="8535988"/>
              <a:ext cx="188913" cy="222250"/>
            </a:xfrm>
            <a:custGeom>
              <a:avLst/>
              <a:gdLst>
                <a:gd name="T0" fmla="*/ 5 w 5"/>
                <a:gd name="T1" fmla="*/ 5 h 6"/>
                <a:gd name="T2" fmla="*/ 4 w 5"/>
                <a:gd name="T3" fmla="*/ 4 h 6"/>
                <a:gd name="T4" fmla="*/ 3 w 5"/>
                <a:gd name="T5" fmla="*/ 2 h 6"/>
                <a:gd name="T6" fmla="*/ 2 w 5"/>
                <a:gd name="T7" fmla="*/ 0 h 6"/>
                <a:gd name="T8" fmla="*/ 2 w 5"/>
                <a:gd name="T9" fmla="*/ 2 h 6"/>
                <a:gd name="T10" fmla="*/ 0 w 5"/>
                <a:gd name="T11" fmla="*/ 5 h 6"/>
                <a:gd name="T12" fmla="*/ 0 w 5"/>
                <a:gd name="T13" fmla="*/ 5 h 6"/>
                <a:gd name="T14" fmla="*/ 5 w 5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5"/>
            <p:cNvSpPr>
              <a:spLocks/>
            </p:cNvSpPr>
            <p:nvPr/>
          </p:nvSpPr>
          <p:spPr bwMode="auto">
            <a:xfrm>
              <a:off x="10637837" y="7350125"/>
              <a:ext cx="530225" cy="1482725"/>
            </a:xfrm>
            <a:custGeom>
              <a:avLst/>
              <a:gdLst>
                <a:gd name="T0" fmla="*/ 14 w 14"/>
                <a:gd name="T1" fmla="*/ 39 h 40"/>
                <a:gd name="T2" fmla="*/ 14 w 14"/>
                <a:gd name="T3" fmla="*/ 37 h 40"/>
                <a:gd name="T4" fmla="*/ 11 w 14"/>
                <a:gd name="T5" fmla="*/ 27 h 40"/>
                <a:gd name="T6" fmla="*/ 14 w 14"/>
                <a:gd name="T7" fmla="*/ 15 h 40"/>
                <a:gd name="T8" fmla="*/ 14 w 14"/>
                <a:gd name="T9" fmla="*/ 4 h 40"/>
                <a:gd name="T10" fmla="*/ 14 w 14"/>
                <a:gd name="T11" fmla="*/ 4 h 40"/>
                <a:gd name="T12" fmla="*/ 13 w 14"/>
                <a:gd name="T13" fmla="*/ 6 h 40"/>
                <a:gd name="T14" fmla="*/ 14 w 14"/>
                <a:gd name="T15" fmla="*/ 11 h 40"/>
                <a:gd name="T16" fmla="*/ 11 w 14"/>
                <a:gd name="T17" fmla="*/ 22 h 40"/>
                <a:gd name="T18" fmla="*/ 10 w 14"/>
                <a:gd name="T19" fmla="*/ 21 h 40"/>
                <a:gd name="T20" fmla="*/ 10 w 14"/>
                <a:gd name="T21" fmla="*/ 15 h 40"/>
                <a:gd name="T22" fmla="*/ 9 w 14"/>
                <a:gd name="T23" fmla="*/ 15 h 40"/>
                <a:gd name="T24" fmla="*/ 11 w 14"/>
                <a:gd name="T25" fmla="*/ 11 h 40"/>
                <a:gd name="T26" fmla="*/ 9 w 14"/>
                <a:gd name="T27" fmla="*/ 13 h 40"/>
                <a:gd name="T28" fmla="*/ 9 w 14"/>
                <a:gd name="T29" fmla="*/ 10 h 40"/>
                <a:gd name="T30" fmla="*/ 10 w 14"/>
                <a:gd name="T31" fmla="*/ 4 h 40"/>
                <a:gd name="T32" fmla="*/ 9 w 14"/>
                <a:gd name="T33" fmla="*/ 8 h 40"/>
                <a:gd name="T34" fmla="*/ 7 w 14"/>
                <a:gd name="T35" fmla="*/ 9 h 40"/>
                <a:gd name="T36" fmla="*/ 6 w 14"/>
                <a:gd name="T37" fmla="*/ 2 h 40"/>
                <a:gd name="T38" fmla="*/ 3 w 14"/>
                <a:gd name="T39" fmla="*/ 0 h 40"/>
                <a:gd name="T40" fmla="*/ 1 w 14"/>
                <a:gd name="T41" fmla="*/ 0 h 40"/>
                <a:gd name="T42" fmla="*/ 0 w 14"/>
                <a:gd name="T43" fmla="*/ 2 h 40"/>
                <a:gd name="T44" fmla="*/ 4 w 14"/>
                <a:gd name="T45" fmla="*/ 6 h 40"/>
                <a:gd name="T46" fmla="*/ 5 w 14"/>
                <a:gd name="T47" fmla="*/ 8 h 40"/>
                <a:gd name="T48" fmla="*/ 1 w 14"/>
                <a:gd name="T49" fmla="*/ 8 h 40"/>
                <a:gd name="T50" fmla="*/ 6 w 14"/>
                <a:gd name="T51" fmla="*/ 10 h 40"/>
                <a:gd name="T52" fmla="*/ 3 w 14"/>
                <a:gd name="T53" fmla="*/ 10 h 40"/>
                <a:gd name="T54" fmla="*/ 7 w 14"/>
                <a:gd name="T55" fmla="*/ 12 h 40"/>
                <a:gd name="T56" fmla="*/ 8 w 14"/>
                <a:gd name="T57" fmla="*/ 14 h 40"/>
                <a:gd name="T58" fmla="*/ 11 w 14"/>
                <a:gd name="T59" fmla="*/ 28 h 40"/>
                <a:gd name="T60" fmla="*/ 14 w 14"/>
                <a:gd name="T61" fmla="*/ 36 h 40"/>
                <a:gd name="T62" fmla="*/ 10 w 14"/>
                <a:gd name="T63" fmla="*/ 36 h 40"/>
                <a:gd name="T64" fmla="*/ 9 w 14"/>
                <a:gd name="T65" fmla="*/ 36 h 40"/>
                <a:gd name="T66" fmla="*/ 9 w 14"/>
                <a:gd name="T67" fmla="*/ 37 h 40"/>
                <a:gd name="T68" fmla="*/ 10 w 14"/>
                <a:gd name="T69" fmla="*/ 37 h 40"/>
                <a:gd name="T70" fmla="*/ 10 w 14"/>
                <a:gd name="T71" fmla="*/ 39 h 40"/>
                <a:gd name="T72" fmla="*/ 14 w 14"/>
                <a:gd name="T7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40">
                  <a:moveTo>
                    <a:pt x="14" y="39"/>
                  </a:moveTo>
                  <a:cubicBezTo>
                    <a:pt x="14" y="38"/>
                    <a:pt x="14" y="37"/>
                    <a:pt x="14" y="37"/>
                  </a:cubicBezTo>
                  <a:cubicBezTo>
                    <a:pt x="14" y="36"/>
                    <a:pt x="11" y="27"/>
                    <a:pt x="11" y="27"/>
                  </a:cubicBezTo>
                  <a:cubicBezTo>
                    <a:pt x="11" y="27"/>
                    <a:pt x="14" y="17"/>
                    <a:pt x="14" y="15"/>
                  </a:cubicBezTo>
                  <a:cubicBezTo>
                    <a:pt x="14" y="14"/>
                    <a:pt x="14" y="7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2" y="6"/>
                    <a:pt x="13" y="6"/>
                  </a:cubicBezTo>
                  <a:cubicBezTo>
                    <a:pt x="14" y="7"/>
                    <a:pt x="14" y="11"/>
                    <a:pt x="14" y="11"/>
                  </a:cubicBezTo>
                  <a:cubicBezTo>
                    <a:pt x="12" y="13"/>
                    <a:pt x="12" y="21"/>
                    <a:pt x="11" y="22"/>
                  </a:cubicBezTo>
                  <a:cubicBezTo>
                    <a:pt x="10" y="24"/>
                    <a:pt x="10" y="22"/>
                    <a:pt x="10" y="21"/>
                  </a:cubicBezTo>
                  <a:cubicBezTo>
                    <a:pt x="9" y="20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11" y="14"/>
                    <a:pt x="11" y="11"/>
                    <a:pt x="11" y="11"/>
                  </a:cubicBezTo>
                  <a:cubicBezTo>
                    <a:pt x="11" y="11"/>
                    <a:pt x="9" y="14"/>
                    <a:pt x="9" y="13"/>
                  </a:cubicBezTo>
                  <a:cubicBezTo>
                    <a:pt x="8" y="13"/>
                    <a:pt x="9" y="10"/>
                    <a:pt x="9" y="10"/>
                  </a:cubicBezTo>
                  <a:cubicBezTo>
                    <a:pt x="10" y="9"/>
                    <a:pt x="10" y="4"/>
                    <a:pt x="10" y="4"/>
                  </a:cubicBezTo>
                  <a:cubicBezTo>
                    <a:pt x="10" y="4"/>
                    <a:pt x="9" y="5"/>
                    <a:pt x="9" y="8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6" y="8"/>
                    <a:pt x="6" y="2"/>
                    <a:pt x="6" y="2"/>
                  </a:cubicBezTo>
                  <a:cubicBezTo>
                    <a:pt x="6" y="2"/>
                    <a:pt x="4" y="1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ubicBezTo>
                    <a:pt x="5" y="7"/>
                    <a:pt x="7" y="9"/>
                    <a:pt x="5" y="8"/>
                  </a:cubicBezTo>
                  <a:cubicBezTo>
                    <a:pt x="4" y="8"/>
                    <a:pt x="1" y="8"/>
                    <a:pt x="1" y="8"/>
                  </a:cubicBezTo>
                  <a:cubicBezTo>
                    <a:pt x="5" y="9"/>
                    <a:pt x="6" y="10"/>
                    <a:pt x="6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6" y="10"/>
                    <a:pt x="7" y="12"/>
                    <a:pt x="7" y="12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6"/>
                    <a:pt x="10" y="26"/>
                    <a:pt x="11" y="28"/>
                  </a:cubicBezTo>
                  <a:cubicBezTo>
                    <a:pt x="12" y="29"/>
                    <a:pt x="14" y="36"/>
                    <a:pt x="14" y="36"/>
                  </a:cubicBezTo>
                  <a:cubicBezTo>
                    <a:pt x="13" y="35"/>
                    <a:pt x="11" y="36"/>
                    <a:pt x="10" y="36"/>
                  </a:cubicBezTo>
                  <a:cubicBezTo>
                    <a:pt x="10" y="37"/>
                    <a:pt x="9" y="36"/>
                    <a:pt x="9" y="36"/>
                  </a:cubicBezTo>
                  <a:cubicBezTo>
                    <a:pt x="8" y="36"/>
                    <a:pt x="9" y="37"/>
                    <a:pt x="9" y="37"/>
                  </a:cubicBezTo>
                  <a:cubicBezTo>
                    <a:pt x="9" y="38"/>
                    <a:pt x="10" y="37"/>
                    <a:pt x="10" y="37"/>
                  </a:cubicBezTo>
                  <a:cubicBezTo>
                    <a:pt x="10" y="38"/>
                    <a:pt x="10" y="39"/>
                    <a:pt x="10" y="39"/>
                  </a:cubicBezTo>
                  <a:cubicBezTo>
                    <a:pt x="11" y="40"/>
                    <a:pt x="13" y="39"/>
                    <a:pt x="14" y="39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6"/>
            <p:cNvSpPr>
              <a:spLocks/>
            </p:cNvSpPr>
            <p:nvPr/>
          </p:nvSpPr>
          <p:spPr bwMode="auto">
            <a:xfrm>
              <a:off x="11926887" y="6461125"/>
              <a:ext cx="265113" cy="295275"/>
            </a:xfrm>
            <a:custGeom>
              <a:avLst/>
              <a:gdLst>
                <a:gd name="T0" fmla="*/ 1 w 7"/>
                <a:gd name="T1" fmla="*/ 8 h 8"/>
                <a:gd name="T2" fmla="*/ 2 w 7"/>
                <a:gd name="T3" fmla="*/ 8 h 8"/>
                <a:gd name="T4" fmla="*/ 5 w 7"/>
                <a:gd name="T5" fmla="*/ 6 h 8"/>
                <a:gd name="T6" fmla="*/ 5 w 7"/>
                <a:gd name="T7" fmla="*/ 4 h 8"/>
                <a:gd name="T8" fmla="*/ 6 w 7"/>
                <a:gd name="T9" fmla="*/ 2 h 8"/>
                <a:gd name="T10" fmla="*/ 5 w 7"/>
                <a:gd name="T11" fmla="*/ 3 h 8"/>
                <a:gd name="T12" fmla="*/ 5 w 7"/>
                <a:gd name="T13" fmla="*/ 2 h 8"/>
                <a:gd name="T14" fmla="*/ 6 w 7"/>
                <a:gd name="T15" fmla="*/ 0 h 8"/>
                <a:gd name="T16" fmla="*/ 6 w 7"/>
                <a:gd name="T17" fmla="*/ 0 h 8"/>
                <a:gd name="T18" fmla="*/ 5 w 7"/>
                <a:gd name="T19" fmla="*/ 0 h 8"/>
                <a:gd name="T20" fmla="*/ 4 w 7"/>
                <a:gd name="T21" fmla="*/ 1 h 8"/>
                <a:gd name="T22" fmla="*/ 3 w 7"/>
                <a:gd name="T23" fmla="*/ 3 h 8"/>
                <a:gd name="T24" fmla="*/ 1 w 7"/>
                <a:gd name="T25" fmla="*/ 5 h 8"/>
                <a:gd name="T26" fmla="*/ 0 w 7"/>
                <a:gd name="T27" fmla="*/ 6 h 8"/>
                <a:gd name="T28" fmla="*/ 1 w 7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8">
                  <a:moveTo>
                    <a:pt x="1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7"/>
            <p:cNvSpPr>
              <a:spLocks/>
            </p:cNvSpPr>
            <p:nvPr/>
          </p:nvSpPr>
          <p:spPr bwMode="auto">
            <a:xfrm>
              <a:off x="10675937" y="6572250"/>
              <a:ext cx="114300" cy="147638"/>
            </a:xfrm>
            <a:custGeom>
              <a:avLst/>
              <a:gdLst>
                <a:gd name="T0" fmla="*/ 0 w 72"/>
                <a:gd name="T1" fmla="*/ 70 h 93"/>
                <a:gd name="T2" fmla="*/ 72 w 72"/>
                <a:gd name="T3" fmla="*/ 0 h 93"/>
                <a:gd name="T4" fmla="*/ 0 w 72"/>
                <a:gd name="T5" fmla="*/ 93 h 93"/>
                <a:gd name="T6" fmla="*/ 0 w 72"/>
                <a:gd name="T7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3">
                  <a:moveTo>
                    <a:pt x="0" y="70"/>
                  </a:moveTo>
                  <a:lnTo>
                    <a:pt x="72" y="0"/>
                  </a:lnTo>
                  <a:lnTo>
                    <a:pt x="0" y="9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8"/>
            <p:cNvSpPr>
              <a:spLocks/>
            </p:cNvSpPr>
            <p:nvPr/>
          </p:nvSpPr>
          <p:spPr bwMode="auto">
            <a:xfrm>
              <a:off x="10864849" y="6608763"/>
              <a:ext cx="303213" cy="704850"/>
            </a:xfrm>
            <a:custGeom>
              <a:avLst/>
              <a:gdLst>
                <a:gd name="T0" fmla="*/ 0 w 8"/>
                <a:gd name="T1" fmla="*/ 0 h 19"/>
                <a:gd name="T2" fmla="*/ 3 w 8"/>
                <a:gd name="T3" fmla="*/ 2 h 19"/>
                <a:gd name="T4" fmla="*/ 5 w 8"/>
                <a:gd name="T5" fmla="*/ 10 h 19"/>
                <a:gd name="T6" fmla="*/ 8 w 8"/>
                <a:gd name="T7" fmla="*/ 18 h 19"/>
                <a:gd name="T8" fmla="*/ 2 w 8"/>
                <a:gd name="T9" fmla="*/ 18 h 19"/>
                <a:gd name="T10" fmla="*/ 5 w 8"/>
                <a:gd name="T11" fmla="*/ 16 h 19"/>
                <a:gd name="T12" fmla="*/ 2 w 8"/>
                <a:gd name="T13" fmla="*/ 12 h 19"/>
                <a:gd name="T14" fmla="*/ 3 w 8"/>
                <a:gd name="T15" fmla="*/ 10 h 19"/>
                <a:gd name="T16" fmla="*/ 2 w 8"/>
                <a:gd name="T17" fmla="*/ 3 h 19"/>
                <a:gd name="T18" fmla="*/ 0 w 8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3" y="19"/>
                    <a:pt x="2" y="18"/>
                  </a:cubicBezTo>
                  <a:cubicBezTo>
                    <a:pt x="2" y="18"/>
                    <a:pt x="5" y="19"/>
                    <a:pt x="5" y="16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2" y="12"/>
                    <a:pt x="3" y="12"/>
                    <a:pt x="3" y="10"/>
                  </a:cubicBezTo>
                  <a:cubicBezTo>
                    <a:pt x="3" y="8"/>
                    <a:pt x="2" y="3"/>
                    <a:pt x="2" y="3"/>
                  </a:cubicBezTo>
                  <a:cubicBezTo>
                    <a:pt x="2" y="3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9"/>
            <p:cNvSpPr>
              <a:spLocks/>
            </p:cNvSpPr>
            <p:nvPr/>
          </p:nvSpPr>
          <p:spPr bwMode="auto">
            <a:xfrm>
              <a:off x="10334624" y="6497638"/>
              <a:ext cx="379413" cy="1111250"/>
            </a:xfrm>
            <a:custGeom>
              <a:avLst/>
              <a:gdLst>
                <a:gd name="T0" fmla="*/ 5 w 10"/>
                <a:gd name="T1" fmla="*/ 30 h 30"/>
                <a:gd name="T2" fmla="*/ 7 w 10"/>
                <a:gd name="T3" fmla="*/ 27 h 30"/>
                <a:gd name="T4" fmla="*/ 10 w 10"/>
                <a:gd name="T5" fmla="*/ 16 h 30"/>
                <a:gd name="T6" fmla="*/ 10 w 10"/>
                <a:gd name="T7" fmla="*/ 0 h 30"/>
                <a:gd name="T8" fmla="*/ 9 w 10"/>
                <a:gd name="T9" fmla="*/ 2 h 30"/>
                <a:gd name="T10" fmla="*/ 3 w 10"/>
                <a:gd name="T11" fmla="*/ 4 h 30"/>
                <a:gd name="T12" fmla="*/ 0 w 10"/>
                <a:gd name="T13" fmla="*/ 17 h 30"/>
                <a:gd name="T14" fmla="*/ 1 w 10"/>
                <a:gd name="T15" fmla="*/ 22 h 30"/>
                <a:gd name="T16" fmla="*/ 5 w 10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0">
                  <a:moveTo>
                    <a:pt x="5" y="30"/>
                  </a:moveTo>
                  <a:cubicBezTo>
                    <a:pt x="5" y="30"/>
                    <a:pt x="5" y="28"/>
                    <a:pt x="7" y="27"/>
                  </a:cubicBezTo>
                  <a:cubicBezTo>
                    <a:pt x="7" y="27"/>
                    <a:pt x="10" y="21"/>
                    <a:pt x="10" y="16"/>
                  </a:cubicBezTo>
                  <a:cubicBezTo>
                    <a:pt x="10" y="10"/>
                    <a:pt x="10" y="2"/>
                    <a:pt x="10" y="0"/>
                  </a:cubicBezTo>
                  <a:cubicBezTo>
                    <a:pt x="10" y="0"/>
                    <a:pt x="10" y="1"/>
                    <a:pt x="9" y="2"/>
                  </a:cubicBezTo>
                  <a:cubicBezTo>
                    <a:pt x="9" y="2"/>
                    <a:pt x="4" y="3"/>
                    <a:pt x="3" y="4"/>
                  </a:cubicBezTo>
                  <a:cubicBezTo>
                    <a:pt x="3" y="4"/>
                    <a:pt x="1" y="8"/>
                    <a:pt x="0" y="17"/>
                  </a:cubicBezTo>
                  <a:cubicBezTo>
                    <a:pt x="0" y="17"/>
                    <a:pt x="1" y="22"/>
                    <a:pt x="1" y="22"/>
                  </a:cubicBezTo>
                  <a:cubicBezTo>
                    <a:pt x="2" y="23"/>
                    <a:pt x="3" y="27"/>
                    <a:pt x="5" y="30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0"/>
            <p:cNvSpPr>
              <a:spLocks/>
            </p:cNvSpPr>
            <p:nvPr/>
          </p:nvSpPr>
          <p:spPr bwMode="auto">
            <a:xfrm>
              <a:off x="11964987" y="6461125"/>
              <a:ext cx="227013" cy="295275"/>
            </a:xfrm>
            <a:custGeom>
              <a:avLst/>
              <a:gdLst>
                <a:gd name="T0" fmla="*/ 5 w 6"/>
                <a:gd name="T1" fmla="*/ 0 h 8"/>
                <a:gd name="T2" fmla="*/ 5 w 6"/>
                <a:gd name="T3" fmla="*/ 0 h 8"/>
                <a:gd name="T4" fmla="*/ 4 w 6"/>
                <a:gd name="T5" fmla="*/ 2 h 8"/>
                <a:gd name="T6" fmla="*/ 4 w 6"/>
                <a:gd name="T7" fmla="*/ 3 h 8"/>
                <a:gd name="T8" fmla="*/ 5 w 6"/>
                <a:gd name="T9" fmla="*/ 3 h 8"/>
                <a:gd name="T10" fmla="*/ 3 w 6"/>
                <a:gd name="T11" fmla="*/ 5 h 8"/>
                <a:gd name="T12" fmla="*/ 1 w 6"/>
                <a:gd name="T13" fmla="*/ 7 h 8"/>
                <a:gd name="T14" fmla="*/ 0 w 6"/>
                <a:gd name="T15" fmla="*/ 7 h 8"/>
                <a:gd name="T16" fmla="*/ 0 w 6"/>
                <a:gd name="T17" fmla="*/ 8 h 8"/>
                <a:gd name="T18" fmla="*/ 0 w 6"/>
                <a:gd name="T19" fmla="*/ 8 h 8"/>
                <a:gd name="T20" fmla="*/ 1 w 6"/>
                <a:gd name="T21" fmla="*/ 8 h 8"/>
                <a:gd name="T22" fmla="*/ 4 w 6"/>
                <a:gd name="T23" fmla="*/ 6 h 8"/>
                <a:gd name="T24" fmla="*/ 4 w 6"/>
                <a:gd name="T25" fmla="*/ 4 h 8"/>
                <a:gd name="T26" fmla="*/ 5 w 6"/>
                <a:gd name="T27" fmla="*/ 2 h 8"/>
                <a:gd name="T28" fmla="*/ 4 w 6"/>
                <a:gd name="T29" fmla="*/ 3 h 8"/>
                <a:gd name="T30" fmla="*/ 4 w 6"/>
                <a:gd name="T31" fmla="*/ 2 h 8"/>
                <a:gd name="T32" fmla="*/ 5 w 6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6"/>
                    <a:pt x="1" y="7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1"/>
            <p:cNvSpPr>
              <a:spLocks/>
            </p:cNvSpPr>
            <p:nvPr/>
          </p:nvSpPr>
          <p:spPr bwMode="auto">
            <a:xfrm>
              <a:off x="10675937" y="7313613"/>
              <a:ext cx="455613" cy="111125"/>
            </a:xfrm>
            <a:custGeom>
              <a:avLst/>
              <a:gdLst>
                <a:gd name="T0" fmla="*/ 11 w 12"/>
                <a:gd name="T1" fmla="*/ 0 h 3"/>
                <a:gd name="T2" fmla="*/ 0 w 12"/>
                <a:gd name="T3" fmla="*/ 1 h 3"/>
                <a:gd name="T4" fmla="*/ 0 w 12"/>
                <a:gd name="T5" fmla="*/ 2 h 3"/>
                <a:gd name="T6" fmla="*/ 12 w 12"/>
                <a:gd name="T7" fmla="*/ 1 h 3"/>
                <a:gd name="T8" fmla="*/ 11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1" y="0"/>
                  </a:moveTo>
                  <a:cubicBezTo>
                    <a:pt x="7" y="2"/>
                    <a:pt x="3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7" y="3"/>
                    <a:pt x="12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2"/>
            <p:cNvSpPr>
              <a:spLocks/>
            </p:cNvSpPr>
            <p:nvPr/>
          </p:nvSpPr>
          <p:spPr bwMode="auto">
            <a:xfrm>
              <a:off x="10599737" y="6608763"/>
              <a:ext cx="114300" cy="592138"/>
            </a:xfrm>
            <a:custGeom>
              <a:avLst/>
              <a:gdLst>
                <a:gd name="T0" fmla="*/ 2 w 3"/>
                <a:gd name="T1" fmla="*/ 16 h 16"/>
                <a:gd name="T2" fmla="*/ 3 w 3"/>
                <a:gd name="T3" fmla="*/ 13 h 16"/>
                <a:gd name="T4" fmla="*/ 3 w 3"/>
                <a:gd name="T5" fmla="*/ 12 h 16"/>
                <a:gd name="T6" fmla="*/ 0 w 3"/>
                <a:gd name="T7" fmla="*/ 2 h 16"/>
                <a:gd name="T8" fmla="*/ 1 w 3"/>
                <a:gd name="T9" fmla="*/ 2 h 16"/>
                <a:gd name="T10" fmla="*/ 0 w 3"/>
                <a:gd name="T11" fmla="*/ 0 h 16"/>
                <a:gd name="T12" fmla="*/ 1 w 3"/>
                <a:gd name="T13" fmla="*/ 1 h 16"/>
                <a:gd name="T14" fmla="*/ 0 w 3"/>
                <a:gd name="T15" fmla="*/ 2 h 16"/>
                <a:gd name="T16" fmla="*/ 2 w 3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2" y="8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8"/>
                    <a:pt x="2" y="14"/>
                    <a:pt x="2" y="16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3"/>
            <p:cNvSpPr>
              <a:spLocks/>
            </p:cNvSpPr>
            <p:nvPr/>
          </p:nvSpPr>
          <p:spPr bwMode="auto">
            <a:xfrm>
              <a:off x="11926887" y="6645275"/>
              <a:ext cx="76200" cy="149225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1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4"/>
            <p:cNvSpPr>
              <a:spLocks/>
            </p:cNvSpPr>
            <p:nvPr/>
          </p:nvSpPr>
          <p:spPr bwMode="auto">
            <a:xfrm>
              <a:off x="10599737" y="6905625"/>
              <a:ext cx="0" cy="73025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5"/>
            <p:cNvSpPr>
              <a:spLocks/>
            </p:cNvSpPr>
            <p:nvPr/>
          </p:nvSpPr>
          <p:spPr bwMode="auto">
            <a:xfrm>
              <a:off x="10372724" y="6683375"/>
              <a:ext cx="265113" cy="814388"/>
            </a:xfrm>
            <a:custGeom>
              <a:avLst/>
              <a:gdLst>
                <a:gd name="T0" fmla="*/ 7 w 7"/>
                <a:gd name="T1" fmla="*/ 21 h 22"/>
                <a:gd name="T2" fmla="*/ 6 w 7"/>
                <a:gd name="T3" fmla="*/ 16 h 22"/>
                <a:gd name="T4" fmla="*/ 6 w 7"/>
                <a:gd name="T5" fmla="*/ 8 h 22"/>
                <a:gd name="T6" fmla="*/ 5 w 7"/>
                <a:gd name="T7" fmla="*/ 14 h 22"/>
                <a:gd name="T8" fmla="*/ 5 w 7"/>
                <a:gd name="T9" fmla="*/ 6 h 22"/>
                <a:gd name="T10" fmla="*/ 5 w 7"/>
                <a:gd name="T11" fmla="*/ 16 h 22"/>
                <a:gd name="T12" fmla="*/ 3 w 7"/>
                <a:gd name="T13" fmla="*/ 10 h 22"/>
                <a:gd name="T14" fmla="*/ 2 w 7"/>
                <a:gd name="T15" fmla="*/ 0 h 22"/>
                <a:gd name="T16" fmla="*/ 2 w 7"/>
                <a:gd name="T17" fmla="*/ 9 h 22"/>
                <a:gd name="T18" fmla="*/ 0 w 7"/>
                <a:gd name="T19" fmla="*/ 7 h 22"/>
                <a:gd name="T20" fmla="*/ 2 w 7"/>
                <a:gd name="T21" fmla="*/ 10 h 22"/>
                <a:gd name="T22" fmla="*/ 2 w 7"/>
                <a:gd name="T23" fmla="*/ 11 h 22"/>
                <a:gd name="T24" fmla="*/ 2 w 7"/>
                <a:gd name="T25" fmla="*/ 12 h 22"/>
                <a:gd name="T26" fmla="*/ 1 w 7"/>
                <a:gd name="T27" fmla="*/ 13 h 22"/>
                <a:gd name="T28" fmla="*/ 3 w 7"/>
                <a:gd name="T29" fmla="*/ 13 h 22"/>
                <a:gd name="T30" fmla="*/ 1 w 7"/>
                <a:gd name="T31" fmla="*/ 13 h 22"/>
                <a:gd name="T32" fmla="*/ 3 w 7"/>
                <a:gd name="T33" fmla="*/ 15 h 22"/>
                <a:gd name="T34" fmla="*/ 6 w 7"/>
                <a:gd name="T35" fmla="*/ 22 h 22"/>
                <a:gd name="T36" fmla="*/ 7 w 7"/>
                <a:gd name="T3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22">
                  <a:moveTo>
                    <a:pt x="7" y="21"/>
                  </a:moveTo>
                  <a:cubicBezTo>
                    <a:pt x="6" y="19"/>
                    <a:pt x="6" y="16"/>
                    <a:pt x="6" y="16"/>
                  </a:cubicBezTo>
                  <a:cubicBezTo>
                    <a:pt x="6" y="13"/>
                    <a:pt x="6" y="10"/>
                    <a:pt x="6" y="8"/>
                  </a:cubicBezTo>
                  <a:cubicBezTo>
                    <a:pt x="6" y="10"/>
                    <a:pt x="5" y="14"/>
                    <a:pt x="5" y="14"/>
                  </a:cubicBezTo>
                  <a:cubicBezTo>
                    <a:pt x="5" y="12"/>
                    <a:pt x="5" y="6"/>
                    <a:pt x="5" y="6"/>
                  </a:cubicBezTo>
                  <a:cubicBezTo>
                    <a:pt x="5" y="6"/>
                    <a:pt x="5" y="16"/>
                    <a:pt x="5" y="16"/>
                  </a:cubicBezTo>
                  <a:cubicBezTo>
                    <a:pt x="4" y="14"/>
                    <a:pt x="3" y="10"/>
                    <a:pt x="3" y="10"/>
                  </a:cubicBezTo>
                  <a:cubicBezTo>
                    <a:pt x="4" y="7"/>
                    <a:pt x="2" y="0"/>
                    <a:pt x="2" y="0"/>
                  </a:cubicBezTo>
                  <a:cubicBezTo>
                    <a:pt x="2" y="0"/>
                    <a:pt x="3" y="9"/>
                    <a:pt x="2" y="9"/>
                  </a:cubicBezTo>
                  <a:cubicBezTo>
                    <a:pt x="1" y="10"/>
                    <a:pt x="0" y="7"/>
                    <a:pt x="0" y="7"/>
                  </a:cubicBezTo>
                  <a:cubicBezTo>
                    <a:pt x="1" y="9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2" y="12"/>
                    <a:pt x="3" y="13"/>
                    <a:pt x="3" y="13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2" y="13"/>
                    <a:pt x="3" y="14"/>
                    <a:pt x="3" y="15"/>
                  </a:cubicBezTo>
                  <a:cubicBezTo>
                    <a:pt x="4" y="15"/>
                    <a:pt x="5" y="19"/>
                    <a:pt x="6" y="22"/>
                  </a:cubicBezTo>
                  <a:cubicBezTo>
                    <a:pt x="6" y="22"/>
                    <a:pt x="7" y="21"/>
                    <a:pt x="7" y="21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6"/>
            <p:cNvSpPr>
              <a:spLocks/>
            </p:cNvSpPr>
            <p:nvPr/>
          </p:nvSpPr>
          <p:spPr bwMode="auto">
            <a:xfrm>
              <a:off x="10941049" y="6534150"/>
              <a:ext cx="1062038" cy="1185863"/>
            </a:xfrm>
            <a:custGeom>
              <a:avLst/>
              <a:gdLst>
                <a:gd name="T0" fmla="*/ 0 w 28"/>
                <a:gd name="T1" fmla="*/ 1 h 32"/>
                <a:gd name="T2" fmla="*/ 1 w 28"/>
                <a:gd name="T3" fmla="*/ 13 h 32"/>
                <a:gd name="T4" fmla="*/ 10 w 28"/>
                <a:gd name="T5" fmla="*/ 32 h 32"/>
                <a:gd name="T6" fmla="*/ 12 w 28"/>
                <a:gd name="T7" fmla="*/ 30 h 32"/>
                <a:gd name="T8" fmla="*/ 9 w 28"/>
                <a:gd name="T9" fmla="*/ 15 h 32"/>
                <a:gd name="T10" fmla="*/ 9 w 28"/>
                <a:gd name="T11" fmla="*/ 9 h 32"/>
                <a:gd name="T12" fmla="*/ 14 w 28"/>
                <a:gd name="T13" fmla="*/ 9 h 32"/>
                <a:gd name="T14" fmla="*/ 15 w 28"/>
                <a:gd name="T15" fmla="*/ 10 h 32"/>
                <a:gd name="T16" fmla="*/ 20 w 28"/>
                <a:gd name="T17" fmla="*/ 9 h 32"/>
                <a:gd name="T18" fmla="*/ 28 w 28"/>
                <a:gd name="T19" fmla="*/ 8 h 32"/>
                <a:gd name="T20" fmla="*/ 27 w 28"/>
                <a:gd name="T21" fmla="*/ 4 h 32"/>
                <a:gd name="T22" fmla="*/ 15 w 28"/>
                <a:gd name="T23" fmla="*/ 4 h 32"/>
                <a:gd name="T24" fmla="*/ 11 w 28"/>
                <a:gd name="T25" fmla="*/ 4 h 32"/>
                <a:gd name="T26" fmla="*/ 10 w 28"/>
                <a:gd name="T27" fmla="*/ 4 h 32"/>
                <a:gd name="T28" fmla="*/ 9 w 28"/>
                <a:gd name="T29" fmla="*/ 3 h 32"/>
                <a:gd name="T30" fmla="*/ 8 w 28"/>
                <a:gd name="T31" fmla="*/ 3 h 32"/>
                <a:gd name="T32" fmla="*/ 7 w 28"/>
                <a:gd name="T33" fmla="*/ 1 h 32"/>
                <a:gd name="T34" fmla="*/ 3 w 28"/>
                <a:gd name="T35" fmla="*/ 0 h 32"/>
                <a:gd name="T36" fmla="*/ 1 w 28"/>
                <a:gd name="T37" fmla="*/ 0 h 32"/>
                <a:gd name="T38" fmla="*/ 0 w 28"/>
                <a:gd name="T3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2">
                  <a:moveTo>
                    <a:pt x="0" y="1"/>
                  </a:moveTo>
                  <a:cubicBezTo>
                    <a:pt x="0" y="1"/>
                    <a:pt x="0" y="9"/>
                    <a:pt x="1" y="13"/>
                  </a:cubicBezTo>
                  <a:cubicBezTo>
                    <a:pt x="1" y="13"/>
                    <a:pt x="5" y="29"/>
                    <a:pt x="10" y="32"/>
                  </a:cubicBezTo>
                  <a:cubicBezTo>
                    <a:pt x="10" y="32"/>
                    <a:pt x="12" y="31"/>
                    <a:pt x="12" y="30"/>
                  </a:cubicBezTo>
                  <a:cubicBezTo>
                    <a:pt x="12" y="30"/>
                    <a:pt x="9" y="16"/>
                    <a:pt x="9" y="15"/>
                  </a:cubicBezTo>
                  <a:cubicBezTo>
                    <a:pt x="9" y="14"/>
                    <a:pt x="9" y="9"/>
                    <a:pt x="9" y="9"/>
                  </a:cubicBezTo>
                  <a:cubicBezTo>
                    <a:pt x="9" y="9"/>
                    <a:pt x="13" y="9"/>
                    <a:pt x="14" y="9"/>
                  </a:cubicBezTo>
                  <a:cubicBezTo>
                    <a:pt x="14" y="9"/>
                    <a:pt x="14" y="10"/>
                    <a:pt x="15" y="10"/>
                  </a:cubicBezTo>
                  <a:cubicBezTo>
                    <a:pt x="16" y="10"/>
                    <a:pt x="19" y="9"/>
                    <a:pt x="20" y="9"/>
                  </a:cubicBezTo>
                  <a:cubicBezTo>
                    <a:pt x="21" y="9"/>
                    <a:pt x="27" y="8"/>
                    <a:pt x="28" y="8"/>
                  </a:cubicBezTo>
                  <a:cubicBezTo>
                    <a:pt x="28" y="7"/>
                    <a:pt x="27" y="4"/>
                    <a:pt x="27" y="4"/>
                  </a:cubicBezTo>
                  <a:cubicBezTo>
                    <a:pt x="27" y="3"/>
                    <a:pt x="17" y="4"/>
                    <a:pt x="15" y="4"/>
                  </a:cubicBezTo>
                  <a:cubicBezTo>
                    <a:pt x="15" y="4"/>
                    <a:pt x="12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1"/>
                    <a:pt x="7" y="1"/>
                  </a:cubicBezTo>
                  <a:cubicBezTo>
                    <a:pt x="6" y="0"/>
                    <a:pt x="4" y="1"/>
                    <a:pt x="3" y="0"/>
                  </a:cubicBezTo>
                  <a:cubicBezTo>
                    <a:pt x="3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7"/>
            <p:cNvSpPr>
              <a:spLocks/>
            </p:cNvSpPr>
            <p:nvPr/>
          </p:nvSpPr>
          <p:spPr bwMode="auto">
            <a:xfrm>
              <a:off x="10941050" y="6534150"/>
              <a:ext cx="1023938" cy="1112838"/>
            </a:xfrm>
            <a:custGeom>
              <a:avLst/>
              <a:gdLst>
                <a:gd name="T0" fmla="*/ 26 w 27"/>
                <a:gd name="T1" fmla="*/ 4 h 30"/>
                <a:gd name="T2" fmla="*/ 16 w 27"/>
                <a:gd name="T3" fmla="*/ 5 h 30"/>
                <a:gd name="T4" fmla="*/ 11 w 27"/>
                <a:gd name="T5" fmla="*/ 8 h 30"/>
                <a:gd name="T6" fmla="*/ 14 w 27"/>
                <a:gd name="T7" fmla="*/ 5 h 30"/>
                <a:gd name="T8" fmla="*/ 10 w 27"/>
                <a:gd name="T9" fmla="*/ 8 h 30"/>
                <a:gd name="T10" fmla="*/ 12 w 27"/>
                <a:gd name="T11" fmla="*/ 5 h 30"/>
                <a:gd name="T12" fmla="*/ 9 w 27"/>
                <a:gd name="T13" fmla="*/ 8 h 30"/>
                <a:gd name="T14" fmla="*/ 10 w 27"/>
                <a:gd name="T15" fmla="*/ 5 h 30"/>
                <a:gd name="T16" fmla="*/ 10 w 27"/>
                <a:gd name="T17" fmla="*/ 5 h 30"/>
                <a:gd name="T18" fmla="*/ 9 w 27"/>
                <a:gd name="T19" fmla="*/ 5 h 30"/>
                <a:gd name="T20" fmla="*/ 8 w 27"/>
                <a:gd name="T21" fmla="*/ 7 h 30"/>
                <a:gd name="T22" fmla="*/ 9 w 27"/>
                <a:gd name="T23" fmla="*/ 4 h 30"/>
                <a:gd name="T24" fmla="*/ 8 w 27"/>
                <a:gd name="T25" fmla="*/ 6 h 30"/>
                <a:gd name="T26" fmla="*/ 8 w 27"/>
                <a:gd name="T27" fmla="*/ 6 h 30"/>
                <a:gd name="T28" fmla="*/ 7 w 27"/>
                <a:gd name="T29" fmla="*/ 1 h 30"/>
                <a:gd name="T30" fmla="*/ 7 w 27"/>
                <a:gd name="T31" fmla="*/ 1 h 30"/>
                <a:gd name="T32" fmla="*/ 5 w 27"/>
                <a:gd name="T33" fmla="*/ 1 h 30"/>
                <a:gd name="T34" fmla="*/ 5 w 27"/>
                <a:gd name="T35" fmla="*/ 1 h 30"/>
                <a:gd name="T36" fmla="*/ 3 w 27"/>
                <a:gd name="T37" fmla="*/ 1 h 30"/>
                <a:gd name="T38" fmla="*/ 5 w 27"/>
                <a:gd name="T39" fmla="*/ 2 h 30"/>
                <a:gd name="T40" fmla="*/ 1 w 27"/>
                <a:gd name="T41" fmla="*/ 0 h 30"/>
                <a:gd name="T42" fmla="*/ 0 w 27"/>
                <a:gd name="T43" fmla="*/ 1 h 30"/>
                <a:gd name="T44" fmla="*/ 0 w 27"/>
                <a:gd name="T45" fmla="*/ 1 h 30"/>
                <a:gd name="T46" fmla="*/ 2 w 27"/>
                <a:gd name="T47" fmla="*/ 3 h 30"/>
                <a:gd name="T48" fmla="*/ 1 w 27"/>
                <a:gd name="T49" fmla="*/ 8 h 30"/>
                <a:gd name="T50" fmla="*/ 1 w 27"/>
                <a:gd name="T51" fmla="*/ 12 h 30"/>
                <a:gd name="T52" fmla="*/ 1 w 27"/>
                <a:gd name="T53" fmla="*/ 13 h 30"/>
                <a:gd name="T54" fmla="*/ 1 w 27"/>
                <a:gd name="T55" fmla="*/ 15 h 30"/>
                <a:gd name="T56" fmla="*/ 2 w 27"/>
                <a:gd name="T57" fmla="*/ 9 h 30"/>
                <a:gd name="T58" fmla="*/ 3 w 27"/>
                <a:gd name="T59" fmla="*/ 3 h 30"/>
                <a:gd name="T60" fmla="*/ 3 w 27"/>
                <a:gd name="T61" fmla="*/ 9 h 30"/>
                <a:gd name="T62" fmla="*/ 3 w 27"/>
                <a:gd name="T63" fmla="*/ 15 h 30"/>
                <a:gd name="T64" fmla="*/ 8 w 27"/>
                <a:gd name="T65" fmla="*/ 27 h 30"/>
                <a:gd name="T66" fmla="*/ 10 w 27"/>
                <a:gd name="T67" fmla="*/ 30 h 30"/>
                <a:gd name="T68" fmla="*/ 9 w 27"/>
                <a:gd name="T69" fmla="*/ 18 h 30"/>
                <a:gd name="T70" fmla="*/ 8 w 27"/>
                <a:gd name="T71" fmla="*/ 9 h 30"/>
                <a:gd name="T72" fmla="*/ 12 w 27"/>
                <a:gd name="T73" fmla="*/ 8 h 30"/>
                <a:gd name="T74" fmla="*/ 15 w 27"/>
                <a:gd name="T75" fmla="*/ 8 h 30"/>
                <a:gd name="T76" fmla="*/ 15 w 27"/>
                <a:gd name="T77" fmla="*/ 9 h 30"/>
                <a:gd name="T78" fmla="*/ 18 w 27"/>
                <a:gd name="T79" fmla="*/ 8 h 30"/>
                <a:gd name="T80" fmla="*/ 27 w 27"/>
                <a:gd name="T81" fmla="*/ 7 h 30"/>
                <a:gd name="T82" fmla="*/ 26 w 27"/>
                <a:gd name="T8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30">
                  <a:moveTo>
                    <a:pt x="26" y="4"/>
                  </a:moveTo>
                  <a:cubicBezTo>
                    <a:pt x="25" y="3"/>
                    <a:pt x="16" y="5"/>
                    <a:pt x="16" y="5"/>
                  </a:cubicBezTo>
                  <a:cubicBezTo>
                    <a:pt x="16" y="5"/>
                    <a:pt x="12" y="8"/>
                    <a:pt x="11" y="8"/>
                  </a:cubicBezTo>
                  <a:cubicBezTo>
                    <a:pt x="11" y="8"/>
                    <a:pt x="15" y="6"/>
                    <a:pt x="14" y="5"/>
                  </a:cubicBezTo>
                  <a:cubicBezTo>
                    <a:pt x="13" y="4"/>
                    <a:pt x="10" y="8"/>
                    <a:pt x="10" y="8"/>
                  </a:cubicBezTo>
                  <a:cubicBezTo>
                    <a:pt x="10" y="8"/>
                    <a:pt x="11" y="6"/>
                    <a:pt x="12" y="5"/>
                  </a:cubicBezTo>
                  <a:cubicBezTo>
                    <a:pt x="12" y="5"/>
                    <a:pt x="11" y="4"/>
                    <a:pt x="9" y="8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0" y="4"/>
                    <a:pt x="9" y="5"/>
                  </a:cubicBezTo>
                  <a:cubicBezTo>
                    <a:pt x="9" y="5"/>
                    <a:pt x="8" y="7"/>
                    <a:pt x="8" y="7"/>
                  </a:cubicBezTo>
                  <a:cubicBezTo>
                    <a:pt x="8" y="7"/>
                    <a:pt x="8" y="5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6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3" y="1"/>
                    <a:pt x="3" y="1"/>
                  </a:cubicBezTo>
                  <a:cubicBezTo>
                    <a:pt x="4" y="1"/>
                    <a:pt x="4" y="2"/>
                    <a:pt x="5" y="2"/>
                  </a:cubicBezTo>
                  <a:cubicBezTo>
                    <a:pt x="5" y="2"/>
                    <a:pt x="2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1" y="4"/>
                    <a:pt x="1" y="8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5"/>
                    <a:pt x="3" y="15"/>
                  </a:cubicBezTo>
                  <a:cubicBezTo>
                    <a:pt x="4" y="16"/>
                    <a:pt x="7" y="26"/>
                    <a:pt x="8" y="27"/>
                  </a:cubicBezTo>
                  <a:cubicBezTo>
                    <a:pt x="8" y="27"/>
                    <a:pt x="10" y="30"/>
                    <a:pt x="10" y="30"/>
                  </a:cubicBezTo>
                  <a:cubicBezTo>
                    <a:pt x="10" y="30"/>
                    <a:pt x="9" y="19"/>
                    <a:pt x="9" y="18"/>
                  </a:cubicBezTo>
                  <a:cubicBezTo>
                    <a:pt x="9" y="18"/>
                    <a:pt x="8" y="9"/>
                    <a:pt x="8" y="9"/>
                  </a:cubicBezTo>
                  <a:cubicBezTo>
                    <a:pt x="8" y="9"/>
                    <a:pt x="12" y="8"/>
                    <a:pt x="12" y="8"/>
                  </a:cubicBezTo>
                  <a:cubicBezTo>
                    <a:pt x="12" y="8"/>
                    <a:pt x="15" y="8"/>
                    <a:pt x="15" y="8"/>
                  </a:cubicBezTo>
                  <a:cubicBezTo>
                    <a:pt x="15" y="8"/>
                    <a:pt x="14" y="8"/>
                    <a:pt x="15" y="9"/>
                  </a:cubicBezTo>
                  <a:cubicBezTo>
                    <a:pt x="15" y="9"/>
                    <a:pt x="17" y="9"/>
                    <a:pt x="18" y="8"/>
                  </a:cubicBezTo>
                  <a:cubicBezTo>
                    <a:pt x="19" y="8"/>
                    <a:pt x="27" y="7"/>
                    <a:pt x="27" y="7"/>
                  </a:cubicBezTo>
                  <a:cubicBezTo>
                    <a:pt x="27" y="7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8"/>
            <p:cNvSpPr>
              <a:spLocks/>
            </p:cNvSpPr>
            <p:nvPr/>
          </p:nvSpPr>
          <p:spPr bwMode="auto">
            <a:xfrm>
              <a:off x="10864849" y="8683625"/>
              <a:ext cx="341313" cy="371475"/>
            </a:xfrm>
            <a:custGeom>
              <a:avLst/>
              <a:gdLst>
                <a:gd name="T0" fmla="*/ 4 w 9"/>
                <a:gd name="T1" fmla="*/ 2 h 10"/>
                <a:gd name="T2" fmla="*/ 3 w 9"/>
                <a:gd name="T3" fmla="*/ 4 h 10"/>
                <a:gd name="T4" fmla="*/ 1 w 9"/>
                <a:gd name="T5" fmla="*/ 9 h 10"/>
                <a:gd name="T6" fmla="*/ 4 w 9"/>
                <a:gd name="T7" fmla="*/ 9 h 10"/>
                <a:gd name="T8" fmla="*/ 7 w 9"/>
                <a:gd name="T9" fmla="*/ 6 h 10"/>
                <a:gd name="T10" fmla="*/ 8 w 9"/>
                <a:gd name="T11" fmla="*/ 5 h 10"/>
                <a:gd name="T12" fmla="*/ 8 w 9"/>
                <a:gd name="T13" fmla="*/ 2 h 10"/>
                <a:gd name="T14" fmla="*/ 4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4" y="2"/>
                  </a:moveTo>
                  <a:cubicBezTo>
                    <a:pt x="4" y="2"/>
                    <a:pt x="3" y="4"/>
                    <a:pt x="3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1" y="9"/>
                    <a:pt x="3" y="10"/>
                    <a:pt x="4" y="9"/>
                  </a:cubicBezTo>
                  <a:cubicBezTo>
                    <a:pt x="6" y="8"/>
                    <a:pt x="6" y="6"/>
                    <a:pt x="7" y="6"/>
                  </a:cubicBezTo>
                  <a:cubicBezTo>
                    <a:pt x="7" y="6"/>
                    <a:pt x="8" y="6"/>
                    <a:pt x="8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0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9"/>
            <p:cNvSpPr>
              <a:spLocks/>
            </p:cNvSpPr>
            <p:nvPr/>
          </p:nvSpPr>
          <p:spPr bwMode="auto">
            <a:xfrm>
              <a:off x="10752137" y="8683625"/>
              <a:ext cx="227013" cy="296863"/>
            </a:xfrm>
            <a:custGeom>
              <a:avLst/>
              <a:gdLst>
                <a:gd name="T0" fmla="*/ 2 w 6"/>
                <a:gd name="T1" fmla="*/ 1 h 8"/>
                <a:gd name="T2" fmla="*/ 1 w 6"/>
                <a:gd name="T3" fmla="*/ 3 h 8"/>
                <a:gd name="T4" fmla="*/ 1 w 6"/>
                <a:gd name="T5" fmla="*/ 7 h 8"/>
                <a:gd name="T6" fmla="*/ 5 w 6"/>
                <a:gd name="T7" fmla="*/ 7 h 8"/>
                <a:gd name="T8" fmla="*/ 5 w 6"/>
                <a:gd name="T9" fmla="*/ 4 h 8"/>
                <a:gd name="T10" fmla="*/ 5 w 6"/>
                <a:gd name="T11" fmla="*/ 0 h 8"/>
                <a:gd name="T12" fmla="*/ 2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2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4"/>
                    <a:pt x="0" y="7"/>
                    <a:pt x="1" y="7"/>
                  </a:cubicBezTo>
                  <a:cubicBezTo>
                    <a:pt x="1" y="7"/>
                    <a:pt x="4" y="8"/>
                    <a:pt x="5" y="7"/>
                  </a:cubicBezTo>
                  <a:cubicBezTo>
                    <a:pt x="6" y="6"/>
                    <a:pt x="5" y="4"/>
                    <a:pt x="5" y="4"/>
                  </a:cubicBezTo>
                  <a:cubicBezTo>
                    <a:pt x="5" y="4"/>
                    <a:pt x="5" y="1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80"/>
            <p:cNvSpPr>
              <a:spLocks/>
            </p:cNvSpPr>
            <p:nvPr/>
          </p:nvSpPr>
          <p:spPr bwMode="auto">
            <a:xfrm>
              <a:off x="10525124" y="7461250"/>
              <a:ext cx="454025" cy="1149350"/>
            </a:xfrm>
            <a:custGeom>
              <a:avLst/>
              <a:gdLst>
                <a:gd name="T0" fmla="*/ 8 w 12"/>
                <a:gd name="T1" fmla="*/ 19 h 31"/>
                <a:gd name="T2" fmla="*/ 8 w 12"/>
                <a:gd name="T3" fmla="*/ 14 h 31"/>
                <a:gd name="T4" fmla="*/ 7 w 12"/>
                <a:gd name="T5" fmla="*/ 18 h 31"/>
                <a:gd name="T6" fmla="*/ 7 w 12"/>
                <a:gd name="T7" fmla="*/ 13 h 31"/>
                <a:gd name="T8" fmla="*/ 4 w 12"/>
                <a:gd name="T9" fmla="*/ 8 h 31"/>
                <a:gd name="T10" fmla="*/ 2 w 12"/>
                <a:gd name="T11" fmla="*/ 3 h 31"/>
                <a:gd name="T12" fmla="*/ 2 w 12"/>
                <a:gd name="T13" fmla="*/ 0 h 31"/>
                <a:gd name="T14" fmla="*/ 2 w 12"/>
                <a:gd name="T15" fmla="*/ 1 h 31"/>
                <a:gd name="T16" fmla="*/ 1 w 12"/>
                <a:gd name="T17" fmla="*/ 3 h 31"/>
                <a:gd name="T18" fmla="*/ 1 w 12"/>
                <a:gd name="T19" fmla="*/ 5 h 31"/>
                <a:gd name="T20" fmla="*/ 4 w 12"/>
                <a:gd name="T21" fmla="*/ 15 h 31"/>
                <a:gd name="T22" fmla="*/ 9 w 12"/>
                <a:gd name="T23" fmla="*/ 28 h 31"/>
                <a:gd name="T24" fmla="*/ 11 w 12"/>
                <a:gd name="T25" fmla="*/ 31 h 31"/>
                <a:gd name="T26" fmla="*/ 9 w 12"/>
                <a:gd name="T27" fmla="*/ 27 h 31"/>
                <a:gd name="T28" fmla="*/ 11 w 12"/>
                <a:gd name="T29" fmla="*/ 29 h 31"/>
                <a:gd name="T30" fmla="*/ 10 w 12"/>
                <a:gd name="T31" fmla="*/ 25 h 31"/>
                <a:gd name="T32" fmla="*/ 8 w 12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31">
                  <a:moveTo>
                    <a:pt x="8" y="19"/>
                  </a:moveTo>
                  <a:cubicBezTo>
                    <a:pt x="9" y="18"/>
                    <a:pt x="8" y="14"/>
                    <a:pt x="8" y="14"/>
                  </a:cubicBezTo>
                  <a:cubicBezTo>
                    <a:pt x="8" y="14"/>
                    <a:pt x="8" y="18"/>
                    <a:pt x="7" y="18"/>
                  </a:cubicBezTo>
                  <a:cubicBezTo>
                    <a:pt x="6" y="18"/>
                    <a:pt x="7" y="14"/>
                    <a:pt x="7" y="13"/>
                  </a:cubicBezTo>
                  <a:cubicBezTo>
                    <a:pt x="6" y="12"/>
                    <a:pt x="4" y="8"/>
                    <a:pt x="4" y="8"/>
                  </a:cubicBezTo>
                  <a:cubicBezTo>
                    <a:pt x="3" y="7"/>
                    <a:pt x="1" y="4"/>
                    <a:pt x="2" y="3"/>
                  </a:cubicBezTo>
                  <a:cubicBezTo>
                    <a:pt x="2" y="3"/>
                    <a:pt x="2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2" y="5"/>
                    <a:pt x="4" y="12"/>
                    <a:pt x="4" y="15"/>
                  </a:cubicBezTo>
                  <a:cubicBezTo>
                    <a:pt x="5" y="17"/>
                    <a:pt x="9" y="28"/>
                    <a:pt x="9" y="28"/>
                  </a:cubicBezTo>
                  <a:cubicBezTo>
                    <a:pt x="9" y="30"/>
                    <a:pt x="11" y="31"/>
                    <a:pt x="11" y="31"/>
                  </a:cubicBezTo>
                  <a:cubicBezTo>
                    <a:pt x="10" y="30"/>
                    <a:pt x="9" y="27"/>
                    <a:pt x="9" y="27"/>
                  </a:cubicBezTo>
                  <a:cubicBezTo>
                    <a:pt x="10" y="27"/>
                    <a:pt x="10" y="29"/>
                    <a:pt x="11" y="29"/>
                  </a:cubicBezTo>
                  <a:cubicBezTo>
                    <a:pt x="12" y="28"/>
                    <a:pt x="10" y="26"/>
                    <a:pt x="10" y="25"/>
                  </a:cubicBezTo>
                  <a:cubicBezTo>
                    <a:pt x="10" y="24"/>
                    <a:pt x="8" y="20"/>
                    <a:pt x="8" y="19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81"/>
            <p:cNvSpPr>
              <a:spLocks/>
            </p:cNvSpPr>
            <p:nvPr/>
          </p:nvSpPr>
          <p:spPr bwMode="auto">
            <a:xfrm>
              <a:off x="10752137" y="6572250"/>
              <a:ext cx="150813" cy="703263"/>
            </a:xfrm>
            <a:custGeom>
              <a:avLst/>
              <a:gdLst>
                <a:gd name="T0" fmla="*/ 0 w 4"/>
                <a:gd name="T1" fmla="*/ 17 h 19"/>
                <a:gd name="T2" fmla="*/ 2 w 4"/>
                <a:gd name="T3" fmla="*/ 19 h 19"/>
                <a:gd name="T4" fmla="*/ 4 w 4"/>
                <a:gd name="T5" fmla="*/ 17 h 19"/>
                <a:gd name="T6" fmla="*/ 3 w 4"/>
                <a:gd name="T7" fmla="*/ 4 h 19"/>
                <a:gd name="T8" fmla="*/ 2 w 4"/>
                <a:gd name="T9" fmla="*/ 2 h 19"/>
                <a:gd name="T10" fmla="*/ 3 w 4"/>
                <a:gd name="T11" fmla="*/ 1 h 19"/>
                <a:gd name="T12" fmla="*/ 2 w 4"/>
                <a:gd name="T13" fmla="*/ 0 h 19"/>
                <a:gd name="T14" fmla="*/ 1 w 4"/>
                <a:gd name="T15" fmla="*/ 2 h 19"/>
                <a:gd name="T16" fmla="*/ 0 w 4"/>
                <a:gd name="T17" fmla="*/ 4 h 19"/>
                <a:gd name="T18" fmla="*/ 0 w 4"/>
                <a:gd name="T1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0" y="17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4"/>
                    <a:pt x="3" y="4"/>
                  </a:cubicBezTo>
                  <a:cubicBezTo>
                    <a:pt x="3" y="4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2"/>
            <p:cNvSpPr>
              <a:spLocks/>
            </p:cNvSpPr>
            <p:nvPr/>
          </p:nvSpPr>
          <p:spPr bwMode="auto">
            <a:xfrm>
              <a:off x="12077699" y="6572250"/>
              <a:ext cx="38100" cy="3651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83"/>
            <p:cNvSpPr>
              <a:spLocks/>
            </p:cNvSpPr>
            <p:nvPr/>
          </p:nvSpPr>
          <p:spPr bwMode="auto">
            <a:xfrm>
              <a:off x="12077699" y="6461125"/>
              <a:ext cx="76200" cy="111125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1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406FC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0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3"/>
            <a:endCxn id="11" idx="0"/>
          </p:cNvCxnSpPr>
          <p:nvPr/>
        </p:nvCxnSpPr>
        <p:spPr>
          <a:xfrm>
            <a:off x="6035178" y="3154491"/>
            <a:ext cx="17046" cy="1515667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879837" y="4670158"/>
            <a:ext cx="344774" cy="34477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829"/>
              </p:ext>
            </p:extLst>
          </p:nvPr>
        </p:nvGraphicFramePr>
        <p:xfrm>
          <a:off x="4680287" y="4925123"/>
          <a:ext cx="27438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874"/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</a:t>
                      </a:r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 flipH="1">
            <a:off x="6035178" y="1467981"/>
            <a:ext cx="5228261" cy="3373020"/>
          </a:xfrm>
          <a:prstGeom prst="homePlate">
            <a:avLst>
              <a:gd name="adj" fmla="val 2348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928560" y="1471068"/>
            <a:ext cx="5108117" cy="3373021"/>
          </a:xfrm>
          <a:prstGeom prst="homePlate">
            <a:avLst>
              <a:gd name="adj" fmla="val 2289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0" y="1475627"/>
            <a:ext cx="4464000" cy="3365374"/>
          </a:xfrm>
          <a:prstGeom prst="rect">
            <a:avLst/>
          </a:prstGeom>
          <a:ln w="127000" cmpd="thickThin">
            <a:solidFill>
              <a:schemeClr val="accent5">
                <a:lumMod val="75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28" y="1464893"/>
            <a:ext cx="4464000" cy="3376108"/>
          </a:xfrm>
          <a:prstGeom prst="rect">
            <a:avLst/>
          </a:prstGeom>
          <a:ln w="127000" cmpd="thickThin">
            <a:solidFill>
              <a:schemeClr val="accent5">
                <a:lumMod val="75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5454607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715584" y="640395"/>
            <a:ext cx="2760832" cy="2296347"/>
            <a:chOff x="4714563" y="677363"/>
            <a:chExt cx="2473233" cy="2057134"/>
          </a:xfrm>
        </p:grpSpPr>
        <p:sp>
          <p:nvSpPr>
            <p:cNvPr id="11" name="等腰三角形 10"/>
            <p:cNvSpPr/>
            <p:nvPr/>
          </p:nvSpPr>
          <p:spPr>
            <a:xfrm rot="13500000">
              <a:off x="5018760" y="1493534"/>
              <a:ext cx="659567" cy="126796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8100000">
              <a:off x="6528229" y="1466536"/>
              <a:ext cx="659567" cy="126796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02294" y="677363"/>
              <a:ext cx="1587411" cy="1587411"/>
              <a:chOff x="5058229" y="1785255"/>
              <a:chExt cx="2075544" cy="207554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058229" y="1785255"/>
                <a:ext cx="2075544" cy="207554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5610111" y="2214789"/>
                <a:ext cx="1234868" cy="1216477"/>
                <a:chOff x="5769768" y="2531609"/>
                <a:chExt cx="746125" cy="735013"/>
              </a:xfrm>
            </p:grpSpPr>
            <p:sp>
              <p:nvSpPr>
                <p:cNvPr id="5" name="Freeform 357"/>
                <p:cNvSpPr>
                  <a:spLocks/>
                </p:cNvSpPr>
                <p:nvPr/>
              </p:nvSpPr>
              <p:spPr bwMode="auto">
                <a:xfrm>
                  <a:off x="5769768" y="2531609"/>
                  <a:ext cx="479425" cy="735013"/>
                </a:xfrm>
                <a:custGeom>
                  <a:avLst/>
                  <a:gdLst>
                    <a:gd name="T0" fmla="*/ 115 w 128"/>
                    <a:gd name="T1" fmla="*/ 170 h 196"/>
                    <a:gd name="T2" fmla="*/ 106 w 128"/>
                    <a:gd name="T3" fmla="*/ 179 h 196"/>
                    <a:gd name="T4" fmla="*/ 89 w 128"/>
                    <a:gd name="T5" fmla="*/ 163 h 196"/>
                    <a:gd name="T6" fmla="*/ 85 w 128"/>
                    <a:gd name="T7" fmla="*/ 161 h 196"/>
                    <a:gd name="T8" fmla="*/ 80 w 128"/>
                    <a:gd name="T9" fmla="*/ 163 h 196"/>
                    <a:gd name="T10" fmla="*/ 64 w 128"/>
                    <a:gd name="T11" fmla="*/ 179 h 196"/>
                    <a:gd name="T12" fmla="*/ 48 w 128"/>
                    <a:gd name="T13" fmla="*/ 163 h 196"/>
                    <a:gd name="T14" fmla="*/ 38 w 128"/>
                    <a:gd name="T15" fmla="*/ 163 h 196"/>
                    <a:gd name="T16" fmla="*/ 23 w 128"/>
                    <a:gd name="T17" fmla="*/ 179 h 196"/>
                    <a:gd name="T18" fmla="*/ 13 w 128"/>
                    <a:gd name="T19" fmla="*/ 169 h 196"/>
                    <a:gd name="T20" fmla="*/ 13 w 128"/>
                    <a:gd name="T21" fmla="*/ 13 h 196"/>
                    <a:gd name="T22" fmla="*/ 115 w 128"/>
                    <a:gd name="T23" fmla="*/ 13 h 196"/>
                    <a:gd name="T24" fmla="*/ 115 w 128"/>
                    <a:gd name="T25" fmla="*/ 19 h 196"/>
                    <a:gd name="T26" fmla="*/ 128 w 128"/>
                    <a:gd name="T27" fmla="*/ 26 h 196"/>
                    <a:gd name="T28" fmla="*/ 128 w 128"/>
                    <a:gd name="T29" fmla="*/ 6 h 196"/>
                    <a:gd name="T30" fmla="*/ 121 w 128"/>
                    <a:gd name="T31" fmla="*/ 0 h 196"/>
                    <a:gd name="T32" fmla="*/ 6 w 128"/>
                    <a:gd name="T33" fmla="*/ 0 h 196"/>
                    <a:gd name="T34" fmla="*/ 0 w 128"/>
                    <a:gd name="T35" fmla="*/ 6 h 196"/>
                    <a:gd name="T36" fmla="*/ 0 w 128"/>
                    <a:gd name="T37" fmla="*/ 172 h 196"/>
                    <a:gd name="T38" fmla="*/ 2 w 128"/>
                    <a:gd name="T39" fmla="*/ 177 h 196"/>
                    <a:gd name="T40" fmla="*/ 18 w 128"/>
                    <a:gd name="T41" fmla="*/ 193 h 196"/>
                    <a:gd name="T42" fmla="*/ 27 w 128"/>
                    <a:gd name="T43" fmla="*/ 193 h 196"/>
                    <a:gd name="T44" fmla="*/ 43 w 128"/>
                    <a:gd name="T45" fmla="*/ 177 h 196"/>
                    <a:gd name="T46" fmla="*/ 59 w 128"/>
                    <a:gd name="T47" fmla="*/ 193 h 196"/>
                    <a:gd name="T48" fmla="*/ 68 w 128"/>
                    <a:gd name="T49" fmla="*/ 193 h 196"/>
                    <a:gd name="T50" fmla="*/ 85 w 128"/>
                    <a:gd name="T51" fmla="*/ 177 h 196"/>
                    <a:gd name="T52" fmla="*/ 101 w 128"/>
                    <a:gd name="T53" fmla="*/ 193 h 196"/>
                    <a:gd name="T54" fmla="*/ 106 w 128"/>
                    <a:gd name="T55" fmla="*/ 195 h 196"/>
                    <a:gd name="T56" fmla="*/ 110 w 128"/>
                    <a:gd name="T57" fmla="*/ 193 h 196"/>
                    <a:gd name="T58" fmla="*/ 126 w 128"/>
                    <a:gd name="T59" fmla="*/ 178 h 196"/>
                    <a:gd name="T60" fmla="*/ 128 w 128"/>
                    <a:gd name="T61" fmla="*/ 173 h 196"/>
                    <a:gd name="T62" fmla="*/ 128 w 128"/>
                    <a:gd name="T63" fmla="*/ 133 h 196"/>
                    <a:gd name="T64" fmla="*/ 115 w 128"/>
                    <a:gd name="T65" fmla="*/ 140 h 196"/>
                    <a:gd name="T66" fmla="*/ 115 w 128"/>
                    <a:gd name="T67" fmla="*/ 17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8" h="196">
                      <a:moveTo>
                        <a:pt x="115" y="170"/>
                      </a:moveTo>
                      <a:cubicBezTo>
                        <a:pt x="106" y="179"/>
                        <a:pt x="106" y="179"/>
                        <a:pt x="106" y="179"/>
                      </a:cubicBezTo>
                      <a:cubicBezTo>
                        <a:pt x="89" y="163"/>
                        <a:pt x="89" y="163"/>
                        <a:pt x="89" y="163"/>
                      </a:cubicBezTo>
                      <a:cubicBezTo>
                        <a:pt x="88" y="162"/>
                        <a:pt x="86" y="161"/>
                        <a:pt x="85" y="161"/>
                      </a:cubicBezTo>
                      <a:cubicBezTo>
                        <a:pt x="83" y="161"/>
                        <a:pt x="81" y="162"/>
                        <a:pt x="80" y="163"/>
                      </a:cubicBezTo>
                      <a:cubicBezTo>
                        <a:pt x="64" y="179"/>
                        <a:pt x="64" y="179"/>
                        <a:pt x="64" y="179"/>
                      </a:cubicBezTo>
                      <a:cubicBezTo>
                        <a:pt x="48" y="163"/>
                        <a:pt x="48" y="163"/>
                        <a:pt x="48" y="163"/>
                      </a:cubicBezTo>
                      <a:cubicBezTo>
                        <a:pt x="45" y="161"/>
                        <a:pt x="41" y="161"/>
                        <a:pt x="38" y="163"/>
                      </a:cubicBezTo>
                      <a:cubicBezTo>
                        <a:pt x="23" y="179"/>
                        <a:pt x="23" y="179"/>
                        <a:pt x="23" y="179"/>
                      </a:cubicBezTo>
                      <a:cubicBezTo>
                        <a:pt x="13" y="169"/>
                        <a:pt x="13" y="169"/>
                        <a:pt x="13" y="169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9"/>
                        <a:pt x="115" y="19"/>
                        <a:pt x="115" y="19"/>
                      </a:cubicBezTo>
                      <a:cubicBezTo>
                        <a:pt x="119" y="21"/>
                        <a:pt x="124" y="23"/>
                        <a:pt x="128" y="26"/>
                      </a:cubicBezTo>
                      <a:cubicBezTo>
                        <a:pt x="128" y="6"/>
                        <a:pt x="128" y="6"/>
                        <a:pt x="128" y="6"/>
                      </a:cubicBezTo>
                      <a:cubicBezTo>
                        <a:pt x="128" y="3"/>
                        <a:pt x="125" y="0"/>
                        <a:pt x="12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74"/>
                        <a:pt x="1" y="175"/>
                        <a:pt x="2" y="177"/>
                      </a:cubicBezTo>
                      <a:cubicBezTo>
                        <a:pt x="18" y="193"/>
                        <a:pt x="18" y="193"/>
                        <a:pt x="18" y="193"/>
                      </a:cubicBezTo>
                      <a:cubicBezTo>
                        <a:pt x="21" y="195"/>
                        <a:pt x="25" y="195"/>
                        <a:pt x="27" y="193"/>
                      </a:cubicBezTo>
                      <a:cubicBezTo>
                        <a:pt x="43" y="177"/>
                        <a:pt x="43" y="177"/>
                        <a:pt x="43" y="177"/>
                      </a:cubicBezTo>
                      <a:cubicBezTo>
                        <a:pt x="59" y="193"/>
                        <a:pt x="59" y="193"/>
                        <a:pt x="59" y="193"/>
                      </a:cubicBezTo>
                      <a:cubicBezTo>
                        <a:pt x="62" y="196"/>
                        <a:pt x="66" y="196"/>
                        <a:pt x="68" y="193"/>
                      </a:cubicBezTo>
                      <a:cubicBezTo>
                        <a:pt x="85" y="177"/>
                        <a:pt x="85" y="177"/>
                        <a:pt x="85" y="177"/>
                      </a:cubicBezTo>
                      <a:cubicBezTo>
                        <a:pt x="101" y="193"/>
                        <a:pt x="101" y="193"/>
                        <a:pt x="101" y="193"/>
                      </a:cubicBezTo>
                      <a:cubicBezTo>
                        <a:pt x="102" y="194"/>
                        <a:pt x="104" y="195"/>
                        <a:pt x="106" y="195"/>
                      </a:cubicBezTo>
                      <a:cubicBezTo>
                        <a:pt x="107" y="195"/>
                        <a:pt x="109" y="194"/>
                        <a:pt x="110" y="193"/>
                      </a:cubicBezTo>
                      <a:cubicBezTo>
                        <a:pt x="126" y="178"/>
                        <a:pt x="126" y="178"/>
                        <a:pt x="126" y="178"/>
                      </a:cubicBezTo>
                      <a:cubicBezTo>
                        <a:pt x="127" y="177"/>
                        <a:pt x="128" y="175"/>
                        <a:pt x="128" y="173"/>
                      </a:cubicBezTo>
                      <a:cubicBezTo>
                        <a:pt x="128" y="133"/>
                        <a:pt x="128" y="133"/>
                        <a:pt x="128" y="133"/>
                      </a:cubicBezTo>
                      <a:cubicBezTo>
                        <a:pt x="124" y="136"/>
                        <a:pt x="119" y="138"/>
                        <a:pt x="115" y="140"/>
                      </a:cubicBezTo>
                      <a:lnTo>
                        <a:pt x="115" y="17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" name="Freeform 358"/>
                <p:cNvSpPr>
                  <a:spLocks noEditPoints="1"/>
                </p:cNvSpPr>
                <p:nvPr/>
              </p:nvSpPr>
              <p:spPr bwMode="auto">
                <a:xfrm>
                  <a:off x="5874543" y="2630034"/>
                  <a:ext cx="442913" cy="401638"/>
                </a:xfrm>
                <a:custGeom>
                  <a:avLst/>
                  <a:gdLst>
                    <a:gd name="T0" fmla="*/ 118 w 118"/>
                    <a:gd name="T1" fmla="*/ 54 h 107"/>
                    <a:gd name="T2" fmla="*/ 100 w 118"/>
                    <a:gd name="T3" fmla="*/ 13 h 107"/>
                    <a:gd name="T4" fmla="*/ 87 w 118"/>
                    <a:gd name="T5" fmla="*/ 5 h 107"/>
                    <a:gd name="T6" fmla="*/ 65 w 118"/>
                    <a:gd name="T7" fmla="*/ 0 h 107"/>
                    <a:gd name="T8" fmla="*/ 30 w 118"/>
                    <a:gd name="T9" fmla="*/ 14 h 107"/>
                    <a:gd name="T10" fmla="*/ 15 w 118"/>
                    <a:gd name="T11" fmla="*/ 14 h 107"/>
                    <a:gd name="T12" fmla="*/ 3 w 118"/>
                    <a:gd name="T13" fmla="*/ 14 h 107"/>
                    <a:gd name="T14" fmla="*/ 0 w 118"/>
                    <a:gd name="T15" fmla="*/ 16 h 107"/>
                    <a:gd name="T16" fmla="*/ 3 w 118"/>
                    <a:gd name="T17" fmla="*/ 19 h 107"/>
                    <a:gd name="T18" fmla="*/ 11 w 118"/>
                    <a:gd name="T19" fmla="*/ 19 h 107"/>
                    <a:gd name="T20" fmla="*/ 25 w 118"/>
                    <a:gd name="T21" fmla="*/ 19 h 107"/>
                    <a:gd name="T22" fmla="*/ 14 w 118"/>
                    <a:gd name="T23" fmla="*/ 39 h 107"/>
                    <a:gd name="T24" fmla="*/ 3 w 118"/>
                    <a:gd name="T25" fmla="*/ 39 h 107"/>
                    <a:gd name="T26" fmla="*/ 3 w 118"/>
                    <a:gd name="T27" fmla="*/ 39 h 107"/>
                    <a:gd name="T28" fmla="*/ 0 w 118"/>
                    <a:gd name="T29" fmla="*/ 42 h 107"/>
                    <a:gd name="T30" fmla="*/ 2 w 118"/>
                    <a:gd name="T31" fmla="*/ 44 h 107"/>
                    <a:gd name="T32" fmla="*/ 3 w 118"/>
                    <a:gd name="T33" fmla="*/ 45 h 107"/>
                    <a:gd name="T34" fmla="*/ 13 w 118"/>
                    <a:gd name="T35" fmla="*/ 45 h 107"/>
                    <a:gd name="T36" fmla="*/ 12 w 118"/>
                    <a:gd name="T37" fmla="*/ 54 h 107"/>
                    <a:gd name="T38" fmla="*/ 13 w 118"/>
                    <a:gd name="T39" fmla="*/ 65 h 107"/>
                    <a:gd name="T40" fmla="*/ 3 w 118"/>
                    <a:gd name="T41" fmla="*/ 65 h 107"/>
                    <a:gd name="T42" fmla="*/ 2 w 118"/>
                    <a:gd name="T43" fmla="*/ 65 h 107"/>
                    <a:gd name="T44" fmla="*/ 0 w 118"/>
                    <a:gd name="T45" fmla="*/ 68 h 107"/>
                    <a:gd name="T46" fmla="*/ 3 w 118"/>
                    <a:gd name="T47" fmla="*/ 71 h 107"/>
                    <a:gd name="T48" fmla="*/ 3 w 118"/>
                    <a:gd name="T49" fmla="*/ 71 h 107"/>
                    <a:gd name="T50" fmla="*/ 14 w 118"/>
                    <a:gd name="T51" fmla="*/ 71 h 107"/>
                    <a:gd name="T52" fmla="*/ 27 w 118"/>
                    <a:gd name="T53" fmla="*/ 91 h 107"/>
                    <a:gd name="T54" fmla="*/ 14 w 118"/>
                    <a:gd name="T55" fmla="*/ 91 h 107"/>
                    <a:gd name="T56" fmla="*/ 3 w 118"/>
                    <a:gd name="T57" fmla="*/ 91 h 107"/>
                    <a:gd name="T58" fmla="*/ 0 w 118"/>
                    <a:gd name="T59" fmla="*/ 94 h 107"/>
                    <a:gd name="T60" fmla="*/ 3 w 118"/>
                    <a:gd name="T61" fmla="*/ 97 h 107"/>
                    <a:gd name="T62" fmla="*/ 18 w 118"/>
                    <a:gd name="T63" fmla="*/ 97 h 107"/>
                    <a:gd name="T64" fmla="*/ 34 w 118"/>
                    <a:gd name="T65" fmla="*/ 97 h 107"/>
                    <a:gd name="T66" fmla="*/ 65 w 118"/>
                    <a:gd name="T67" fmla="*/ 107 h 107"/>
                    <a:gd name="T68" fmla="*/ 87 w 118"/>
                    <a:gd name="T69" fmla="*/ 102 h 107"/>
                    <a:gd name="T70" fmla="*/ 100 w 118"/>
                    <a:gd name="T71" fmla="*/ 94 h 107"/>
                    <a:gd name="T72" fmla="*/ 118 w 118"/>
                    <a:gd name="T73" fmla="*/ 54 h 107"/>
                    <a:gd name="T74" fmla="*/ 87 w 118"/>
                    <a:gd name="T75" fmla="*/ 88 h 107"/>
                    <a:gd name="T76" fmla="*/ 65 w 118"/>
                    <a:gd name="T77" fmla="*/ 95 h 107"/>
                    <a:gd name="T78" fmla="*/ 32 w 118"/>
                    <a:gd name="T79" fmla="*/ 77 h 107"/>
                    <a:gd name="T80" fmla="*/ 71 w 118"/>
                    <a:gd name="T81" fmla="*/ 77 h 107"/>
                    <a:gd name="T82" fmla="*/ 78 w 118"/>
                    <a:gd name="T83" fmla="*/ 71 h 107"/>
                    <a:gd name="T84" fmla="*/ 71 w 118"/>
                    <a:gd name="T85" fmla="*/ 64 h 107"/>
                    <a:gd name="T86" fmla="*/ 26 w 118"/>
                    <a:gd name="T87" fmla="*/ 64 h 107"/>
                    <a:gd name="T88" fmla="*/ 26 w 118"/>
                    <a:gd name="T89" fmla="*/ 64 h 107"/>
                    <a:gd name="T90" fmla="*/ 24 w 118"/>
                    <a:gd name="T91" fmla="*/ 54 h 107"/>
                    <a:gd name="T92" fmla="*/ 26 w 118"/>
                    <a:gd name="T93" fmla="*/ 43 h 107"/>
                    <a:gd name="T94" fmla="*/ 26 w 118"/>
                    <a:gd name="T95" fmla="*/ 43 h 107"/>
                    <a:gd name="T96" fmla="*/ 71 w 118"/>
                    <a:gd name="T97" fmla="*/ 43 h 107"/>
                    <a:gd name="T98" fmla="*/ 78 w 118"/>
                    <a:gd name="T99" fmla="*/ 36 h 107"/>
                    <a:gd name="T100" fmla="*/ 71 w 118"/>
                    <a:gd name="T101" fmla="*/ 30 h 107"/>
                    <a:gd name="T102" fmla="*/ 32 w 118"/>
                    <a:gd name="T103" fmla="*/ 30 h 107"/>
                    <a:gd name="T104" fmla="*/ 65 w 118"/>
                    <a:gd name="T105" fmla="*/ 13 h 107"/>
                    <a:gd name="T106" fmla="*/ 87 w 118"/>
                    <a:gd name="T107" fmla="*/ 19 h 107"/>
                    <a:gd name="T108" fmla="*/ 100 w 118"/>
                    <a:gd name="T109" fmla="*/ 32 h 107"/>
                    <a:gd name="T110" fmla="*/ 106 w 118"/>
                    <a:gd name="T111" fmla="*/ 54 h 107"/>
                    <a:gd name="T112" fmla="*/ 100 w 118"/>
                    <a:gd name="T113" fmla="*/ 75 h 107"/>
                    <a:gd name="T114" fmla="*/ 87 w 118"/>
                    <a:gd name="T115" fmla="*/ 8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8" h="107">
                      <a:moveTo>
                        <a:pt x="118" y="54"/>
                      </a:moveTo>
                      <a:cubicBezTo>
                        <a:pt x="118" y="37"/>
                        <a:pt x="111" y="23"/>
                        <a:pt x="100" y="13"/>
                      </a:cubicBezTo>
                      <a:cubicBezTo>
                        <a:pt x="96" y="10"/>
                        <a:pt x="91" y="7"/>
                        <a:pt x="87" y="5"/>
                      </a:cubicBezTo>
                      <a:cubicBezTo>
                        <a:pt x="80" y="2"/>
                        <a:pt x="73" y="0"/>
                        <a:pt x="65" y="0"/>
                      </a:cubicBezTo>
                      <a:cubicBezTo>
                        <a:pt x="52" y="0"/>
                        <a:pt x="39" y="5"/>
                        <a:pt x="30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8"/>
                        <a:pt x="1" y="19"/>
                        <a:pt x="3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0" y="25"/>
                        <a:pt x="16" y="32"/>
                        <a:pt x="14" y="39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1" y="39"/>
                        <a:pt x="0" y="40"/>
                        <a:pt x="0" y="42"/>
                      </a:cubicBezTo>
                      <a:cubicBezTo>
                        <a:pt x="0" y="43"/>
                        <a:pt x="1" y="44"/>
                        <a:pt x="2" y="44"/>
                      </a:cubicBezTo>
                      <a:cubicBezTo>
                        <a:pt x="2" y="44"/>
                        <a:pt x="2" y="45"/>
                        <a:pt x="3" y="45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2" y="47"/>
                        <a:pt x="12" y="50"/>
                        <a:pt x="12" y="54"/>
                      </a:cubicBezTo>
                      <a:cubicBezTo>
                        <a:pt x="12" y="58"/>
                        <a:pt x="12" y="62"/>
                        <a:pt x="13" y="65"/>
                      </a:cubicBezTo>
                      <a:cubicBezTo>
                        <a:pt x="3" y="65"/>
                        <a:pt x="3" y="65"/>
                        <a:pt x="3" y="65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1" y="66"/>
                        <a:pt x="0" y="67"/>
                        <a:pt x="0" y="68"/>
                      </a:cubicBezTo>
                      <a:cubicBezTo>
                        <a:pt x="0" y="69"/>
                        <a:pt x="1" y="71"/>
                        <a:pt x="3" y="71"/>
                      </a:cubicBezTo>
                      <a:cubicBezTo>
                        <a:pt x="3" y="71"/>
                        <a:pt x="3" y="71"/>
                        <a:pt x="3" y="71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7" y="79"/>
                        <a:pt x="22" y="86"/>
                        <a:pt x="27" y="91"/>
                      </a:cubicBezTo>
                      <a:cubicBezTo>
                        <a:pt x="14" y="91"/>
                        <a:pt x="14" y="91"/>
                        <a:pt x="14" y="91"/>
                      </a:cubicBezTo>
                      <a:cubicBezTo>
                        <a:pt x="3" y="91"/>
                        <a:pt x="3" y="91"/>
                        <a:pt x="3" y="91"/>
                      </a:cubicBezTo>
                      <a:cubicBezTo>
                        <a:pt x="1" y="91"/>
                        <a:pt x="0" y="93"/>
                        <a:pt x="0" y="94"/>
                      </a:cubicBezTo>
                      <a:cubicBezTo>
                        <a:pt x="0" y="96"/>
                        <a:pt x="1" y="97"/>
                        <a:pt x="3" y="97"/>
                      </a:cubicBezTo>
                      <a:cubicBezTo>
                        <a:pt x="18" y="97"/>
                        <a:pt x="18" y="97"/>
                        <a:pt x="18" y="97"/>
                      </a:cubicBezTo>
                      <a:cubicBezTo>
                        <a:pt x="34" y="97"/>
                        <a:pt x="34" y="97"/>
                        <a:pt x="34" y="97"/>
                      </a:cubicBezTo>
                      <a:cubicBezTo>
                        <a:pt x="42" y="103"/>
                        <a:pt x="53" y="107"/>
                        <a:pt x="65" y="107"/>
                      </a:cubicBezTo>
                      <a:cubicBezTo>
                        <a:pt x="73" y="107"/>
                        <a:pt x="80" y="105"/>
                        <a:pt x="87" y="102"/>
                      </a:cubicBezTo>
                      <a:cubicBezTo>
                        <a:pt x="91" y="100"/>
                        <a:pt x="96" y="98"/>
                        <a:pt x="100" y="94"/>
                      </a:cubicBezTo>
                      <a:cubicBezTo>
                        <a:pt x="111" y="84"/>
                        <a:pt x="118" y="70"/>
                        <a:pt x="118" y="54"/>
                      </a:cubicBezTo>
                      <a:close/>
                      <a:moveTo>
                        <a:pt x="87" y="88"/>
                      </a:moveTo>
                      <a:cubicBezTo>
                        <a:pt x="80" y="92"/>
                        <a:pt x="73" y="94"/>
                        <a:pt x="65" y="95"/>
                      </a:cubicBezTo>
                      <a:cubicBezTo>
                        <a:pt x="51" y="94"/>
                        <a:pt x="39" y="88"/>
                        <a:pt x="32" y="77"/>
                      </a:cubicBezTo>
                      <a:cubicBezTo>
                        <a:pt x="71" y="77"/>
                        <a:pt x="71" y="77"/>
                        <a:pt x="71" y="77"/>
                      </a:cubicBezTo>
                      <a:cubicBezTo>
                        <a:pt x="75" y="77"/>
                        <a:pt x="78" y="74"/>
                        <a:pt x="78" y="71"/>
                      </a:cubicBezTo>
                      <a:cubicBezTo>
                        <a:pt x="78" y="67"/>
                        <a:pt x="75" y="64"/>
                        <a:pt x="71" y="64"/>
                      </a:cubicBezTo>
                      <a:cubicBezTo>
                        <a:pt x="26" y="64"/>
                        <a:pt x="26" y="64"/>
                        <a:pt x="26" y="64"/>
                      </a:cubicBezTo>
                      <a:cubicBezTo>
                        <a:pt x="26" y="64"/>
                        <a:pt x="26" y="64"/>
                        <a:pt x="26" y="64"/>
                      </a:cubicBezTo>
                      <a:cubicBezTo>
                        <a:pt x="25" y="61"/>
                        <a:pt x="24" y="57"/>
                        <a:pt x="24" y="54"/>
                      </a:cubicBezTo>
                      <a:cubicBezTo>
                        <a:pt x="24" y="50"/>
                        <a:pt x="25" y="46"/>
                        <a:pt x="26" y="43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71" y="43"/>
                        <a:pt x="71" y="43"/>
                        <a:pt x="71" y="43"/>
                      </a:cubicBezTo>
                      <a:cubicBezTo>
                        <a:pt x="75" y="43"/>
                        <a:pt x="78" y="40"/>
                        <a:pt x="78" y="36"/>
                      </a:cubicBezTo>
                      <a:cubicBezTo>
                        <a:pt x="78" y="33"/>
                        <a:pt x="75" y="30"/>
                        <a:pt x="71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9" y="19"/>
                        <a:pt x="51" y="13"/>
                        <a:pt x="65" y="13"/>
                      </a:cubicBezTo>
                      <a:cubicBezTo>
                        <a:pt x="73" y="13"/>
                        <a:pt x="80" y="15"/>
                        <a:pt x="87" y="19"/>
                      </a:cubicBezTo>
                      <a:cubicBezTo>
                        <a:pt x="92" y="22"/>
                        <a:pt x="96" y="27"/>
                        <a:pt x="100" y="32"/>
                      </a:cubicBezTo>
                      <a:cubicBezTo>
                        <a:pt x="104" y="38"/>
                        <a:pt x="106" y="46"/>
                        <a:pt x="106" y="54"/>
                      </a:cubicBezTo>
                      <a:cubicBezTo>
                        <a:pt x="106" y="62"/>
                        <a:pt x="104" y="69"/>
                        <a:pt x="100" y="75"/>
                      </a:cubicBezTo>
                      <a:cubicBezTo>
                        <a:pt x="96" y="81"/>
                        <a:pt x="92" y="85"/>
                        <a:pt x="87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" name="Freeform 359"/>
                <p:cNvSpPr>
                  <a:spLocks/>
                </p:cNvSpPr>
                <p:nvPr/>
              </p:nvSpPr>
              <p:spPr bwMode="auto">
                <a:xfrm>
                  <a:off x="6249193" y="2952296"/>
                  <a:ext cx="266700" cy="269875"/>
                </a:xfrm>
                <a:custGeom>
                  <a:avLst/>
                  <a:gdLst>
                    <a:gd name="T0" fmla="*/ 67 w 71"/>
                    <a:gd name="T1" fmla="*/ 47 h 72"/>
                    <a:gd name="T2" fmla="*/ 20 w 71"/>
                    <a:gd name="T3" fmla="*/ 1 h 72"/>
                    <a:gd name="T4" fmla="*/ 20 w 71"/>
                    <a:gd name="T5" fmla="*/ 0 h 72"/>
                    <a:gd name="T6" fmla="*/ 0 w 71"/>
                    <a:gd name="T7" fmla="*/ 21 h 72"/>
                    <a:gd name="T8" fmla="*/ 0 w 71"/>
                    <a:gd name="T9" fmla="*/ 21 h 72"/>
                    <a:gd name="T10" fmla="*/ 47 w 71"/>
                    <a:gd name="T11" fmla="*/ 67 h 72"/>
                    <a:gd name="T12" fmla="*/ 63 w 71"/>
                    <a:gd name="T13" fmla="*/ 67 h 72"/>
                    <a:gd name="T14" fmla="*/ 67 w 71"/>
                    <a:gd name="T15" fmla="*/ 64 h 72"/>
                    <a:gd name="T16" fmla="*/ 67 w 71"/>
                    <a:gd name="T17" fmla="*/ 47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72">
                      <a:moveTo>
                        <a:pt x="67" y="47"/>
                      </a:move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5" y="9"/>
                        <a:pt x="8" y="16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7" y="67"/>
                        <a:pt x="47" y="67"/>
                        <a:pt x="47" y="67"/>
                      </a:cubicBezTo>
                      <a:cubicBezTo>
                        <a:pt x="51" y="72"/>
                        <a:pt x="59" y="72"/>
                        <a:pt x="63" y="67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71" y="59"/>
                        <a:pt x="71" y="52"/>
                        <a:pt x="67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2" name="等腰三角形 11"/>
            <p:cNvSpPr/>
            <p:nvPr/>
          </p:nvSpPr>
          <p:spPr>
            <a:xfrm rot="13500000">
              <a:off x="5114125" y="1879061"/>
              <a:ext cx="323061" cy="621058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8100000">
              <a:off x="6771379" y="1858031"/>
              <a:ext cx="323061" cy="621058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74560"/>
              </p:ext>
            </p:extLst>
          </p:nvPr>
        </p:nvGraphicFramePr>
        <p:xfrm>
          <a:off x="1603499" y="2725267"/>
          <a:ext cx="3940540" cy="28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540"/>
              </a:tblGrid>
              <a:tr h="617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en-US" altLang="zh-CN" sz="3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HERE</a:t>
                      </a:r>
                      <a:endParaRPr lang="zh-CN" alt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2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that embraces growth and change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67786"/>
              </p:ext>
            </p:extLst>
          </p:nvPr>
        </p:nvGraphicFramePr>
        <p:xfrm>
          <a:off x="6616712" y="2725267"/>
          <a:ext cx="3940540" cy="28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540"/>
              </a:tblGrid>
              <a:tr h="617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en-US" altLang="zh-CN" sz="3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HERE</a:t>
                      </a:r>
                      <a:endParaRPr lang="zh-CN" alt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2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that embraces growth and change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2695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029682" y="2238719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sp>
        <p:nvSpPr>
          <p:cNvPr id="20" name="圆角矩形 19"/>
          <p:cNvSpPr/>
          <p:nvPr/>
        </p:nvSpPr>
        <p:spPr>
          <a:xfrm>
            <a:off x="5256629" y="2238719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sp>
        <p:nvSpPr>
          <p:cNvPr id="21" name="圆角矩形 20"/>
          <p:cNvSpPr/>
          <p:nvPr/>
        </p:nvSpPr>
        <p:spPr>
          <a:xfrm>
            <a:off x="8425864" y="2238719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sp>
        <p:nvSpPr>
          <p:cNvPr id="22" name="圆角矩形 21"/>
          <p:cNvSpPr/>
          <p:nvPr/>
        </p:nvSpPr>
        <p:spPr>
          <a:xfrm>
            <a:off x="5256629" y="3871218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8425864" y="3871218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sp>
        <p:nvSpPr>
          <p:cNvPr id="24" name="圆角矩形 23"/>
          <p:cNvSpPr/>
          <p:nvPr/>
        </p:nvSpPr>
        <p:spPr>
          <a:xfrm>
            <a:off x="8425864" y="5471534"/>
            <a:ext cx="2124000" cy="864000"/>
          </a:xfrm>
          <a:prstGeom prst="roundRect">
            <a:avLst>
              <a:gd name="adj" fmla="val 1111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TEXT HERE</a:t>
            </a:r>
            <a:endParaRPr lang="zh-CN" altLang="en-US" sz="2800" dirty="0"/>
          </a:p>
        </p:txBody>
      </p:sp>
      <p:cxnSp>
        <p:nvCxnSpPr>
          <p:cNvPr id="26" name="直接连接符 25"/>
          <p:cNvCxnSpPr>
            <a:stCxn id="44" idx="3"/>
            <a:endCxn id="49" idx="1"/>
          </p:cNvCxnSpPr>
          <p:nvPr/>
        </p:nvCxnSpPr>
        <p:spPr>
          <a:xfrm>
            <a:off x="4225682" y="2670718"/>
            <a:ext cx="958947" cy="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9" idx="3"/>
            <a:endCxn id="50" idx="1"/>
          </p:cNvCxnSpPr>
          <p:nvPr/>
        </p:nvCxnSpPr>
        <p:spPr>
          <a:xfrm>
            <a:off x="7452629" y="2670718"/>
            <a:ext cx="901235" cy="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4" idx="3"/>
            <a:endCxn id="60" idx="1"/>
          </p:cNvCxnSpPr>
          <p:nvPr/>
        </p:nvCxnSpPr>
        <p:spPr>
          <a:xfrm>
            <a:off x="4225682" y="2670718"/>
            <a:ext cx="958947" cy="163165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9" idx="3"/>
            <a:endCxn id="61" idx="1"/>
          </p:cNvCxnSpPr>
          <p:nvPr/>
        </p:nvCxnSpPr>
        <p:spPr>
          <a:xfrm>
            <a:off x="7452629" y="2670718"/>
            <a:ext cx="898500" cy="163165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60" idx="3"/>
            <a:endCxn id="62" idx="1"/>
          </p:cNvCxnSpPr>
          <p:nvPr/>
        </p:nvCxnSpPr>
        <p:spPr>
          <a:xfrm>
            <a:off x="7452629" y="4302368"/>
            <a:ext cx="898500" cy="1601166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947738" y="907918"/>
            <a:ext cx="756383" cy="856472"/>
            <a:chOff x="1379538" y="735534"/>
            <a:chExt cx="756383" cy="856472"/>
          </a:xfrm>
        </p:grpSpPr>
        <p:sp>
          <p:nvSpPr>
            <p:cNvPr id="54" name="矩形 53"/>
            <p:cNvSpPr/>
            <p:nvPr/>
          </p:nvSpPr>
          <p:spPr>
            <a:xfrm>
              <a:off x="1379538" y="735534"/>
              <a:ext cx="119478" cy="8564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574373" y="735534"/>
              <a:ext cx="36000" cy="8564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685730" y="735534"/>
              <a:ext cx="108000" cy="8564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869087" y="735534"/>
              <a:ext cx="119478" cy="8564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063921" y="735534"/>
              <a:ext cx="72000" cy="8564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810459" y="956386"/>
            <a:ext cx="3374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TEXT HERE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957682" y="2166718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49" name="圆角矩形 48"/>
          <p:cNvSpPr/>
          <p:nvPr/>
        </p:nvSpPr>
        <p:spPr>
          <a:xfrm>
            <a:off x="5184629" y="2166718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50" name="圆角矩形 49"/>
          <p:cNvSpPr/>
          <p:nvPr/>
        </p:nvSpPr>
        <p:spPr>
          <a:xfrm>
            <a:off x="8353864" y="2166718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60" name="圆角矩形 59"/>
          <p:cNvSpPr/>
          <p:nvPr/>
        </p:nvSpPr>
        <p:spPr>
          <a:xfrm>
            <a:off x="5184629" y="3798368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61" name="圆角矩形 60"/>
          <p:cNvSpPr/>
          <p:nvPr/>
        </p:nvSpPr>
        <p:spPr>
          <a:xfrm>
            <a:off x="8351129" y="3798368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62" name="圆角矩形 61"/>
          <p:cNvSpPr/>
          <p:nvPr/>
        </p:nvSpPr>
        <p:spPr>
          <a:xfrm>
            <a:off x="8351129" y="5399534"/>
            <a:ext cx="2268000" cy="1008000"/>
          </a:xfrm>
          <a:prstGeom prst="roundRect">
            <a:avLst>
              <a:gd name="adj" fmla="val 11111"/>
            </a:avLst>
          </a:prstGeom>
          <a:noFill/>
          <a:ln w="254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458523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63196" y="3971925"/>
            <a:ext cx="4506607" cy="1188356"/>
            <a:chOff x="-63196" y="3619500"/>
            <a:chExt cx="4506607" cy="1188356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-63196" y="3619500"/>
              <a:ext cx="2058292" cy="1188356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95096" y="4807856"/>
              <a:ext cx="2448315" cy="0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1722697" y="-1"/>
            <a:ext cx="34432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3</a:t>
            </a:r>
            <a:endParaRPr lang="zh-CN" altLang="en-US" sz="40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6774" y="4003343"/>
            <a:ext cx="5882180" cy="2379970"/>
            <a:chOff x="5256694" y="3199624"/>
            <a:chExt cx="6130927" cy="2307644"/>
          </a:xfrm>
        </p:grpSpPr>
        <p:sp>
          <p:nvSpPr>
            <p:cNvPr id="63" name="任意多边形 62"/>
            <p:cNvSpPr/>
            <p:nvPr/>
          </p:nvSpPr>
          <p:spPr>
            <a:xfrm rot="16200000">
              <a:off x="4762301" y="3694017"/>
              <a:ext cx="2307644" cy="1318857"/>
            </a:xfrm>
            <a:custGeom>
              <a:avLst/>
              <a:gdLst>
                <a:gd name="connsiteX0" fmla="*/ 2461594 w 2461594"/>
                <a:gd name="connsiteY0" fmla="*/ 1303205 h 1318857"/>
                <a:gd name="connsiteX1" fmla="*/ 2335003 w 2461594"/>
                <a:gd name="connsiteY1" fmla="*/ 1208541 h 1318857"/>
                <a:gd name="connsiteX2" fmla="*/ 1241263 w 2461594"/>
                <a:gd name="connsiteY2" fmla="*/ 874450 h 1318857"/>
                <a:gd name="connsiteX3" fmla="*/ 147523 w 2461594"/>
                <a:gd name="connsiteY3" fmla="*/ 1208541 h 1318857"/>
                <a:gd name="connsiteX4" fmla="*/ 0 w 2461594"/>
                <a:gd name="connsiteY4" fmla="*/ 1318857 h 1318857"/>
                <a:gd name="connsiteX5" fmla="*/ 1238144 w 2461594"/>
                <a:gd name="connsiteY5" fmla="*/ 0 h 13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1594" h="1318857">
                  <a:moveTo>
                    <a:pt x="2461594" y="1303205"/>
                  </a:moveTo>
                  <a:lnTo>
                    <a:pt x="2335003" y="1208541"/>
                  </a:lnTo>
                  <a:cubicBezTo>
                    <a:pt x="2022788" y="997613"/>
                    <a:pt x="1646408" y="874450"/>
                    <a:pt x="1241263" y="874450"/>
                  </a:cubicBezTo>
                  <a:cubicBezTo>
                    <a:pt x="836117" y="874450"/>
                    <a:pt x="459737" y="997613"/>
                    <a:pt x="147523" y="1208541"/>
                  </a:cubicBezTo>
                  <a:lnTo>
                    <a:pt x="0" y="1318857"/>
                  </a:lnTo>
                  <a:lnTo>
                    <a:pt x="123814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流程图: 库存数据 63"/>
            <p:cNvSpPr/>
            <p:nvPr/>
          </p:nvSpPr>
          <p:spPr>
            <a:xfrm>
              <a:off x="6320321" y="3199624"/>
              <a:ext cx="5067300" cy="2307644"/>
            </a:xfrm>
            <a:prstGeom prst="flowChartOnlineStorag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51230" y="3505792"/>
              <a:ext cx="3703917" cy="62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TEXT HERE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47843" y="4319716"/>
              <a:ext cx="3307303" cy="100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I aspire to senior management responsibility and seek a company </a:t>
              </a:r>
              <a:r>
                <a:rPr lang="en-US" altLang="zh-CN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.</a:t>
              </a:r>
              <a:endParaRPr lang="zh-CN" altLang="en-US" dirty="0"/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7035557" y="849555"/>
            <a:ext cx="1776819" cy="3153788"/>
            <a:chOff x="2587625" y="-3175"/>
            <a:chExt cx="4133850" cy="7337426"/>
          </a:xfrm>
          <a:solidFill>
            <a:srgbClr val="406FC4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2587625" y="3748088"/>
              <a:ext cx="1843088" cy="1541463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0" y="42"/>
                </a:cxn>
                <a:cxn ang="0">
                  <a:pos x="1" y="390"/>
                </a:cxn>
                <a:cxn ang="0">
                  <a:pos x="16" y="411"/>
                </a:cxn>
                <a:cxn ang="0">
                  <a:pos x="18" y="414"/>
                </a:cxn>
                <a:cxn ang="0">
                  <a:pos x="26" y="419"/>
                </a:cxn>
                <a:cxn ang="0">
                  <a:pos x="27" y="420"/>
                </a:cxn>
                <a:cxn ang="0">
                  <a:pos x="36" y="417"/>
                </a:cxn>
                <a:cxn ang="0">
                  <a:pos x="39" y="414"/>
                </a:cxn>
                <a:cxn ang="0">
                  <a:pos x="481" y="476"/>
                </a:cxn>
                <a:cxn ang="0">
                  <a:pos x="483" y="480"/>
                </a:cxn>
                <a:cxn ang="0">
                  <a:pos x="491" y="484"/>
                </a:cxn>
                <a:cxn ang="0">
                  <a:pos x="492" y="484"/>
                </a:cxn>
                <a:cxn ang="0">
                  <a:pos x="501" y="482"/>
                </a:cxn>
                <a:cxn ang="0">
                  <a:pos x="504" y="479"/>
                </a:cxn>
                <a:cxn ang="0">
                  <a:pos x="508" y="480"/>
                </a:cxn>
                <a:cxn ang="0">
                  <a:pos x="529" y="464"/>
                </a:cxn>
                <a:cxn ang="0">
                  <a:pos x="577" y="116"/>
                </a:cxn>
                <a:cxn ang="0">
                  <a:pos x="562" y="95"/>
                </a:cxn>
                <a:cxn ang="0">
                  <a:pos x="504" y="87"/>
                </a:cxn>
                <a:cxn ang="0">
                  <a:pos x="502" y="97"/>
                </a:cxn>
                <a:cxn ang="0">
                  <a:pos x="423" y="86"/>
                </a:cxn>
                <a:cxn ang="0">
                  <a:pos x="426" y="63"/>
                </a:cxn>
                <a:cxn ang="0">
                  <a:pos x="416" y="61"/>
                </a:cxn>
                <a:cxn ang="0">
                  <a:pos x="418" y="48"/>
                </a:cxn>
                <a:cxn ang="0">
                  <a:pos x="397" y="17"/>
                </a:cxn>
                <a:cxn ang="0">
                  <a:pos x="397" y="31"/>
                </a:cxn>
                <a:cxn ang="0">
                  <a:pos x="395" y="58"/>
                </a:cxn>
                <a:cxn ang="0">
                  <a:pos x="395" y="58"/>
                </a:cxn>
                <a:cxn ang="0">
                  <a:pos x="388" y="58"/>
                </a:cxn>
                <a:cxn ang="0">
                  <a:pos x="385" y="80"/>
                </a:cxn>
                <a:cxn ang="0">
                  <a:pos x="256" y="62"/>
                </a:cxn>
                <a:cxn ang="0">
                  <a:pos x="259" y="39"/>
                </a:cxn>
                <a:cxn ang="0">
                  <a:pos x="253" y="39"/>
                </a:cxn>
                <a:cxn ang="0">
                  <a:pos x="253" y="38"/>
                </a:cxn>
                <a:cxn ang="0">
                  <a:pos x="274" y="19"/>
                </a:cxn>
                <a:cxn ang="0">
                  <a:pos x="258" y="0"/>
                </a:cxn>
                <a:cxn ang="0">
                  <a:pos x="237" y="22"/>
                </a:cxn>
                <a:cxn ang="0">
                  <a:pos x="235" y="36"/>
                </a:cxn>
                <a:cxn ang="0">
                  <a:pos x="222" y="34"/>
                </a:cxn>
                <a:cxn ang="0">
                  <a:pos x="218" y="57"/>
                </a:cxn>
                <a:cxn ang="0">
                  <a:pos x="140" y="46"/>
                </a:cxn>
                <a:cxn ang="0">
                  <a:pos x="141" y="37"/>
                </a:cxn>
                <a:cxn ang="0">
                  <a:pos x="71" y="27"/>
                </a:cxn>
                <a:cxn ang="0">
                  <a:pos x="250" y="49"/>
                </a:cxn>
                <a:cxn ang="0">
                  <a:pos x="248" y="61"/>
                </a:cxn>
                <a:cxn ang="0">
                  <a:pos x="226" y="58"/>
                </a:cxn>
                <a:cxn ang="0">
                  <a:pos x="227" y="46"/>
                </a:cxn>
                <a:cxn ang="0">
                  <a:pos x="250" y="49"/>
                </a:cxn>
                <a:cxn ang="0">
                  <a:pos x="392" y="81"/>
                </a:cxn>
                <a:cxn ang="0">
                  <a:pos x="393" y="69"/>
                </a:cxn>
                <a:cxn ang="0">
                  <a:pos x="416" y="72"/>
                </a:cxn>
                <a:cxn ang="0">
                  <a:pos x="414" y="84"/>
                </a:cxn>
                <a:cxn ang="0">
                  <a:pos x="392" y="81"/>
                </a:cxn>
              </a:cxnLst>
              <a:rect l="0" t="0" r="r" b="b"/>
              <a:pathLst>
                <a:path w="579" h="485">
                  <a:moveTo>
                    <a:pt x="71" y="27"/>
                  </a:moveTo>
                  <a:cubicBezTo>
                    <a:pt x="59" y="25"/>
                    <a:pt x="52" y="30"/>
                    <a:pt x="50" y="42"/>
                  </a:cubicBezTo>
                  <a:cubicBezTo>
                    <a:pt x="1" y="390"/>
                    <a:pt x="1" y="390"/>
                    <a:pt x="1" y="390"/>
                  </a:cubicBezTo>
                  <a:cubicBezTo>
                    <a:pt x="0" y="402"/>
                    <a:pt x="5" y="409"/>
                    <a:pt x="16" y="411"/>
                  </a:cubicBezTo>
                  <a:cubicBezTo>
                    <a:pt x="17" y="412"/>
                    <a:pt x="17" y="413"/>
                    <a:pt x="18" y="414"/>
                  </a:cubicBezTo>
                  <a:cubicBezTo>
                    <a:pt x="20" y="417"/>
                    <a:pt x="23" y="419"/>
                    <a:pt x="26" y="419"/>
                  </a:cubicBezTo>
                  <a:cubicBezTo>
                    <a:pt x="27" y="420"/>
                    <a:pt x="27" y="420"/>
                    <a:pt x="27" y="420"/>
                  </a:cubicBezTo>
                  <a:cubicBezTo>
                    <a:pt x="30" y="420"/>
                    <a:pt x="33" y="419"/>
                    <a:pt x="36" y="417"/>
                  </a:cubicBezTo>
                  <a:cubicBezTo>
                    <a:pt x="37" y="416"/>
                    <a:pt x="38" y="415"/>
                    <a:pt x="39" y="414"/>
                  </a:cubicBezTo>
                  <a:cubicBezTo>
                    <a:pt x="481" y="476"/>
                    <a:pt x="481" y="476"/>
                    <a:pt x="481" y="476"/>
                  </a:cubicBezTo>
                  <a:cubicBezTo>
                    <a:pt x="482" y="477"/>
                    <a:pt x="483" y="478"/>
                    <a:pt x="483" y="480"/>
                  </a:cubicBezTo>
                  <a:cubicBezTo>
                    <a:pt x="485" y="482"/>
                    <a:pt x="488" y="484"/>
                    <a:pt x="491" y="484"/>
                  </a:cubicBezTo>
                  <a:cubicBezTo>
                    <a:pt x="492" y="484"/>
                    <a:pt x="492" y="484"/>
                    <a:pt x="492" y="484"/>
                  </a:cubicBezTo>
                  <a:cubicBezTo>
                    <a:pt x="496" y="485"/>
                    <a:pt x="499" y="484"/>
                    <a:pt x="501" y="482"/>
                  </a:cubicBezTo>
                  <a:cubicBezTo>
                    <a:pt x="502" y="481"/>
                    <a:pt x="503" y="480"/>
                    <a:pt x="504" y="479"/>
                  </a:cubicBezTo>
                  <a:cubicBezTo>
                    <a:pt x="508" y="480"/>
                    <a:pt x="508" y="480"/>
                    <a:pt x="508" y="480"/>
                  </a:cubicBezTo>
                  <a:cubicBezTo>
                    <a:pt x="520" y="482"/>
                    <a:pt x="527" y="476"/>
                    <a:pt x="529" y="464"/>
                  </a:cubicBezTo>
                  <a:cubicBezTo>
                    <a:pt x="577" y="116"/>
                    <a:pt x="577" y="116"/>
                    <a:pt x="577" y="116"/>
                  </a:cubicBezTo>
                  <a:cubicBezTo>
                    <a:pt x="579" y="104"/>
                    <a:pt x="574" y="97"/>
                    <a:pt x="562" y="95"/>
                  </a:cubicBezTo>
                  <a:cubicBezTo>
                    <a:pt x="504" y="87"/>
                    <a:pt x="504" y="87"/>
                    <a:pt x="504" y="87"/>
                  </a:cubicBezTo>
                  <a:cubicBezTo>
                    <a:pt x="502" y="97"/>
                    <a:pt x="502" y="97"/>
                    <a:pt x="502" y="97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48"/>
                    <a:pt x="418" y="48"/>
                    <a:pt x="418" y="48"/>
                  </a:cubicBezTo>
                  <a:cubicBezTo>
                    <a:pt x="420" y="33"/>
                    <a:pt x="413" y="23"/>
                    <a:pt x="397" y="17"/>
                  </a:cubicBezTo>
                  <a:cubicBezTo>
                    <a:pt x="397" y="31"/>
                    <a:pt x="397" y="31"/>
                    <a:pt x="397" y="31"/>
                  </a:cubicBezTo>
                  <a:cubicBezTo>
                    <a:pt x="398" y="35"/>
                    <a:pt x="398" y="44"/>
                    <a:pt x="395" y="58"/>
                  </a:cubicBezTo>
                  <a:cubicBezTo>
                    <a:pt x="395" y="58"/>
                    <a:pt x="395" y="58"/>
                    <a:pt x="395" y="58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5" y="80"/>
                    <a:pt x="385" y="80"/>
                    <a:pt x="385" y="80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5" y="22"/>
                    <a:pt x="262" y="16"/>
                    <a:pt x="274" y="19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46" y="2"/>
                    <a:pt x="239" y="10"/>
                    <a:pt x="237" y="22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71" y="27"/>
                  </a:lnTo>
                  <a:close/>
                  <a:moveTo>
                    <a:pt x="250" y="49"/>
                  </a:moveTo>
                  <a:cubicBezTo>
                    <a:pt x="248" y="61"/>
                    <a:pt x="248" y="61"/>
                    <a:pt x="248" y="61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7" y="46"/>
                    <a:pt x="227" y="46"/>
                    <a:pt x="227" y="46"/>
                  </a:cubicBezTo>
                  <a:lnTo>
                    <a:pt x="250" y="49"/>
                  </a:lnTo>
                  <a:close/>
                  <a:moveTo>
                    <a:pt x="392" y="81"/>
                  </a:moveTo>
                  <a:cubicBezTo>
                    <a:pt x="393" y="69"/>
                    <a:pt x="393" y="69"/>
                    <a:pt x="393" y="69"/>
                  </a:cubicBezTo>
                  <a:cubicBezTo>
                    <a:pt x="416" y="72"/>
                    <a:pt x="416" y="72"/>
                    <a:pt x="416" y="72"/>
                  </a:cubicBezTo>
                  <a:cubicBezTo>
                    <a:pt x="414" y="84"/>
                    <a:pt x="414" y="84"/>
                    <a:pt x="414" y="84"/>
                  </a:cubicBezTo>
                  <a:lnTo>
                    <a:pt x="392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771775" y="-3175"/>
              <a:ext cx="3949700" cy="7337426"/>
            </a:xfrm>
            <a:custGeom>
              <a:avLst/>
              <a:gdLst/>
              <a:ahLst/>
              <a:cxnLst>
                <a:cxn ang="0">
                  <a:pos x="743" y="97"/>
                </a:cxn>
                <a:cxn ang="0">
                  <a:pos x="724" y="161"/>
                </a:cxn>
                <a:cxn ang="0">
                  <a:pos x="707" y="220"/>
                </a:cxn>
                <a:cxn ang="0">
                  <a:pos x="716" y="247"/>
                </a:cxn>
                <a:cxn ang="0">
                  <a:pos x="711" y="273"/>
                </a:cxn>
                <a:cxn ang="0">
                  <a:pos x="767" y="327"/>
                </a:cxn>
                <a:cxn ang="0">
                  <a:pos x="722" y="448"/>
                </a:cxn>
                <a:cxn ang="0">
                  <a:pos x="686" y="682"/>
                </a:cxn>
                <a:cxn ang="0">
                  <a:pos x="672" y="751"/>
                </a:cxn>
                <a:cxn ang="0">
                  <a:pos x="618" y="794"/>
                </a:cxn>
                <a:cxn ang="0">
                  <a:pos x="416" y="742"/>
                </a:cxn>
                <a:cxn ang="0">
                  <a:pos x="348" y="503"/>
                </a:cxn>
                <a:cxn ang="0">
                  <a:pos x="306" y="304"/>
                </a:cxn>
                <a:cxn ang="0">
                  <a:pos x="324" y="273"/>
                </a:cxn>
                <a:cxn ang="0">
                  <a:pos x="326" y="228"/>
                </a:cxn>
                <a:cxn ang="0">
                  <a:pos x="332" y="144"/>
                </a:cxn>
                <a:cxn ang="0">
                  <a:pos x="343" y="83"/>
                </a:cxn>
                <a:cxn ang="0">
                  <a:pos x="251" y="3"/>
                </a:cxn>
                <a:cxn ang="0">
                  <a:pos x="143" y="16"/>
                </a:cxn>
                <a:cxn ang="0">
                  <a:pos x="81" y="167"/>
                </a:cxn>
                <a:cxn ang="0">
                  <a:pos x="110" y="263"/>
                </a:cxn>
                <a:cxn ang="0">
                  <a:pos x="67" y="361"/>
                </a:cxn>
                <a:cxn ang="0">
                  <a:pos x="82" y="1272"/>
                </a:cxn>
                <a:cxn ang="0">
                  <a:pos x="81" y="1602"/>
                </a:cxn>
                <a:cxn ang="0">
                  <a:pos x="63" y="2082"/>
                </a:cxn>
                <a:cxn ang="0">
                  <a:pos x="332" y="2304"/>
                </a:cxn>
                <a:cxn ang="0">
                  <a:pos x="456" y="2256"/>
                </a:cxn>
                <a:cxn ang="0">
                  <a:pos x="515" y="2197"/>
                </a:cxn>
                <a:cxn ang="0">
                  <a:pos x="332" y="2058"/>
                </a:cxn>
                <a:cxn ang="0">
                  <a:pos x="399" y="1616"/>
                </a:cxn>
                <a:cxn ang="0">
                  <a:pos x="447" y="1202"/>
                </a:cxn>
                <a:cxn ang="0">
                  <a:pos x="430" y="902"/>
                </a:cxn>
                <a:cxn ang="0">
                  <a:pos x="614" y="937"/>
                </a:cxn>
                <a:cxn ang="0">
                  <a:pos x="665" y="951"/>
                </a:cxn>
                <a:cxn ang="0">
                  <a:pos x="713" y="1283"/>
                </a:cxn>
                <a:cxn ang="0">
                  <a:pos x="819" y="1939"/>
                </a:cxn>
                <a:cxn ang="0">
                  <a:pos x="769" y="2111"/>
                </a:cxn>
                <a:cxn ang="0">
                  <a:pos x="609" y="2203"/>
                </a:cxn>
                <a:cxn ang="0">
                  <a:pos x="760" y="2240"/>
                </a:cxn>
                <a:cxn ang="0">
                  <a:pos x="832" y="2244"/>
                </a:cxn>
                <a:cxn ang="0">
                  <a:pos x="899" y="2289"/>
                </a:cxn>
                <a:cxn ang="0">
                  <a:pos x="1104" y="2214"/>
                </a:cxn>
                <a:cxn ang="0">
                  <a:pos x="1110" y="2066"/>
                </a:cxn>
                <a:cxn ang="0">
                  <a:pos x="1085" y="1626"/>
                </a:cxn>
                <a:cxn ang="0">
                  <a:pos x="1067" y="1328"/>
                </a:cxn>
                <a:cxn ang="0">
                  <a:pos x="1066" y="1271"/>
                </a:cxn>
                <a:cxn ang="0">
                  <a:pos x="1090" y="1202"/>
                </a:cxn>
                <a:cxn ang="0">
                  <a:pos x="1141" y="957"/>
                </a:cxn>
                <a:cxn ang="0">
                  <a:pos x="1225" y="717"/>
                </a:cxn>
                <a:cxn ang="0">
                  <a:pos x="1153" y="548"/>
                </a:cxn>
                <a:cxn ang="0">
                  <a:pos x="939" y="274"/>
                </a:cxn>
                <a:cxn ang="0">
                  <a:pos x="973" y="144"/>
                </a:cxn>
                <a:cxn ang="0">
                  <a:pos x="902" y="47"/>
                </a:cxn>
                <a:cxn ang="0">
                  <a:pos x="876" y="38"/>
                </a:cxn>
                <a:cxn ang="0">
                  <a:pos x="839" y="40"/>
                </a:cxn>
                <a:cxn ang="0">
                  <a:pos x="761" y="44"/>
                </a:cxn>
              </a:cxnLst>
              <a:rect l="0" t="0" r="r" b="b"/>
              <a:pathLst>
                <a:path w="1241" h="2308">
                  <a:moveTo>
                    <a:pt x="727" y="55"/>
                  </a:moveTo>
                  <a:cubicBezTo>
                    <a:pt x="728" y="65"/>
                    <a:pt x="728" y="65"/>
                    <a:pt x="728" y="65"/>
                  </a:cubicBezTo>
                  <a:cubicBezTo>
                    <a:pt x="729" y="72"/>
                    <a:pt x="729" y="72"/>
                    <a:pt x="729" y="7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9" y="83"/>
                    <a:pt x="739" y="83"/>
                    <a:pt x="739" y="83"/>
                  </a:cubicBezTo>
                  <a:cubicBezTo>
                    <a:pt x="742" y="91"/>
                    <a:pt x="742" y="91"/>
                    <a:pt x="742" y="91"/>
                  </a:cubicBezTo>
                  <a:cubicBezTo>
                    <a:pt x="743" y="97"/>
                    <a:pt x="743" y="97"/>
                    <a:pt x="743" y="97"/>
                  </a:cubicBezTo>
                  <a:cubicBezTo>
                    <a:pt x="741" y="101"/>
                    <a:pt x="741" y="101"/>
                    <a:pt x="741" y="101"/>
                  </a:cubicBezTo>
                  <a:cubicBezTo>
                    <a:pt x="735" y="107"/>
                    <a:pt x="735" y="107"/>
                    <a:pt x="735" y="107"/>
                  </a:cubicBezTo>
                  <a:cubicBezTo>
                    <a:pt x="721" y="137"/>
                    <a:pt x="721" y="137"/>
                    <a:pt x="721" y="137"/>
                  </a:cubicBezTo>
                  <a:cubicBezTo>
                    <a:pt x="719" y="145"/>
                    <a:pt x="719" y="145"/>
                    <a:pt x="719" y="145"/>
                  </a:cubicBezTo>
                  <a:cubicBezTo>
                    <a:pt x="719" y="148"/>
                    <a:pt x="719" y="148"/>
                    <a:pt x="719" y="148"/>
                  </a:cubicBezTo>
                  <a:cubicBezTo>
                    <a:pt x="724" y="157"/>
                    <a:pt x="724" y="157"/>
                    <a:pt x="724" y="157"/>
                  </a:cubicBezTo>
                  <a:cubicBezTo>
                    <a:pt x="724" y="161"/>
                    <a:pt x="724" y="161"/>
                    <a:pt x="724" y="161"/>
                  </a:cubicBezTo>
                  <a:cubicBezTo>
                    <a:pt x="722" y="167"/>
                    <a:pt x="722" y="167"/>
                    <a:pt x="722" y="167"/>
                  </a:cubicBezTo>
                  <a:cubicBezTo>
                    <a:pt x="718" y="176"/>
                    <a:pt x="718" y="176"/>
                    <a:pt x="718" y="176"/>
                  </a:cubicBezTo>
                  <a:cubicBezTo>
                    <a:pt x="695" y="204"/>
                    <a:pt x="695" y="204"/>
                    <a:pt x="695" y="204"/>
                  </a:cubicBezTo>
                  <a:cubicBezTo>
                    <a:pt x="694" y="208"/>
                    <a:pt x="694" y="208"/>
                    <a:pt x="694" y="208"/>
                  </a:cubicBezTo>
                  <a:cubicBezTo>
                    <a:pt x="695" y="211"/>
                    <a:pt x="695" y="211"/>
                    <a:pt x="695" y="211"/>
                  </a:cubicBezTo>
                  <a:cubicBezTo>
                    <a:pt x="700" y="217"/>
                    <a:pt x="700" y="217"/>
                    <a:pt x="700" y="217"/>
                  </a:cubicBezTo>
                  <a:cubicBezTo>
                    <a:pt x="707" y="220"/>
                    <a:pt x="707" y="220"/>
                    <a:pt x="707" y="220"/>
                  </a:cubicBezTo>
                  <a:cubicBezTo>
                    <a:pt x="714" y="224"/>
                    <a:pt x="714" y="224"/>
                    <a:pt x="714" y="224"/>
                  </a:cubicBezTo>
                  <a:cubicBezTo>
                    <a:pt x="714" y="230"/>
                    <a:pt x="714" y="230"/>
                    <a:pt x="714" y="230"/>
                  </a:cubicBezTo>
                  <a:cubicBezTo>
                    <a:pt x="711" y="234"/>
                    <a:pt x="711" y="234"/>
                    <a:pt x="711" y="234"/>
                  </a:cubicBezTo>
                  <a:cubicBezTo>
                    <a:pt x="709" y="237"/>
                    <a:pt x="709" y="237"/>
                    <a:pt x="709" y="237"/>
                  </a:cubicBezTo>
                  <a:cubicBezTo>
                    <a:pt x="709" y="241"/>
                    <a:pt x="709" y="241"/>
                    <a:pt x="709" y="241"/>
                  </a:cubicBezTo>
                  <a:cubicBezTo>
                    <a:pt x="712" y="244"/>
                    <a:pt x="712" y="244"/>
                    <a:pt x="712" y="244"/>
                  </a:cubicBezTo>
                  <a:cubicBezTo>
                    <a:pt x="716" y="247"/>
                    <a:pt x="716" y="247"/>
                    <a:pt x="716" y="247"/>
                  </a:cubicBezTo>
                  <a:cubicBezTo>
                    <a:pt x="716" y="252"/>
                    <a:pt x="716" y="252"/>
                    <a:pt x="716" y="252"/>
                  </a:cubicBezTo>
                  <a:cubicBezTo>
                    <a:pt x="713" y="257"/>
                    <a:pt x="713" y="257"/>
                    <a:pt x="713" y="257"/>
                  </a:cubicBezTo>
                  <a:cubicBezTo>
                    <a:pt x="709" y="259"/>
                    <a:pt x="709" y="259"/>
                    <a:pt x="709" y="259"/>
                  </a:cubicBezTo>
                  <a:cubicBezTo>
                    <a:pt x="706" y="263"/>
                    <a:pt x="706" y="263"/>
                    <a:pt x="706" y="263"/>
                  </a:cubicBezTo>
                  <a:cubicBezTo>
                    <a:pt x="706" y="267"/>
                    <a:pt x="706" y="267"/>
                    <a:pt x="706" y="267"/>
                  </a:cubicBezTo>
                  <a:cubicBezTo>
                    <a:pt x="709" y="269"/>
                    <a:pt x="709" y="269"/>
                    <a:pt x="709" y="269"/>
                  </a:cubicBezTo>
                  <a:cubicBezTo>
                    <a:pt x="711" y="273"/>
                    <a:pt x="711" y="273"/>
                    <a:pt x="711" y="273"/>
                  </a:cubicBezTo>
                  <a:cubicBezTo>
                    <a:pt x="711" y="281"/>
                    <a:pt x="711" y="281"/>
                    <a:pt x="711" y="281"/>
                  </a:cubicBezTo>
                  <a:cubicBezTo>
                    <a:pt x="707" y="286"/>
                    <a:pt x="707" y="286"/>
                    <a:pt x="707" y="286"/>
                  </a:cubicBezTo>
                  <a:cubicBezTo>
                    <a:pt x="705" y="295"/>
                    <a:pt x="705" y="295"/>
                    <a:pt x="705" y="295"/>
                  </a:cubicBezTo>
                  <a:cubicBezTo>
                    <a:pt x="707" y="304"/>
                    <a:pt x="707" y="304"/>
                    <a:pt x="707" y="304"/>
                  </a:cubicBezTo>
                  <a:cubicBezTo>
                    <a:pt x="717" y="312"/>
                    <a:pt x="717" y="312"/>
                    <a:pt x="717" y="312"/>
                  </a:cubicBezTo>
                  <a:cubicBezTo>
                    <a:pt x="750" y="319"/>
                    <a:pt x="750" y="319"/>
                    <a:pt x="750" y="319"/>
                  </a:cubicBezTo>
                  <a:cubicBezTo>
                    <a:pt x="767" y="327"/>
                    <a:pt x="767" y="327"/>
                    <a:pt x="767" y="327"/>
                  </a:cubicBezTo>
                  <a:cubicBezTo>
                    <a:pt x="789" y="344"/>
                    <a:pt x="789" y="344"/>
                    <a:pt x="789" y="344"/>
                  </a:cubicBezTo>
                  <a:cubicBezTo>
                    <a:pt x="799" y="356"/>
                    <a:pt x="799" y="356"/>
                    <a:pt x="799" y="356"/>
                  </a:cubicBezTo>
                  <a:cubicBezTo>
                    <a:pt x="799" y="370"/>
                    <a:pt x="799" y="370"/>
                    <a:pt x="799" y="370"/>
                  </a:cubicBezTo>
                  <a:cubicBezTo>
                    <a:pt x="795" y="386"/>
                    <a:pt x="795" y="386"/>
                    <a:pt x="795" y="386"/>
                  </a:cubicBezTo>
                  <a:cubicBezTo>
                    <a:pt x="788" y="397"/>
                    <a:pt x="788" y="397"/>
                    <a:pt x="788" y="397"/>
                  </a:cubicBezTo>
                  <a:cubicBezTo>
                    <a:pt x="744" y="428"/>
                    <a:pt x="744" y="428"/>
                    <a:pt x="744" y="428"/>
                  </a:cubicBezTo>
                  <a:cubicBezTo>
                    <a:pt x="722" y="448"/>
                    <a:pt x="722" y="448"/>
                    <a:pt x="722" y="448"/>
                  </a:cubicBezTo>
                  <a:cubicBezTo>
                    <a:pt x="707" y="471"/>
                    <a:pt x="707" y="471"/>
                    <a:pt x="707" y="471"/>
                  </a:cubicBezTo>
                  <a:cubicBezTo>
                    <a:pt x="701" y="496"/>
                    <a:pt x="701" y="496"/>
                    <a:pt x="701" y="496"/>
                  </a:cubicBezTo>
                  <a:cubicBezTo>
                    <a:pt x="696" y="542"/>
                    <a:pt x="696" y="542"/>
                    <a:pt x="696" y="542"/>
                  </a:cubicBezTo>
                  <a:cubicBezTo>
                    <a:pt x="695" y="621"/>
                    <a:pt x="695" y="621"/>
                    <a:pt x="695" y="621"/>
                  </a:cubicBezTo>
                  <a:cubicBezTo>
                    <a:pt x="692" y="632"/>
                    <a:pt x="692" y="632"/>
                    <a:pt x="692" y="632"/>
                  </a:cubicBezTo>
                  <a:cubicBezTo>
                    <a:pt x="687" y="643"/>
                    <a:pt x="687" y="643"/>
                    <a:pt x="687" y="643"/>
                  </a:cubicBezTo>
                  <a:cubicBezTo>
                    <a:pt x="686" y="682"/>
                    <a:pt x="686" y="682"/>
                    <a:pt x="686" y="682"/>
                  </a:cubicBezTo>
                  <a:cubicBezTo>
                    <a:pt x="687" y="690"/>
                    <a:pt x="687" y="690"/>
                    <a:pt x="687" y="690"/>
                  </a:cubicBezTo>
                  <a:cubicBezTo>
                    <a:pt x="683" y="716"/>
                    <a:pt x="683" y="716"/>
                    <a:pt x="683" y="716"/>
                  </a:cubicBezTo>
                  <a:cubicBezTo>
                    <a:pt x="687" y="726"/>
                    <a:pt x="687" y="726"/>
                    <a:pt x="687" y="726"/>
                  </a:cubicBezTo>
                  <a:cubicBezTo>
                    <a:pt x="687" y="727"/>
                    <a:pt x="688" y="729"/>
                    <a:pt x="690" y="733"/>
                  </a:cubicBezTo>
                  <a:cubicBezTo>
                    <a:pt x="690" y="734"/>
                    <a:pt x="688" y="736"/>
                    <a:pt x="686" y="738"/>
                  </a:cubicBezTo>
                  <a:cubicBezTo>
                    <a:pt x="680" y="743"/>
                    <a:pt x="676" y="746"/>
                    <a:pt x="675" y="746"/>
                  </a:cubicBezTo>
                  <a:cubicBezTo>
                    <a:pt x="674" y="747"/>
                    <a:pt x="673" y="748"/>
                    <a:pt x="672" y="751"/>
                  </a:cubicBezTo>
                  <a:cubicBezTo>
                    <a:pt x="672" y="752"/>
                    <a:pt x="672" y="753"/>
                    <a:pt x="671" y="754"/>
                  </a:cubicBezTo>
                  <a:cubicBezTo>
                    <a:pt x="650" y="782"/>
                    <a:pt x="650" y="782"/>
                    <a:pt x="650" y="782"/>
                  </a:cubicBezTo>
                  <a:cubicBezTo>
                    <a:pt x="644" y="792"/>
                    <a:pt x="644" y="792"/>
                    <a:pt x="644" y="792"/>
                  </a:cubicBezTo>
                  <a:cubicBezTo>
                    <a:pt x="641" y="807"/>
                    <a:pt x="641" y="807"/>
                    <a:pt x="641" y="807"/>
                  </a:cubicBezTo>
                  <a:cubicBezTo>
                    <a:pt x="627" y="812"/>
                    <a:pt x="627" y="812"/>
                    <a:pt x="627" y="812"/>
                  </a:cubicBezTo>
                  <a:cubicBezTo>
                    <a:pt x="624" y="804"/>
                    <a:pt x="624" y="804"/>
                    <a:pt x="624" y="804"/>
                  </a:cubicBezTo>
                  <a:cubicBezTo>
                    <a:pt x="618" y="794"/>
                    <a:pt x="618" y="794"/>
                    <a:pt x="618" y="794"/>
                  </a:cubicBezTo>
                  <a:cubicBezTo>
                    <a:pt x="614" y="791"/>
                    <a:pt x="609" y="789"/>
                    <a:pt x="602" y="790"/>
                  </a:cubicBezTo>
                  <a:cubicBezTo>
                    <a:pt x="568" y="804"/>
                    <a:pt x="568" y="804"/>
                    <a:pt x="568" y="804"/>
                  </a:cubicBezTo>
                  <a:cubicBezTo>
                    <a:pt x="557" y="804"/>
                    <a:pt x="557" y="804"/>
                    <a:pt x="557" y="804"/>
                  </a:cubicBezTo>
                  <a:cubicBezTo>
                    <a:pt x="474" y="771"/>
                    <a:pt x="474" y="771"/>
                    <a:pt x="474" y="771"/>
                  </a:cubicBezTo>
                  <a:cubicBezTo>
                    <a:pt x="464" y="769"/>
                    <a:pt x="464" y="769"/>
                    <a:pt x="464" y="769"/>
                  </a:cubicBezTo>
                  <a:cubicBezTo>
                    <a:pt x="449" y="769"/>
                    <a:pt x="449" y="769"/>
                    <a:pt x="449" y="769"/>
                  </a:cubicBezTo>
                  <a:cubicBezTo>
                    <a:pt x="416" y="742"/>
                    <a:pt x="416" y="742"/>
                    <a:pt x="416" y="742"/>
                  </a:cubicBezTo>
                  <a:cubicBezTo>
                    <a:pt x="413" y="736"/>
                    <a:pt x="411" y="733"/>
                    <a:pt x="410" y="732"/>
                  </a:cubicBezTo>
                  <a:cubicBezTo>
                    <a:pt x="409" y="732"/>
                    <a:pt x="409" y="730"/>
                    <a:pt x="409" y="727"/>
                  </a:cubicBezTo>
                  <a:cubicBezTo>
                    <a:pt x="410" y="722"/>
                    <a:pt x="410" y="722"/>
                    <a:pt x="410" y="722"/>
                  </a:cubicBezTo>
                  <a:cubicBezTo>
                    <a:pt x="416" y="697"/>
                    <a:pt x="416" y="697"/>
                    <a:pt x="416" y="697"/>
                  </a:cubicBezTo>
                  <a:cubicBezTo>
                    <a:pt x="417" y="674"/>
                    <a:pt x="417" y="674"/>
                    <a:pt x="417" y="674"/>
                  </a:cubicBezTo>
                  <a:cubicBezTo>
                    <a:pt x="393" y="578"/>
                    <a:pt x="393" y="578"/>
                    <a:pt x="393" y="578"/>
                  </a:cubicBezTo>
                  <a:cubicBezTo>
                    <a:pt x="348" y="503"/>
                    <a:pt x="348" y="503"/>
                    <a:pt x="348" y="503"/>
                  </a:cubicBezTo>
                  <a:cubicBezTo>
                    <a:pt x="255" y="384"/>
                    <a:pt x="255" y="384"/>
                    <a:pt x="255" y="384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3" y="370"/>
                    <a:pt x="253" y="370"/>
                    <a:pt x="253" y="370"/>
                  </a:cubicBezTo>
                  <a:cubicBezTo>
                    <a:pt x="281" y="329"/>
                    <a:pt x="281" y="329"/>
                    <a:pt x="281" y="329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306" y="304"/>
                    <a:pt x="306" y="304"/>
                    <a:pt x="306" y="304"/>
                  </a:cubicBezTo>
                  <a:cubicBezTo>
                    <a:pt x="311" y="304"/>
                    <a:pt x="311" y="304"/>
                    <a:pt x="311" y="304"/>
                  </a:cubicBezTo>
                  <a:cubicBezTo>
                    <a:pt x="318" y="303"/>
                    <a:pt x="318" y="303"/>
                    <a:pt x="318" y="303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9" y="292"/>
                    <a:pt x="329" y="292"/>
                    <a:pt x="329" y="292"/>
                  </a:cubicBezTo>
                  <a:cubicBezTo>
                    <a:pt x="330" y="286"/>
                    <a:pt x="330" y="286"/>
                    <a:pt x="330" y="286"/>
                  </a:cubicBezTo>
                  <a:cubicBezTo>
                    <a:pt x="328" y="280"/>
                    <a:pt x="328" y="280"/>
                    <a:pt x="328" y="280"/>
                  </a:cubicBezTo>
                  <a:cubicBezTo>
                    <a:pt x="324" y="273"/>
                    <a:pt x="324" y="273"/>
                    <a:pt x="324" y="273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53"/>
                    <a:pt x="324" y="253"/>
                    <a:pt x="324" y="253"/>
                  </a:cubicBezTo>
                  <a:cubicBezTo>
                    <a:pt x="318" y="250"/>
                    <a:pt x="318" y="250"/>
                    <a:pt x="318" y="250"/>
                  </a:cubicBezTo>
                  <a:cubicBezTo>
                    <a:pt x="318" y="241"/>
                    <a:pt x="318" y="241"/>
                    <a:pt x="318" y="241"/>
                  </a:cubicBezTo>
                  <a:cubicBezTo>
                    <a:pt x="320" y="232"/>
                    <a:pt x="320" y="232"/>
                    <a:pt x="320" y="232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35" y="212"/>
                    <a:pt x="335" y="212"/>
                    <a:pt x="335" y="212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54" y="207"/>
                    <a:pt x="354" y="207"/>
                    <a:pt x="354" y="207"/>
                  </a:cubicBezTo>
                  <a:cubicBezTo>
                    <a:pt x="354" y="200"/>
                    <a:pt x="354" y="200"/>
                    <a:pt x="354" y="200"/>
                  </a:cubicBezTo>
                  <a:cubicBezTo>
                    <a:pt x="329" y="159"/>
                    <a:pt x="329" y="159"/>
                    <a:pt x="329" y="159"/>
                  </a:cubicBezTo>
                  <a:cubicBezTo>
                    <a:pt x="329" y="152"/>
                    <a:pt x="329" y="152"/>
                    <a:pt x="329" y="152"/>
                  </a:cubicBezTo>
                  <a:cubicBezTo>
                    <a:pt x="332" y="144"/>
                    <a:pt x="332" y="144"/>
                    <a:pt x="332" y="144"/>
                  </a:cubicBezTo>
                  <a:cubicBezTo>
                    <a:pt x="332" y="137"/>
                    <a:pt x="332" y="137"/>
                    <a:pt x="332" y="137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3" y="90"/>
                    <a:pt x="323" y="90"/>
                    <a:pt x="323" y="90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33" y="85"/>
                    <a:pt x="333" y="85"/>
                    <a:pt x="333" y="85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43" y="83"/>
                    <a:pt x="343" y="83"/>
                    <a:pt x="343" y="83"/>
                  </a:cubicBezTo>
                  <a:cubicBezTo>
                    <a:pt x="350" y="75"/>
                    <a:pt x="350" y="75"/>
                    <a:pt x="350" y="75"/>
                  </a:cubicBezTo>
                  <a:cubicBezTo>
                    <a:pt x="351" y="67"/>
                    <a:pt x="351" y="67"/>
                    <a:pt x="351" y="6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278" y="9"/>
                    <a:pt x="278" y="9"/>
                    <a:pt x="278" y="9"/>
                  </a:cubicBezTo>
                  <a:cubicBezTo>
                    <a:pt x="251" y="3"/>
                    <a:pt x="251" y="3"/>
                    <a:pt x="251" y="3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4" y="6"/>
                    <a:pt x="234" y="6"/>
                    <a:pt x="234" y="6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2" y="170"/>
                    <a:pt x="81" y="174"/>
                    <a:pt x="80" y="181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100" y="222"/>
                    <a:pt x="100" y="222"/>
                    <a:pt x="100" y="222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10" y="251"/>
                    <a:pt x="110" y="251"/>
                    <a:pt x="110" y="251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86" y="292"/>
                    <a:pt x="86" y="292"/>
                    <a:pt x="86" y="292"/>
                  </a:cubicBezTo>
                  <a:cubicBezTo>
                    <a:pt x="90" y="301"/>
                    <a:pt x="90" y="301"/>
                    <a:pt x="90" y="301"/>
                  </a:cubicBezTo>
                  <a:cubicBezTo>
                    <a:pt x="90" y="303"/>
                    <a:pt x="90" y="305"/>
                    <a:pt x="89" y="307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67" y="361"/>
                    <a:pt x="67" y="361"/>
                    <a:pt x="67" y="361"/>
                  </a:cubicBezTo>
                  <a:cubicBezTo>
                    <a:pt x="50" y="379"/>
                    <a:pt x="50" y="379"/>
                    <a:pt x="50" y="379"/>
                  </a:cubicBezTo>
                  <a:cubicBezTo>
                    <a:pt x="6" y="538"/>
                    <a:pt x="0" y="702"/>
                    <a:pt x="31" y="872"/>
                  </a:cubicBezTo>
                  <a:cubicBezTo>
                    <a:pt x="31" y="876"/>
                    <a:pt x="31" y="876"/>
                    <a:pt x="31" y="876"/>
                  </a:cubicBezTo>
                  <a:cubicBezTo>
                    <a:pt x="10" y="1001"/>
                    <a:pt x="10" y="1125"/>
                    <a:pt x="31" y="1250"/>
                  </a:cubicBezTo>
                  <a:cubicBezTo>
                    <a:pt x="85" y="1250"/>
                    <a:pt x="85" y="1250"/>
                    <a:pt x="85" y="1250"/>
                  </a:cubicBezTo>
                  <a:cubicBezTo>
                    <a:pt x="85" y="1258"/>
                    <a:pt x="85" y="1258"/>
                    <a:pt x="85" y="1258"/>
                  </a:cubicBezTo>
                  <a:cubicBezTo>
                    <a:pt x="82" y="1272"/>
                    <a:pt x="82" y="1272"/>
                    <a:pt x="82" y="1272"/>
                  </a:cubicBezTo>
                  <a:cubicBezTo>
                    <a:pt x="86" y="1411"/>
                    <a:pt x="86" y="1411"/>
                    <a:pt x="86" y="1411"/>
                  </a:cubicBezTo>
                  <a:cubicBezTo>
                    <a:pt x="82" y="1490"/>
                    <a:pt x="82" y="1490"/>
                    <a:pt x="82" y="1490"/>
                  </a:cubicBezTo>
                  <a:cubicBezTo>
                    <a:pt x="84" y="1496"/>
                    <a:pt x="84" y="1496"/>
                    <a:pt x="84" y="1496"/>
                  </a:cubicBezTo>
                  <a:cubicBezTo>
                    <a:pt x="85" y="1500"/>
                    <a:pt x="85" y="1504"/>
                    <a:pt x="85" y="1508"/>
                  </a:cubicBezTo>
                  <a:cubicBezTo>
                    <a:pt x="85" y="1514"/>
                    <a:pt x="86" y="1516"/>
                    <a:pt x="88" y="1516"/>
                  </a:cubicBezTo>
                  <a:cubicBezTo>
                    <a:pt x="86" y="1580"/>
                    <a:pt x="86" y="1580"/>
                    <a:pt x="86" y="1580"/>
                  </a:cubicBezTo>
                  <a:cubicBezTo>
                    <a:pt x="81" y="1602"/>
                    <a:pt x="81" y="1602"/>
                    <a:pt x="81" y="1602"/>
                  </a:cubicBezTo>
                  <a:cubicBezTo>
                    <a:pt x="61" y="1654"/>
                    <a:pt x="61" y="1654"/>
                    <a:pt x="61" y="1654"/>
                  </a:cubicBezTo>
                  <a:cubicBezTo>
                    <a:pt x="43" y="1753"/>
                    <a:pt x="43" y="1753"/>
                    <a:pt x="43" y="1753"/>
                  </a:cubicBezTo>
                  <a:cubicBezTo>
                    <a:pt x="38" y="1978"/>
                    <a:pt x="38" y="1978"/>
                    <a:pt x="38" y="1978"/>
                  </a:cubicBezTo>
                  <a:cubicBezTo>
                    <a:pt x="45" y="2018"/>
                    <a:pt x="45" y="2018"/>
                    <a:pt x="45" y="2018"/>
                  </a:cubicBezTo>
                  <a:cubicBezTo>
                    <a:pt x="44" y="2034"/>
                    <a:pt x="44" y="2034"/>
                    <a:pt x="44" y="2034"/>
                  </a:cubicBezTo>
                  <a:cubicBezTo>
                    <a:pt x="61" y="2075"/>
                    <a:pt x="61" y="2075"/>
                    <a:pt x="61" y="2075"/>
                  </a:cubicBezTo>
                  <a:cubicBezTo>
                    <a:pt x="63" y="2082"/>
                    <a:pt x="63" y="2082"/>
                    <a:pt x="63" y="2082"/>
                  </a:cubicBezTo>
                  <a:cubicBezTo>
                    <a:pt x="64" y="2240"/>
                    <a:pt x="64" y="2240"/>
                    <a:pt x="64" y="2240"/>
                  </a:cubicBezTo>
                  <a:cubicBezTo>
                    <a:pt x="67" y="2252"/>
                    <a:pt x="67" y="2252"/>
                    <a:pt x="67" y="2252"/>
                  </a:cubicBezTo>
                  <a:cubicBezTo>
                    <a:pt x="65" y="2258"/>
                    <a:pt x="65" y="2258"/>
                    <a:pt x="65" y="2258"/>
                  </a:cubicBezTo>
                  <a:cubicBezTo>
                    <a:pt x="61" y="2263"/>
                    <a:pt x="61" y="2263"/>
                    <a:pt x="61" y="2263"/>
                  </a:cubicBezTo>
                  <a:cubicBezTo>
                    <a:pt x="64" y="2298"/>
                    <a:pt x="64" y="2298"/>
                    <a:pt x="64" y="2298"/>
                  </a:cubicBezTo>
                  <a:cubicBezTo>
                    <a:pt x="213" y="2308"/>
                    <a:pt x="213" y="2308"/>
                    <a:pt x="213" y="2308"/>
                  </a:cubicBezTo>
                  <a:cubicBezTo>
                    <a:pt x="332" y="2304"/>
                    <a:pt x="332" y="2304"/>
                    <a:pt x="332" y="2304"/>
                  </a:cubicBezTo>
                  <a:cubicBezTo>
                    <a:pt x="395" y="2290"/>
                    <a:pt x="395" y="2290"/>
                    <a:pt x="395" y="2290"/>
                  </a:cubicBezTo>
                  <a:cubicBezTo>
                    <a:pt x="401" y="2284"/>
                    <a:pt x="401" y="2284"/>
                    <a:pt x="401" y="2284"/>
                  </a:cubicBezTo>
                  <a:cubicBezTo>
                    <a:pt x="402" y="2278"/>
                    <a:pt x="402" y="2278"/>
                    <a:pt x="402" y="2278"/>
                  </a:cubicBezTo>
                  <a:cubicBezTo>
                    <a:pt x="399" y="2274"/>
                    <a:pt x="399" y="2274"/>
                    <a:pt x="399" y="2274"/>
                  </a:cubicBezTo>
                  <a:cubicBezTo>
                    <a:pt x="397" y="2264"/>
                    <a:pt x="397" y="2264"/>
                    <a:pt x="397" y="2264"/>
                  </a:cubicBezTo>
                  <a:cubicBezTo>
                    <a:pt x="413" y="2260"/>
                    <a:pt x="413" y="2260"/>
                    <a:pt x="413" y="2260"/>
                  </a:cubicBezTo>
                  <a:cubicBezTo>
                    <a:pt x="456" y="2256"/>
                    <a:pt x="456" y="2256"/>
                    <a:pt x="456" y="2256"/>
                  </a:cubicBezTo>
                  <a:cubicBezTo>
                    <a:pt x="528" y="2233"/>
                    <a:pt x="528" y="2233"/>
                    <a:pt x="528" y="2233"/>
                  </a:cubicBezTo>
                  <a:cubicBezTo>
                    <a:pt x="533" y="2230"/>
                    <a:pt x="533" y="2230"/>
                    <a:pt x="533" y="2230"/>
                  </a:cubicBezTo>
                  <a:cubicBezTo>
                    <a:pt x="533" y="2224"/>
                    <a:pt x="533" y="2224"/>
                    <a:pt x="533" y="2224"/>
                  </a:cubicBezTo>
                  <a:cubicBezTo>
                    <a:pt x="532" y="2220"/>
                    <a:pt x="532" y="2220"/>
                    <a:pt x="532" y="2220"/>
                  </a:cubicBezTo>
                  <a:cubicBezTo>
                    <a:pt x="527" y="2218"/>
                    <a:pt x="527" y="2218"/>
                    <a:pt x="527" y="2218"/>
                  </a:cubicBezTo>
                  <a:cubicBezTo>
                    <a:pt x="522" y="2206"/>
                    <a:pt x="522" y="2206"/>
                    <a:pt x="522" y="2206"/>
                  </a:cubicBezTo>
                  <a:cubicBezTo>
                    <a:pt x="515" y="2197"/>
                    <a:pt x="515" y="2197"/>
                    <a:pt x="515" y="2197"/>
                  </a:cubicBezTo>
                  <a:cubicBezTo>
                    <a:pt x="508" y="2194"/>
                    <a:pt x="508" y="2194"/>
                    <a:pt x="508" y="2194"/>
                  </a:cubicBezTo>
                  <a:cubicBezTo>
                    <a:pt x="449" y="2192"/>
                    <a:pt x="449" y="2192"/>
                    <a:pt x="449" y="2192"/>
                  </a:cubicBezTo>
                  <a:cubicBezTo>
                    <a:pt x="428" y="2185"/>
                    <a:pt x="428" y="2185"/>
                    <a:pt x="428" y="2185"/>
                  </a:cubicBezTo>
                  <a:cubicBezTo>
                    <a:pt x="413" y="2176"/>
                    <a:pt x="413" y="2176"/>
                    <a:pt x="413" y="2176"/>
                  </a:cubicBezTo>
                  <a:cubicBezTo>
                    <a:pt x="396" y="2160"/>
                    <a:pt x="396" y="2160"/>
                    <a:pt x="396" y="2160"/>
                  </a:cubicBezTo>
                  <a:cubicBezTo>
                    <a:pt x="378" y="2136"/>
                    <a:pt x="378" y="2136"/>
                    <a:pt x="378" y="2136"/>
                  </a:cubicBezTo>
                  <a:cubicBezTo>
                    <a:pt x="332" y="2058"/>
                    <a:pt x="332" y="2058"/>
                    <a:pt x="332" y="2058"/>
                  </a:cubicBezTo>
                  <a:cubicBezTo>
                    <a:pt x="330" y="2058"/>
                    <a:pt x="330" y="2058"/>
                    <a:pt x="330" y="2058"/>
                  </a:cubicBezTo>
                  <a:cubicBezTo>
                    <a:pt x="332" y="2054"/>
                    <a:pt x="332" y="2054"/>
                    <a:pt x="332" y="2054"/>
                  </a:cubicBezTo>
                  <a:cubicBezTo>
                    <a:pt x="337" y="2050"/>
                    <a:pt x="337" y="2050"/>
                    <a:pt x="337" y="2050"/>
                  </a:cubicBezTo>
                  <a:cubicBezTo>
                    <a:pt x="345" y="2040"/>
                    <a:pt x="345" y="2040"/>
                    <a:pt x="345" y="2040"/>
                  </a:cubicBezTo>
                  <a:cubicBezTo>
                    <a:pt x="352" y="2019"/>
                    <a:pt x="352" y="2019"/>
                    <a:pt x="352" y="2019"/>
                  </a:cubicBezTo>
                  <a:cubicBezTo>
                    <a:pt x="383" y="1794"/>
                    <a:pt x="383" y="1794"/>
                    <a:pt x="383" y="1794"/>
                  </a:cubicBezTo>
                  <a:cubicBezTo>
                    <a:pt x="399" y="1616"/>
                    <a:pt x="399" y="1616"/>
                    <a:pt x="399" y="1616"/>
                  </a:cubicBezTo>
                  <a:cubicBezTo>
                    <a:pt x="410" y="1363"/>
                    <a:pt x="410" y="1363"/>
                    <a:pt x="410" y="1363"/>
                  </a:cubicBezTo>
                  <a:cubicBezTo>
                    <a:pt x="416" y="1344"/>
                    <a:pt x="416" y="1344"/>
                    <a:pt x="416" y="1344"/>
                  </a:cubicBezTo>
                  <a:cubicBezTo>
                    <a:pt x="419" y="1248"/>
                    <a:pt x="419" y="1248"/>
                    <a:pt x="419" y="1248"/>
                  </a:cubicBezTo>
                  <a:cubicBezTo>
                    <a:pt x="424" y="1246"/>
                    <a:pt x="424" y="1246"/>
                    <a:pt x="424" y="1246"/>
                  </a:cubicBezTo>
                  <a:cubicBezTo>
                    <a:pt x="434" y="1236"/>
                    <a:pt x="434" y="1236"/>
                    <a:pt x="434" y="1236"/>
                  </a:cubicBezTo>
                  <a:cubicBezTo>
                    <a:pt x="442" y="1225"/>
                    <a:pt x="442" y="1225"/>
                    <a:pt x="442" y="1225"/>
                  </a:cubicBezTo>
                  <a:cubicBezTo>
                    <a:pt x="447" y="1202"/>
                    <a:pt x="447" y="1202"/>
                    <a:pt x="447" y="1202"/>
                  </a:cubicBezTo>
                  <a:cubicBezTo>
                    <a:pt x="449" y="1167"/>
                    <a:pt x="449" y="1167"/>
                    <a:pt x="449" y="1167"/>
                  </a:cubicBezTo>
                  <a:cubicBezTo>
                    <a:pt x="447" y="1123"/>
                    <a:pt x="447" y="1123"/>
                    <a:pt x="447" y="1123"/>
                  </a:cubicBezTo>
                  <a:cubicBezTo>
                    <a:pt x="439" y="1064"/>
                    <a:pt x="439" y="1064"/>
                    <a:pt x="439" y="1064"/>
                  </a:cubicBezTo>
                  <a:cubicBezTo>
                    <a:pt x="438" y="987"/>
                    <a:pt x="438" y="987"/>
                    <a:pt x="438" y="987"/>
                  </a:cubicBezTo>
                  <a:cubicBezTo>
                    <a:pt x="425" y="918"/>
                    <a:pt x="425" y="918"/>
                    <a:pt x="425" y="918"/>
                  </a:cubicBezTo>
                  <a:cubicBezTo>
                    <a:pt x="425" y="906"/>
                    <a:pt x="425" y="906"/>
                    <a:pt x="425" y="906"/>
                  </a:cubicBezTo>
                  <a:cubicBezTo>
                    <a:pt x="430" y="902"/>
                    <a:pt x="430" y="902"/>
                    <a:pt x="430" y="902"/>
                  </a:cubicBezTo>
                  <a:cubicBezTo>
                    <a:pt x="438" y="903"/>
                    <a:pt x="438" y="903"/>
                    <a:pt x="438" y="903"/>
                  </a:cubicBezTo>
                  <a:cubicBezTo>
                    <a:pt x="548" y="935"/>
                    <a:pt x="548" y="935"/>
                    <a:pt x="548" y="935"/>
                  </a:cubicBezTo>
                  <a:cubicBezTo>
                    <a:pt x="556" y="943"/>
                    <a:pt x="556" y="943"/>
                    <a:pt x="556" y="943"/>
                  </a:cubicBezTo>
                  <a:cubicBezTo>
                    <a:pt x="569" y="947"/>
                    <a:pt x="579" y="947"/>
                    <a:pt x="586" y="945"/>
                  </a:cubicBezTo>
                  <a:cubicBezTo>
                    <a:pt x="592" y="941"/>
                    <a:pt x="592" y="941"/>
                    <a:pt x="592" y="941"/>
                  </a:cubicBezTo>
                  <a:cubicBezTo>
                    <a:pt x="598" y="937"/>
                    <a:pt x="598" y="937"/>
                    <a:pt x="598" y="937"/>
                  </a:cubicBezTo>
                  <a:cubicBezTo>
                    <a:pt x="602" y="939"/>
                    <a:pt x="607" y="938"/>
                    <a:pt x="614" y="937"/>
                  </a:cubicBezTo>
                  <a:cubicBezTo>
                    <a:pt x="622" y="931"/>
                    <a:pt x="622" y="931"/>
                    <a:pt x="622" y="931"/>
                  </a:cubicBezTo>
                  <a:cubicBezTo>
                    <a:pt x="627" y="933"/>
                    <a:pt x="627" y="933"/>
                    <a:pt x="627" y="933"/>
                  </a:cubicBezTo>
                  <a:cubicBezTo>
                    <a:pt x="633" y="951"/>
                    <a:pt x="633" y="951"/>
                    <a:pt x="633" y="951"/>
                  </a:cubicBezTo>
                  <a:cubicBezTo>
                    <a:pt x="633" y="953"/>
                    <a:pt x="636" y="954"/>
                    <a:pt x="641" y="954"/>
                  </a:cubicBezTo>
                  <a:cubicBezTo>
                    <a:pt x="647" y="954"/>
                    <a:pt x="647" y="954"/>
                    <a:pt x="647" y="954"/>
                  </a:cubicBezTo>
                  <a:cubicBezTo>
                    <a:pt x="652" y="957"/>
                    <a:pt x="652" y="957"/>
                    <a:pt x="652" y="957"/>
                  </a:cubicBezTo>
                  <a:cubicBezTo>
                    <a:pt x="660" y="955"/>
                    <a:pt x="664" y="953"/>
                    <a:pt x="665" y="951"/>
                  </a:cubicBezTo>
                  <a:cubicBezTo>
                    <a:pt x="701" y="916"/>
                    <a:pt x="701" y="916"/>
                    <a:pt x="701" y="916"/>
                  </a:cubicBezTo>
                  <a:cubicBezTo>
                    <a:pt x="707" y="919"/>
                    <a:pt x="707" y="919"/>
                    <a:pt x="707" y="919"/>
                  </a:cubicBezTo>
                  <a:cubicBezTo>
                    <a:pt x="709" y="929"/>
                    <a:pt x="709" y="929"/>
                    <a:pt x="709" y="929"/>
                  </a:cubicBezTo>
                  <a:cubicBezTo>
                    <a:pt x="718" y="1116"/>
                    <a:pt x="718" y="1116"/>
                    <a:pt x="718" y="1116"/>
                  </a:cubicBezTo>
                  <a:cubicBezTo>
                    <a:pt x="705" y="1278"/>
                    <a:pt x="705" y="1278"/>
                    <a:pt x="705" y="1278"/>
                  </a:cubicBezTo>
                  <a:cubicBezTo>
                    <a:pt x="707" y="1283"/>
                    <a:pt x="707" y="1283"/>
                    <a:pt x="707" y="1283"/>
                  </a:cubicBezTo>
                  <a:cubicBezTo>
                    <a:pt x="707" y="1284"/>
                    <a:pt x="709" y="1284"/>
                    <a:pt x="713" y="1283"/>
                  </a:cubicBezTo>
                  <a:cubicBezTo>
                    <a:pt x="719" y="1278"/>
                    <a:pt x="719" y="1278"/>
                    <a:pt x="719" y="1278"/>
                  </a:cubicBezTo>
                  <a:cubicBezTo>
                    <a:pt x="725" y="1279"/>
                    <a:pt x="725" y="1279"/>
                    <a:pt x="725" y="1279"/>
                  </a:cubicBezTo>
                  <a:cubicBezTo>
                    <a:pt x="759" y="1577"/>
                    <a:pt x="759" y="1577"/>
                    <a:pt x="759" y="1577"/>
                  </a:cubicBezTo>
                  <a:cubicBezTo>
                    <a:pt x="804" y="1792"/>
                    <a:pt x="804" y="1792"/>
                    <a:pt x="804" y="1792"/>
                  </a:cubicBezTo>
                  <a:cubicBezTo>
                    <a:pt x="811" y="1880"/>
                    <a:pt x="811" y="1880"/>
                    <a:pt x="811" y="1880"/>
                  </a:cubicBezTo>
                  <a:cubicBezTo>
                    <a:pt x="811" y="1882"/>
                    <a:pt x="813" y="1899"/>
                    <a:pt x="815" y="1931"/>
                  </a:cubicBezTo>
                  <a:cubicBezTo>
                    <a:pt x="816" y="1932"/>
                    <a:pt x="817" y="1935"/>
                    <a:pt x="819" y="1939"/>
                  </a:cubicBezTo>
                  <a:cubicBezTo>
                    <a:pt x="819" y="1940"/>
                    <a:pt x="820" y="1944"/>
                    <a:pt x="820" y="1950"/>
                  </a:cubicBezTo>
                  <a:cubicBezTo>
                    <a:pt x="820" y="1951"/>
                    <a:pt x="820" y="1954"/>
                    <a:pt x="821" y="1957"/>
                  </a:cubicBezTo>
                  <a:cubicBezTo>
                    <a:pt x="821" y="1960"/>
                    <a:pt x="820" y="1964"/>
                    <a:pt x="819" y="1966"/>
                  </a:cubicBezTo>
                  <a:cubicBezTo>
                    <a:pt x="816" y="1970"/>
                    <a:pt x="815" y="1974"/>
                    <a:pt x="815" y="1978"/>
                  </a:cubicBezTo>
                  <a:cubicBezTo>
                    <a:pt x="815" y="1998"/>
                    <a:pt x="815" y="1998"/>
                    <a:pt x="815" y="1998"/>
                  </a:cubicBezTo>
                  <a:cubicBezTo>
                    <a:pt x="775" y="2088"/>
                    <a:pt x="775" y="2088"/>
                    <a:pt x="775" y="2088"/>
                  </a:cubicBezTo>
                  <a:cubicBezTo>
                    <a:pt x="769" y="2111"/>
                    <a:pt x="769" y="2111"/>
                    <a:pt x="769" y="2111"/>
                  </a:cubicBezTo>
                  <a:cubicBezTo>
                    <a:pt x="744" y="2144"/>
                    <a:pt x="744" y="2144"/>
                    <a:pt x="744" y="2144"/>
                  </a:cubicBezTo>
                  <a:cubicBezTo>
                    <a:pt x="738" y="2146"/>
                    <a:pt x="738" y="2146"/>
                    <a:pt x="738" y="2146"/>
                  </a:cubicBezTo>
                  <a:cubicBezTo>
                    <a:pt x="716" y="2165"/>
                    <a:pt x="716" y="2165"/>
                    <a:pt x="716" y="2165"/>
                  </a:cubicBezTo>
                  <a:cubicBezTo>
                    <a:pt x="694" y="2180"/>
                    <a:pt x="694" y="2180"/>
                    <a:pt x="694" y="2180"/>
                  </a:cubicBezTo>
                  <a:cubicBezTo>
                    <a:pt x="628" y="2189"/>
                    <a:pt x="628" y="2189"/>
                    <a:pt x="628" y="2189"/>
                  </a:cubicBezTo>
                  <a:cubicBezTo>
                    <a:pt x="616" y="2196"/>
                    <a:pt x="616" y="2196"/>
                    <a:pt x="616" y="2196"/>
                  </a:cubicBezTo>
                  <a:cubicBezTo>
                    <a:pt x="609" y="2203"/>
                    <a:pt x="609" y="2203"/>
                    <a:pt x="609" y="2203"/>
                  </a:cubicBezTo>
                  <a:cubicBezTo>
                    <a:pt x="605" y="2215"/>
                    <a:pt x="605" y="2215"/>
                    <a:pt x="605" y="2215"/>
                  </a:cubicBezTo>
                  <a:cubicBezTo>
                    <a:pt x="605" y="2220"/>
                    <a:pt x="605" y="2220"/>
                    <a:pt x="605" y="2220"/>
                  </a:cubicBezTo>
                  <a:cubicBezTo>
                    <a:pt x="614" y="2224"/>
                    <a:pt x="614" y="2224"/>
                    <a:pt x="614" y="2224"/>
                  </a:cubicBezTo>
                  <a:cubicBezTo>
                    <a:pt x="628" y="2229"/>
                    <a:pt x="628" y="2229"/>
                    <a:pt x="628" y="2229"/>
                  </a:cubicBezTo>
                  <a:cubicBezTo>
                    <a:pt x="667" y="2239"/>
                    <a:pt x="667" y="2239"/>
                    <a:pt x="667" y="2239"/>
                  </a:cubicBezTo>
                  <a:cubicBezTo>
                    <a:pt x="731" y="2242"/>
                    <a:pt x="731" y="2242"/>
                    <a:pt x="731" y="2242"/>
                  </a:cubicBezTo>
                  <a:cubicBezTo>
                    <a:pt x="760" y="2240"/>
                    <a:pt x="760" y="2240"/>
                    <a:pt x="760" y="2240"/>
                  </a:cubicBezTo>
                  <a:cubicBezTo>
                    <a:pt x="810" y="2221"/>
                    <a:pt x="810" y="2221"/>
                    <a:pt x="810" y="2221"/>
                  </a:cubicBezTo>
                  <a:cubicBezTo>
                    <a:pt x="828" y="2217"/>
                    <a:pt x="828" y="2217"/>
                    <a:pt x="828" y="2217"/>
                  </a:cubicBezTo>
                  <a:cubicBezTo>
                    <a:pt x="832" y="2218"/>
                    <a:pt x="832" y="2218"/>
                    <a:pt x="832" y="2218"/>
                  </a:cubicBezTo>
                  <a:cubicBezTo>
                    <a:pt x="836" y="2225"/>
                    <a:pt x="836" y="2225"/>
                    <a:pt x="836" y="2225"/>
                  </a:cubicBezTo>
                  <a:cubicBezTo>
                    <a:pt x="838" y="2231"/>
                    <a:pt x="838" y="2231"/>
                    <a:pt x="838" y="2231"/>
                  </a:cubicBezTo>
                  <a:cubicBezTo>
                    <a:pt x="836" y="2240"/>
                    <a:pt x="836" y="2240"/>
                    <a:pt x="836" y="2240"/>
                  </a:cubicBezTo>
                  <a:cubicBezTo>
                    <a:pt x="836" y="2241"/>
                    <a:pt x="835" y="2242"/>
                    <a:pt x="832" y="2244"/>
                  </a:cubicBezTo>
                  <a:cubicBezTo>
                    <a:pt x="822" y="2253"/>
                    <a:pt x="822" y="2253"/>
                    <a:pt x="822" y="2253"/>
                  </a:cubicBezTo>
                  <a:cubicBezTo>
                    <a:pt x="815" y="2261"/>
                    <a:pt x="815" y="2261"/>
                    <a:pt x="815" y="2261"/>
                  </a:cubicBezTo>
                  <a:cubicBezTo>
                    <a:pt x="814" y="2267"/>
                    <a:pt x="814" y="2267"/>
                    <a:pt x="814" y="2267"/>
                  </a:cubicBezTo>
                  <a:cubicBezTo>
                    <a:pt x="815" y="2276"/>
                    <a:pt x="815" y="2276"/>
                    <a:pt x="815" y="2276"/>
                  </a:cubicBezTo>
                  <a:cubicBezTo>
                    <a:pt x="821" y="2284"/>
                    <a:pt x="821" y="2284"/>
                    <a:pt x="821" y="2284"/>
                  </a:cubicBezTo>
                  <a:cubicBezTo>
                    <a:pt x="832" y="2288"/>
                    <a:pt x="832" y="2288"/>
                    <a:pt x="832" y="2288"/>
                  </a:cubicBezTo>
                  <a:cubicBezTo>
                    <a:pt x="899" y="2289"/>
                    <a:pt x="899" y="2289"/>
                    <a:pt x="899" y="2289"/>
                  </a:cubicBezTo>
                  <a:cubicBezTo>
                    <a:pt x="1045" y="2274"/>
                    <a:pt x="1045" y="2274"/>
                    <a:pt x="1045" y="2274"/>
                  </a:cubicBezTo>
                  <a:cubicBezTo>
                    <a:pt x="1079" y="2266"/>
                    <a:pt x="1079" y="2266"/>
                    <a:pt x="1079" y="2266"/>
                  </a:cubicBezTo>
                  <a:cubicBezTo>
                    <a:pt x="1104" y="2254"/>
                    <a:pt x="1104" y="2254"/>
                    <a:pt x="1104" y="2254"/>
                  </a:cubicBezTo>
                  <a:cubicBezTo>
                    <a:pt x="1102" y="2232"/>
                    <a:pt x="1102" y="2232"/>
                    <a:pt x="1102" y="2232"/>
                  </a:cubicBezTo>
                  <a:cubicBezTo>
                    <a:pt x="1100" y="2224"/>
                    <a:pt x="1100" y="2224"/>
                    <a:pt x="1100" y="2224"/>
                  </a:cubicBezTo>
                  <a:cubicBezTo>
                    <a:pt x="1102" y="2221"/>
                    <a:pt x="1102" y="2221"/>
                    <a:pt x="1102" y="2221"/>
                  </a:cubicBezTo>
                  <a:cubicBezTo>
                    <a:pt x="1104" y="2214"/>
                    <a:pt x="1104" y="2214"/>
                    <a:pt x="1104" y="2214"/>
                  </a:cubicBezTo>
                  <a:cubicBezTo>
                    <a:pt x="1104" y="2200"/>
                    <a:pt x="1104" y="2200"/>
                    <a:pt x="1104" y="2200"/>
                  </a:cubicBezTo>
                  <a:cubicBezTo>
                    <a:pt x="1100" y="2180"/>
                    <a:pt x="1100" y="2180"/>
                    <a:pt x="1100" y="2180"/>
                  </a:cubicBezTo>
                  <a:cubicBezTo>
                    <a:pt x="1100" y="2165"/>
                    <a:pt x="1100" y="2165"/>
                    <a:pt x="1100" y="2165"/>
                  </a:cubicBezTo>
                  <a:cubicBezTo>
                    <a:pt x="1113" y="2125"/>
                    <a:pt x="1113" y="2125"/>
                    <a:pt x="1113" y="2125"/>
                  </a:cubicBezTo>
                  <a:cubicBezTo>
                    <a:pt x="1115" y="2106"/>
                    <a:pt x="1115" y="2106"/>
                    <a:pt x="1115" y="2106"/>
                  </a:cubicBezTo>
                  <a:cubicBezTo>
                    <a:pt x="1114" y="2082"/>
                    <a:pt x="1114" y="2082"/>
                    <a:pt x="1114" y="2082"/>
                  </a:cubicBezTo>
                  <a:cubicBezTo>
                    <a:pt x="1110" y="2066"/>
                    <a:pt x="1110" y="2066"/>
                    <a:pt x="1110" y="2066"/>
                  </a:cubicBezTo>
                  <a:cubicBezTo>
                    <a:pt x="1092" y="2038"/>
                    <a:pt x="1092" y="2038"/>
                    <a:pt x="1092" y="2038"/>
                  </a:cubicBezTo>
                  <a:cubicBezTo>
                    <a:pt x="1088" y="2026"/>
                    <a:pt x="1088" y="2026"/>
                    <a:pt x="1088" y="2026"/>
                  </a:cubicBezTo>
                  <a:cubicBezTo>
                    <a:pt x="1089" y="2019"/>
                    <a:pt x="1090" y="2016"/>
                    <a:pt x="1090" y="2014"/>
                  </a:cubicBezTo>
                  <a:cubicBezTo>
                    <a:pt x="1097" y="1998"/>
                    <a:pt x="1097" y="1998"/>
                    <a:pt x="1097" y="1998"/>
                  </a:cubicBezTo>
                  <a:cubicBezTo>
                    <a:pt x="1099" y="1928"/>
                    <a:pt x="1099" y="1928"/>
                    <a:pt x="1099" y="1928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85" y="1626"/>
                    <a:pt x="1085" y="1626"/>
                    <a:pt x="1085" y="1626"/>
                  </a:cubicBezTo>
                  <a:cubicBezTo>
                    <a:pt x="1079" y="1560"/>
                    <a:pt x="1079" y="1560"/>
                    <a:pt x="1079" y="1560"/>
                  </a:cubicBezTo>
                  <a:cubicBezTo>
                    <a:pt x="1074" y="1536"/>
                    <a:pt x="1074" y="1536"/>
                    <a:pt x="1074" y="1536"/>
                  </a:cubicBezTo>
                  <a:cubicBezTo>
                    <a:pt x="1074" y="1527"/>
                    <a:pt x="1074" y="1527"/>
                    <a:pt x="1074" y="1527"/>
                  </a:cubicBezTo>
                  <a:cubicBezTo>
                    <a:pt x="1082" y="1428"/>
                    <a:pt x="1082" y="1428"/>
                    <a:pt x="1082" y="1428"/>
                  </a:cubicBezTo>
                  <a:cubicBezTo>
                    <a:pt x="1079" y="1398"/>
                    <a:pt x="1079" y="1398"/>
                    <a:pt x="1079" y="1398"/>
                  </a:cubicBezTo>
                  <a:cubicBezTo>
                    <a:pt x="1067" y="1347"/>
                    <a:pt x="1067" y="1347"/>
                    <a:pt x="1067" y="1347"/>
                  </a:cubicBezTo>
                  <a:cubicBezTo>
                    <a:pt x="1067" y="1328"/>
                    <a:pt x="1067" y="1328"/>
                    <a:pt x="1067" y="1328"/>
                  </a:cubicBezTo>
                  <a:cubicBezTo>
                    <a:pt x="1068" y="1323"/>
                    <a:pt x="1068" y="1323"/>
                    <a:pt x="1068" y="1323"/>
                  </a:cubicBezTo>
                  <a:cubicBezTo>
                    <a:pt x="1068" y="1318"/>
                    <a:pt x="1066" y="1314"/>
                    <a:pt x="1065" y="1311"/>
                  </a:cubicBezTo>
                  <a:cubicBezTo>
                    <a:pt x="1064" y="1309"/>
                    <a:pt x="1064" y="1308"/>
                    <a:pt x="1064" y="1308"/>
                  </a:cubicBezTo>
                  <a:cubicBezTo>
                    <a:pt x="1064" y="1307"/>
                    <a:pt x="1064" y="1306"/>
                    <a:pt x="1064" y="1305"/>
                  </a:cubicBezTo>
                  <a:cubicBezTo>
                    <a:pt x="1064" y="1292"/>
                    <a:pt x="1064" y="1292"/>
                    <a:pt x="1064" y="1292"/>
                  </a:cubicBezTo>
                  <a:cubicBezTo>
                    <a:pt x="1064" y="1285"/>
                    <a:pt x="1065" y="1280"/>
                    <a:pt x="1066" y="1276"/>
                  </a:cubicBezTo>
                  <a:cubicBezTo>
                    <a:pt x="1066" y="1274"/>
                    <a:pt x="1066" y="1273"/>
                    <a:pt x="1066" y="1271"/>
                  </a:cubicBezTo>
                  <a:cubicBezTo>
                    <a:pt x="1067" y="1264"/>
                    <a:pt x="1067" y="1264"/>
                    <a:pt x="1067" y="1264"/>
                  </a:cubicBezTo>
                  <a:cubicBezTo>
                    <a:pt x="1067" y="1263"/>
                    <a:pt x="1067" y="1261"/>
                    <a:pt x="1068" y="1259"/>
                  </a:cubicBezTo>
                  <a:cubicBezTo>
                    <a:pt x="1070" y="1255"/>
                    <a:pt x="1070" y="1255"/>
                    <a:pt x="1070" y="1255"/>
                  </a:cubicBezTo>
                  <a:cubicBezTo>
                    <a:pt x="1070" y="1247"/>
                    <a:pt x="1070" y="1247"/>
                    <a:pt x="1070" y="1247"/>
                  </a:cubicBezTo>
                  <a:cubicBezTo>
                    <a:pt x="1070" y="1243"/>
                    <a:pt x="1071" y="1240"/>
                    <a:pt x="1072" y="1239"/>
                  </a:cubicBezTo>
                  <a:cubicBezTo>
                    <a:pt x="1088" y="1217"/>
                    <a:pt x="1088" y="1217"/>
                    <a:pt x="1088" y="1217"/>
                  </a:cubicBezTo>
                  <a:cubicBezTo>
                    <a:pt x="1090" y="1202"/>
                    <a:pt x="1090" y="1202"/>
                    <a:pt x="1090" y="1202"/>
                  </a:cubicBezTo>
                  <a:cubicBezTo>
                    <a:pt x="1095" y="1182"/>
                    <a:pt x="1095" y="1182"/>
                    <a:pt x="1095" y="1182"/>
                  </a:cubicBezTo>
                  <a:cubicBezTo>
                    <a:pt x="1109" y="1152"/>
                    <a:pt x="1109" y="1152"/>
                    <a:pt x="1109" y="1152"/>
                  </a:cubicBezTo>
                  <a:cubicBezTo>
                    <a:pt x="1114" y="1120"/>
                    <a:pt x="1114" y="1120"/>
                    <a:pt x="1114" y="1120"/>
                  </a:cubicBezTo>
                  <a:cubicBezTo>
                    <a:pt x="1137" y="1034"/>
                    <a:pt x="1137" y="1034"/>
                    <a:pt x="1137" y="1034"/>
                  </a:cubicBezTo>
                  <a:cubicBezTo>
                    <a:pt x="1134" y="1017"/>
                    <a:pt x="1134" y="1017"/>
                    <a:pt x="1134" y="1017"/>
                  </a:cubicBezTo>
                  <a:cubicBezTo>
                    <a:pt x="1123" y="995"/>
                    <a:pt x="1123" y="995"/>
                    <a:pt x="1123" y="995"/>
                  </a:cubicBezTo>
                  <a:cubicBezTo>
                    <a:pt x="1141" y="957"/>
                    <a:pt x="1141" y="957"/>
                    <a:pt x="1141" y="957"/>
                  </a:cubicBezTo>
                  <a:cubicBezTo>
                    <a:pt x="1159" y="942"/>
                    <a:pt x="1159" y="942"/>
                    <a:pt x="1159" y="942"/>
                  </a:cubicBezTo>
                  <a:cubicBezTo>
                    <a:pt x="1212" y="870"/>
                    <a:pt x="1212" y="870"/>
                    <a:pt x="1212" y="870"/>
                  </a:cubicBezTo>
                  <a:cubicBezTo>
                    <a:pt x="1234" y="824"/>
                    <a:pt x="1234" y="824"/>
                    <a:pt x="1234" y="824"/>
                  </a:cubicBezTo>
                  <a:cubicBezTo>
                    <a:pt x="1241" y="797"/>
                    <a:pt x="1241" y="797"/>
                    <a:pt x="1241" y="797"/>
                  </a:cubicBezTo>
                  <a:cubicBezTo>
                    <a:pt x="1239" y="776"/>
                    <a:pt x="1239" y="776"/>
                    <a:pt x="1239" y="776"/>
                  </a:cubicBezTo>
                  <a:cubicBezTo>
                    <a:pt x="1231" y="752"/>
                    <a:pt x="1231" y="752"/>
                    <a:pt x="1231" y="752"/>
                  </a:cubicBezTo>
                  <a:cubicBezTo>
                    <a:pt x="1225" y="717"/>
                    <a:pt x="1225" y="717"/>
                    <a:pt x="1225" y="717"/>
                  </a:cubicBezTo>
                  <a:cubicBezTo>
                    <a:pt x="1213" y="680"/>
                    <a:pt x="1213" y="680"/>
                    <a:pt x="1213" y="680"/>
                  </a:cubicBezTo>
                  <a:cubicBezTo>
                    <a:pt x="1172" y="608"/>
                    <a:pt x="1172" y="608"/>
                    <a:pt x="1172" y="608"/>
                  </a:cubicBezTo>
                  <a:cubicBezTo>
                    <a:pt x="1173" y="597"/>
                    <a:pt x="1173" y="597"/>
                    <a:pt x="1173" y="597"/>
                  </a:cubicBezTo>
                  <a:cubicBezTo>
                    <a:pt x="1168" y="582"/>
                    <a:pt x="1168" y="582"/>
                    <a:pt x="1168" y="582"/>
                  </a:cubicBezTo>
                  <a:cubicBezTo>
                    <a:pt x="1159" y="569"/>
                    <a:pt x="1159" y="569"/>
                    <a:pt x="1159" y="569"/>
                  </a:cubicBezTo>
                  <a:cubicBezTo>
                    <a:pt x="1156" y="559"/>
                    <a:pt x="1156" y="559"/>
                    <a:pt x="1156" y="559"/>
                  </a:cubicBezTo>
                  <a:cubicBezTo>
                    <a:pt x="1153" y="548"/>
                    <a:pt x="1153" y="548"/>
                    <a:pt x="1153" y="548"/>
                  </a:cubicBezTo>
                  <a:cubicBezTo>
                    <a:pt x="1125" y="478"/>
                    <a:pt x="1125" y="478"/>
                    <a:pt x="1125" y="478"/>
                  </a:cubicBezTo>
                  <a:cubicBezTo>
                    <a:pt x="1106" y="451"/>
                    <a:pt x="1106" y="451"/>
                    <a:pt x="1106" y="451"/>
                  </a:cubicBezTo>
                  <a:cubicBezTo>
                    <a:pt x="963" y="345"/>
                    <a:pt x="963" y="345"/>
                    <a:pt x="963" y="345"/>
                  </a:cubicBezTo>
                  <a:cubicBezTo>
                    <a:pt x="939" y="301"/>
                    <a:pt x="939" y="301"/>
                    <a:pt x="939" y="301"/>
                  </a:cubicBezTo>
                  <a:cubicBezTo>
                    <a:pt x="932" y="295"/>
                    <a:pt x="932" y="295"/>
                    <a:pt x="932" y="295"/>
                  </a:cubicBezTo>
                  <a:cubicBezTo>
                    <a:pt x="929" y="290"/>
                    <a:pt x="929" y="290"/>
                    <a:pt x="929" y="290"/>
                  </a:cubicBezTo>
                  <a:cubicBezTo>
                    <a:pt x="939" y="274"/>
                    <a:pt x="939" y="274"/>
                    <a:pt x="939" y="274"/>
                  </a:cubicBezTo>
                  <a:cubicBezTo>
                    <a:pt x="945" y="268"/>
                    <a:pt x="945" y="268"/>
                    <a:pt x="945" y="268"/>
                  </a:cubicBezTo>
                  <a:cubicBezTo>
                    <a:pt x="950" y="267"/>
                    <a:pt x="950" y="267"/>
                    <a:pt x="950" y="267"/>
                  </a:cubicBezTo>
                  <a:cubicBezTo>
                    <a:pt x="951" y="256"/>
                    <a:pt x="951" y="256"/>
                    <a:pt x="951" y="256"/>
                  </a:cubicBezTo>
                  <a:cubicBezTo>
                    <a:pt x="965" y="229"/>
                    <a:pt x="965" y="229"/>
                    <a:pt x="965" y="229"/>
                  </a:cubicBezTo>
                  <a:cubicBezTo>
                    <a:pt x="978" y="181"/>
                    <a:pt x="978" y="181"/>
                    <a:pt x="978" y="181"/>
                  </a:cubicBezTo>
                  <a:cubicBezTo>
                    <a:pt x="977" y="163"/>
                    <a:pt x="977" y="163"/>
                    <a:pt x="977" y="163"/>
                  </a:cubicBezTo>
                  <a:cubicBezTo>
                    <a:pt x="973" y="144"/>
                    <a:pt x="973" y="144"/>
                    <a:pt x="973" y="144"/>
                  </a:cubicBezTo>
                  <a:cubicBezTo>
                    <a:pt x="972" y="131"/>
                    <a:pt x="972" y="131"/>
                    <a:pt x="972" y="131"/>
                  </a:cubicBezTo>
                  <a:cubicBezTo>
                    <a:pt x="967" y="103"/>
                    <a:pt x="967" y="103"/>
                    <a:pt x="967" y="103"/>
                  </a:cubicBezTo>
                  <a:cubicBezTo>
                    <a:pt x="959" y="88"/>
                    <a:pt x="959" y="88"/>
                    <a:pt x="959" y="88"/>
                  </a:cubicBezTo>
                  <a:cubicBezTo>
                    <a:pt x="945" y="72"/>
                    <a:pt x="945" y="72"/>
                    <a:pt x="945" y="72"/>
                  </a:cubicBezTo>
                  <a:cubicBezTo>
                    <a:pt x="913" y="59"/>
                    <a:pt x="913" y="59"/>
                    <a:pt x="913" y="59"/>
                  </a:cubicBezTo>
                  <a:cubicBezTo>
                    <a:pt x="910" y="55"/>
                    <a:pt x="908" y="53"/>
                    <a:pt x="907" y="52"/>
                  </a:cubicBezTo>
                  <a:cubicBezTo>
                    <a:pt x="902" y="47"/>
                    <a:pt x="902" y="47"/>
                    <a:pt x="902" y="47"/>
                  </a:cubicBezTo>
                  <a:cubicBezTo>
                    <a:pt x="901" y="45"/>
                    <a:pt x="899" y="45"/>
                    <a:pt x="898" y="45"/>
                  </a:cubicBezTo>
                  <a:cubicBezTo>
                    <a:pt x="896" y="47"/>
                    <a:pt x="895" y="48"/>
                    <a:pt x="894" y="48"/>
                  </a:cubicBezTo>
                  <a:cubicBezTo>
                    <a:pt x="893" y="48"/>
                    <a:pt x="892" y="47"/>
                    <a:pt x="890" y="45"/>
                  </a:cubicBezTo>
                  <a:cubicBezTo>
                    <a:pt x="887" y="42"/>
                    <a:pt x="885" y="41"/>
                    <a:pt x="884" y="40"/>
                  </a:cubicBezTo>
                  <a:cubicBezTo>
                    <a:pt x="881" y="39"/>
                    <a:pt x="881" y="39"/>
                    <a:pt x="881" y="39"/>
                  </a:cubicBezTo>
                  <a:cubicBezTo>
                    <a:pt x="881" y="39"/>
                    <a:pt x="881" y="38"/>
                    <a:pt x="880" y="38"/>
                  </a:cubicBezTo>
                  <a:cubicBezTo>
                    <a:pt x="879" y="37"/>
                    <a:pt x="878" y="37"/>
                    <a:pt x="876" y="38"/>
                  </a:cubicBezTo>
                  <a:cubicBezTo>
                    <a:pt x="873" y="39"/>
                    <a:pt x="873" y="39"/>
                    <a:pt x="873" y="39"/>
                  </a:cubicBezTo>
                  <a:cubicBezTo>
                    <a:pt x="867" y="40"/>
                    <a:pt x="867" y="40"/>
                    <a:pt x="867" y="40"/>
                  </a:cubicBezTo>
                  <a:cubicBezTo>
                    <a:pt x="858" y="38"/>
                    <a:pt x="858" y="38"/>
                    <a:pt x="858" y="38"/>
                  </a:cubicBezTo>
                  <a:cubicBezTo>
                    <a:pt x="853" y="37"/>
                    <a:pt x="853" y="37"/>
                    <a:pt x="853" y="37"/>
                  </a:cubicBezTo>
                  <a:cubicBezTo>
                    <a:pt x="850" y="39"/>
                    <a:pt x="850" y="39"/>
                    <a:pt x="850" y="39"/>
                  </a:cubicBezTo>
                  <a:cubicBezTo>
                    <a:pt x="848" y="41"/>
                    <a:pt x="846" y="41"/>
                    <a:pt x="844" y="38"/>
                  </a:cubicBezTo>
                  <a:cubicBezTo>
                    <a:pt x="839" y="40"/>
                    <a:pt x="839" y="40"/>
                    <a:pt x="839" y="40"/>
                  </a:cubicBezTo>
                  <a:cubicBezTo>
                    <a:pt x="820" y="39"/>
                    <a:pt x="820" y="39"/>
                    <a:pt x="820" y="39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792" y="42"/>
                    <a:pt x="787" y="43"/>
                    <a:pt x="785" y="43"/>
                  </a:cubicBezTo>
                  <a:cubicBezTo>
                    <a:pt x="772" y="43"/>
                    <a:pt x="772" y="43"/>
                    <a:pt x="772" y="43"/>
                  </a:cubicBezTo>
                  <a:cubicBezTo>
                    <a:pt x="772" y="43"/>
                    <a:pt x="772" y="42"/>
                    <a:pt x="771" y="41"/>
                  </a:cubicBezTo>
                  <a:cubicBezTo>
                    <a:pt x="767" y="43"/>
                    <a:pt x="767" y="43"/>
                    <a:pt x="767" y="43"/>
                  </a:cubicBezTo>
                  <a:cubicBezTo>
                    <a:pt x="764" y="44"/>
                    <a:pt x="762" y="44"/>
                    <a:pt x="761" y="44"/>
                  </a:cubicBezTo>
                  <a:cubicBezTo>
                    <a:pt x="747" y="45"/>
                    <a:pt x="747" y="45"/>
                    <a:pt x="747" y="45"/>
                  </a:cubicBezTo>
                  <a:cubicBezTo>
                    <a:pt x="734" y="49"/>
                    <a:pt x="734" y="49"/>
                    <a:pt x="734" y="49"/>
                  </a:cubicBezTo>
                  <a:lnTo>
                    <a:pt x="727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5314950" y="954088"/>
              <a:ext cx="446088" cy="1163638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0" y="69"/>
                </a:cxn>
                <a:cxn ang="0">
                  <a:pos x="42" y="366"/>
                </a:cxn>
                <a:cxn ang="0">
                  <a:pos x="140" y="0"/>
                </a:cxn>
              </a:cxnLst>
              <a:rect l="0" t="0" r="r" b="b"/>
              <a:pathLst>
                <a:path w="140" h="366">
                  <a:moveTo>
                    <a:pt x="140" y="0"/>
                  </a:moveTo>
                  <a:cubicBezTo>
                    <a:pt x="93" y="45"/>
                    <a:pt x="46" y="68"/>
                    <a:pt x="0" y="69"/>
                  </a:cubicBezTo>
                  <a:cubicBezTo>
                    <a:pt x="42" y="366"/>
                    <a:pt x="42" y="366"/>
                    <a:pt x="42" y="366"/>
                  </a:cubicBezTo>
                  <a:cubicBezTo>
                    <a:pt x="49" y="244"/>
                    <a:pt x="81" y="122"/>
                    <a:pt x="1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5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76557" y="1966162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76557" y="2258758"/>
            <a:ext cx="1870247" cy="1870246"/>
            <a:chOff x="3597449" y="985459"/>
            <a:chExt cx="1870247" cy="1870246"/>
          </a:xfrm>
        </p:grpSpPr>
        <p:sp>
          <p:nvSpPr>
            <p:cNvPr id="22" name="菱形 21"/>
            <p:cNvSpPr/>
            <p:nvPr/>
          </p:nvSpPr>
          <p:spPr>
            <a:xfrm>
              <a:off x="3597450" y="985459"/>
              <a:ext cx="1870246" cy="1870246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08226" y="1628194"/>
              <a:ext cx="1248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2011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173588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H="1">
              <a:off x="3597449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99437" y="2258758"/>
            <a:ext cx="1870247" cy="1870246"/>
            <a:chOff x="3597449" y="985459"/>
            <a:chExt cx="1870247" cy="1870246"/>
          </a:xfrm>
        </p:grpSpPr>
        <p:sp>
          <p:nvSpPr>
            <p:cNvPr id="27" name="菱形 26"/>
            <p:cNvSpPr/>
            <p:nvPr/>
          </p:nvSpPr>
          <p:spPr>
            <a:xfrm>
              <a:off x="3597450" y="985459"/>
              <a:ext cx="1870246" cy="1870246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8226" y="1628194"/>
              <a:ext cx="1248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2012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173588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3597449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22317" y="2258758"/>
            <a:ext cx="1870247" cy="1870246"/>
            <a:chOff x="3597449" y="985459"/>
            <a:chExt cx="1870247" cy="1870246"/>
          </a:xfrm>
        </p:grpSpPr>
        <p:sp>
          <p:nvSpPr>
            <p:cNvPr id="32" name="菱形 31"/>
            <p:cNvSpPr/>
            <p:nvPr/>
          </p:nvSpPr>
          <p:spPr>
            <a:xfrm>
              <a:off x="3597450" y="985459"/>
              <a:ext cx="1870246" cy="1870246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08226" y="1628194"/>
              <a:ext cx="1248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2013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173588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3597449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45197" y="2258758"/>
            <a:ext cx="1870247" cy="1870246"/>
            <a:chOff x="3597449" y="985459"/>
            <a:chExt cx="1870247" cy="1870246"/>
          </a:xfrm>
        </p:grpSpPr>
        <p:sp>
          <p:nvSpPr>
            <p:cNvPr id="41" name="菱形 40"/>
            <p:cNvSpPr/>
            <p:nvPr/>
          </p:nvSpPr>
          <p:spPr>
            <a:xfrm>
              <a:off x="3597450" y="985459"/>
              <a:ext cx="1870246" cy="1870246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908226" y="1628194"/>
              <a:ext cx="1248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2014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173588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flipH="1">
              <a:off x="3597449" y="1626474"/>
              <a:ext cx="294108" cy="588216"/>
            </a:xfrm>
            <a:custGeom>
              <a:avLst/>
              <a:gdLst>
                <a:gd name="connsiteX0" fmla="*/ 0 w 294108"/>
                <a:gd name="connsiteY0" fmla="*/ 0 h 588216"/>
                <a:gd name="connsiteX1" fmla="*/ 294108 w 294108"/>
                <a:gd name="connsiteY1" fmla="*/ 294108 h 588216"/>
                <a:gd name="connsiteX2" fmla="*/ 0 w 294108"/>
                <a:gd name="connsiteY2" fmla="*/ 588216 h 5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108" h="588216">
                  <a:moveTo>
                    <a:pt x="0" y="0"/>
                  </a:moveTo>
                  <a:lnTo>
                    <a:pt x="294108" y="294108"/>
                  </a:lnTo>
                  <a:lnTo>
                    <a:pt x="0" y="588216"/>
                  </a:lnTo>
                  <a:close/>
                </a:path>
              </a:pathLst>
            </a:custGeom>
            <a:solidFill>
              <a:srgbClr val="7B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48556" y="4309714"/>
            <a:ext cx="17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71436" y="4309714"/>
            <a:ext cx="17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94316" y="4309714"/>
            <a:ext cx="17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317196" y="4309714"/>
            <a:ext cx="17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3113880846"/>
              </p:ext>
            </p:extLst>
          </p:nvPr>
        </p:nvGraphicFramePr>
        <p:xfrm>
          <a:off x="933371" y="2019300"/>
          <a:ext cx="7315280" cy="383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53881" y="811426"/>
            <a:ext cx="25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grpSp>
        <p:nvGrpSpPr>
          <p:cNvPr id="7" name="Group 45"/>
          <p:cNvGrpSpPr/>
          <p:nvPr/>
        </p:nvGrpSpPr>
        <p:grpSpPr>
          <a:xfrm>
            <a:off x="9080500" y="1797338"/>
            <a:ext cx="1397000" cy="3742406"/>
            <a:chOff x="2790825" y="0"/>
            <a:chExt cx="2857500" cy="7654925"/>
          </a:xfrm>
          <a:solidFill>
            <a:srgbClr val="406F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17963" y="7089775"/>
              <a:ext cx="1201738" cy="565150"/>
            </a:xfrm>
            <a:custGeom>
              <a:avLst/>
              <a:gdLst/>
              <a:ahLst/>
              <a:cxnLst>
                <a:cxn ang="0">
                  <a:pos x="375" y="33"/>
                </a:cxn>
                <a:cxn ang="0">
                  <a:pos x="322" y="20"/>
                </a:cxn>
                <a:cxn ang="0">
                  <a:pos x="267" y="27"/>
                </a:cxn>
                <a:cxn ang="0">
                  <a:pos x="132" y="4"/>
                </a:cxn>
                <a:cxn ang="0">
                  <a:pos x="12" y="45"/>
                </a:cxn>
                <a:cxn ang="0">
                  <a:pos x="33" y="69"/>
                </a:cxn>
                <a:cxn ang="0">
                  <a:pos x="44" y="71"/>
                </a:cxn>
                <a:cxn ang="0">
                  <a:pos x="124" y="98"/>
                </a:cxn>
                <a:cxn ang="0">
                  <a:pos x="48" y="109"/>
                </a:cxn>
                <a:cxn ang="0">
                  <a:pos x="0" y="145"/>
                </a:cxn>
                <a:cxn ang="0">
                  <a:pos x="10" y="165"/>
                </a:cxn>
                <a:cxn ang="0">
                  <a:pos x="114" y="178"/>
                </a:cxn>
                <a:cxn ang="0">
                  <a:pos x="373" y="137"/>
                </a:cxn>
                <a:cxn ang="0">
                  <a:pos x="375" y="115"/>
                </a:cxn>
                <a:cxn ang="0">
                  <a:pos x="375" y="75"/>
                </a:cxn>
                <a:cxn ang="0">
                  <a:pos x="375" y="33"/>
                </a:cxn>
              </a:cxnLst>
              <a:rect l="0" t="0" r="r" b="b"/>
              <a:pathLst>
                <a:path w="376" h="178">
                  <a:moveTo>
                    <a:pt x="375" y="33"/>
                  </a:moveTo>
                  <a:cubicBezTo>
                    <a:pt x="361" y="26"/>
                    <a:pt x="343" y="22"/>
                    <a:pt x="322" y="20"/>
                  </a:cubicBezTo>
                  <a:cubicBezTo>
                    <a:pt x="299" y="19"/>
                    <a:pt x="280" y="21"/>
                    <a:pt x="267" y="27"/>
                  </a:cubicBezTo>
                  <a:cubicBezTo>
                    <a:pt x="234" y="8"/>
                    <a:pt x="189" y="0"/>
                    <a:pt x="132" y="4"/>
                  </a:cubicBezTo>
                  <a:cubicBezTo>
                    <a:pt x="74" y="7"/>
                    <a:pt x="34" y="21"/>
                    <a:pt x="12" y="45"/>
                  </a:cubicBezTo>
                  <a:cubicBezTo>
                    <a:pt x="12" y="59"/>
                    <a:pt x="19" y="67"/>
                    <a:pt x="33" y="69"/>
                  </a:cubicBezTo>
                  <a:cubicBezTo>
                    <a:pt x="37" y="70"/>
                    <a:pt x="41" y="71"/>
                    <a:pt x="44" y="71"/>
                  </a:cubicBezTo>
                  <a:cubicBezTo>
                    <a:pt x="84" y="77"/>
                    <a:pt x="110" y="87"/>
                    <a:pt x="124" y="98"/>
                  </a:cubicBezTo>
                  <a:cubicBezTo>
                    <a:pt x="87" y="102"/>
                    <a:pt x="62" y="106"/>
                    <a:pt x="48" y="109"/>
                  </a:cubicBezTo>
                  <a:cubicBezTo>
                    <a:pt x="18" y="117"/>
                    <a:pt x="2" y="129"/>
                    <a:pt x="0" y="145"/>
                  </a:cubicBezTo>
                  <a:cubicBezTo>
                    <a:pt x="0" y="153"/>
                    <a:pt x="3" y="159"/>
                    <a:pt x="10" y="165"/>
                  </a:cubicBezTo>
                  <a:cubicBezTo>
                    <a:pt x="16" y="169"/>
                    <a:pt x="51" y="173"/>
                    <a:pt x="114" y="178"/>
                  </a:cubicBezTo>
                  <a:cubicBezTo>
                    <a:pt x="207" y="168"/>
                    <a:pt x="293" y="154"/>
                    <a:pt x="373" y="137"/>
                  </a:cubicBezTo>
                  <a:cubicBezTo>
                    <a:pt x="374" y="127"/>
                    <a:pt x="375" y="120"/>
                    <a:pt x="375" y="115"/>
                  </a:cubicBezTo>
                  <a:cubicBezTo>
                    <a:pt x="376" y="106"/>
                    <a:pt x="376" y="93"/>
                    <a:pt x="375" y="75"/>
                  </a:cubicBezTo>
                  <a:cubicBezTo>
                    <a:pt x="375" y="56"/>
                    <a:pt x="375" y="42"/>
                    <a:pt x="375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276600" y="0"/>
              <a:ext cx="2371725" cy="7299325"/>
            </a:xfrm>
            <a:custGeom>
              <a:avLst/>
              <a:gdLst/>
              <a:ahLst/>
              <a:cxnLst>
                <a:cxn ang="0">
                  <a:pos x="549" y="18"/>
                </a:cxn>
                <a:cxn ang="0">
                  <a:pos x="462" y="13"/>
                </a:cxn>
                <a:cxn ang="0">
                  <a:pos x="405" y="25"/>
                </a:cxn>
                <a:cxn ang="0">
                  <a:pos x="392" y="37"/>
                </a:cxn>
                <a:cxn ang="0">
                  <a:pos x="369" y="72"/>
                </a:cxn>
                <a:cxn ang="0">
                  <a:pos x="376" y="92"/>
                </a:cxn>
                <a:cxn ang="0">
                  <a:pos x="379" y="102"/>
                </a:cxn>
                <a:cxn ang="0">
                  <a:pos x="386" y="111"/>
                </a:cxn>
                <a:cxn ang="0">
                  <a:pos x="387" y="160"/>
                </a:cxn>
                <a:cxn ang="0">
                  <a:pos x="389" y="190"/>
                </a:cxn>
                <a:cxn ang="0">
                  <a:pos x="403" y="203"/>
                </a:cxn>
                <a:cxn ang="0">
                  <a:pos x="407" y="257"/>
                </a:cxn>
                <a:cxn ang="0">
                  <a:pos x="442" y="337"/>
                </a:cxn>
                <a:cxn ang="0">
                  <a:pos x="473" y="359"/>
                </a:cxn>
                <a:cxn ang="0">
                  <a:pos x="443" y="425"/>
                </a:cxn>
                <a:cxn ang="0">
                  <a:pos x="360" y="561"/>
                </a:cxn>
                <a:cxn ang="0">
                  <a:pos x="317" y="711"/>
                </a:cxn>
                <a:cxn ang="0">
                  <a:pos x="289" y="698"/>
                </a:cxn>
                <a:cxn ang="0">
                  <a:pos x="248" y="712"/>
                </a:cxn>
                <a:cxn ang="0">
                  <a:pos x="216" y="717"/>
                </a:cxn>
                <a:cxn ang="0">
                  <a:pos x="204" y="737"/>
                </a:cxn>
                <a:cxn ang="0">
                  <a:pos x="116" y="792"/>
                </a:cxn>
                <a:cxn ang="0">
                  <a:pos x="0" y="801"/>
                </a:cxn>
                <a:cxn ang="0">
                  <a:pos x="76" y="864"/>
                </a:cxn>
                <a:cxn ang="0">
                  <a:pos x="176" y="869"/>
                </a:cxn>
                <a:cxn ang="0">
                  <a:pos x="234" y="959"/>
                </a:cxn>
                <a:cxn ang="0">
                  <a:pos x="234" y="1260"/>
                </a:cxn>
                <a:cxn ang="0">
                  <a:pos x="267" y="1280"/>
                </a:cxn>
                <a:cxn ang="0">
                  <a:pos x="305" y="1600"/>
                </a:cxn>
                <a:cxn ang="0">
                  <a:pos x="368" y="1925"/>
                </a:cxn>
                <a:cxn ang="0">
                  <a:pos x="382" y="2083"/>
                </a:cxn>
                <a:cxn ang="0">
                  <a:pos x="242" y="2131"/>
                </a:cxn>
                <a:cxn ang="0">
                  <a:pos x="356" y="2198"/>
                </a:cxn>
                <a:cxn ang="0">
                  <a:pos x="244" y="2251"/>
                </a:cxn>
                <a:cxn ang="0">
                  <a:pos x="554" y="2276"/>
                </a:cxn>
                <a:cxn ang="0">
                  <a:pos x="607" y="2181"/>
                </a:cxn>
                <a:cxn ang="0">
                  <a:pos x="593" y="2021"/>
                </a:cxn>
                <a:cxn ang="0">
                  <a:pos x="583" y="1735"/>
                </a:cxn>
                <a:cxn ang="0">
                  <a:pos x="575" y="1565"/>
                </a:cxn>
                <a:cxn ang="0">
                  <a:pos x="602" y="1315"/>
                </a:cxn>
                <a:cxn ang="0">
                  <a:pos x="655" y="1074"/>
                </a:cxn>
                <a:cxn ang="0">
                  <a:pos x="675" y="912"/>
                </a:cxn>
                <a:cxn ang="0">
                  <a:pos x="714" y="765"/>
                </a:cxn>
                <a:cxn ang="0">
                  <a:pos x="737" y="601"/>
                </a:cxn>
                <a:cxn ang="0">
                  <a:pos x="647" y="337"/>
                </a:cxn>
                <a:cxn ang="0">
                  <a:pos x="634" y="292"/>
                </a:cxn>
                <a:cxn ang="0">
                  <a:pos x="614" y="253"/>
                </a:cxn>
                <a:cxn ang="0">
                  <a:pos x="623" y="189"/>
                </a:cxn>
                <a:cxn ang="0">
                  <a:pos x="595" y="32"/>
                </a:cxn>
              </a:cxnLst>
              <a:rect l="0" t="0" r="r" b="b"/>
              <a:pathLst>
                <a:path w="742" h="2296">
                  <a:moveTo>
                    <a:pt x="574" y="16"/>
                  </a:moveTo>
                  <a:cubicBezTo>
                    <a:pt x="573" y="17"/>
                    <a:pt x="569" y="17"/>
                    <a:pt x="564" y="15"/>
                  </a:cubicBezTo>
                  <a:cubicBezTo>
                    <a:pt x="558" y="13"/>
                    <a:pt x="553" y="14"/>
                    <a:pt x="549" y="18"/>
                  </a:cubicBezTo>
                  <a:cubicBezTo>
                    <a:pt x="542" y="14"/>
                    <a:pt x="537" y="10"/>
                    <a:pt x="533" y="8"/>
                  </a:cubicBezTo>
                  <a:cubicBezTo>
                    <a:pt x="525" y="4"/>
                    <a:pt x="518" y="2"/>
                    <a:pt x="510" y="1"/>
                  </a:cubicBezTo>
                  <a:cubicBezTo>
                    <a:pt x="496" y="0"/>
                    <a:pt x="480" y="4"/>
                    <a:pt x="462" y="13"/>
                  </a:cubicBezTo>
                  <a:cubicBezTo>
                    <a:pt x="443" y="23"/>
                    <a:pt x="429" y="31"/>
                    <a:pt x="422" y="35"/>
                  </a:cubicBezTo>
                  <a:cubicBezTo>
                    <a:pt x="420" y="32"/>
                    <a:pt x="418" y="30"/>
                    <a:pt x="416" y="31"/>
                  </a:cubicBezTo>
                  <a:cubicBezTo>
                    <a:pt x="417" y="28"/>
                    <a:pt x="413" y="26"/>
                    <a:pt x="405" y="25"/>
                  </a:cubicBezTo>
                  <a:cubicBezTo>
                    <a:pt x="404" y="27"/>
                    <a:pt x="402" y="29"/>
                    <a:pt x="399" y="33"/>
                  </a:cubicBezTo>
                  <a:cubicBezTo>
                    <a:pt x="395" y="38"/>
                    <a:pt x="393" y="41"/>
                    <a:pt x="392" y="44"/>
                  </a:cubicBezTo>
                  <a:cubicBezTo>
                    <a:pt x="391" y="42"/>
                    <a:pt x="391" y="40"/>
                    <a:pt x="392" y="37"/>
                  </a:cubicBezTo>
                  <a:cubicBezTo>
                    <a:pt x="393" y="34"/>
                    <a:pt x="393" y="33"/>
                    <a:pt x="392" y="33"/>
                  </a:cubicBezTo>
                  <a:cubicBezTo>
                    <a:pt x="374" y="47"/>
                    <a:pt x="365" y="59"/>
                    <a:pt x="366" y="68"/>
                  </a:cubicBezTo>
                  <a:cubicBezTo>
                    <a:pt x="367" y="70"/>
                    <a:pt x="368" y="71"/>
                    <a:pt x="369" y="72"/>
                  </a:cubicBezTo>
                  <a:cubicBezTo>
                    <a:pt x="369" y="74"/>
                    <a:pt x="371" y="76"/>
                    <a:pt x="373" y="79"/>
                  </a:cubicBezTo>
                  <a:cubicBezTo>
                    <a:pt x="376" y="83"/>
                    <a:pt x="376" y="87"/>
                    <a:pt x="375" y="92"/>
                  </a:cubicBezTo>
                  <a:cubicBezTo>
                    <a:pt x="375" y="92"/>
                    <a:pt x="376" y="92"/>
                    <a:pt x="376" y="92"/>
                  </a:cubicBezTo>
                  <a:cubicBezTo>
                    <a:pt x="383" y="92"/>
                    <a:pt x="387" y="92"/>
                    <a:pt x="388" y="93"/>
                  </a:cubicBezTo>
                  <a:cubicBezTo>
                    <a:pt x="385" y="93"/>
                    <a:pt x="384" y="95"/>
                    <a:pt x="384" y="97"/>
                  </a:cubicBezTo>
                  <a:cubicBezTo>
                    <a:pt x="383" y="100"/>
                    <a:pt x="381" y="101"/>
                    <a:pt x="379" y="102"/>
                  </a:cubicBezTo>
                  <a:cubicBezTo>
                    <a:pt x="383" y="102"/>
                    <a:pt x="384" y="104"/>
                    <a:pt x="384" y="108"/>
                  </a:cubicBezTo>
                  <a:cubicBezTo>
                    <a:pt x="383" y="113"/>
                    <a:pt x="384" y="116"/>
                    <a:pt x="384" y="117"/>
                  </a:cubicBezTo>
                  <a:cubicBezTo>
                    <a:pt x="385" y="114"/>
                    <a:pt x="385" y="112"/>
                    <a:pt x="386" y="111"/>
                  </a:cubicBezTo>
                  <a:cubicBezTo>
                    <a:pt x="387" y="110"/>
                    <a:pt x="389" y="109"/>
                    <a:pt x="392" y="110"/>
                  </a:cubicBezTo>
                  <a:cubicBezTo>
                    <a:pt x="385" y="117"/>
                    <a:pt x="383" y="128"/>
                    <a:pt x="385" y="141"/>
                  </a:cubicBezTo>
                  <a:cubicBezTo>
                    <a:pt x="386" y="151"/>
                    <a:pt x="387" y="158"/>
                    <a:pt x="387" y="160"/>
                  </a:cubicBezTo>
                  <a:cubicBezTo>
                    <a:pt x="387" y="172"/>
                    <a:pt x="386" y="178"/>
                    <a:pt x="385" y="176"/>
                  </a:cubicBezTo>
                  <a:cubicBezTo>
                    <a:pt x="385" y="175"/>
                    <a:pt x="384" y="176"/>
                    <a:pt x="382" y="177"/>
                  </a:cubicBezTo>
                  <a:cubicBezTo>
                    <a:pt x="381" y="183"/>
                    <a:pt x="383" y="187"/>
                    <a:pt x="389" y="190"/>
                  </a:cubicBezTo>
                  <a:cubicBezTo>
                    <a:pt x="395" y="193"/>
                    <a:pt x="397" y="197"/>
                    <a:pt x="396" y="203"/>
                  </a:cubicBezTo>
                  <a:cubicBezTo>
                    <a:pt x="397" y="204"/>
                    <a:pt x="398" y="204"/>
                    <a:pt x="400" y="202"/>
                  </a:cubicBezTo>
                  <a:cubicBezTo>
                    <a:pt x="402" y="201"/>
                    <a:pt x="402" y="202"/>
                    <a:pt x="403" y="203"/>
                  </a:cubicBezTo>
                  <a:cubicBezTo>
                    <a:pt x="403" y="210"/>
                    <a:pt x="403" y="218"/>
                    <a:pt x="401" y="229"/>
                  </a:cubicBezTo>
                  <a:cubicBezTo>
                    <a:pt x="400" y="240"/>
                    <a:pt x="399" y="248"/>
                    <a:pt x="399" y="254"/>
                  </a:cubicBezTo>
                  <a:cubicBezTo>
                    <a:pt x="400" y="256"/>
                    <a:pt x="403" y="257"/>
                    <a:pt x="407" y="257"/>
                  </a:cubicBezTo>
                  <a:cubicBezTo>
                    <a:pt x="412" y="258"/>
                    <a:pt x="415" y="259"/>
                    <a:pt x="416" y="260"/>
                  </a:cubicBezTo>
                  <a:cubicBezTo>
                    <a:pt x="418" y="272"/>
                    <a:pt x="422" y="285"/>
                    <a:pt x="428" y="300"/>
                  </a:cubicBezTo>
                  <a:cubicBezTo>
                    <a:pt x="431" y="308"/>
                    <a:pt x="436" y="320"/>
                    <a:pt x="442" y="337"/>
                  </a:cubicBezTo>
                  <a:cubicBezTo>
                    <a:pt x="446" y="340"/>
                    <a:pt x="453" y="341"/>
                    <a:pt x="463" y="340"/>
                  </a:cubicBezTo>
                  <a:cubicBezTo>
                    <a:pt x="473" y="338"/>
                    <a:pt x="480" y="338"/>
                    <a:pt x="484" y="338"/>
                  </a:cubicBezTo>
                  <a:cubicBezTo>
                    <a:pt x="483" y="342"/>
                    <a:pt x="479" y="349"/>
                    <a:pt x="473" y="359"/>
                  </a:cubicBezTo>
                  <a:cubicBezTo>
                    <a:pt x="470" y="363"/>
                    <a:pt x="467" y="369"/>
                    <a:pt x="463" y="375"/>
                  </a:cubicBezTo>
                  <a:cubicBezTo>
                    <a:pt x="454" y="389"/>
                    <a:pt x="449" y="403"/>
                    <a:pt x="448" y="417"/>
                  </a:cubicBezTo>
                  <a:cubicBezTo>
                    <a:pt x="446" y="420"/>
                    <a:pt x="444" y="422"/>
                    <a:pt x="443" y="425"/>
                  </a:cubicBezTo>
                  <a:cubicBezTo>
                    <a:pt x="415" y="464"/>
                    <a:pt x="393" y="497"/>
                    <a:pt x="379" y="522"/>
                  </a:cubicBezTo>
                  <a:cubicBezTo>
                    <a:pt x="376" y="526"/>
                    <a:pt x="373" y="533"/>
                    <a:pt x="369" y="542"/>
                  </a:cubicBezTo>
                  <a:cubicBezTo>
                    <a:pt x="366" y="551"/>
                    <a:pt x="362" y="558"/>
                    <a:pt x="360" y="561"/>
                  </a:cubicBezTo>
                  <a:cubicBezTo>
                    <a:pt x="357" y="567"/>
                    <a:pt x="351" y="574"/>
                    <a:pt x="342" y="584"/>
                  </a:cubicBezTo>
                  <a:cubicBezTo>
                    <a:pt x="334" y="593"/>
                    <a:pt x="329" y="600"/>
                    <a:pt x="326" y="606"/>
                  </a:cubicBezTo>
                  <a:cubicBezTo>
                    <a:pt x="316" y="628"/>
                    <a:pt x="313" y="663"/>
                    <a:pt x="317" y="711"/>
                  </a:cubicBezTo>
                  <a:cubicBezTo>
                    <a:pt x="313" y="712"/>
                    <a:pt x="310" y="713"/>
                    <a:pt x="309" y="715"/>
                  </a:cubicBezTo>
                  <a:cubicBezTo>
                    <a:pt x="305" y="710"/>
                    <a:pt x="302" y="707"/>
                    <a:pt x="300" y="705"/>
                  </a:cubicBezTo>
                  <a:cubicBezTo>
                    <a:pt x="297" y="701"/>
                    <a:pt x="293" y="699"/>
                    <a:pt x="289" y="698"/>
                  </a:cubicBezTo>
                  <a:cubicBezTo>
                    <a:pt x="283" y="702"/>
                    <a:pt x="278" y="704"/>
                    <a:pt x="274" y="704"/>
                  </a:cubicBezTo>
                  <a:cubicBezTo>
                    <a:pt x="268" y="706"/>
                    <a:pt x="262" y="706"/>
                    <a:pt x="255" y="704"/>
                  </a:cubicBezTo>
                  <a:cubicBezTo>
                    <a:pt x="253" y="705"/>
                    <a:pt x="250" y="707"/>
                    <a:pt x="248" y="712"/>
                  </a:cubicBezTo>
                  <a:cubicBezTo>
                    <a:pt x="245" y="716"/>
                    <a:pt x="243" y="718"/>
                    <a:pt x="240" y="719"/>
                  </a:cubicBezTo>
                  <a:cubicBezTo>
                    <a:pt x="235" y="717"/>
                    <a:pt x="231" y="716"/>
                    <a:pt x="228" y="716"/>
                  </a:cubicBezTo>
                  <a:cubicBezTo>
                    <a:pt x="223" y="715"/>
                    <a:pt x="219" y="715"/>
                    <a:pt x="216" y="717"/>
                  </a:cubicBezTo>
                  <a:cubicBezTo>
                    <a:pt x="214" y="718"/>
                    <a:pt x="213" y="721"/>
                    <a:pt x="214" y="727"/>
                  </a:cubicBezTo>
                  <a:cubicBezTo>
                    <a:pt x="214" y="733"/>
                    <a:pt x="213" y="737"/>
                    <a:pt x="212" y="738"/>
                  </a:cubicBezTo>
                  <a:cubicBezTo>
                    <a:pt x="209" y="738"/>
                    <a:pt x="206" y="738"/>
                    <a:pt x="204" y="737"/>
                  </a:cubicBezTo>
                  <a:cubicBezTo>
                    <a:pt x="201" y="736"/>
                    <a:pt x="178" y="754"/>
                    <a:pt x="136" y="790"/>
                  </a:cubicBezTo>
                  <a:cubicBezTo>
                    <a:pt x="138" y="790"/>
                    <a:pt x="137" y="790"/>
                    <a:pt x="135" y="790"/>
                  </a:cubicBezTo>
                  <a:cubicBezTo>
                    <a:pt x="132" y="790"/>
                    <a:pt x="126" y="791"/>
                    <a:pt x="116" y="792"/>
                  </a:cubicBezTo>
                  <a:cubicBezTo>
                    <a:pt x="116" y="792"/>
                    <a:pt x="115" y="792"/>
                    <a:pt x="114" y="792"/>
                  </a:cubicBezTo>
                  <a:cubicBezTo>
                    <a:pt x="109" y="792"/>
                    <a:pt x="104" y="793"/>
                    <a:pt x="98" y="793"/>
                  </a:cubicBezTo>
                  <a:cubicBezTo>
                    <a:pt x="75" y="796"/>
                    <a:pt x="42" y="798"/>
                    <a:pt x="0" y="801"/>
                  </a:cubicBezTo>
                  <a:cubicBezTo>
                    <a:pt x="4" y="814"/>
                    <a:pt x="13" y="825"/>
                    <a:pt x="27" y="833"/>
                  </a:cubicBezTo>
                  <a:cubicBezTo>
                    <a:pt x="35" y="838"/>
                    <a:pt x="48" y="845"/>
                    <a:pt x="66" y="854"/>
                  </a:cubicBezTo>
                  <a:cubicBezTo>
                    <a:pt x="68" y="856"/>
                    <a:pt x="72" y="859"/>
                    <a:pt x="76" y="864"/>
                  </a:cubicBezTo>
                  <a:cubicBezTo>
                    <a:pt x="80" y="868"/>
                    <a:pt x="83" y="870"/>
                    <a:pt x="86" y="871"/>
                  </a:cubicBezTo>
                  <a:cubicBezTo>
                    <a:pt x="95" y="873"/>
                    <a:pt x="110" y="872"/>
                    <a:pt x="130" y="868"/>
                  </a:cubicBezTo>
                  <a:cubicBezTo>
                    <a:pt x="150" y="865"/>
                    <a:pt x="165" y="865"/>
                    <a:pt x="176" y="869"/>
                  </a:cubicBezTo>
                  <a:cubicBezTo>
                    <a:pt x="175" y="884"/>
                    <a:pt x="177" y="901"/>
                    <a:pt x="180" y="919"/>
                  </a:cubicBezTo>
                  <a:cubicBezTo>
                    <a:pt x="186" y="946"/>
                    <a:pt x="189" y="961"/>
                    <a:pt x="189" y="964"/>
                  </a:cubicBezTo>
                  <a:cubicBezTo>
                    <a:pt x="202" y="964"/>
                    <a:pt x="217" y="962"/>
                    <a:pt x="234" y="959"/>
                  </a:cubicBezTo>
                  <a:cubicBezTo>
                    <a:pt x="244" y="957"/>
                    <a:pt x="258" y="955"/>
                    <a:pt x="278" y="951"/>
                  </a:cubicBezTo>
                  <a:cubicBezTo>
                    <a:pt x="274" y="986"/>
                    <a:pt x="268" y="1040"/>
                    <a:pt x="260" y="1113"/>
                  </a:cubicBezTo>
                  <a:cubicBezTo>
                    <a:pt x="253" y="1175"/>
                    <a:pt x="244" y="1224"/>
                    <a:pt x="234" y="1260"/>
                  </a:cubicBezTo>
                  <a:cubicBezTo>
                    <a:pt x="236" y="1261"/>
                    <a:pt x="240" y="1262"/>
                    <a:pt x="246" y="1261"/>
                  </a:cubicBezTo>
                  <a:cubicBezTo>
                    <a:pt x="254" y="1260"/>
                    <a:pt x="259" y="1260"/>
                    <a:pt x="262" y="1260"/>
                  </a:cubicBezTo>
                  <a:cubicBezTo>
                    <a:pt x="263" y="1267"/>
                    <a:pt x="264" y="1274"/>
                    <a:pt x="267" y="1280"/>
                  </a:cubicBezTo>
                  <a:cubicBezTo>
                    <a:pt x="269" y="1283"/>
                    <a:pt x="272" y="1288"/>
                    <a:pt x="276" y="1294"/>
                  </a:cubicBezTo>
                  <a:cubicBezTo>
                    <a:pt x="278" y="1327"/>
                    <a:pt x="283" y="1379"/>
                    <a:pt x="291" y="1448"/>
                  </a:cubicBezTo>
                  <a:cubicBezTo>
                    <a:pt x="299" y="1513"/>
                    <a:pt x="303" y="1563"/>
                    <a:pt x="305" y="1600"/>
                  </a:cubicBezTo>
                  <a:cubicBezTo>
                    <a:pt x="308" y="1637"/>
                    <a:pt x="313" y="1676"/>
                    <a:pt x="320" y="1719"/>
                  </a:cubicBezTo>
                  <a:cubicBezTo>
                    <a:pt x="324" y="1741"/>
                    <a:pt x="331" y="1777"/>
                    <a:pt x="341" y="1830"/>
                  </a:cubicBezTo>
                  <a:cubicBezTo>
                    <a:pt x="346" y="1853"/>
                    <a:pt x="355" y="1885"/>
                    <a:pt x="368" y="1925"/>
                  </a:cubicBezTo>
                  <a:cubicBezTo>
                    <a:pt x="381" y="1966"/>
                    <a:pt x="389" y="1997"/>
                    <a:pt x="394" y="2016"/>
                  </a:cubicBezTo>
                  <a:cubicBezTo>
                    <a:pt x="398" y="2033"/>
                    <a:pt x="399" y="2047"/>
                    <a:pt x="398" y="2055"/>
                  </a:cubicBezTo>
                  <a:cubicBezTo>
                    <a:pt x="397" y="2061"/>
                    <a:pt x="391" y="2071"/>
                    <a:pt x="382" y="2083"/>
                  </a:cubicBezTo>
                  <a:cubicBezTo>
                    <a:pt x="373" y="2095"/>
                    <a:pt x="369" y="2104"/>
                    <a:pt x="369" y="2111"/>
                  </a:cubicBezTo>
                  <a:cubicBezTo>
                    <a:pt x="366" y="2113"/>
                    <a:pt x="362" y="2115"/>
                    <a:pt x="359" y="2117"/>
                  </a:cubicBezTo>
                  <a:cubicBezTo>
                    <a:pt x="288" y="2122"/>
                    <a:pt x="248" y="2127"/>
                    <a:pt x="242" y="2131"/>
                  </a:cubicBezTo>
                  <a:cubicBezTo>
                    <a:pt x="235" y="2137"/>
                    <a:pt x="232" y="2143"/>
                    <a:pt x="232" y="2151"/>
                  </a:cubicBezTo>
                  <a:cubicBezTo>
                    <a:pt x="234" y="2167"/>
                    <a:pt x="250" y="2179"/>
                    <a:pt x="280" y="2187"/>
                  </a:cubicBezTo>
                  <a:cubicBezTo>
                    <a:pt x="294" y="2190"/>
                    <a:pt x="319" y="2194"/>
                    <a:pt x="356" y="2198"/>
                  </a:cubicBezTo>
                  <a:cubicBezTo>
                    <a:pt x="342" y="2209"/>
                    <a:pt x="316" y="2219"/>
                    <a:pt x="276" y="2225"/>
                  </a:cubicBezTo>
                  <a:cubicBezTo>
                    <a:pt x="273" y="2225"/>
                    <a:pt x="269" y="2226"/>
                    <a:pt x="265" y="2227"/>
                  </a:cubicBezTo>
                  <a:cubicBezTo>
                    <a:pt x="251" y="2229"/>
                    <a:pt x="244" y="2237"/>
                    <a:pt x="244" y="2251"/>
                  </a:cubicBezTo>
                  <a:cubicBezTo>
                    <a:pt x="266" y="2275"/>
                    <a:pt x="306" y="2289"/>
                    <a:pt x="364" y="2292"/>
                  </a:cubicBezTo>
                  <a:cubicBezTo>
                    <a:pt x="421" y="2296"/>
                    <a:pt x="466" y="2288"/>
                    <a:pt x="499" y="2269"/>
                  </a:cubicBezTo>
                  <a:cubicBezTo>
                    <a:pt x="512" y="2275"/>
                    <a:pt x="531" y="2277"/>
                    <a:pt x="554" y="2276"/>
                  </a:cubicBezTo>
                  <a:cubicBezTo>
                    <a:pt x="575" y="2274"/>
                    <a:pt x="593" y="2270"/>
                    <a:pt x="607" y="2263"/>
                  </a:cubicBezTo>
                  <a:cubicBezTo>
                    <a:pt x="607" y="2254"/>
                    <a:pt x="607" y="2240"/>
                    <a:pt x="607" y="2221"/>
                  </a:cubicBezTo>
                  <a:cubicBezTo>
                    <a:pt x="608" y="2203"/>
                    <a:pt x="608" y="2190"/>
                    <a:pt x="607" y="2181"/>
                  </a:cubicBezTo>
                  <a:cubicBezTo>
                    <a:pt x="607" y="2170"/>
                    <a:pt x="603" y="2149"/>
                    <a:pt x="597" y="2116"/>
                  </a:cubicBezTo>
                  <a:cubicBezTo>
                    <a:pt x="593" y="2089"/>
                    <a:pt x="591" y="2070"/>
                    <a:pt x="592" y="2057"/>
                  </a:cubicBezTo>
                  <a:cubicBezTo>
                    <a:pt x="593" y="2047"/>
                    <a:pt x="594" y="2035"/>
                    <a:pt x="593" y="2021"/>
                  </a:cubicBezTo>
                  <a:cubicBezTo>
                    <a:pt x="592" y="2005"/>
                    <a:pt x="591" y="1993"/>
                    <a:pt x="590" y="1984"/>
                  </a:cubicBezTo>
                  <a:cubicBezTo>
                    <a:pt x="589" y="1958"/>
                    <a:pt x="588" y="1916"/>
                    <a:pt x="587" y="1858"/>
                  </a:cubicBezTo>
                  <a:cubicBezTo>
                    <a:pt x="586" y="1803"/>
                    <a:pt x="585" y="1763"/>
                    <a:pt x="583" y="1735"/>
                  </a:cubicBezTo>
                  <a:cubicBezTo>
                    <a:pt x="582" y="1723"/>
                    <a:pt x="580" y="1704"/>
                    <a:pt x="575" y="1677"/>
                  </a:cubicBezTo>
                  <a:cubicBezTo>
                    <a:pt x="570" y="1653"/>
                    <a:pt x="568" y="1635"/>
                    <a:pt x="568" y="1626"/>
                  </a:cubicBezTo>
                  <a:cubicBezTo>
                    <a:pt x="568" y="1615"/>
                    <a:pt x="571" y="1595"/>
                    <a:pt x="575" y="1565"/>
                  </a:cubicBezTo>
                  <a:cubicBezTo>
                    <a:pt x="581" y="1532"/>
                    <a:pt x="584" y="1508"/>
                    <a:pt x="585" y="1493"/>
                  </a:cubicBezTo>
                  <a:cubicBezTo>
                    <a:pt x="587" y="1451"/>
                    <a:pt x="588" y="1419"/>
                    <a:pt x="589" y="1398"/>
                  </a:cubicBezTo>
                  <a:cubicBezTo>
                    <a:pt x="592" y="1361"/>
                    <a:pt x="596" y="1334"/>
                    <a:pt x="602" y="1315"/>
                  </a:cubicBezTo>
                  <a:cubicBezTo>
                    <a:pt x="613" y="1307"/>
                    <a:pt x="620" y="1291"/>
                    <a:pt x="623" y="1268"/>
                  </a:cubicBezTo>
                  <a:cubicBezTo>
                    <a:pt x="625" y="1239"/>
                    <a:pt x="627" y="1217"/>
                    <a:pt x="630" y="1203"/>
                  </a:cubicBezTo>
                  <a:cubicBezTo>
                    <a:pt x="641" y="1146"/>
                    <a:pt x="649" y="1103"/>
                    <a:pt x="655" y="1074"/>
                  </a:cubicBezTo>
                  <a:cubicBezTo>
                    <a:pt x="664" y="1024"/>
                    <a:pt x="670" y="982"/>
                    <a:pt x="673" y="948"/>
                  </a:cubicBezTo>
                  <a:cubicBezTo>
                    <a:pt x="673" y="945"/>
                    <a:pt x="673" y="939"/>
                    <a:pt x="673" y="930"/>
                  </a:cubicBezTo>
                  <a:cubicBezTo>
                    <a:pt x="673" y="922"/>
                    <a:pt x="674" y="916"/>
                    <a:pt x="675" y="912"/>
                  </a:cubicBezTo>
                  <a:cubicBezTo>
                    <a:pt x="677" y="904"/>
                    <a:pt x="681" y="893"/>
                    <a:pt x="687" y="878"/>
                  </a:cubicBezTo>
                  <a:cubicBezTo>
                    <a:pt x="693" y="863"/>
                    <a:pt x="697" y="852"/>
                    <a:pt x="699" y="845"/>
                  </a:cubicBezTo>
                  <a:cubicBezTo>
                    <a:pt x="705" y="823"/>
                    <a:pt x="710" y="796"/>
                    <a:pt x="714" y="765"/>
                  </a:cubicBezTo>
                  <a:cubicBezTo>
                    <a:pt x="718" y="728"/>
                    <a:pt x="722" y="700"/>
                    <a:pt x="724" y="681"/>
                  </a:cubicBezTo>
                  <a:cubicBezTo>
                    <a:pt x="725" y="674"/>
                    <a:pt x="727" y="660"/>
                    <a:pt x="730" y="641"/>
                  </a:cubicBezTo>
                  <a:cubicBezTo>
                    <a:pt x="734" y="624"/>
                    <a:pt x="736" y="611"/>
                    <a:pt x="737" y="601"/>
                  </a:cubicBezTo>
                  <a:cubicBezTo>
                    <a:pt x="742" y="546"/>
                    <a:pt x="737" y="496"/>
                    <a:pt x="720" y="449"/>
                  </a:cubicBezTo>
                  <a:cubicBezTo>
                    <a:pt x="717" y="441"/>
                    <a:pt x="713" y="433"/>
                    <a:pt x="710" y="425"/>
                  </a:cubicBezTo>
                  <a:cubicBezTo>
                    <a:pt x="694" y="392"/>
                    <a:pt x="673" y="362"/>
                    <a:pt x="647" y="337"/>
                  </a:cubicBezTo>
                  <a:cubicBezTo>
                    <a:pt x="648" y="332"/>
                    <a:pt x="647" y="325"/>
                    <a:pt x="645" y="315"/>
                  </a:cubicBezTo>
                  <a:cubicBezTo>
                    <a:pt x="642" y="305"/>
                    <a:pt x="641" y="297"/>
                    <a:pt x="641" y="292"/>
                  </a:cubicBezTo>
                  <a:cubicBezTo>
                    <a:pt x="634" y="292"/>
                    <a:pt x="634" y="292"/>
                    <a:pt x="634" y="292"/>
                  </a:cubicBezTo>
                  <a:cubicBezTo>
                    <a:pt x="627" y="271"/>
                    <a:pt x="627" y="271"/>
                    <a:pt x="627" y="271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5" y="264"/>
                    <a:pt x="615" y="259"/>
                    <a:pt x="614" y="253"/>
                  </a:cubicBezTo>
                  <a:cubicBezTo>
                    <a:pt x="612" y="245"/>
                    <a:pt x="611" y="240"/>
                    <a:pt x="611" y="239"/>
                  </a:cubicBezTo>
                  <a:cubicBezTo>
                    <a:pt x="615" y="234"/>
                    <a:pt x="618" y="226"/>
                    <a:pt x="619" y="215"/>
                  </a:cubicBezTo>
                  <a:cubicBezTo>
                    <a:pt x="621" y="202"/>
                    <a:pt x="622" y="194"/>
                    <a:pt x="623" y="189"/>
                  </a:cubicBezTo>
                  <a:cubicBezTo>
                    <a:pt x="626" y="163"/>
                    <a:pt x="627" y="136"/>
                    <a:pt x="626" y="109"/>
                  </a:cubicBezTo>
                  <a:cubicBezTo>
                    <a:pt x="624" y="81"/>
                    <a:pt x="621" y="62"/>
                    <a:pt x="617" y="51"/>
                  </a:cubicBezTo>
                  <a:cubicBezTo>
                    <a:pt x="611" y="49"/>
                    <a:pt x="604" y="43"/>
                    <a:pt x="595" y="32"/>
                  </a:cubicBezTo>
                  <a:cubicBezTo>
                    <a:pt x="586" y="22"/>
                    <a:pt x="579" y="17"/>
                    <a:pt x="57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790825" y="1582738"/>
              <a:ext cx="1620838" cy="989013"/>
            </a:xfrm>
            <a:custGeom>
              <a:avLst/>
              <a:gdLst/>
              <a:ahLst/>
              <a:cxnLst>
                <a:cxn ang="0">
                  <a:pos x="500" y="288"/>
                </a:cxn>
                <a:cxn ang="0">
                  <a:pos x="500" y="262"/>
                </a:cxn>
                <a:cxn ang="0">
                  <a:pos x="356" y="262"/>
                </a:cxn>
                <a:cxn ang="0">
                  <a:pos x="246" y="0"/>
                </a:cxn>
                <a:cxn ang="0">
                  <a:pos x="0" y="47"/>
                </a:cxn>
                <a:cxn ang="0">
                  <a:pos x="109" y="311"/>
                </a:cxn>
                <a:cxn ang="0">
                  <a:pos x="500" y="288"/>
                </a:cxn>
              </a:cxnLst>
              <a:rect l="0" t="0" r="r" b="b"/>
              <a:pathLst>
                <a:path w="507" h="311">
                  <a:moveTo>
                    <a:pt x="500" y="288"/>
                  </a:moveTo>
                  <a:cubicBezTo>
                    <a:pt x="507" y="279"/>
                    <a:pt x="507" y="270"/>
                    <a:pt x="500" y="262"/>
                  </a:cubicBezTo>
                  <a:cubicBezTo>
                    <a:pt x="356" y="262"/>
                    <a:pt x="356" y="262"/>
                    <a:pt x="356" y="262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9" y="311"/>
                    <a:pt x="109" y="311"/>
                    <a:pt x="109" y="311"/>
                  </a:cubicBezTo>
                  <a:lnTo>
                    <a:pt x="500" y="2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669530" y="1396201"/>
            <a:ext cx="4953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2F5597"/>
                </a:solidFill>
                <a:latin typeface="Segoe UI Semibold" panose="020B0702040204020203" pitchFamily="34" charset="0"/>
              </a:rPr>
              <a:t>I aspire to senior management responsibility and seek a company </a:t>
            </a:r>
            <a:endParaRPr lang="zh-CN" altLang="en-U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022443" y="2357477"/>
            <a:ext cx="2134057" cy="21340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3472496" y="3492780"/>
            <a:ext cx="1650352" cy="2047017"/>
          </a:xfrm>
          <a:custGeom>
            <a:avLst/>
            <a:gdLst>
              <a:gd name="connsiteX0" fmla="*/ 66781 w 1745758"/>
              <a:gd name="connsiteY0" fmla="*/ 1131250 h 2165353"/>
              <a:gd name="connsiteX1" fmla="*/ 711655 w 1745758"/>
              <a:gd name="connsiteY1" fmla="*/ 486376 h 2165353"/>
              <a:gd name="connsiteX2" fmla="*/ 1034103 w 1745758"/>
              <a:gd name="connsiteY2" fmla="*/ 486376 h 2165353"/>
              <a:gd name="connsiteX3" fmla="*/ 1245213 w 1745758"/>
              <a:gd name="connsiteY3" fmla="*/ 697486 h 2165353"/>
              <a:gd name="connsiteX4" fmla="*/ 1362944 w 1745758"/>
              <a:gd name="connsiteY4" fmla="*/ 0 h 2165353"/>
              <a:gd name="connsiteX5" fmla="*/ 1527857 w 1745758"/>
              <a:gd name="connsiteY5" fmla="*/ 977013 h 2165353"/>
              <a:gd name="connsiteX6" fmla="*/ 1524740 w 1745758"/>
              <a:gd name="connsiteY6" fmla="*/ 977013 h 2165353"/>
              <a:gd name="connsiteX7" fmla="*/ 1678977 w 1745758"/>
              <a:gd name="connsiteY7" fmla="*/ 1131250 h 2165353"/>
              <a:gd name="connsiteX8" fmla="*/ 1678977 w 1745758"/>
              <a:gd name="connsiteY8" fmla="*/ 1453698 h 2165353"/>
              <a:gd name="connsiteX9" fmla="*/ 1034103 w 1745758"/>
              <a:gd name="connsiteY9" fmla="*/ 2098572 h 2165353"/>
              <a:gd name="connsiteX10" fmla="*/ 711655 w 1745758"/>
              <a:gd name="connsiteY10" fmla="*/ 2098572 h 2165353"/>
              <a:gd name="connsiteX11" fmla="*/ 66781 w 1745758"/>
              <a:gd name="connsiteY11" fmla="*/ 1453698 h 2165353"/>
              <a:gd name="connsiteX12" fmla="*/ 66781 w 1745758"/>
              <a:gd name="connsiteY12" fmla="*/ 1131250 h 21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5758" h="2165353">
                <a:moveTo>
                  <a:pt x="66781" y="1131250"/>
                </a:moveTo>
                <a:lnTo>
                  <a:pt x="711655" y="486376"/>
                </a:lnTo>
                <a:cubicBezTo>
                  <a:pt x="800697" y="397334"/>
                  <a:pt x="945061" y="397334"/>
                  <a:pt x="1034103" y="486376"/>
                </a:cubicBezTo>
                <a:lnTo>
                  <a:pt x="1245213" y="697486"/>
                </a:lnTo>
                <a:lnTo>
                  <a:pt x="1362944" y="0"/>
                </a:lnTo>
                <a:lnTo>
                  <a:pt x="1527857" y="977013"/>
                </a:lnTo>
                <a:lnTo>
                  <a:pt x="1524740" y="977013"/>
                </a:lnTo>
                <a:lnTo>
                  <a:pt x="1678977" y="1131250"/>
                </a:lnTo>
                <a:cubicBezTo>
                  <a:pt x="1768019" y="1220292"/>
                  <a:pt x="1768019" y="1364656"/>
                  <a:pt x="1678977" y="1453698"/>
                </a:cubicBezTo>
                <a:lnTo>
                  <a:pt x="1034103" y="2098572"/>
                </a:lnTo>
                <a:cubicBezTo>
                  <a:pt x="945061" y="2187614"/>
                  <a:pt x="800697" y="2187614"/>
                  <a:pt x="711655" y="2098572"/>
                </a:cubicBezTo>
                <a:lnTo>
                  <a:pt x="66781" y="1453698"/>
                </a:lnTo>
                <a:cubicBezTo>
                  <a:pt x="-22261" y="1364656"/>
                  <a:pt x="-22261" y="1220292"/>
                  <a:pt x="66781" y="11312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8900000" flipV="1">
            <a:off x="3438722" y="1342958"/>
            <a:ext cx="1650352" cy="2047017"/>
          </a:xfrm>
          <a:custGeom>
            <a:avLst/>
            <a:gdLst>
              <a:gd name="connsiteX0" fmla="*/ 66781 w 1745758"/>
              <a:gd name="connsiteY0" fmla="*/ 1131250 h 2165353"/>
              <a:gd name="connsiteX1" fmla="*/ 711655 w 1745758"/>
              <a:gd name="connsiteY1" fmla="*/ 486376 h 2165353"/>
              <a:gd name="connsiteX2" fmla="*/ 1034103 w 1745758"/>
              <a:gd name="connsiteY2" fmla="*/ 486376 h 2165353"/>
              <a:gd name="connsiteX3" fmla="*/ 1245213 w 1745758"/>
              <a:gd name="connsiteY3" fmla="*/ 697486 h 2165353"/>
              <a:gd name="connsiteX4" fmla="*/ 1362944 w 1745758"/>
              <a:gd name="connsiteY4" fmla="*/ 0 h 2165353"/>
              <a:gd name="connsiteX5" fmla="*/ 1527857 w 1745758"/>
              <a:gd name="connsiteY5" fmla="*/ 977013 h 2165353"/>
              <a:gd name="connsiteX6" fmla="*/ 1524740 w 1745758"/>
              <a:gd name="connsiteY6" fmla="*/ 977013 h 2165353"/>
              <a:gd name="connsiteX7" fmla="*/ 1678977 w 1745758"/>
              <a:gd name="connsiteY7" fmla="*/ 1131250 h 2165353"/>
              <a:gd name="connsiteX8" fmla="*/ 1678977 w 1745758"/>
              <a:gd name="connsiteY8" fmla="*/ 1453698 h 2165353"/>
              <a:gd name="connsiteX9" fmla="*/ 1034103 w 1745758"/>
              <a:gd name="connsiteY9" fmla="*/ 2098572 h 2165353"/>
              <a:gd name="connsiteX10" fmla="*/ 711655 w 1745758"/>
              <a:gd name="connsiteY10" fmla="*/ 2098572 h 2165353"/>
              <a:gd name="connsiteX11" fmla="*/ 66781 w 1745758"/>
              <a:gd name="connsiteY11" fmla="*/ 1453698 h 2165353"/>
              <a:gd name="connsiteX12" fmla="*/ 66781 w 1745758"/>
              <a:gd name="connsiteY12" fmla="*/ 1131250 h 21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5758" h="2165353">
                <a:moveTo>
                  <a:pt x="66781" y="1131250"/>
                </a:moveTo>
                <a:lnTo>
                  <a:pt x="711655" y="486376"/>
                </a:lnTo>
                <a:cubicBezTo>
                  <a:pt x="800697" y="397334"/>
                  <a:pt x="945061" y="397334"/>
                  <a:pt x="1034103" y="486376"/>
                </a:cubicBezTo>
                <a:lnTo>
                  <a:pt x="1245213" y="697486"/>
                </a:lnTo>
                <a:lnTo>
                  <a:pt x="1362944" y="0"/>
                </a:lnTo>
                <a:lnTo>
                  <a:pt x="1527857" y="977013"/>
                </a:lnTo>
                <a:lnTo>
                  <a:pt x="1524740" y="977013"/>
                </a:lnTo>
                <a:lnTo>
                  <a:pt x="1678977" y="1131250"/>
                </a:lnTo>
                <a:cubicBezTo>
                  <a:pt x="1768019" y="1220292"/>
                  <a:pt x="1768019" y="1364656"/>
                  <a:pt x="1678977" y="1453698"/>
                </a:cubicBezTo>
                <a:lnTo>
                  <a:pt x="1034103" y="2098572"/>
                </a:lnTo>
                <a:cubicBezTo>
                  <a:pt x="945061" y="2187614"/>
                  <a:pt x="800697" y="2187614"/>
                  <a:pt x="711655" y="2098572"/>
                </a:cubicBezTo>
                <a:lnTo>
                  <a:pt x="66781" y="1453698"/>
                </a:lnTo>
                <a:cubicBezTo>
                  <a:pt x="-22261" y="1364656"/>
                  <a:pt x="-22261" y="1220292"/>
                  <a:pt x="66781" y="11312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8100000" flipV="1">
            <a:off x="7069153" y="3468025"/>
            <a:ext cx="1650352" cy="2047017"/>
          </a:xfrm>
          <a:custGeom>
            <a:avLst/>
            <a:gdLst>
              <a:gd name="connsiteX0" fmla="*/ 66781 w 1745758"/>
              <a:gd name="connsiteY0" fmla="*/ 1131250 h 2165353"/>
              <a:gd name="connsiteX1" fmla="*/ 711655 w 1745758"/>
              <a:gd name="connsiteY1" fmla="*/ 486376 h 2165353"/>
              <a:gd name="connsiteX2" fmla="*/ 1034103 w 1745758"/>
              <a:gd name="connsiteY2" fmla="*/ 486376 h 2165353"/>
              <a:gd name="connsiteX3" fmla="*/ 1245213 w 1745758"/>
              <a:gd name="connsiteY3" fmla="*/ 697486 h 2165353"/>
              <a:gd name="connsiteX4" fmla="*/ 1362944 w 1745758"/>
              <a:gd name="connsiteY4" fmla="*/ 0 h 2165353"/>
              <a:gd name="connsiteX5" fmla="*/ 1527857 w 1745758"/>
              <a:gd name="connsiteY5" fmla="*/ 977013 h 2165353"/>
              <a:gd name="connsiteX6" fmla="*/ 1524740 w 1745758"/>
              <a:gd name="connsiteY6" fmla="*/ 977013 h 2165353"/>
              <a:gd name="connsiteX7" fmla="*/ 1678977 w 1745758"/>
              <a:gd name="connsiteY7" fmla="*/ 1131250 h 2165353"/>
              <a:gd name="connsiteX8" fmla="*/ 1678977 w 1745758"/>
              <a:gd name="connsiteY8" fmla="*/ 1453698 h 2165353"/>
              <a:gd name="connsiteX9" fmla="*/ 1034103 w 1745758"/>
              <a:gd name="connsiteY9" fmla="*/ 2098572 h 2165353"/>
              <a:gd name="connsiteX10" fmla="*/ 711655 w 1745758"/>
              <a:gd name="connsiteY10" fmla="*/ 2098572 h 2165353"/>
              <a:gd name="connsiteX11" fmla="*/ 66781 w 1745758"/>
              <a:gd name="connsiteY11" fmla="*/ 1453698 h 2165353"/>
              <a:gd name="connsiteX12" fmla="*/ 66781 w 1745758"/>
              <a:gd name="connsiteY12" fmla="*/ 1131250 h 21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5758" h="2165353">
                <a:moveTo>
                  <a:pt x="66781" y="1131250"/>
                </a:moveTo>
                <a:lnTo>
                  <a:pt x="711655" y="486376"/>
                </a:lnTo>
                <a:cubicBezTo>
                  <a:pt x="800697" y="397334"/>
                  <a:pt x="945061" y="397334"/>
                  <a:pt x="1034103" y="486376"/>
                </a:cubicBezTo>
                <a:lnTo>
                  <a:pt x="1245213" y="697486"/>
                </a:lnTo>
                <a:lnTo>
                  <a:pt x="1362944" y="0"/>
                </a:lnTo>
                <a:lnTo>
                  <a:pt x="1527857" y="977013"/>
                </a:lnTo>
                <a:lnTo>
                  <a:pt x="1524740" y="977013"/>
                </a:lnTo>
                <a:lnTo>
                  <a:pt x="1678977" y="1131250"/>
                </a:lnTo>
                <a:cubicBezTo>
                  <a:pt x="1768019" y="1220292"/>
                  <a:pt x="1768019" y="1364656"/>
                  <a:pt x="1678977" y="1453698"/>
                </a:cubicBezTo>
                <a:lnTo>
                  <a:pt x="1034103" y="2098572"/>
                </a:lnTo>
                <a:cubicBezTo>
                  <a:pt x="945061" y="2187614"/>
                  <a:pt x="800697" y="2187614"/>
                  <a:pt x="711655" y="2098572"/>
                </a:cubicBezTo>
                <a:lnTo>
                  <a:pt x="66781" y="1453698"/>
                </a:lnTo>
                <a:cubicBezTo>
                  <a:pt x="-22261" y="1364656"/>
                  <a:pt x="-22261" y="1220292"/>
                  <a:pt x="66781" y="11312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3500000">
            <a:off x="7069153" y="1362089"/>
            <a:ext cx="1650352" cy="2047017"/>
          </a:xfrm>
          <a:custGeom>
            <a:avLst/>
            <a:gdLst>
              <a:gd name="connsiteX0" fmla="*/ 66781 w 1745758"/>
              <a:gd name="connsiteY0" fmla="*/ 1131250 h 2165353"/>
              <a:gd name="connsiteX1" fmla="*/ 711655 w 1745758"/>
              <a:gd name="connsiteY1" fmla="*/ 486376 h 2165353"/>
              <a:gd name="connsiteX2" fmla="*/ 1034103 w 1745758"/>
              <a:gd name="connsiteY2" fmla="*/ 486376 h 2165353"/>
              <a:gd name="connsiteX3" fmla="*/ 1245213 w 1745758"/>
              <a:gd name="connsiteY3" fmla="*/ 697486 h 2165353"/>
              <a:gd name="connsiteX4" fmla="*/ 1362944 w 1745758"/>
              <a:gd name="connsiteY4" fmla="*/ 0 h 2165353"/>
              <a:gd name="connsiteX5" fmla="*/ 1527857 w 1745758"/>
              <a:gd name="connsiteY5" fmla="*/ 977013 h 2165353"/>
              <a:gd name="connsiteX6" fmla="*/ 1524740 w 1745758"/>
              <a:gd name="connsiteY6" fmla="*/ 977013 h 2165353"/>
              <a:gd name="connsiteX7" fmla="*/ 1678977 w 1745758"/>
              <a:gd name="connsiteY7" fmla="*/ 1131250 h 2165353"/>
              <a:gd name="connsiteX8" fmla="*/ 1678977 w 1745758"/>
              <a:gd name="connsiteY8" fmla="*/ 1453698 h 2165353"/>
              <a:gd name="connsiteX9" fmla="*/ 1034103 w 1745758"/>
              <a:gd name="connsiteY9" fmla="*/ 2098572 h 2165353"/>
              <a:gd name="connsiteX10" fmla="*/ 711655 w 1745758"/>
              <a:gd name="connsiteY10" fmla="*/ 2098572 h 2165353"/>
              <a:gd name="connsiteX11" fmla="*/ 66781 w 1745758"/>
              <a:gd name="connsiteY11" fmla="*/ 1453698 h 2165353"/>
              <a:gd name="connsiteX12" fmla="*/ 66781 w 1745758"/>
              <a:gd name="connsiteY12" fmla="*/ 1131250 h 21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5758" h="2165353">
                <a:moveTo>
                  <a:pt x="66781" y="1131250"/>
                </a:moveTo>
                <a:lnTo>
                  <a:pt x="711655" y="486376"/>
                </a:lnTo>
                <a:cubicBezTo>
                  <a:pt x="800697" y="397334"/>
                  <a:pt x="945061" y="397334"/>
                  <a:pt x="1034103" y="486376"/>
                </a:cubicBezTo>
                <a:lnTo>
                  <a:pt x="1245213" y="697486"/>
                </a:lnTo>
                <a:lnTo>
                  <a:pt x="1362944" y="0"/>
                </a:lnTo>
                <a:lnTo>
                  <a:pt x="1527857" y="977013"/>
                </a:lnTo>
                <a:lnTo>
                  <a:pt x="1524740" y="977013"/>
                </a:lnTo>
                <a:lnTo>
                  <a:pt x="1678977" y="1131250"/>
                </a:lnTo>
                <a:cubicBezTo>
                  <a:pt x="1768019" y="1220292"/>
                  <a:pt x="1768019" y="1364656"/>
                  <a:pt x="1678977" y="1453698"/>
                </a:cubicBezTo>
                <a:lnTo>
                  <a:pt x="1034103" y="2098572"/>
                </a:lnTo>
                <a:cubicBezTo>
                  <a:pt x="945061" y="2187614"/>
                  <a:pt x="800697" y="2187614"/>
                  <a:pt x="711655" y="2098572"/>
                </a:cubicBezTo>
                <a:lnTo>
                  <a:pt x="66781" y="1453698"/>
                </a:lnTo>
                <a:cubicBezTo>
                  <a:pt x="-22261" y="1364656"/>
                  <a:pt x="-22261" y="1220292"/>
                  <a:pt x="66781" y="11312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525121" y="4180371"/>
            <a:ext cx="1053976" cy="855702"/>
            <a:chOff x="7385840" y="701083"/>
            <a:chExt cx="481013" cy="390525"/>
          </a:xfrm>
          <a:solidFill>
            <a:schemeClr val="bg1"/>
          </a:solidFill>
        </p:grpSpPr>
        <p:sp>
          <p:nvSpPr>
            <p:cNvPr id="29" name="Freeform 1601"/>
            <p:cNvSpPr>
              <a:spLocks noEditPoints="1"/>
            </p:cNvSpPr>
            <p:nvPr/>
          </p:nvSpPr>
          <p:spPr bwMode="auto">
            <a:xfrm>
              <a:off x="7385840" y="701083"/>
              <a:ext cx="341313" cy="311150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1602"/>
            <p:cNvSpPr>
              <a:spLocks noEditPoints="1"/>
            </p:cNvSpPr>
            <p:nvPr/>
          </p:nvSpPr>
          <p:spPr bwMode="auto">
            <a:xfrm>
              <a:off x="7577928" y="828083"/>
              <a:ext cx="288925" cy="263525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64083" y="1780331"/>
            <a:ext cx="1162724" cy="897664"/>
            <a:chOff x="4131465" y="696321"/>
            <a:chExt cx="522288" cy="403225"/>
          </a:xfrm>
          <a:solidFill>
            <a:schemeClr val="bg1"/>
          </a:solidFill>
        </p:grpSpPr>
        <p:sp>
          <p:nvSpPr>
            <p:cNvPr id="31" name="Freeform 1603"/>
            <p:cNvSpPr>
              <a:spLocks noEditPoints="1"/>
            </p:cNvSpPr>
            <p:nvPr/>
          </p:nvSpPr>
          <p:spPr bwMode="auto">
            <a:xfrm>
              <a:off x="4131465" y="742358"/>
              <a:ext cx="450850" cy="357188"/>
            </a:xfrm>
            <a:custGeom>
              <a:avLst/>
              <a:gdLst>
                <a:gd name="T0" fmla="*/ 99 w 120"/>
                <a:gd name="T1" fmla="*/ 40 h 95"/>
                <a:gd name="T2" fmla="*/ 96 w 120"/>
                <a:gd name="T3" fmla="*/ 36 h 95"/>
                <a:gd name="T4" fmla="*/ 95 w 120"/>
                <a:gd name="T5" fmla="*/ 22 h 95"/>
                <a:gd name="T6" fmla="*/ 70 w 120"/>
                <a:gd name="T7" fmla="*/ 23 h 95"/>
                <a:gd name="T8" fmla="*/ 66 w 120"/>
                <a:gd name="T9" fmla="*/ 16 h 95"/>
                <a:gd name="T10" fmla="*/ 45 w 120"/>
                <a:gd name="T11" fmla="*/ 6 h 95"/>
                <a:gd name="T12" fmla="*/ 11 w 120"/>
                <a:gd name="T13" fmla="*/ 34 h 95"/>
                <a:gd name="T14" fmla="*/ 2 w 120"/>
                <a:gd name="T15" fmla="*/ 60 h 95"/>
                <a:gd name="T16" fmla="*/ 51 w 120"/>
                <a:gd name="T17" fmla="*/ 93 h 95"/>
                <a:gd name="T18" fmla="*/ 111 w 120"/>
                <a:gd name="T19" fmla="*/ 67 h 95"/>
                <a:gd name="T20" fmla="*/ 99 w 120"/>
                <a:gd name="T21" fmla="*/ 40 h 95"/>
                <a:gd name="T22" fmla="*/ 53 w 120"/>
                <a:gd name="T23" fmla="*/ 86 h 95"/>
                <a:gd name="T24" fmla="*/ 14 w 120"/>
                <a:gd name="T25" fmla="*/ 62 h 95"/>
                <a:gd name="T26" fmla="*/ 53 w 120"/>
                <a:gd name="T27" fmla="*/ 35 h 95"/>
                <a:gd name="T28" fmla="*/ 92 w 120"/>
                <a:gd name="T29" fmla="*/ 57 h 95"/>
                <a:gd name="T30" fmla="*/ 53 w 120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95">
                  <a:moveTo>
                    <a:pt x="99" y="40"/>
                  </a:moveTo>
                  <a:cubicBezTo>
                    <a:pt x="94" y="39"/>
                    <a:pt x="96" y="36"/>
                    <a:pt x="96" y="36"/>
                  </a:cubicBezTo>
                  <a:cubicBezTo>
                    <a:pt x="96" y="36"/>
                    <a:pt x="101" y="28"/>
                    <a:pt x="95" y="22"/>
                  </a:cubicBezTo>
                  <a:cubicBezTo>
                    <a:pt x="88" y="14"/>
                    <a:pt x="70" y="23"/>
                    <a:pt x="70" y="23"/>
                  </a:cubicBezTo>
                  <a:cubicBezTo>
                    <a:pt x="63" y="25"/>
                    <a:pt x="65" y="22"/>
                    <a:pt x="66" y="16"/>
                  </a:cubicBezTo>
                  <a:cubicBezTo>
                    <a:pt x="66" y="10"/>
                    <a:pt x="64" y="0"/>
                    <a:pt x="45" y="6"/>
                  </a:cubicBezTo>
                  <a:cubicBezTo>
                    <a:pt x="27" y="12"/>
                    <a:pt x="11" y="34"/>
                    <a:pt x="11" y="34"/>
                  </a:cubicBezTo>
                  <a:cubicBezTo>
                    <a:pt x="0" y="49"/>
                    <a:pt x="2" y="60"/>
                    <a:pt x="2" y="60"/>
                  </a:cubicBezTo>
                  <a:cubicBezTo>
                    <a:pt x="5" y="85"/>
                    <a:pt x="31" y="91"/>
                    <a:pt x="51" y="93"/>
                  </a:cubicBezTo>
                  <a:cubicBezTo>
                    <a:pt x="73" y="95"/>
                    <a:pt x="102" y="86"/>
                    <a:pt x="111" y="67"/>
                  </a:cubicBezTo>
                  <a:cubicBezTo>
                    <a:pt x="120" y="48"/>
                    <a:pt x="104" y="41"/>
                    <a:pt x="99" y="40"/>
                  </a:cubicBezTo>
                  <a:close/>
                  <a:moveTo>
                    <a:pt x="53" y="86"/>
                  </a:moveTo>
                  <a:cubicBezTo>
                    <a:pt x="32" y="87"/>
                    <a:pt x="14" y="76"/>
                    <a:pt x="14" y="62"/>
                  </a:cubicBezTo>
                  <a:cubicBezTo>
                    <a:pt x="14" y="48"/>
                    <a:pt x="32" y="36"/>
                    <a:pt x="53" y="35"/>
                  </a:cubicBezTo>
                  <a:cubicBezTo>
                    <a:pt x="74" y="34"/>
                    <a:pt x="92" y="43"/>
                    <a:pt x="92" y="57"/>
                  </a:cubicBezTo>
                  <a:cubicBezTo>
                    <a:pt x="92" y="72"/>
                    <a:pt x="74" y="85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1604"/>
            <p:cNvSpPr>
              <a:spLocks noEditPoints="1"/>
            </p:cNvSpPr>
            <p:nvPr/>
          </p:nvSpPr>
          <p:spPr bwMode="auto">
            <a:xfrm>
              <a:off x="4233065" y="899521"/>
              <a:ext cx="176213" cy="157163"/>
            </a:xfrm>
            <a:custGeom>
              <a:avLst/>
              <a:gdLst>
                <a:gd name="T0" fmla="*/ 22 w 47"/>
                <a:gd name="T1" fmla="*/ 3 h 42"/>
                <a:gd name="T2" fmla="*/ 3 w 47"/>
                <a:gd name="T3" fmla="*/ 25 h 42"/>
                <a:gd name="T4" fmla="*/ 9 w 47"/>
                <a:gd name="T5" fmla="*/ 35 h 42"/>
                <a:gd name="T6" fmla="*/ 41 w 47"/>
                <a:gd name="T7" fmla="*/ 29 h 42"/>
                <a:gd name="T8" fmla="*/ 22 w 47"/>
                <a:gd name="T9" fmla="*/ 3 h 42"/>
                <a:gd name="T10" fmla="*/ 16 w 47"/>
                <a:gd name="T11" fmla="*/ 31 h 42"/>
                <a:gd name="T12" fmla="*/ 9 w 47"/>
                <a:gd name="T13" fmla="*/ 26 h 42"/>
                <a:gd name="T14" fmla="*/ 16 w 47"/>
                <a:gd name="T15" fmla="*/ 19 h 42"/>
                <a:gd name="T16" fmla="*/ 24 w 47"/>
                <a:gd name="T17" fmla="*/ 24 h 42"/>
                <a:gd name="T18" fmla="*/ 16 w 47"/>
                <a:gd name="T19" fmla="*/ 31 h 42"/>
                <a:gd name="T20" fmla="*/ 29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9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2" y="3"/>
                  </a:moveTo>
                  <a:cubicBezTo>
                    <a:pt x="0" y="5"/>
                    <a:pt x="3" y="25"/>
                    <a:pt x="3" y="25"/>
                  </a:cubicBezTo>
                  <a:cubicBezTo>
                    <a:pt x="3" y="25"/>
                    <a:pt x="3" y="32"/>
                    <a:pt x="9" y="35"/>
                  </a:cubicBezTo>
                  <a:cubicBezTo>
                    <a:pt x="21" y="42"/>
                    <a:pt x="34" y="38"/>
                    <a:pt x="41" y="29"/>
                  </a:cubicBezTo>
                  <a:cubicBezTo>
                    <a:pt x="47" y="21"/>
                    <a:pt x="43" y="0"/>
                    <a:pt x="22" y="3"/>
                  </a:cubicBezTo>
                  <a:close/>
                  <a:moveTo>
                    <a:pt x="16" y="31"/>
                  </a:moveTo>
                  <a:cubicBezTo>
                    <a:pt x="12" y="31"/>
                    <a:pt x="9" y="29"/>
                    <a:pt x="9" y="26"/>
                  </a:cubicBezTo>
                  <a:cubicBezTo>
                    <a:pt x="9" y="22"/>
                    <a:pt x="12" y="19"/>
                    <a:pt x="16" y="19"/>
                  </a:cubicBezTo>
                  <a:cubicBezTo>
                    <a:pt x="21" y="18"/>
                    <a:pt x="24" y="21"/>
                    <a:pt x="24" y="24"/>
                  </a:cubicBezTo>
                  <a:cubicBezTo>
                    <a:pt x="24" y="27"/>
                    <a:pt x="20" y="31"/>
                    <a:pt x="16" y="31"/>
                  </a:cubicBezTo>
                  <a:close/>
                  <a:moveTo>
                    <a:pt x="29" y="20"/>
                  </a:moveTo>
                  <a:cubicBezTo>
                    <a:pt x="28" y="21"/>
                    <a:pt x="26" y="21"/>
                    <a:pt x="25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8" y="15"/>
                    <a:pt x="29" y="15"/>
                    <a:pt x="30" y="16"/>
                  </a:cubicBezTo>
                  <a:cubicBezTo>
                    <a:pt x="31" y="17"/>
                    <a:pt x="30" y="19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605"/>
            <p:cNvSpPr>
              <a:spLocks/>
            </p:cNvSpPr>
            <p:nvPr/>
          </p:nvSpPr>
          <p:spPr bwMode="auto">
            <a:xfrm>
              <a:off x="4469603" y="756646"/>
              <a:ext cx="93663" cy="101600"/>
            </a:xfrm>
            <a:custGeom>
              <a:avLst/>
              <a:gdLst>
                <a:gd name="T0" fmla="*/ 19 w 25"/>
                <a:gd name="T1" fmla="*/ 27 h 27"/>
                <a:gd name="T2" fmla="*/ 23 w 25"/>
                <a:gd name="T3" fmla="*/ 24 h 27"/>
                <a:gd name="T4" fmla="*/ 23 w 25"/>
                <a:gd name="T5" fmla="*/ 24 h 27"/>
                <a:gd name="T6" fmla="*/ 3 w 25"/>
                <a:gd name="T7" fmla="*/ 4 h 27"/>
                <a:gd name="T8" fmla="*/ 0 w 25"/>
                <a:gd name="T9" fmla="*/ 8 h 27"/>
                <a:gd name="T10" fmla="*/ 3 w 25"/>
                <a:gd name="T11" fmla="*/ 11 h 27"/>
                <a:gd name="T12" fmla="*/ 16 w 25"/>
                <a:gd name="T13" fmla="*/ 23 h 27"/>
                <a:gd name="T14" fmla="*/ 19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9" y="27"/>
                  </a:moveTo>
                  <a:cubicBezTo>
                    <a:pt x="21" y="27"/>
                    <a:pt x="22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0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7" y="27"/>
                    <a:pt x="1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606"/>
            <p:cNvSpPr>
              <a:spLocks/>
            </p:cNvSpPr>
            <p:nvPr/>
          </p:nvSpPr>
          <p:spPr bwMode="auto">
            <a:xfrm>
              <a:off x="4450553" y="696321"/>
              <a:ext cx="203200" cy="188913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3 w 54"/>
                <a:gd name="T5" fmla="*/ 2 h 50"/>
                <a:gd name="T6" fmla="*/ 3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9 w 54"/>
                <a:gd name="T13" fmla="*/ 11 h 50"/>
                <a:gd name="T14" fmla="*/ 35 w 54"/>
                <a:gd name="T15" fmla="*/ 24 h 50"/>
                <a:gd name="T16" fmla="*/ 36 w 54"/>
                <a:gd name="T17" fmla="*/ 41 h 50"/>
                <a:gd name="T18" fmla="*/ 35 w 54"/>
                <a:gd name="T19" fmla="*/ 46 h 50"/>
                <a:gd name="T20" fmla="*/ 40 w 54"/>
                <a:gd name="T21" fmla="*/ 50 h 50"/>
                <a:gd name="T22" fmla="*/ 45 w 54"/>
                <a:gd name="T23" fmla="*/ 46 h 50"/>
                <a:gd name="T24" fmla="*/ 45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6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7" y="12"/>
                    <a:pt x="9" y="11"/>
                  </a:cubicBezTo>
                  <a:cubicBezTo>
                    <a:pt x="11" y="10"/>
                    <a:pt x="27" y="11"/>
                    <a:pt x="35" y="24"/>
                  </a:cubicBezTo>
                  <a:cubicBezTo>
                    <a:pt x="39" y="33"/>
                    <a:pt x="37" y="40"/>
                    <a:pt x="36" y="41"/>
                  </a:cubicBezTo>
                  <a:cubicBezTo>
                    <a:pt x="36" y="41"/>
                    <a:pt x="35" y="43"/>
                    <a:pt x="35" y="46"/>
                  </a:cubicBezTo>
                  <a:cubicBezTo>
                    <a:pt x="35" y="49"/>
                    <a:pt x="38" y="50"/>
                    <a:pt x="40" y="50"/>
                  </a:cubicBezTo>
                  <a:cubicBezTo>
                    <a:pt x="43" y="50"/>
                    <a:pt x="45" y="50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4" y="18"/>
                    <a:pt x="35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52057" y="1921763"/>
            <a:ext cx="1199844" cy="651901"/>
            <a:chOff x="5123653" y="1820271"/>
            <a:chExt cx="709612" cy="390525"/>
          </a:xfrm>
          <a:solidFill>
            <a:schemeClr val="bg1"/>
          </a:solidFill>
        </p:grpSpPr>
        <p:sp>
          <p:nvSpPr>
            <p:cNvPr id="35" name="Freeform 1614"/>
            <p:cNvSpPr>
              <a:spLocks/>
            </p:cNvSpPr>
            <p:nvPr/>
          </p:nvSpPr>
          <p:spPr bwMode="auto">
            <a:xfrm>
              <a:off x="5337965" y="1820271"/>
              <a:ext cx="269875" cy="288925"/>
            </a:xfrm>
            <a:custGeom>
              <a:avLst/>
              <a:gdLst>
                <a:gd name="T0" fmla="*/ 0 w 72"/>
                <a:gd name="T1" fmla="*/ 19 h 77"/>
                <a:gd name="T2" fmla="*/ 0 w 72"/>
                <a:gd name="T3" fmla="*/ 21 h 77"/>
                <a:gd name="T4" fmla="*/ 33 w 72"/>
                <a:gd name="T5" fmla="*/ 74 h 77"/>
                <a:gd name="T6" fmla="*/ 28 w 72"/>
                <a:gd name="T7" fmla="*/ 51 h 77"/>
                <a:gd name="T8" fmla="*/ 36 w 72"/>
                <a:gd name="T9" fmla="*/ 23 h 77"/>
                <a:gd name="T10" fmla="*/ 44 w 72"/>
                <a:gd name="T11" fmla="*/ 51 h 77"/>
                <a:gd name="T12" fmla="*/ 38 w 72"/>
                <a:gd name="T13" fmla="*/ 77 h 77"/>
                <a:gd name="T14" fmla="*/ 38 w 72"/>
                <a:gd name="T15" fmla="*/ 77 h 77"/>
                <a:gd name="T16" fmla="*/ 72 w 72"/>
                <a:gd name="T17" fmla="*/ 21 h 77"/>
                <a:gd name="T18" fmla="*/ 72 w 72"/>
                <a:gd name="T19" fmla="*/ 0 h 77"/>
                <a:gd name="T20" fmla="*/ 35 w 72"/>
                <a:gd name="T21" fmla="*/ 23 h 77"/>
                <a:gd name="T22" fmla="*/ 1 w 72"/>
                <a:gd name="T23" fmla="*/ 0 h 77"/>
                <a:gd name="T24" fmla="*/ 0 w 72"/>
                <a:gd name="T25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7">
                  <a:moveTo>
                    <a:pt x="0" y="19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46"/>
                    <a:pt x="14" y="64"/>
                    <a:pt x="33" y="74"/>
                  </a:cubicBezTo>
                  <a:cubicBezTo>
                    <a:pt x="30" y="67"/>
                    <a:pt x="28" y="60"/>
                    <a:pt x="28" y="51"/>
                  </a:cubicBezTo>
                  <a:cubicBezTo>
                    <a:pt x="28" y="41"/>
                    <a:pt x="31" y="31"/>
                    <a:pt x="36" y="23"/>
                  </a:cubicBezTo>
                  <a:cubicBezTo>
                    <a:pt x="42" y="31"/>
                    <a:pt x="44" y="41"/>
                    <a:pt x="44" y="51"/>
                  </a:cubicBezTo>
                  <a:cubicBezTo>
                    <a:pt x="44" y="61"/>
                    <a:pt x="42" y="69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60" y="64"/>
                    <a:pt x="68" y="46"/>
                    <a:pt x="72" y="2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6" y="1"/>
                    <a:pt x="44" y="10"/>
                    <a:pt x="35" y="23"/>
                  </a:cubicBezTo>
                  <a:cubicBezTo>
                    <a:pt x="28" y="11"/>
                    <a:pt x="16" y="2"/>
                    <a:pt x="1" y="0"/>
                  </a:cubicBezTo>
                  <a:cubicBezTo>
                    <a:pt x="1" y="3"/>
                    <a:pt x="0" y="18"/>
                    <a:pt x="0" y="19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615"/>
            <p:cNvSpPr>
              <a:spLocks/>
            </p:cNvSpPr>
            <p:nvPr/>
          </p:nvSpPr>
          <p:spPr bwMode="auto">
            <a:xfrm>
              <a:off x="5684040" y="1820271"/>
              <a:ext cx="149225" cy="280988"/>
            </a:xfrm>
            <a:custGeom>
              <a:avLst/>
              <a:gdLst>
                <a:gd name="T0" fmla="*/ 0 w 40"/>
                <a:gd name="T1" fmla="*/ 18 h 75"/>
                <a:gd name="T2" fmla="*/ 0 w 40"/>
                <a:gd name="T3" fmla="*/ 21 h 75"/>
                <a:gd name="T4" fmla="*/ 34 w 40"/>
                <a:gd name="T5" fmla="*/ 75 h 75"/>
                <a:gd name="T6" fmla="*/ 40 w 40"/>
                <a:gd name="T7" fmla="*/ 51 h 75"/>
                <a:gd name="T8" fmla="*/ 0 w 40"/>
                <a:gd name="T9" fmla="*/ 0 h 75"/>
                <a:gd name="T10" fmla="*/ 0 w 40"/>
                <a:gd name="T11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5">
                  <a:moveTo>
                    <a:pt x="0" y="1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47"/>
                    <a:pt x="12" y="65"/>
                    <a:pt x="34" y="75"/>
                  </a:cubicBezTo>
                  <a:cubicBezTo>
                    <a:pt x="37" y="68"/>
                    <a:pt x="40" y="60"/>
                    <a:pt x="40" y="51"/>
                  </a:cubicBezTo>
                  <a:cubicBezTo>
                    <a:pt x="40" y="26"/>
                    <a:pt x="20" y="5"/>
                    <a:pt x="0" y="0"/>
                  </a:cubicBezTo>
                  <a:cubicBezTo>
                    <a:pt x="0" y="5"/>
                    <a:pt x="0" y="11"/>
                    <a:pt x="0" y="1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616"/>
            <p:cNvSpPr>
              <a:spLocks/>
            </p:cNvSpPr>
            <p:nvPr/>
          </p:nvSpPr>
          <p:spPr bwMode="auto">
            <a:xfrm>
              <a:off x="5123653" y="1820271"/>
              <a:ext cx="153988" cy="292100"/>
            </a:xfrm>
            <a:custGeom>
              <a:avLst/>
              <a:gdLst>
                <a:gd name="T0" fmla="*/ 41 w 41"/>
                <a:gd name="T1" fmla="*/ 22 h 78"/>
                <a:gd name="T2" fmla="*/ 41 w 41"/>
                <a:gd name="T3" fmla="*/ 0 h 78"/>
                <a:gd name="T4" fmla="*/ 0 w 41"/>
                <a:gd name="T5" fmla="*/ 51 h 78"/>
                <a:gd name="T6" fmla="*/ 7 w 41"/>
                <a:gd name="T7" fmla="*/ 78 h 78"/>
                <a:gd name="T8" fmla="*/ 41 w 41"/>
                <a:gd name="T9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8">
                  <a:moveTo>
                    <a:pt x="41" y="22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7" y="5"/>
                    <a:pt x="0" y="26"/>
                    <a:pt x="0" y="51"/>
                  </a:cubicBezTo>
                  <a:cubicBezTo>
                    <a:pt x="0" y="61"/>
                    <a:pt x="2" y="70"/>
                    <a:pt x="7" y="78"/>
                  </a:cubicBezTo>
                  <a:cubicBezTo>
                    <a:pt x="29" y="66"/>
                    <a:pt x="41" y="47"/>
                    <a:pt x="41" y="22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617"/>
            <p:cNvSpPr>
              <a:spLocks/>
            </p:cNvSpPr>
            <p:nvPr/>
          </p:nvSpPr>
          <p:spPr bwMode="auto">
            <a:xfrm>
              <a:off x="5183978" y="2007596"/>
              <a:ext cx="255588" cy="203200"/>
            </a:xfrm>
            <a:custGeom>
              <a:avLst/>
              <a:gdLst>
                <a:gd name="T0" fmla="*/ 35 w 68"/>
                <a:gd name="T1" fmla="*/ 0 h 54"/>
                <a:gd name="T2" fmla="*/ 0 w 68"/>
                <a:gd name="T3" fmla="*/ 40 h 54"/>
                <a:gd name="T4" fmla="*/ 35 w 68"/>
                <a:gd name="T5" fmla="*/ 54 h 54"/>
                <a:gd name="T6" fmla="*/ 68 w 68"/>
                <a:gd name="T7" fmla="*/ 40 h 54"/>
                <a:gd name="T8" fmla="*/ 35 w 6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4">
                  <a:moveTo>
                    <a:pt x="35" y="0"/>
                  </a:moveTo>
                  <a:cubicBezTo>
                    <a:pt x="28" y="17"/>
                    <a:pt x="16" y="30"/>
                    <a:pt x="0" y="40"/>
                  </a:cubicBezTo>
                  <a:cubicBezTo>
                    <a:pt x="9" y="48"/>
                    <a:pt x="21" y="54"/>
                    <a:pt x="35" y="54"/>
                  </a:cubicBezTo>
                  <a:cubicBezTo>
                    <a:pt x="48" y="54"/>
                    <a:pt x="59" y="49"/>
                    <a:pt x="68" y="40"/>
                  </a:cubicBezTo>
                  <a:cubicBezTo>
                    <a:pt x="53" y="31"/>
                    <a:pt x="42" y="18"/>
                    <a:pt x="35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618"/>
            <p:cNvSpPr>
              <a:spLocks/>
            </p:cNvSpPr>
            <p:nvPr/>
          </p:nvSpPr>
          <p:spPr bwMode="auto">
            <a:xfrm>
              <a:off x="5507828" y="2004421"/>
              <a:ext cx="254000" cy="206375"/>
            </a:xfrm>
            <a:custGeom>
              <a:avLst/>
              <a:gdLst>
                <a:gd name="T0" fmla="*/ 36 w 68"/>
                <a:gd name="T1" fmla="*/ 0 h 55"/>
                <a:gd name="T2" fmla="*/ 0 w 68"/>
                <a:gd name="T3" fmla="*/ 41 h 55"/>
                <a:gd name="T4" fmla="*/ 34 w 68"/>
                <a:gd name="T5" fmla="*/ 55 h 55"/>
                <a:gd name="T6" fmla="*/ 68 w 68"/>
                <a:gd name="T7" fmla="*/ 40 h 55"/>
                <a:gd name="T8" fmla="*/ 36 w 6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17"/>
                    <a:pt x="17" y="31"/>
                    <a:pt x="0" y="41"/>
                  </a:cubicBezTo>
                  <a:cubicBezTo>
                    <a:pt x="9" y="50"/>
                    <a:pt x="20" y="55"/>
                    <a:pt x="34" y="55"/>
                  </a:cubicBezTo>
                  <a:cubicBezTo>
                    <a:pt x="47" y="55"/>
                    <a:pt x="59" y="49"/>
                    <a:pt x="68" y="40"/>
                  </a:cubicBezTo>
                  <a:cubicBezTo>
                    <a:pt x="54" y="31"/>
                    <a:pt x="43" y="17"/>
                    <a:pt x="36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0" name="Freeform 1635"/>
          <p:cNvSpPr>
            <a:spLocks noEditPoints="1"/>
          </p:cNvSpPr>
          <p:nvPr/>
        </p:nvSpPr>
        <p:spPr bwMode="auto">
          <a:xfrm>
            <a:off x="3685851" y="4180371"/>
            <a:ext cx="919188" cy="967633"/>
          </a:xfrm>
          <a:custGeom>
            <a:avLst/>
            <a:gdLst>
              <a:gd name="T0" fmla="*/ 15 w 98"/>
              <a:gd name="T1" fmla="*/ 55 h 110"/>
              <a:gd name="T2" fmla="*/ 25 w 98"/>
              <a:gd name="T3" fmla="*/ 36 h 110"/>
              <a:gd name="T4" fmla="*/ 11 w 98"/>
              <a:gd name="T5" fmla="*/ 24 h 110"/>
              <a:gd name="T6" fmla="*/ 1 w 98"/>
              <a:gd name="T7" fmla="*/ 38 h 110"/>
              <a:gd name="T8" fmla="*/ 15 w 98"/>
              <a:gd name="T9" fmla="*/ 55 h 110"/>
              <a:gd name="T10" fmla="*/ 27 w 98"/>
              <a:gd name="T11" fmla="*/ 79 h 110"/>
              <a:gd name="T12" fmla="*/ 27 w 98"/>
              <a:gd name="T13" fmla="*/ 84 h 110"/>
              <a:gd name="T14" fmla="*/ 32 w 98"/>
              <a:gd name="T15" fmla="*/ 89 h 110"/>
              <a:gd name="T16" fmla="*/ 38 w 98"/>
              <a:gd name="T17" fmla="*/ 89 h 110"/>
              <a:gd name="T18" fmla="*/ 38 w 98"/>
              <a:gd name="T19" fmla="*/ 75 h 110"/>
              <a:gd name="T20" fmla="*/ 32 w 98"/>
              <a:gd name="T21" fmla="*/ 75 h 110"/>
              <a:gd name="T22" fmla="*/ 27 w 98"/>
              <a:gd name="T23" fmla="*/ 79 h 110"/>
              <a:gd name="T24" fmla="*/ 36 w 98"/>
              <a:gd name="T25" fmla="*/ 33 h 110"/>
              <a:gd name="T26" fmla="*/ 48 w 98"/>
              <a:gd name="T27" fmla="*/ 16 h 110"/>
              <a:gd name="T28" fmla="*/ 36 w 98"/>
              <a:gd name="T29" fmla="*/ 0 h 110"/>
              <a:gd name="T30" fmla="*/ 25 w 98"/>
              <a:gd name="T31" fmla="*/ 16 h 110"/>
              <a:gd name="T32" fmla="*/ 36 w 98"/>
              <a:gd name="T33" fmla="*/ 33 h 110"/>
              <a:gd name="T34" fmla="*/ 63 w 98"/>
              <a:gd name="T35" fmla="*/ 34 h 110"/>
              <a:gd name="T36" fmla="*/ 78 w 98"/>
              <a:gd name="T37" fmla="*/ 19 h 110"/>
              <a:gd name="T38" fmla="*/ 68 w 98"/>
              <a:gd name="T39" fmla="*/ 3 h 110"/>
              <a:gd name="T40" fmla="*/ 54 w 98"/>
              <a:gd name="T41" fmla="*/ 17 h 110"/>
              <a:gd name="T42" fmla="*/ 63 w 98"/>
              <a:gd name="T43" fmla="*/ 34 h 110"/>
              <a:gd name="T44" fmla="*/ 84 w 98"/>
              <a:gd name="T45" fmla="*/ 73 h 110"/>
              <a:gd name="T46" fmla="*/ 63 w 98"/>
              <a:gd name="T47" fmla="*/ 52 h 110"/>
              <a:gd name="T48" fmla="*/ 34 w 98"/>
              <a:gd name="T49" fmla="*/ 51 h 110"/>
              <a:gd name="T50" fmla="*/ 20 w 98"/>
              <a:gd name="T51" fmla="*/ 66 h 110"/>
              <a:gd name="T52" fmla="*/ 8 w 98"/>
              <a:gd name="T53" fmla="*/ 89 h 110"/>
              <a:gd name="T54" fmla="*/ 22 w 98"/>
              <a:gd name="T55" fmla="*/ 103 h 110"/>
              <a:gd name="T56" fmla="*/ 40 w 98"/>
              <a:gd name="T57" fmla="*/ 102 h 110"/>
              <a:gd name="T58" fmla="*/ 58 w 98"/>
              <a:gd name="T59" fmla="*/ 102 h 110"/>
              <a:gd name="T60" fmla="*/ 87 w 98"/>
              <a:gd name="T61" fmla="*/ 95 h 110"/>
              <a:gd name="T62" fmla="*/ 84 w 98"/>
              <a:gd name="T63" fmla="*/ 73 h 110"/>
              <a:gd name="T64" fmla="*/ 45 w 98"/>
              <a:gd name="T65" fmla="*/ 95 h 110"/>
              <a:gd name="T66" fmla="*/ 30 w 98"/>
              <a:gd name="T67" fmla="*/ 95 h 110"/>
              <a:gd name="T68" fmla="*/ 21 w 98"/>
              <a:gd name="T69" fmla="*/ 89 h 110"/>
              <a:gd name="T70" fmla="*/ 20 w 98"/>
              <a:gd name="T71" fmla="*/ 78 h 110"/>
              <a:gd name="T72" fmla="*/ 30 w 98"/>
              <a:gd name="T73" fmla="*/ 69 h 110"/>
              <a:gd name="T74" fmla="*/ 38 w 98"/>
              <a:gd name="T75" fmla="*/ 69 h 110"/>
              <a:gd name="T76" fmla="*/ 38 w 98"/>
              <a:gd name="T77" fmla="*/ 59 h 110"/>
              <a:gd name="T78" fmla="*/ 45 w 98"/>
              <a:gd name="T79" fmla="*/ 59 h 110"/>
              <a:gd name="T80" fmla="*/ 45 w 98"/>
              <a:gd name="T81" fmla="*/ 95 h 110"/>
              <a:gd name="T82" fmla="*/ 72 w 98"/>
              <a:gd name="T83" fmla="*/ 95 h 110"/>
              <a:gd name="T84" fmla="*/ 55 w 98"/>
              <a:gd name="T85" fmla="*/ 95 h 110"/>
              <a:gd name="T86" fmla="*/ 48 w 98"/>
              <a:gd name="T87" fmla="*/ 89 h 110"/>
              <a:gd name="T88" fmla="*/ 48 w 98"/>
              <a:gd name="T89" fmla="*/ 70 h 110"/>
              <a:gd name="T90" fmla="*/ 55 w 98"/>
              <a:gd name="T91" fmla="*/ 70 h 110"/>
              <a:gd name="T92" fmla="*/ 55 w 98"/>
              <a:gd name="T93" fmla="*/ 86 h 110"/>
              <a:gd name="T94" fmla="*/ 58 w 98"/>
              <a:gd name="T95" fmla="*/ 89 h 110"/>
              <a:gd name="T96" fmla="*/ 65 w 98"/>
              <a:gd name="T97" fmla="*/ 89 h 110"/>
              <a:gd name="T98" fmla="*/ 65 w 98"/>
              <a:gd name="T99" fmla="*/ 70 h 110"/>
              <a:gd name="T100" fmla="*/ 72 w 98"/>
              <a:gd name="T101" fmla="*/ 70 h 110"/>
              <a:gd name="T102" fmla="*/ 72 w 98"/>
              <a:gd name="T103" fmla="*/ 95 h 110"/>
              <a:gd name="T104" fmla="*/ 96 w 98"/>
              <a:gd name="T105" fmla="*/ 45 h 110"/>
              <a:gd name="T106" fmla="*/ 84 w 98"/>
              <a:gd name="T107" fmla="*/ 32 h 110"/>
              <a:gd name="T108" fmla="*/ 72 w 98"/>
              <a:gd name="T109" fmla="*/ 48 h 110"/>
              <a:gd name="T110" fmla="*/ 85 w 98"/>
              <a:gd name="T111" fmla="*/ 62 h 110"/>
              <a:gd name="T112" fmla="*/ 96 w 98"/>
              <a:gd name="T113" fmla="*/ 4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110">
                <a:moveTo>
                  <a:pt x="15" y="55"/>
                </a:moveTo>
                <a:cubicBezTo>
                  <a:pt x="27" y="53"/>
                  <a:pt x="25" y="39"/>
                  <a:pt x="25" y="36"/>
                </a:cubicBezTo>
                <a:cubicBezTo>
                  <a:pt x="24" y="32"/>
                  <a:pt x="19" y="24"/>
                  <a:pt x="11" y="24"/>
                </a:cubicBezTo>
                <a:cubicBezTo>
                  <a:pt x="2" y="25"/>
                  <a:pt x="1" y="38"/>
                  <a:pt x="1" y="38"/>
                </a:cubicBezTo>
                <a:cubicBezTo>
                  <a:pt x="0" y="45"/>
                  <a:pt x="4" y="58"/>
                  <a:pt x="15" y="55"/>
                </a:cubicBezTo>
                <a:close/>
                <a:moveTo>
                  <a:pt x="27" y="79"/>
                </a:moveTo>
                <a:cubicBezTo>
                  <a:pt x="27" y="80"/>
                  <a:pt x="26" y="82"/>
                  <a:pt x="27" y="84"/>
                </a:cubicBezTo>
                <a:cubicBezTo>
                  <a:pt x="28" y="89"/>
                  <a:pt x="32" y="89"/>
                  <a:pt x="32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75"/>
                  <a:pt x="38" y="75"/>
                  <a:pt x="38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29" y="76"/>
                  <a:pt x="28" y="78"/>
                  <a:pt x="27" y="79"/>
                </a:cubicBezTo>
                <a:close/>
                <a:moveTo>
                  <a:pt x="36" y="33"/>
                </a:moveTo>
                <a:cubicBezTo>
                  <a:pt x="42" y="33"/>
                  <a:pt x="48" y="25"/>
                  <a:pt x="48" y="16"/>
                </a:cubicBezTo>
                <a:cubicBezTo>
                  <a:pt x="48" y="8"/>
                  <a:pt x="42" y="0"/>
                  <a:pt x="36" y="0"/>
                </a:cubicBezTo>
                <a:cubicBezTo>
                  <a:pt x="30" y="0"/>
                  <a:pt x="25" y="8"/>
                  <a:pt x="25" y="16"/>
                </a:cubicBezTo>
                <a:cubicBezTo>
                  <a:pt x="25" y="25"/>
                  <a:pt x="30" y="33"/>
                  <a:pt x="36" y="33"/>
                </a:cubicBezTo>
                <a:close/>
                <a:moveTo>
                  <a:pt x="63" y="34"/>
                </a:moveTo>
                <a:cubicBezTo>
                  <a:pt x="71" y="35"/>
                  <a:pt x="77" y="26"/>
                  <a:pt x="78" y="19"/>
                </a:cubicBezTo>
                <a:cubicBezTo>
                  <a:pt x="79" y="12"/>
                  <a:pt x="74" y="4"/>
                  <a:pt x="68" y="3"/>
                </a:cubicBezTo>
                <a:cubicBezTo>
                  <a:pt x="62" y="2"/>
                  <a:pt x="54" y="11"/>
                  <a:pt x="54" y="17"/>
                </a:cubicBezTo>
                <a:cubicBezTo>
                  <a:pt x="53" y="25"/>
                  <a:pt x="55" y="32"/>
                  <a:pt x="63" y="34"/>
                </a:cubicBezTo>
                <a:close/>
                <a:moveTo>
                  <a:pt x="84" y="73"/>
                </a:moveTo>
                <a:cubicBezTo>
                  <a:pt x="84" y="73"/>
                  <a:pt x="71" y="63"/>
                  <a:pt x="63" y="52"/>
                </a:cubicBezTo>
                <a:cubicBezTo>
                  <a:pt x="53" y="37"/>
                  <a:pt x="38" y="43"/>
                  <a:pt x="34" y="51"/>
                </a:cubicBezTo>
                <a:cubicBezTo>
                  <a:pt x="29" y="59"/>
                  <a:pt x="21" y="64"/>
                  <a:pt x="20" y="66"/>
                </a:cubicBezTo>
                <a:cubicBezTo>
                  <a:pt x="19" y="67"/>
                  <a:pt x="4" y="75"/>
                  <a:pt x="8" y="89"/>
                </a:cubicBezTo>
                <a:cubicBezTo>
                  <a:pt x="11" y="103"/>
                  <a:pt x="22" y="103"/>
                  <a:pt x="22" y="103"/>
                </a:cubicBezTo>
                <a:cubicBezTo>
                  <a:pt x="22" y="103"/>
                  <a:pt x="31" y="104"/>
                  <a:pt x="40" y="102"/>
                </a:cubicBezTo>
                <a:cubicBezTo>
                  <a:pt x="50" y="100"/>
                  <a:pt x="58" y="102"/>
                  <a:pt x="58" y="102"/>
                </a:cubicBezTo>
                <a:cubicBezTo>
                  <a:pt x="58" y="102"/>
                  <a:pt x="81" y="110"/>
                  <a:pt x="87" y="95"/>
                </a:cubicBezTo>
                <a:cubicBezTo>
                  <a:pt x="93" y="81"/>
                  <a:pt x="84" y="73"/>
                  <a:pt x="84" y="73"/>
                </a:cubicBezTo>
                <a:close/>
                <a:moveTo>
                  <a:pt x="45" y="95"/>
                </a:moveTo>
                <a:cubicBezTo>
                  <a:pt x="30" y="95"/>
                  <a:pt x="30" y="95"/>
                  <a:pt x="30" y="95"/>
                </a:cubicBezTo>
                <a:cubicBezTo>
                  <a:pt x="24" y="94"/>
                  <a:pt x="21" y="89"/>
                  <a:pt x="21" y="89"/>
                </a:cubicBezTo>
                <a:cubicBezTo>
                  <a:pt x="21" y="88"/>
                  <a:pt x="19" y="84"/>
                  <a:pt x="20" y="78"/>
                </a:cubicBezTo>
                <a:cubicBezTo>
                  <a:pt x="23" y="70"/>
                  <a:pt x="30" y="69"/>
                  <a:pt x="30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59"/>
                  <a:pt x="38" y="59"/>
                  <a:pt x="38" y="59"/>
                </a:cubicBezTo>
                <a:cubicBezTo>
                  <a:pt x="45" y="59"/>
                  <a:pt x="45" y="59"/>
                  <a:pt x="45" y="59"/>
                </a:cubicBezTo>
                <a:lnTo>
                  <a:pt x="45" y="95"/>
                </a:lnTo>
                <a:close/>
                <a:moveTo>
                  <a:pt x="72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49" y="93"/>
                  <a:pt x="48" y="89"/>
                  <a:pt x="48" y="89"/>
                </a:cubicBezTo>
                <a:cubicBezTo>
                  <a:pt x="48" y="70"/>
                  <a:pt x="48" y="70"/>
                  <a:pt x="48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8" y="89"/>
                  <a:pt x="58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70"/>
                  <a:pt x="65" y="70"/>
                  <a:pt x="65" y="70"/>
                </a:cubicBezTo>
                <a:cubicBezTo>
                  <a:pt x="72" y="70"/>
                  <a:pt x="72" y="70"/>
                  <a:pt x="72" y="70"/>
                </a:cubicBezTo>
                <a:lnTo>
                  <a:pt x="72" y="95"/>
                </a:lnTo>
                <a:close/>
                <a:moveTo>
                  <a:pt x="96" y="45"/>
                </a:moveTo>
                <a:cubicBezTo>
                  <a:pt x="96" y="42"/>
                  <a:pt x="94" y="32"/>
                  <a:pt x="84" y="32"/>
                </a:cubicBezTo>
                <a:cubicBezTo>
                  <a:pt x="74" y="32"/>
                  <a:pt x="72" y="41"/>
                  <a:pt x="72" y="48"/>
                </a:cubicBezTo>
                <a:cubicBezTo>
                  <a:pt x="72" y="54"/>
                  <a:pt x="73" y="62"/>
                  <a:pt x="85" y="62"/>
                </a:cubicBezTo>
                <a:cubicBezTo>
                  <a:pt x="98" y="62"/>
                  <a:pt x="96" y="48"/>
                  <a:pt x="9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Freeform 186"/>
          <p:cNvSpPr>
            <a:spLocks noEditPoints="1"/>
          </p:cNvSpPr>
          <p:nvPr/>
        </p:nvSpPr>
        <p:spPr bwMode="auto">
          <a:xfrm>
            <a:off x="5427203" y="2785770"/>
            <a:ext cx="1324538" cy="1277470"/>
          </a:xfrm>
          <a:custGeom>
            <a:avLst/>
            <a:gdLst>
              <a:gd name="T0" fmla="*/ 59 w 83"/>
              <a:gd name="T1" fmla="*/ 57 h 80"/>
              <a:gd name="T2" fmla="*/ 83 w 83"/>
              <a:gd name="T3" fmla="*/ 39 h 80"/>
              <a:gd name="T4" fmla="*/ 53 w 83"/>
              <a:gd name="T5" fmla="*/ 80 h 80"/>
              <a:gd name="T6" fmla="*/ 44 w 83"/>
              <a:gd name="T7" fmla="*/ 0 h 80"/>
              <a:gd name="T8" fmla="*/ 31 w 83"/>
              <a:gd name="T9" fmla="*/ 1 h 80"/>
              <a:gd name="T10" fmla="*/ 31 w 83"/>
              <a:gd name="T11" fmla="*/ 1 h 80"/>
              <a:gd name="T12" fmla="*/ 15 w 83"/>
              <a:gd name="T13" fmla="*/ 8 h 80"/>
              <a:gd name="T14" fmla="*/ 4 w 83"/>
              <a:gd name="T15" fmla="*/ 22 h 80"/>
              <a:gd name="T16" fmla="*/ 0 w 83"/>
              <a:gd name="T17" fmla="*/ 34 h 80"/>
              <a:gd name="T18" fmla="*/ 0 w 83"/>
              <a:gd name="T19" fmla="*/ 34 h 80"/>
              <a:gd name="T20" fmla="*/ 1 w 83"/>
              <a:gd name="T21" fmla="*/ 47 h 80"/>
              <a:gd name="T22" fmla="*/ 34 w 83"/>
              <a:gd name="T23" fmla="*/ 78 h 80"/>
              <a:gd name="T24" fmla="*/ 34 w 83"/>
              <a:gd name="T25" fmla="*/ 78 h 80"/>
              <a:gd name="T26" fmla="*/ 27 w 83"/>
              <a:gd name="T27" fmla="*/ 62 h 80"/>
              <a:gd name="T28" fmla="*/ 42 w 83"/>
              <a:gd name="T29" fmla="*/ 56 h 80"/>
              <a:gd name="T30" fmla="*/ 57 w 83"/>
              <a:gd name="T31" fmla="*/ 43 h 80"/>
              <a:gd name="T32" fmla="*/ 62 w 83"/>
              <a:gd name="T33" fmla="*/ 50 h 80"/>
              <a:gd name="T34" fmla="*/ 70 w 83"/>
              <a:gd name="T35" fmla="*/ 43 h 80"/>
              <a:gd name="T36" fmla="*/ 70 w 83"/>
              <a:gd name="T37" fmla="*/ 43 h 80"/>
              <a:gd name="T38" fmla="*/ 68 w 83"/>
              <a:gd name="T39" fmla="*/ 51 h 80"/>
              <a:gd name="T40" fmla="*/ 63 w 83"/>
              <a:gd name="T41" fmla="*/ 57 h 80"/>
              <a:gd name="T42" fmla="*/ 78 w 83"/>
              <a:gd name="T43" fmla="*/ 39 h 80"/>
              <a:gd name="T44" fmla="*/ 77 w 83"/>
              <a:gd name="T45" fmla="*/ 31 h 80"/>
              <a:gd name="T46" fmla="*/ 77 w 83"/>
              <a:gd name="T47" fmla="*/ 31 h 80"/>
              <a:gd name="T48" fmla="*/ 57 w 83"/>
              <a:gd name="T49" fmla="*/ 4 h 80"/>
              <a:gd name="T50" fmla="*/ 57 w 83"/>
              <a:gd name="T51" fmla="*/ 4 h 80"/>
              <a:gd name="T52" fmla="*/ 44 w 83"/>
              <a:gd name="T53" fmla="*/ 0 h 80"/>
              <a:gd name="T54" fmla="*/ 70 w 83"/>
              <a:gd name="T55" fmla="*/ 37 h 80"/>
              <a:gd name="T56" fmla="*/ 62 w 83"/>
              <a:gd name="T57" fmla="*/ 26 h 80"/>
              <a:gd name="T58" fmla="*/ 70 w 83"/>
              <a:gd name="T59" fmla="*/ 32 h 80"/>
              <a:gd name="T60" fmla="*/ 70 w 83"/>
              <a:gd name="T61" fmla="*/ 33 h 80"/>
              <a:gd name="T62" fmla="*/ 65 w 83"/>
              <a:gd name="T63" fmla="*/ 21 h 80"/>
              <a:gd name="T64" fmla="*/ 59 w 83"/>
              <a:gd name="T65" fmla="*/ 15 h 80"/>
              <a:gd name="T66" fmla="*/ 64 w 83"/>
              <a:gd name="T67" fmla="*/ 20 h 80"/>
              <a:gd name="T68" fmla="*/ 52 w 83"/>
              <a:gd name="T69" fmla="*/ 10 h 80"/>
              <a:gd name="T70" fmla="*/ 42 w 83"/>
              <a:gd name="T71" fmla="*/ 17 h 80"/>
              <a:gd name="T72" fmla="*/ 43 w 83"/>
              <a:gd name="T73" fmla="*/ 8 h 80"/>
              <a:gd name="T74" fmla="*/ 47 w 83"/>
              <a:gd name="T75" fmla="*/ 9 h 80"/>
              <a:gd name="T76" fmla="*/ 37 w 83"/>
              <a:gd name="T77" fmla="*/ 8 h 80"/>
              <a:gd name="T78" fmla="*/ 25 w 83"/>
              <a:gd name="T79" fmla="*/ 18 h 80"/>
              <a:gd name="T80" fmla="*/ 32 w 83"/>
              <a:gd name="T81" fmla="*/ 9 h 80"/>
              <a:gd name="T82" fmla="*/ 32 w 83"/>
              <a:gd name="T83" fmla="*/ 9 h 80"/>
              <a:gd name="T84" fmla="*/ 21 w 83"/>
              <a:gd name="T85" fmla="*/ 13 h 80"/>
              <a:gd name="T86" fmla="*/ 13 w 83"/>
              <a:gd name="T87" fmla="*/ 21 h 80"/>
              <a:gd name="T88" fmla="*/ 20 w 83"/>
              <a:gd name="T89" fmla="*/ 14 h 80"/>
              <a:gd name="T90" fmla="*/ 9 w 83"/>
              <a:gd name="T91" fmla="*/ 29 h 80"/>
              <a:gd name="T92" fmla="*/ 17 w 83"/>
              <a:gd name="T93" fmla="*/ 37 h 80"/>
              <a:gd name="T94" fmla="*/ 8 w 83"/>
              <a:gd name="T95" fmla="*/ 37 h 80"/>
              <a:gd name="T96" fmla="*/ 8 w 83"/>
              <a:gd name="T97" fmla="*/ 35 h 80"/>
              <a:gd name="T98" fmla="*/ 9 w 83"/>
              <a:gd name="T99" fmla="*/ 31 h 80"/>
              <a:gd name="T100" fmla="*/ 8 w 83"/>
              <a:gd name="T101" fmla="*/ 43 h 80"/>
              <a:gd name="T102" fmla="*/ 19 w 83"/>
              <a:gd name="T103" fmla="*/ 54 h 80"/>
              <a:gd name="T104" fmla="*/ 8 w 83"/>
              <a:gd name="T105" fmla="*/ 43 h 80"/>
              <a:gd name="T106" fmla="*/ 20 w 83"/>
              <a:gd name="T107" fmla="*/ 60 h 80"/>
              <a:gd name="T108" fmla="*/ 17 w 83"/>
              <a:gd name="T109" fmla="*/ 62 h 80"/>
              <a:gd name="T110" fmla="*/ 37 w 83"/>
              <a:gd name="T111" fmla="*/ 57 h 80"/>
              <a:gd name="T112" fmla="*/ 23 w 83"/>
              <a:gd name="T113" fmla="*/ 43 h 80"/>
              <a:gd name="T114" fmla="*/ 37 w 83"/>
              <a:gd name="T115" fmla="*/ 57 h 80"/>
              <a:gd name="T116" fmla="*/ 56 w 83"/>
              <a:gd name="T117" fmla="*/ 24 h 80"/>
              <a:gd name="T118" fmla="*/ 42 w 83"/>
              <a:gd name="T119" fmla="*/ 37 h 80"/>
              <a:gd name="T120" fmla="*/ 24 w 83"/>
              <a:gd name="T121" fmla="*/ 24 h 80"/>
              <a:gd name="T122" fmla="*/ 37 w 83"/>
              <a:gd name="T123" fmla="*/ 37 h 80"/>
              <a:gd name="T124" fmla="*/ 24 w 83"/>
              <a:gd name="T125" fmla="*/ 2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3" h="80">
                <a:moveTo>
                  <a:pt x="36" y="63"/>
                </a:moveTo>
                <a:cubicBezTo>
                  <a:pt x="59" y="57"/>
                  <a:pt x="59" y="57"/>
                  <a:pt x="59" y="57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63"/>
                  <a:pt x="82" y="56"/>
                  <a:pt x="83" y="39"/>
                </a:cubicBezTo>
                <a:cubicBezTo>
                  <a:pt x="83" y="59"/>
                  <a:pt x="72" y="75"/>
                  <a:pt x="54" y="75"/>
                </a:cubicBezTo>
                <a:cubicBezTo>
                  <a:pt x="53" y="80"/>
                  <a:pt x="53" y="80"/>
                  <a:pt x="53" y="80"/>
                </a:cubicBezTo>
                <a:cubicBezTo>
                  <a:pt x="36" y="63"/>
                  <a:pt x="36" y="63"/>
                  <a:pt x="36" y="63"/>
                </a:cubicBezTo>
                <a:close/>
                <a:moveTo>
                  <a:pt x="44" y="0"/>
                </a:moveTo>
                <a:cubicBezTo>
                  <a:pt x="40" y="0"/>
                  <a:pt x="35" y="0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25" y="2"/>
                  <a:pt x="20" y="5"/>
                  <a:pt x="15" y="8"/>
                </a:cubicBezTo>
                <a:cubicBezTo>
                  <a:pt x="11" y="12"/>
                  <a:pt x="7" y="16"/>
                  <a:pt x="4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6"/>
                  <a:pt x="1" y="30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9"/>
                  <a:pt x="0" y="43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2" y="55"/>
                  <a:pt x="6" y="62"/>
                  <a:pt x="11" y="67"/>
                </a:cubicBezTo>
                <a:cubicBezTo>
                  <a:pt x="17" y="73"/>
                  <a:pt x="25" y="77"/>
                  <a:pt x="34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7" y="79"/>
                  <a:pt x="40" y="79"/>
                  <a:pt x="42" y="78"/>
                </a:cubicBezTo>
                <a:cubicBezTo>
                  <a:pt x="27" y="62"/>
                  <a:pt x="27" y="62"/>
                  <a:pt x="27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43"/>
                  <a:pt x="42" y="43"/>
                  <a:pt x="42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46"/>
                  <a:pt x="57" y="49"/>
                  <a:pt x="56" y="52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2" y="45"/>
                  <a:pt x="63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4"/>
                  <a:pt x="70" y="46"/>
                  <a:pt x="69" y="47"/>
                </a:cubicBezTo>
                <a:cubicBezTo>
                  <a:pt x="69" y="49"/>
                  <a:pt x="69" y="50"/>
                  <a:pt x="68" y="51"/>
                </a:cubicBezTo>
                <a:cubicBezTo>
                  <a:pt x="67" y="52"/>
                  <a:pt x="65" y="52"/>
                  <a:pt x="64" y="53"/>
                </a:cubicBezTo>
                <a:cubicBezTo>
                  <a:pt x="63" y="57"/>
                  <a:pt x="63" y="57"/>
                  <a:pt x="63" y="57"/>
                </a:cubicBezTo>
                <a:cubicBezTo>
                  <a:pt x="69" y="56"/>
                  <a:pt x="73" y="53"/>
                  <a:pt x="75" y="48"/>
                </a:cubicBezTo>
                <a:cubicBezTo>
                  <a:pt x="77" y="45"/>
                  <a:pt x="77" y="42"/>
                  <a:pt x="78" y="39"/>
                </a:cubicBezTo>
                <a:cubicBezTo>
                  <a:pt x="78" y="35"/>
                  <a:pt x="78" y="35"/>
                  <a:pt x="78" y="35"/>
                </a:cubicBezTo>
                <a:cubicBezTo>
                  <a:pt x="78" y="34"/>
                  <a:pt x="78" y="33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6" y="25"/>
                  <a:pt x="74" y="20"/>
                  <a:pt x="70" y="15"/>
                </a:cubicBezTo>
                <a:cubicBezTo>
                  <a:pt x="67" y="11"/>
                  <a:pt x="62" y="7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3" y="2"/>
                  <a:pt x="49" y="1"/>
                  <a:pt x="4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0"/>
                  <a:pt x="44" y="0"/>
                </a:cubicBezTo>
                <a:close/>
                <a:moveTo>
                  <a:pt x="70" y="37"/>
                </a:moveTo>
                <a:cubicBezTo>
                  <a:pt x="63" y="37"/>
                  <a:pt x="63" y="37"/>
                  <a:pt x="63" y="37"/>
                </a:cubicBezTo>
                <a:cubicBezTo>
                  <a:pt x="63" y="34"/>
                  <a:pt x="62" y="30"/>
                  <a:pt x="62" y="26"/>
                </a:cubicBezTo>
                <a:cubicBezTo>
                  <a:pt x="64" y="27"/>
                  <a:pt x="66" y="27"/>
                  <a:pt x="68" y="28"/>
                </a:cubicBezTo>
                <a:cubicBezTo>
                  <a:pt x="69" y="29"/>
                  <a:pt x="69" y="31"/>
                  <a:pt x="7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4"/>
                  <a:pt x="70" y="36"/>
                  <a:pt x="70" y="37"/>
                </a:cubicBezTo>
                <a:close/>
                <a:moveTo>
                  <a:pt x="65" y="21"/>
                </a:moveTo>
                <a:cubicBezTo>
                  <a:pt x="63" y="21"/>
                  <a:pt x="62" y="20"/>
                  <a:pt x="61" y="20"/>
                </a:cubicBezTo>
                <a:cubicBezTo>
                  <a:pt x="60" y="18"/>
                  <a:pt x="60" y="17"/>
                  <a:pt x="59" y="15"/>
                </a:cubicBezTo>
                <a:cubicBezTo>
                  <a:pt x="60" y="16"/>
                  <a:pt x="61" y="16"/>
                  <a:pt x="61" y="17"/>
                </a:cubicBezTo>
                <a:cubicBezTo>
                  <a:pt x="62" y="18"/>
                  <a:pt x="63" y="19"/>
                  <a:pt x="64" y="20"/>
                </a:cubicBezTo>
                <a:cubicBezTo>
                  <a:pt x="64" y="20"/>
                  <a:pt x="65" y="21"/>
                  <a:pt x="65" y="21"/>
                </a:cubicBezTo>
                <a:close/>
                <a:moveTo>
                  <a:pt x="52" y="10"/>
                </a:moveTo>
                <a:cubicBezTo>
                  <a:pt x="53" y="13"/>
                  <a:pt x="54" y="16"/>
                  <a:pt x="55" y="19"/>
                </a:cubicBezTo>
                <a:cubicBezTo>
                  <a:pt x="50" y="18"/>
                  <a:pt x="46" y="17"/>
                  <a:pt x="42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3" y="8"/>
                  <a:pt x="43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4" y="8"/>
                  <a:pt x="46" y="9"/>
                  <a:pt x="47" y="9"/>
                </a:cubicBezTo>
                <a:cubicBezTo>
                  <a:pt x="49" y="9"/>
                  <a:pt x="50" y="10"/>
                  <a:pt x="52" y="10"/>
                </a:cubicBezTo>
                <a:close/>
                <a:moveTo>
                  <a:pt x="37" y="8"/>
                </a:moveTo>
                <a:cubicBezTo>
                  <a:pt x="37" y="17"/>
                  <a:pt x="37" y="17"/>
                  <a:pt x="37" y="17"/>
                </a:cubicBezTo>
                <a:cubicBezTo>
                  <a:pt x="33" y="17"/>
                  <a:pt x="29" y="17"/>
                  <a:pt x="25" y="18"/>
                </a:cubicBezTo>
                <a:cubicBezTo>
                  <a:pt x="26" y="15"/>
                  <a:pt x="27" y="12"/>
                  <a:pt x="29" y="10"/>
                </a:cubicBezTo>
                <a:cubicBezTo>
                  <a:pt x="30" y="9"/>
                  <a:pt x="31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4" y="8"/>
                  <a:pt x="35" y="8"/>
                  <a:pt x="37" y="8"/>
                </a:cubicBezTo>
                <a:close/>
                <a:moveTo>
                  <a:pt x="21" y="13"/>
                </a:moveTo>
                <a:cubicBezTo>
                  <a:pt x="21" y="15"/>
                  <a:pt x="20" y="17"/>
                  <a:pt x="19" y="19"/>
                </a:cubicBezTo>
                <a:cubicBezTo>
                  <a:pt x="17" y="20"/>
                  <a:pt x="15" y="20"/>
                  <a:pt x="13" y="21"/>
                </a:cubicBezTo>
                <a:cubicBezTo>
                  <a:pt x="14" y="20"/>
                  <a:pt x="16" y="18"/>
                  <a:pt x="17" y="17"/>
                </a:cubicBezTo>
                <a:cubicBezTo>
                  <a:pt x="18" y="16"/>
                  <a:pt x="19" y="15"/>
                  <a:pt x="20" y="14"/>
                </a:cubicBezTo>
                <a:cubicBezTo>
                  <a:pt x="20" y="14"/>
                  <a:pt x="21" y="14"/>
                  <a:pt x="21" y="13"/>
                </a:cubicBezTo>
                <a:close/>
                <a:moveTo>
                  <a:pt x="9" y="29"/>
                </a:moveTo>
                <a:cubicBezTo>
                  <a:pt x="12" y="27"/>
                  <a:pt x="15" y="26"/>
                  <a:pt x="18" y="25"/>
                </a:cubicBezTo>
                <a:cubicBezTo>
                  <a:pt x="17" y="29"/>
                  <a:pt x="17" y="33"/>
                  <a:pt x="17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6"/>
                  <a:pt x="8" y="36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4"/>
                  <a:pt x="8" y="32"/>
                  <a:pt x="9" y="31"/>
                </a:cubicBezTo>
                <a:cubicBezTo>
                  <a:pt x="9" y="30"/>
                  <a:pt x="9" y="29"/>
                  <a:pt x="9" y="29"/>
                </a:cubicBezTo>
                <a:close/>
                <a:moveTo>
                  <a:pt x="8" y="43"/>
                </a:moveTo>
                <a:cubicBezTo>
                  <a:pt x="17" y="43"/>
                  <a:pt x="17" y="43"/>
                  <a:pt x="17" y="43"/>
                </a:cubicBezTo>
                <a:cubicBezTo>
                  <a:pt x="18" y="47"/>
                  <a:pt x="18" y="50"/>
                  <a:pt x="19" y="54"/>
                </a:cubicBezTo>
                <a:cubicBezTo>
                  <a:pt x="16" y="53"/>
                  <a:pt x="13" y="52"/>
                  <a:pt x="10" y="51"/>
                </a:cubicBezTo>
                <a:cubicBezTo>
                  <a:pt x="9" y="48"/>
                  <a:pt x="8" y="46"/>
                  <a:pt x="8" y="43"/>
                </a:cubicBezTo>
                <a:close/>
                <a:moveTo>
                  <a:pt x="14" y="59"/>
                </a:moveTo>
                <a:cubicBezTo>
                  <a:pt x="16" y="59"/>
                  <a:pt x="18" y="60"/>
                  <a:pt x="20" y="60"/>
                </a:cubicBezTo>
                <a:cubicBezTo>
                  <a:pt x="21" y="62"/>
                  <a:pt x="21" y="64"/>
                  <a:pt x="22" y="66"/>
                </a:cubicBezTo>
                <a:cubicBezTo>
                  <a:pt x="20" y="64"/>
                  <a:pt x="18" y="63"/>
                  <a:pt x="17" y="62"/>
                </a:cubicBezTo>
                <a:cubicBezTo>
                  <a:pt x="16" y="61"/>
                  <a:pt x="15" y="60"/>
                  <a:pt x="14" y="59"/>
                </a:cubicBezTo>
                <a:close/>
                <a:moveTo>
                  <a:pt x="37" y="57"/>
                </a:moveTo>
                <a:cubicBezTo>
                  <a:pt x="37" y="43"/>
                  <a:pt x="37" y="43"/>
                  <a:pt x="37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7"/>
                  <a:pt x="24" y="51"/>
                  <a:pt x="25" y="56"/>
                </a:cubicBezTo>
                <a:cubicBezTo>
                  <a:pt x="29" y="57"/>
                  <a:pt x="33" y="57"/>
                  <a:pt x="37" y="57"/>
                </a:cubicBezTo>
                <a:close/>
                <a:moveTo>
                  <a:pt x="42" y="22"/>
                </a:moveTo>
                <a:cubicBezTo>
                  <a:pt x="47" y="23"/>
                  <a:pt x="51" y="23"/>
                  <a:pt x="56" y="24"/>
                </a:cubicBezTo>
                <a:cubicBezTo>
                  <a:pt x="57" y="29"/>
                  <a:pt x="57" y="33"/>
                  <a:pt x="57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22"/>
                  <a:pt x="42" y="22"/>
                  <a:pt x="42" y="22"/>
                </a:cubicBezTo>
                <a:close/>
                <a:moveTo>
                  <a:pt x="24" y="24"/>
                </a:moveTo>
                <a:cubicBezTo>
                  <a:pt x="28" y="23"/>
                  <a:pt x="32" y="22"/>
                  <a:pt x="37" y="22"/>
                </a:cubicBezTo>
                <a:cubicBezTo>
                  <a:pt x="37" y="37"/>
                  <a:pt x="37" y="37"/>
                  <a:pt x="37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3"/>
                  <a:pt x="23" y="28"/>
                  <a:pt x="24" y="2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01571" y="1863901"/>
            <a:ext cx="25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95053" y="1863901"/>
            <a:ext cx="25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93887" y="4371799"/>
            <a:ext cx="25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1571" y="4371799"/>
            <a:ext cx="25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F5597"/>
                </a:solidFill>
              </a:rPr>
              <a:t>TEXT HERE</a:t>
            </a:r>
            <a:endParaRPr lang="zh-CN" altLang="en-US" sz="32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342900" y="1828641"/>
            <a:ext cx="5086350" cy="609917"/>
          </a:xfrm>
          <a:prstGeom prst="parallelogram">
            <a:avLst>
              <a:gd name="adj" fmla="val 4374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43682"/>
              </p:ext>
            </p:extLst>
          </p:nvPr>
        </p:nvGraphicFramePr>
        <p:xfrm>
          <a:off x="3780631" y="1828641"/>
          <a:ext cx="4630738" cy="428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38"/>
              </a:tblGrid>
              <a:tr h="962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en-US" altLang="zh-CN" sz="4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HERE</a:t>
                      </a:r>
                      <a:endParaRPr lang="zh-CN" altLang="en-US" sz="4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4343">
                <a:tc>
                  <a:txBody>
                    <a:bodyPr/>
                    <a:lstStyle/>
                    <a:p>
                      <a:pPr marL="514350" marR="0" indent="-514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28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</a:t>
                      </a:r>
                    </a:p>
                    <a:p>
                      <a:pPr marL="514350" marR="0" indent="-514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28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</a:t>
                      </a:r>
                    </a:p>
                    <a:p>
                      <a:pPr marL="514350" marR="0" indent="-514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28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</a:t>
                      </a:r>
                      <a:endParaRPr lang="zh-CN" altLang="en-US" sz="28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2133600"/>
            <a:ext cx="4743450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7486650" y="1828641"/>
            <a:ext cx="5086350" cy="609917"/>
          </a:xfrm>
          <a:prstGeom prst="parallelogram">
            <a:avLst>
              <a:gd name="adj" fmla="val 4374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9" idx="5"/>
          </p:cNvCxnSpPr>
          <p:nvPr/>
        </p:nvCxnSpPr>
        <p:spPr>
          <a:xfrm>
            <a:off x="7620039" y="2133600"/>
            <a:ext cx="495296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717481" y="2427412"/>
            <a:ext cx="4757039" cy="2003176"/>
            <a:chOff x="4557443" y="2107769"/>
            <a:chExt cx="4757039" cy="2003176"/>
          </a:xfrm>
        </p:grpSpPr>
        <p:sp>
          <p:nvSpPr>
            <p:cNvPr id="5" name="文本框 4"/>
            <p:cNvSpPr txBox="1"/>
            <p:nvPr/>
          </p:nvSpPr>
          <p:spPr>
            <a:xfrm>
              <a:off x="4557443" y="2107769"/>
              <a:ext cx="1161433" cy="1703808"/>
            </a:xfrm>
            <a:custGeom>
              <a:avLst/>
              <a:gdLst/>
              <a:ahLst/>
              <a:cxnLst/>
              <a:rect l="l" t="t" r="r" b="b"/>
              <a:pathLst>
                <a:path w="1161433" h="1703808">
                  <a:moveTo>
                    <a:pt x="0" y="369936"/>
                  </a:moveTo>
                  <a:lnTo>
                    <a:pt x="804972" y="369936"/>
                  </a:lnTo>
                  <a:lnTo>
                    <a:pt x="804972" y="495946"/>
                  </a:lnTo>
                  <a:lnTo>
                    <a:pt x="986916" y="495946"/>
                  </a:lnTo>
                  <a:lnTo>
                    <a:pt x="986916" y="557832"/>
                  </a:lnTo>
                  <a:lnTo>
                    <a:pt x="603684" y="557832"/>
                  </a:lnTo>
                  <a:lnTo>
                    <a:pt x="603684" y="1703808"/>
                  </a:lnTo>
                  <a:lnTo>
                    <a:pt x="382302" y="1703808"/>
                  </a:lnTo>
                  <a:lnTo>
                    <a:pt x="382302" y="557832"/>
                  </a:lnTo>
                  <a:lnTo>
                    <a:pt x="0" y="557832"/>
                  </a:lnTo>
                  <a:close/>
                  <a:moveTo>
                    <a:pt x="804972" y="0"/>
                  </a:moveTo>
                  <a:lnTo>
                    <a:pt x="1161433" y="0"/>
                  </a:lnTo>
                  <a:lnTo>
                    <a:pt x="1161433" y="495946"/>
                  </a:lnTo>
                  <a:lnTo>
                    <a:pt x="986916" y="495946"/>
                  </a:lnTo>
                  <a:lnTo>
                    <a:pt x="986916" y="369936"/>
                  </a:lnTo>
                  <a:lnTo>
                    <a:pt x="804972" y="3699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62414" y="2479729"/>
              <a:ext cx="395206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dirty="0" smtClean="0">
                  <a:solidFill>
                    <a:schemeClr val="accent5">
                      <a:lumMod val="75000"/>
                    </a:schemeClr>
                  </a:solidFill>
                </a:rPr>
                <a:t>hanks</a:t>
              </a:r>
              <a:endParaRPr lang="zh-CN" altLang="en-US" sz="10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3" name="线1"/>
          <p:cNvCxnSpPr/>
          <p:nvPr/>
        </p:nvCxnSpPr>
        <p:spPr>
          <a:xfrm flipH="1">
            <a:off x="2991172" y="2427661"/>
            <a:ext cx="1531280" cy="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线2"/>
          <p:cNvCxnSpPr/>
          <p:nvPr/>
        </p:nvCxnSpPr>
        <p:spPr>
          <a:xfrm>
            <a:off x="2991173" y="2427412"/>
            <a:ext cx="0" cy="2206581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线3"/>
          <p:cNvCxnSpPr/>
          <p:nvPr/>
        </p:nvCxnSpPr>
        <p:spPr>
          <a:xfrm>
            <a:off x="2991173" y="4633993"/>
            <a:ext cx="5646079" cy="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线4"/>
          <p:cNvCxnSpPr>
            <a:stCxn id="22" idx="2"/>
          </p:cNvCxnSpPr>
          <p:nvPr/>
        </p:nvCxnSpPr>
        <p:spPr>
          <a:xfrm>
            <a:off x="8637252" y="4131220"/>
            <a:ext cx="0" cy="502773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74520" y="3549112"/>
            <a:ext cx="325464" cy="5821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火焰"/>
          <p:cNvSpPr>
            <a:spLocks/>
          </p:cNvSpPr>
          <p:nvPr/>
        </p:nvSpPr>
        <p:spPr bwMode="auto">
          <a:xfrm>
            <a:off x="8452782" y="3059503"/>
            <a:ext cx="368940" cy="476446"/>
          </a:xfrm>
          <a:custGeom>
            <a:avLst/>
            <a:gdLst>
              <a:gd name="T0" fmla="*/ 127 w 128"/>
              <a:gd name="T1" fmla="*/ 122 h 165"/>
              <a:gd name="T2" fmla="*/ 128 w 128"/>
              <a:gd name="T3" fmla="*/ 120 h 165"/>
              <a:gd name="T4" fmla="*/ 128 w 128"/>
              <a:gd name="T5" fmla="*/ 119 h 165"/>
              <a:gd name="T6" fmla="*/ 128 w 128"/>
              <a:gd name="T7" fmla="*/ 117 h 165"/>
              <a:gd name="T8" fmla="*/ 128 w 128"/>
              <a:gd name="T9" fmla="*/ 113 h 165"/>
              <a:gd name="T10" fmla="*/ 127 w 128"/>
              <a:gd name="T11" fmla="*/ 105 h 165"/>
              <a:gd name="T12" fmla="*/ 126 w 128"/>
              <a:gd name="T13" fmla="*/ 101 h 165"/>
              <a:gd name="T14" fmla="*/ 125 w 128"/>
              <a:gd name="T15" fmla="*/ 99 h 165"/>
              <a:gd name="T16" fmla="*/ 124 w 128"/>
              <a:gd name="T17" fmla="*/ 96 h 165"/>
              <a:gd name="T18" fmla="*/ 123 w 128"/>
              <a:gd name="T19" fmla="*/ 93 h 165"/>
              <a:gd name="T20" fmla="*/ 123 w 128"/>
              <a:gd name="T21" fmla="*/ 91 h 165"/>
              <a:gd name="T22" fmla="*/ 121 w 128"/>
              <a:gd name="T23" fmla="*/ 86 h 165"/>
              <a:gd name="T24" fmla="*/ 121 w 128"/>
              <a:gd name="T25" fmla="*/ 86 h 165"/>
              <a:gd name="T26" fmla="*/ 121 w 128"/>
              <a:gd name="T27" fmla="*/ 86 h 165"/>
              <a:gd name="T28" fmla="*/ 120 w 128"/>
              <a:gd name="T29" fmla="*/ 85 h 165"/>
              <a:gd name="T30" fmla="*/ 113 w 128"/>
              <a:gd name="T31" fmla="*/ 62 h 165"/>
              <a:gd name="T32" fmla="*/ 113 w 128"/>
              <a:gd name="T33" fmla="*/ 54 h 165"/>
              <a:gd name="T34" fmla="*/ 113 w 128"/>
              <a:gd name="T35" fmla="*/ 54 h 165"/>
              <a:gd name="T36" fmla="*/ 120 w 128"/>
              <a:gd name="T37" fmla="*/ 35 h 165"/>
              <a:gd name="T38" fmla="*/ 120 w 128"/>
              <a:gd name="T39" fmla="*/ 33 h 165"/>
              <a:gd name="T40" fmla="*/ 118 w 128"/>
              <a:gd name="T41" fmla="*/ 32 h 165"/>
              <a:gd name="T42" fmla="*/ 86 w 128"/>
              <a:gd name="T43" fmla="*/ 67 h 165"/>
              <a:gd name="T44" fmla="*/ 73 w 128"/>
              <a:gd name="T45" fmla="*/ 2 h 165"/>
              <a:gd name="T46" fmla="*/ 72 w 128"/>
              <a:gd name="T47" fmla="*/ 1 h 165"/>
              <a:gd name="T48" fmla="*/ 70 w 128"/>
              <a:gd name="T49" fmla="*/ 1 h 165"/>
              <a:gd name="T50" fmla="*/ 48 w 128"/>
              <a:gd name="T51" fmla="*/ 43 h 165"/>
              <a:gd name="T52" fmla="*/ 38 w 128"/>
              <a:gd name="T53" fmla="*/ 80 h 165"/>
              <a:gd name="T54" fmla="*/ 14 w 128"/>
              <a:gd name="T55" fmla="*/ 53 h 165"/>
              <a:gd name="T56" fmla="*/ 6 w 128"/>
              <a:gd name="T57" fmla="*/ 48 h 165"/>
              <a:gd name="T58" fmla="*/ 4 w 128"/>
              <a:gd name="T59" fmla="*/ 48 h 165"/>
              <a:gd name="T60" fmla="*/ 4 w 128"/>
              <a:gd name="T61" fmla="*/ 50 h 165"/>
              <a:gd name="T62" fmla="*/ 5 w 128"/>
              <a:gd name="T63" fmla="*/ 92 h 165"/>
              <a:gd name="T64" fmla="*/ 27 w 128"/>
              <a:gd name="T65" fmla="*/ 158 h 165"/>
              <a:gd name="T66" fmla="*/ 43 w 128"/>
              <a:gd name="T67" fmla="*/ 164 h 165"/>
              <a:gd name="T68" fmla="*/ 44 w 128"/>
              <a:gd name="T69" fmla="*/ 164 h 165"/>
              <a:gd name="T70" fmla="*/ 44 w 128"/>
              <a:gd name="T71" fmla="*/ 164 h 165"/>
              <a:gd name="T72" fmla="*/ 45 w 128"/>
              <a:gd name="T73" fmla="*/ 162 h 165"/>
              <a:gd name="T74" fmla="*/ 44 w 128"/>
              <a:gd name="T75" fmla="*/ 161 h 165"/>
              <a:gd name="T76" fmla="*/ 37 w 128"/>
              <a:gd name="T77" fmla="*/ 131 h 165"/>
              <a:gd name="T78" fmla="*/ 37 w 128"/>
              <a:gd name="T79" fmla="*/ 112 h 165"/>
              <a:gd name="T80" fmla="*/ 37 w 128"/>
              <a:gd name="T81" fmla="*/ 112 h 165"/>
              <a:gd name="T82" fmla="*/ 49 w 128"/>
              <a:gd name="T83" fmla="*/ 126 h 165"/>
              <a:gd name="T84" fmla="*/ 50 w 128"/>
              <a:gd name="T85" fmla="*/ 128 h 165"/>
              <a:gd name="T86" fmla="*/ 52 w 128"/>
              <a:gd name="T87" fmla="*/ 127 h 165"/>
              <a:gd name="T88" fmla="*/ 59 w 128"/>
              <a:gd name="T89" fmla="*/ 105 h 165"/>
              <a:gd name="T90" fmla="*/ 67 w 128"/>
              <a:gd name="T91" fmla="*/ 87 h 165"/>
              <a:gd name="T92" fmla="*/ 75 w 128"/>
              <a:gd name="T93" fmla="*/ 121 h 165"/>
              <a:gd name="T94" fmla="*/ 77 w 128"/>
              <a:gd name="T95" fmla="*/ 121 h 165"/>
              <a:gd name="T96" fmla="*/ 78 w 128"/>
              <a:gd name="T97" fmla="*/ 120 h 165"/>
              <a:gd name="T98" fmla="*/ 89 w 128"/>
              <a:gd name="T99" fmla="*/ 103 h 165"/>
              <a:gd name="T100" fmla="*/ 92 w 128"/>
              <a:gd name="T101" fmla="*/ 128 h 165"/>
              <a:gd name="T102" fmla="*/ 95 w 128"/>
              <a:gd name="T103" fmla="*/ 138 h 165"/>
              <a:gd name="T104" fmla="*/ 95 w 128"/>
              <a:gd name="T105" fmla="*/ 142 h 165"/>
              <a:gd name="T106" fmla="*/ 82 w 128"/>
              <a:gd name="T107" fmla="*/ 162 h 165"/>
              <a:gd name="T108" fmla="*/ 82 w 128"/>
              <a:gd name="T109" fmla="*/ 164 h 165"/>
              <a:gd name="T110" fmla="*/ 83 w 128"/>
              <a:gd name="T111" fmla="*/ 165 h 165"/>
              <a:gd name="T112" fmla="*/ 84 w 128"/>
              <a:gd name="T113" fmla="*/ 165 h 165"/>
              <a:gd name="T114" fmla="*/ 88 w 128"/>
              <a:gd name="T115" fmla="*/ 164 h 165"/>
              <a:gd name="T116" fmla="*/ 127 w 128"/>
              <a:gd name="T117" fmla="*/ 123 h 165"/>
              <a:gd name="T118" fmla="*/ 127 w 128"/>
              <a:gd name="T119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65">
                <a:moveTo>
                  <a:pt x="127" y="122"/>
                </a:moveTo>
                <a:cubicBezTo>
                  <a:pt x="127" y="121"/>
                  <a:pt x="127" y="121"/>
                  <a:pt x="128" y="120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128" y="118"/>
                  <a:pt x="128" y="117"/>
                  <a:pt x="128" y="117"/>
                </a:cubicBezTo>
                <a:cubicBezTo>
                  <a:pt x="128" y="116"/>
                  <a:pt x="128" y="115"/>
                  <a:pt x="128" y="113"/>
                </a:cubicBezTo>
                <a:cubicBezTo>
                  <a:pt x="128" y="111"/>
                  <a:pt x="128" y="108"/>
                  <a:pt x="127" y="105"/>
                </a:cubicBezTo>
                <a:cubicBezTo>
                  <a:pt x="127" y="104"/>
                  <a:pt x="126" y="102"/>
                  <a:pt x="126" y="101"/>
                </a:cubicBezTo>
                <a:cubicBezTo>
                  <a:pt x="126" y="100"/>
                  <a:pt x="126" y="99"/>
                  <a:pt x="125" y="99"/>
                </a:cubicBezTo>
                <a:cubicBezTo>
                  <a:pt x="125" y="98"/>
                  <a:pt x="125" y="97"/>
                  <a:pt x="124" y="96"/>
                </a:cubicBezTo>
                <a:cubicBezTo>
                  <a:pt x="124" y="95"/>
                  <a:pt x="124" y="94"/>
                  <a:pt x="123" y="93"/>
                </a:cubicBezTo>
                <a:cubicBezTo>
                  <a:pt x="123" y="92"/>
                  <a:pt x="123" y="91"/>
                  <a:pt x="123" y="91"/>
                </a:cubicBezTo>
                <a:cubicBezTo>
                  <a:pt x="122" y="89"/>
                  <a:pt x="121" y="87"/>
                  <a:pt x="121" y="86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85"/>
                  <a:pt x="121" y="85"/>
                  <a:pt x="120" y="85"/>
                </a:cubicBezTo>
                <a:cubicBezTo>
                  <a:pt x="118" y="77"/>
                  <a:pt x="115" y="70"/>
                  <a:pt x="113" y="62"/>
                </a:cubicBezTo>
                <a:cubicBezTo>
                  <a:pt x="113" y="60"/>
                  <a:pt x="113" y="57"/>
                  <a:pt x="113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47"/>
                  <a:pt x="115" y="41"/>
                  <a:pt x="120" y="35"/>
                </a:cubicBezTo>
                <a:cubicBezTo>
                  <a:pt x="120" y="34"/>
                  <a:pt x="120" y="33"/>
                  <a:pt x="120" y="33"/>
                </a:cubicBezTo>
                <a:cubicBezTo>
                  <a:pt x="120" y="32"/>
                  <a:pt x="119" y="32"/>
                  <a:pt x="118" y="32"/>
                </a:cubicBezTo>
                <a:cubicBezTo>
                  <a:pt x="97" y="35"/>
                  <a:pt x="89" y="56"/>
                  <a:pt x="86" y="67"/>
                </a:cubicBezTo>
                <a:cubicBezTo>
                  <a:pt x="77" y="49"/>
                  <a:pt x="73" y="30"/>
                  <a:pt x="73" y="2"/>
                </a:cubicBezTo>
                <a:cubicBezTo>
                  <a:pt x="73" y="2"/>
                  <a:pt x="73" y="1"/>
                  <a:pt x="72" y="1"/>
                </a:cubicBezTo>
                <a:cubicBezTo>
                  <a:pt x="72" y="0"/>
                  <a:pt x="71" y="0"/>
                  <a:pt x="70" y="1"/>
                </a:cubicBezTo>
                <a:cubicBezTo>
                  <a:pt x="54" y="11"/>
                  <a:pt x="51" y="27"/>
                  <a:pt x="48" y="43"/>
                </a:cubicBezTo>
                <a:cubicBezTo>
                  <a:pt x="48" y="58"/>
                  <a:pt x="45" y="69"/>
                  <a:pt x="38" y="80"/>
                </a:cubicBezTo>
                <a:cubicBezTo>
                  <a:pt x="34" y="67"/>
                  <a:pt x="24" y="60"/>
                  <a:pt x="14" y="53"/>
                </a:cubicBezTo>
                <a:cubicBezTo>
                  <a:pt x="12" y="52"/>
                  <a:pt x="9" y="50"/>
                  <a:pt x="6" y="48"/>
                </a:cubicBezTo>
                <a:cubicBezTo>
                  <a:pt x="6" y="48"/>
                  <a:pt x="5" y="48"/>
                  <a:pt x="4" y="48"/>
                </a:cubicBezTo>
                <a:cubicBezTo>
                  <a:pt x="4" y="48"/>
                  <a:pt x="4" y="49"/>
                  <a:pt x="4" y="50"/>
                </a:cubicBezTo>
                <a:cubicBezTo>
                  <a:pt x="8" y="63"/>
                  <a:pt x="7" y="78"/>
                  <a:pt x="5" y="92"/>
                </a:cubicBezTo>
                <a:cubicBezTo>
                  <a:pt x="3" y="116"/>
                  <a:pt x="0" y="141"/>
                  <a:pt x="27" y="158"/>
                </a:cubicBezTo>
                <a:cubicBezTo>
                  <a:pt x="32" y="160"/>
                  <a:pt x="38" y="162"/>
                  <a:pt x="43" y="164"/>
                </a:cubicBezTo>
                <a:cubicBezTo>
                  <a:pt x="43" y="164"/>
                  <a:pt x="44" y="164"/>
                  <a:pt x="44" y="164"/>
                </a:cubicBezTo>
                <a:cubicBezTo>
                  <a:pt x="44" y="164"/>
                  <a:pt x="44" y="164"/>
                  <a:pt x="44" y="164"/>
                </a:cubicBezTo>
                <a:cubicBezTo>
                  <a:pt x="45" y="164"/>
                  <a:pt x="45" y="163"/>
                  <a:pt x="45" y="162"/>
                </a:cubicBezTo>
                <a:cubicBezTo>
                  <a:pt x="45" y="162"/>
                  <a:pt x="45" y="161"/>
                  <a:pt x="44" y="161"/>
                </a:cubicBezTo>
                <a:cubicBezTo>
                  <a:pt x="35" y="153"/>
                  <a:pt x="36" y="142"/>
                  <a:pt x="37" y="131"/>
                </a:cubicBezTo>
                <a:cubicBezTo>
                  <a:pt x="38" y="124"/>
                  <a:pt x="38" y="118"/>
                  <a:pt x="37" y="112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43" y="116"/>
                  <a:pt x="48" y="119"/>
                  <a:pt x="49" y="126"/>
                </a:cubicBezTo>
                <a:cubicBezTo>
                  <a:pt x="49" y="127"/>
                  <a:pt x="50" y="128"/>
                  <a:pt x="50" y="128"/>
                </a:cubicBezTo>
                <a:cubicBezTo>
                  <a:pt x="51" y="128"/>
                  <a:pt x="52" y="128"/>
                  <a:pt x="52" y="127"/>
                </a:cubicBezTo>
                <a:cubicBezTo>
                  <a:pt x="57" y="121"/>
                  <a:pt x="59" y="114"/>
                  <a:pt x="59" y="105"/>
                </a:cubicBezTo>
                <a:cubicBezTo>
                  <a:pt x="60" y="98"/>
                  <a:pt x="62" y="92"/>
                  <a:pt x="67" y="87"/>
                </a:cubicBezTo>
                <a:cubicBezTo>
                  <a:pt x="67" y="97"/>
                  <a:pt x="69" y="109"/>
                  <a:pt x="75" y="121"/>
                </a:cubicBezTo>
                <a:cubicBezTo>
                  <a:pt x="76" y="121"/>
                  <a:pt x="76" y="121"/>
                  <a:pt x="77" y="121"/>
                </a:cubicBezTo>
                <a:cubicBezTo>
                  <a:pt x="78" y="121"/>
                  <a:pt x="78" y="121"/>
                  <a:pt x="78" y="120"/>
                </a:cubicBezTo>
                <a:cubicBezTo>
                  <a:pt x="79" y="117"/>
                  <a:pt x="82" y="107"/>
                  <a:pt x="89" y="103"/>
                </a:cubicBezTo>
                <a:cubicBezTo>
                  <a:pt x="85" y="111"/>
                  <a:pt x="89" y="120"/>
                  <a:pt x="92" y="128"/>
                </a:cubicBezTo>
                <a:cubicBezTo>
                  <a:pt x="93" y="131"/>
                  <a:pt x="95" y="135"/>
                  <a:pt x="95" y="138"/>
                </a:cubicBezTo>
                <a:cubicBezTo>
                  <a:pt x="95" y="139"/>
                  <a:pt x="95" y="140"/>
                  <a:pt x="95" y="142"/>
                </a:cubicBezTo>
                <a:cubicBezTo>
                  <a:pt x="96" y="149"/>
                  <a:pt x="92" y="156"/>
                  <a:pt x="82" y="162"/>
                </a:cubicBezTo>
                <a:cubicBezTo>
                  <a:pt x="82" y="163"/>
                  <a:pt x="81" y="163"/>
                  <a:pt x="82" y="164"/>
                </a:cubicBezTo>
                <a:cubicBezTo>
                  <a:pt x="82" y="165"/>
                  <a:pt x="82" y="165"/>
                  <a:pt x="83" y="165"/>
                </a:cubicBezTo>
                <a:cubicBezTo>
                  <a:pt x="83" y="165"/>
                  <a:pt x="83" y="165"/>
                  <a:pt x="84" y="165"/>
                </a:cubicBezTo>
                <a:cubicBezTo>
                  <a:pt x="85" y="165"/>
                  <a:pt x="86" y="164"/>
                  <a:pt x="88" y="164"/>
                </a:cubicBezTo>
                <a:cubicBezTo>
                  <a:pt x="111" y="152"/>
                  <a:pt x="124" y="138"/>
                  <a:pt x="127" y="123"/>
                </a:cubicBezTo>
                <a:cubicBezTo>
                  <a:pt x="127" y="123"/>
                  <a:pt x="127" y="122"/>
                  <a:pt x="127" y="12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2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56517"/>
              </p:ext>
            </p:extLst>
          </p:nvPr>
        </p:nvGraphicFramePr>
        <p:xfrm>
          <a:off x="5423903" y="2505974"/>
          <a:ext cx="5536197" cy="35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178"/>
                <a:gridCol w="1347663"/>
                <a:gridCol w="1396178"/>
                <a:gridCol w="1396178"/>
              </a:tblGrid>
              <a:tr h="85875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my strategic and consultative</a:t>
                      </a:r>
                      <a:endParaRPr lang="zh-CN" alt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7087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85875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my strategic and consultative</a:t>
                      </a:r>
                      <a:endParaRPr lang="zh-CN" alt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7087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85875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my strategic and consultative</a:t>
                      </a:r>
                      <a:endParaRPr lang="zh-CN" alt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187347" y="2400348"/>
            <a:ext cx="1151056" cy="720000"/>
            <a:chOff x="3058140" y="2430077"/>
            <a:chExt cx="1151056" cy="720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058140" y="2430077"/>
              <a:ext cx="1151056" cy="720000"/>
              <a:chOff x="3609683" y="2394857"/>
              <a:chExt cx="1151056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688739" y="2394857"/>
                <a:ext cx="72000" cy="72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延期 16"/>
              <p:cNvSpPr/>
              <p:nvPr/>
            </p:nvSpPr>
            <p:spPr>
              <a:xfrm flipH="1">
                <a:off x="3609683" y="2394857"/>
                <a:ext cx="744604" cy="720000"/>
              </a:xfrm>
              <a:prstGeom prst="flowChartDela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/>
                  <a:t>1</a:t>
                </a:r>
                <a:endParaRPr lang="zh-CN" altLang="en-US" sz="4000" dirty="0"/>
              </a:p>
            </p:txBody>
          </p:sp>
        </p:grpSp>
        <p:sp>
          <p:nvSpPr>
            <p:cNvPr id="24" name="等腰三角形 23"/>
            <p:cNvSpPr/>
            <p:nvPr/>
          </p:nvSpPr>
          <p:spPr>
            <a:xfrm rot="5400000">
              <a:off x="3609658" y="2623162"/>
              <a:ext cx="720000" cy="33383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87347" y="3748896"/>
            <a:ext cx="1151056" cy="720000"/>
            <a:chOff x="3058140" y="2430077"/>
            <a:chExt cx="1151056" cy="720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3058140" y="2430077"/>
              <a:ext cx="1151056" cy="720000"/>
              <a:chOff x="3609683" y="2394857"/>
              <a:chExt cx="1151056" cy="720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688739" y="2394857"/>
                <a:ext cx="72000" cy="72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延期 29"/>
              <p:cNvSpPr/>
              <p:nvPr/>
            </p:nvSpPr>
            <p:spPr>
              <a:xfrm flipH="1">
                <a:off x="3609683" y="2394857"/>
                <a:ext cx="744604" cy="720000"/>
              </a:xfrm>
              <a:prstGeom prst="flowChartDela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/>
                  <a:t>2</a:t>
                </a:r>
                <a:endParaRPr lang="zh-CN" altLang="en-US" sz="4000" dirty="0"/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5400000">
              <a:off x="3609658" y="2623162"/>
              <a:ext cx="720000" cy="33383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87347" y="5097445"/>
            <a:ext cx="1151056" cy="720000"/>
            <a:chOff x="3058140" y="2430077"/>
            <a:chExt cx="1151056" cy="720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3058140" y="2430077"/>
              <a:ext cx="1151056" cy="720000"/>
              <a:chOff x="3609683" y="2394857"/>
              <a:chExt cx="1151056" cy="7200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688739" y="2394857"/>
                <a:ext cx="72000" cy="72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延期 34"/>
              <p:cNvSpPr/>
              <p:nvPr/>
            </p:nvSpPr>
            <p:spPr>
              <a:xfrm flipH="1">
                <a:off x="3609683" y="2394857"/>
                <a:ext cx="744604" cy="720000"/>
              </a:xfrm>
              <a:prstGeom prst="flowChartDela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/>
                  <a:t>3</a:t>
                </a:r>
                <a:endParaRPr lang="zh-CN" altLang="en-US" sz="4000" dirty="0"/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5400000">
              <a:off x="3609658" y="2623162"/>
              <a:ext cx="720000" cy="33383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39976" y="516399"/>
            <a:ext cx="3294742" cy="2378427"/>
            <a:chOff x="1379538" y="671408"/>
            <a:chExt cx="3294742" cy="2378427"/>
          </a:xfrm>
        </p:grpSpPr>
        <p:sp>
          <p:nvSpPr>
            <p:cNvPr id="40" name="任意多边形 39"/>
            <p:cNvSpPr/>
            <p:nvPr/>
          </p:nvSpPr>
          <p:spPr>
            <a:xfrm>
              <a:off x="1379538" y="671408"/>
              <a:ext cx="3294742" cy="1080000"/>
            </a:xfrm>
            <a:custGeom>
              <a:avLst/>
              <a:gdLst>
                <a:gd name="connsiteX0" fmla="*/ 0 w 3294742"/>
                <a:gd name="connsiteY0" fmla="*/ 0 h 1080000"/>
                <a:gd name="connsiteX1" fmla="*/ 3294742 w 3294742"/>
                <a:gd name="connsiteY1" fmla="*/ 0 h 1080000"/>
                <a:gd name="connsiteX2" fmla="*/ 3294742 w 3294742"/>
                <a:gd name="connsiteY2" fmla="*/ 1080000 h 1080000"/>
                <a:gd name="connsiteX3" fmla="*/ 0 w 3294742"/>
                <a:gd name="connsiteY3" fmla="*/ 1080000 h 1080000"/>
                <a:gd name="connsiteX4" fmla="*/ 0 w 3294742"/>
                <a:gd name="connsiteY4" fmla="*/ 1079858 h 1080000"/>
                <a:gd name="connsiteX5" fmla="*/ 107424 w 3294742"/>
                <a:gd name="connsiteY5" fmla="*/ 1069029 h 1080000"/>
                <a:gd name="connsiteX6" fmla="*/ 538595 w 3294742"/>
                <a:gd name="connsiteY6" fmla="*/ 540000 h 1080000"/>
                <a:gd name="connsiteX7" fmla="*/ 107424 w 3294742"/>
                <a:gd name="connsiteY7" fmla="*/ 10971 h 1080000"/>
                <a:gd name="connsiteX8" fmla="*/ 0 w 3294742"/>
                <a:gd name="connsiteY8" fmla="*/ 142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4742" h="1080000">
                  <a:moveTo>
                    <a:pt x="0" y="0"/>
                  </a:moveTo>
                  <a:lnTo>
                    <a:pt x="3294742" y="0"/>
                  </a:lnTo>
                  <a:lnTo>
                    <a:pt x="3294742" y="1080000"/>
                  </a:lnTo>
                  <a:lnTo>
                    <a:pt x="0" y="1080000"/>
                  </a:lnTo>
                  <a:lnTo>
                    <a:pt x="0" y="1079858"/>
                  </a:lnTo>
                  <a:lnTo>
                    <a:pt x="107424" y="1069029"/>
                  </a:lnTo>
                  <a:cubicBezTo>
                    <a:pt x="353493" y="1018676"/>
                    <a:pt x="538595" y="800955"/>
                    <a:pt x="538595" y="540000"/>
                  </a:cubicBezTo>
                  <a:cubicBezTo>
                    <a:pt x="538595" y="279045"/>
                    <a:pt x="353493" y="61324"/>
                    <a:pt x="107424" y="10971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4400" b="1" dirty="0" smtClean="0"/>
                <a:t>  </a:t>
              </a:r>
              <a:endParaRPr lang="zh-CN" altLang="en-US" sz="4000" b="1" dirty="0"/>
            </a:p>
          </p:txBody>
        </p:sp>
        <p:cxnSp>
          <p:nvCxnSpPr>
            <p:cNvPr id="42" name="直接连接符 41"/>
            <p:cNvCxnSpPr>
              <a:stCxn id="40" idx="0"/>
            </p:cNvCxnSpPr>
            <p:nvPr/>
          </p:nvCxnSpPr>
          <p:spPr>
            <a:xfrm>
              <a:off x="1379538" y="671408"/>
              <a:ext cx="0" cy="2378427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2053421" y="888242"/>
              <a:ext cx="2524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CONTENTS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4326" y="2665490"/>
            <a:ext cx="3036888" cy="2882900"/>
            <a:chOff x="3198812" y="482601"/>
            <a:chExt cx="3036888" cy="2882900"/>
          </a:xfrm>
          <a:solidFill>
            <a:srgbClr val="406FC4"/>
          </a:solidFill>
        </p:grpSpPr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162425" y="482601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4238625" y="498476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4165600" y="863601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679950" y="1287463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198812" y="522288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3340100" y="533401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203575" y="919163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781425" y="1439863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5057775" y="493713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5116513" y="498476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5294313" y="906463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5430838" y="1693863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1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63196" y="3971925"/>
            <a:ext cx="4506607" cy="1188356"/>
            <a:chOff x="-63196" y="3619500"/>
            <a:chExt cx="4506607" cy="1188356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-63196" y="3619500"/>
              <a:ext cx="2058292" cy="1188356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95096" y="4807856"/>
              <a:ext cx="2448315" cy="0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1722697" y="-1"/>
            <a:ext cx="34432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1</a:t>
            </a:r>
            <a:endParaRPr lang="zh-CN" altLang="en-US" sz="40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6774" y="4003343"/>
            <a:ext cx="5882180" cy="2379970"/>
            <a:chOff x="5256694" y="3199624"/>
            <a:chExt cx="6130927" cy="2307644"/>
          </a:xfrm>
        </p:grpSpPr>
        <p:sp>
          <p:nvSpPr>
            <p:cNvPr id="63" name="任意多边形 62"/>
            <p:cNvSpPr/>
            <p:nvPr/>
          </p:nvSpPr>
          <p:spPr>
            <a:xfrm rot="16200000">
              <a:off x="4762301" y="3694017"/>
              <a:ext cx="2307644" cy="1318857"/>
            </a:xfrm>
            <a:custGeom>
              <a:avLst/>
              <a:gdLst>
                <a:gd name="connsiteX0" fmla="*/ 2461594 w 2461594"/>
                <a:gd name="connsiteY0" fmla="*/ 1303205 h 1318857"/>
                <a:gd name="connsiteX1" fmla="*/ 2335003 w 2461594"/>
                <a:gd name="connsiteY1" fmla="*/ 1208541 h 1318857"/>
                <a:gd name="connsiteX2" fmla="*/ 1241263 w 2461594"/>
                <a:gd name="connsiteY2" fmla="*/ 874450 h 1318857"/>
                <a:gd name="connsiteX3" fmla="*/ 147523 w 2461594"/>
                <a:gd name="connsiteY3" fmla="*/ 1208541 h 1318857"/>
                <a:gd name="connsiteX4" fmla="*/ 0 w 2461594"/>
                <a:gd name="connsiteY4" fmla="*/ 1318857 h 1318857"/>
                <a:gd name="connsiteX5" fmla="*/ 1238144 w 2461594"/>
                <a:gd name="connsiteY5" fmla="*/ 0 h 13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1594" h="1318857">
                  <a:moveTo>
                    <a:pt x="2461594" y="1303205"/>
                  </a:moveTo>
                  <a:lnTo>
                    <a:pt x="2335003" y="1208541"/>
                  </a:lnTo>
                  <a:cubicBezTo>
                    <a:pt x="2022788" y="997613"/>
                    <a:pt x="1646408" y="874450"/>
                    <a:pt x="1241263" y="874450"/>
                  </a:cubicBezTo>
                  <a:cubicBezTo>
                    <a:pt x="836117" y="874450"/>
                    <a:pt x="459737" y="997613"/>
                    <a:pt x="147523" y="1208541"/>
                  </a:cubicBezTo>
                  <a:lnTo>
                    <a:pt x="0" y="1318857"/>
                  </a:lnTo>
                  <a:lnTo>
                    <a:pt x="123814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流程图: 库存数据 63"/>
            <p:cNvSpPr/>
            <p:nvPr/>
          </p:nvSpPr>
          <p:spPr>
            <a:xfrm>
              <a:off x="6320321" y="3199624"/>
              <a:ext cx="5067300" cy="2307644"/>
            </a:xfrm>
            <a:prstGeom prst="flowChartOnlineStorag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51230" y="3505792"/>
              <a:ext cx="3703917" cy="62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TEXT HERE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47843" y="4319716"/>
              <a:ext cx="3307303" cy="100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I aspire to senior management responsibility and seek a company </a:t>
              </a:r>
              <a:r>
                <a:rPr lang="en-US" altLang="zh-CN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.</a:t>
              </a:r>
              <a:endParaRPr lang="zh-CN" altLang="en-US" dirty="0"/>
            </a:p>
          </p:txBody>
        </p:sp>
      </p:grpSp>
      <p:sp>
        <p:nvSpPr>
          <p:cNvPr id="56" name="Freeform 60"/>
          <p:cNvSpPr>
            <a:spLocks/>
          </p:cNvSpPr>
          <p:nvPr/>
        </p:nvSpPr>
        <p:spPr bwMode="auto">
          <a:xfrm>
            <a:off x="7510423" y="1058529"/>
            <a:ext cx="750888" cy="2944813"/>
          </a:xfrm>
          <a:custGeom>
            <a:avLst/>
            <a:gdLst>
              <a:gd name="T0" fmla="*/ 232 w 411"/>
              <a:gd name="T1" fmla="*/ 5 h 1622"/>
              <a:gd name="T2" fmla="*/ 159 w 411"/>
              <a:gd name="T3" fmla="*/ 100 h 1622"/>
              <a:gd name="T4" fmla="*/ 164 w 411"/>
              <a:gd name="T5" fmla="*/ 120 h 1622"/>
              <a:gd name="T6" fmla="*/ 171 w 411"/>
              <a:gd name="T7" fmla="*/ 147 h 1622"/>
              <a:gd name="T8" fmla="*/ 197 w 411"/>
              <a:gd name="T9" fmla="*/ 203 h 1622"/>
              <a:gd name="T10" fmla="*/ 151 w 411"/>
              <a:gd name="T11" fmla="*/ 253 h 1622"/>
              <a:gd name="T12" fmla="*/ 109 w 411"/>
              <a:gd name="T13" fmla="*/ 313 h 1622"/>
              <a:gd name="T14" fmla="*/ 84 w 411"/>
              <a:gd name="T15" fmla="*/ 356 h 1622"/>
              <a:gd name="T16" fmla="*/ 43 w 411"/>
              <a:gd name="T17" fmla="*/ 383 h 1622"/>
              <a:gd name="T18" fmla="*/ 16 w 411"/>
              <a:gd name="T19" fmla="*/ 477 h 1622"/>
              <a:gd name="T20" fmla="*/ 100 w 411"/>
              <a:gd name="T21" fmla="*/ 524 h 1622"/>
              <a:gd name="T22" fmla="*/ 63 w 411"/>
              <a:gd name="T23" fmla="*/ 805 h 1622"/>
              <a:gd name="T24" fmla="*/ 81 w 411"/>
              <a:gd name="T25" fmla="*/ 844 h 1622"/>
              <a:gd name="T26" fmla="*/ 110 w 411"/>
              <a:gd name="T27" fmla="*/ 1082 h 1622"/>
              <a:gd name="T28" fmla="*/ 147 w 411"/>
              <a:gd name="T29" fmla="*/ 1352 h 1622"/>
              <a:gd name="T30" fmla="*/ 117 w 411"/>
              <a:gd name="T31" fmla="*/ 1444 h 1622"/>
              <a:gd name="T32" fmla="*/ 1 w 411"/>
              <a:gd name="T33" fmla="*/ 1517 h 1622"/>
              <a:gd name="T34" fmla="*/ 168 w 411"/>
              <a:gd name="T35" fmla="*/ 1518 h 1622"/>
              <a:gd name="T36" fmla="*/ 233 w 411"/>
              <a:gd name="T37" fmla="*/ 1527 h 1622"/>
              <a:gd name="T38" fmla="*/ 251 w 411"/>
              <a:gd name="T39" fmla="*/ 1488 h 1622"/>
              <a:gd name="T40" fmla="*/ 255 w 411"/>
              <a:gd name="T41" fmla="*/ 1256 h 1622"/>
              <a:gd name="T42" fmla="*/ 286 w 411"/>
              <a:gd name="T43" fmla="*/ 1291 h 1622"/>
              <a:gd name="T44" fmla="*/ 279 w 411"/>
              <a:gd name="T45" fmla="*/ 1491 h 1622"/>
              <a:gd name="T46" fmla="*/ 167 w 411"/>
              <a:gd name="T47" fmla="*/ 1591 h 1622"/>
              <a:gd name="T48" fmla="*/ 286 w 411"/>
              <a:gd name="T49" fmla="*/ 1613 h 1622"/>
              <a:gd name="T50" fmla="*/ 385 w 411"/>
              <a:gd name="T51" fmla="*/ 1594 h 1622"/>
              <a:gd name="T52" fmla="*/ 396 w 411"/>
              <a:gd name="T53" fmla="*/ 1560 h 1622"/>
              <a:gd name="T54" fmla="*/ 404 w 411"/>
              <a:gd name="T55" fmla="*/ 1321 h 1622"/>
              <a:gd name="T56" fmla="*/ 354 w 411"/>
              <a:gd name="T57" fmla="*/ 1087 h 1622"/>
              <a:gd name="T58" fmla="*/ 345 w 411"/>
              <a:gd name="T59" fmla="*/ 958 h 1622"/>
              <a:gd name="T60" fmla="*/ 347 w 411"/>
              <a:gd name="T61" fmla="*/ 888 h 1622"/>
              <a:gd name="T62" fmla="*/ 346 w 411"/>
              <a:gd name="T63" fmla="*/ 849 h 1622"/>
              <a:gd name="T64" fmla="*/ 358 w 411"/>
              <a:gd name="T65" fmla="*/ 778 h 1622"/>
              <a:gd name="T66" fmla="*/ 333 w 411"/>
              <a:gd name="T67" fmla="*/ 560 h 1622"/>
              <a:gd name="T68" fmla="*/ 374 w 411"/>
              <a:gd name="T69" fmla="*/ 461 h 1622"/>
              <a:gd name="T70" fmla="*/ 340 w 411"/>
              <a:gd name="T71" fmla="*/ 226 h 1622"/>
              <a:gd name="T72" fmla="*/ 352 w 411"/>
              <a:gd name="T73" fmla="*/ 200 h 1622"/>
              <a:gd name="T74" fmla="*/ 332 w 411"/>
              <a:gd name="T75" fmla="*/ 184 h 1622"/>
              <a:gd name="T76" fmla="*/ 342 w 411"/>
              <a:gd name="T77" fmla="*/ 176 h 1622"/>
              <a:gd name="T78" fmla="*/ 342 w 411"/>
              <a:gd name="T79" fmla="*/ 165 h 1622"/>
              <a:gd name="T80" fmla="*/ 349 w 411"/>
              <a:gd name="T81" fmla="*/ 154 h 1622"/>
              <a:gd name="T82" fmla="*/ 350 w 411"/>
              <a:gd name="T83" fmla="*/ 132 h 1622"/>
              <a:gd name="T84" fmla="*/ 352 w 411"/>
              <a:gd name="T85" fmla="*/ 115 h 1622"/>
              <a:gd name="T86" fmla="*/ 328 w 411"/>
              <a:gd name="T87" fmla="*/ 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1" h="1622">
                <a:moveTo>
                  <a:pt x="328" y="42"/>
                </a:moveTo>
                <a:cubicBezTo>
                  <a:pt x="310" y="15"/>
                  <a:pt x="280" y="2"/>
                  <a:pt x="263" y="1"/>
                </a:cubicBezTo>
                <a:cubicBezTo>
                  <a:pt x="247" y="0"/>
                  <a:pt x="242" y="5"/>
                  <a:pt x="232" y="5"/>
                </a:cubicBezTo>
                <a:cubicBezTo>
                  <a:pt x="223" y="5"/>
                  <a:pt x="216" y="2"/>
                  <a:pt x="195" y="23"/>
                </a:cubicBezTo>
                <a:cubicBezTo>
                  <a:pt x="173" y="43"/>
                  <a:pt x="168" y="59"/>
                  <a:pt x="166" y="75"/>
                </a:cubicBezTo>
                <a:cubicBezTo>
                  <a:pt x="164" y="90"/>
                  <a:pt x="162" y="96"/>
                  <a:pt x="159" y="100"/>
                </a:cubicBezTo>
                <a:cubicBezTo>
                  <a:pt x="155" y="104"/>
                  <a:pt x="153" y="105"/>
                  <a:pt x="153" y="10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62" y="104"/>
                  <a:pt x="164" y="110"/>
                  <a:pt x="164" y="120"/>
                </a:cubicBezTo>
                <a:cubicBezTo>
                  <a:pt x="164" y="130"/>
                  <a:pt x="164" y="144"/>
                  <a:pt x="161" y="150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71" y="147"/>
                  <a:pt x="171" y="147"/>
                  <a:pt x="171" y="147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74" y="155"/>
                  <a:pt x="175" y="167"/>
                  <a:pt x="185" y="183"/>
                </a:cubicBezTo>
                <a:cubicBezTo>
                  <a:pt x="194" y="200"/>
                  <a:pt x="197" y="203"/>
                  <a:pt x="197" y="203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1" y="229"/>
                  <a:pt x="194" y="244"/>
                  <a:pt x="188" y="244"/>
                </a:cubicBezTo>
                <a:cubicBezTo>
                  <a:pt x="182" y="245"/>
                  <a:pt x="163" y="247"/>
                  <a:pt x="151" y="253"/>
                </a:cubicBezTo>
                <a:cubicBezTo>
                  <a:pt x="140" y="260"/>
                  <a:pt x="141" y="259"/>
                  <a:pt x="131" y="268"/>
                </a:cubicBezTo>
                <a:cubicBezTo>
                  <a:pt x="121" y="276"/>
                  <a:pt x="120" y="281"/>
                  <a:pt x="119" y="290"/>
                </a:cubicBezTo>
                <a:cubicBezTo>
                  <a:pt x="119" y="298"/>
                  <a:pt x="112" y="305"/>
                  <a:pt x="109" y="313"/>
                </a:cubicBezTo>
                <a:cubicBezTo>
                  <a:pt x="106" y="320"/>
                  <a:pt x="105" y="326"/>
                  <a:pt x="100" y="329"/>
                </a:cubicBezTo>
                <a:cubicBezTo>
                  <a:pt x="94" y="332"/>
                  <a:pt x="97" y="338"/>
                  <a:pt x="95" y="345"/>
                </a:cubicBezTo>
                <a:cubicBezTo>
                  <a:pt x="93" y="352"/>
                  <a:pt x="84" y="356"/>
                  <a:pt x="84" y="356"/>
                </a:cubicBezTo>
                <a:cubicBezTo>
                  <a:pt x="84" y="356"/>
                  <a:pt x="76" y="351"/>
                  <a:pt x="72" y="356"/>
                </a:cubicBezTo>
                <a:cubicBezTo>
                  <a:pt x="68" y="361"/>
                  <a:pt x="61" y="365"/>
                  <a:pt x="58" y="371"/>
                </a:cubicBezTo>
                <a:cubicBezTo>
                  <a:pt x="54" y="377"/>
                  <a:pt x="51" y="381"/>
                  <a:pt x="43" y="383"/>
                </a:cubicBezTo>
                <a:cubicBezTo>
                  <a:pt x="35" y="386"/>
                  <a:pt x="22" y="385"/>
                  <a:pt x="11" y="405"/>
                </a:cubicBezTo>
                <a:cubicBezTo>
                  <a:pt x="1" y="424"/>
                  <a:pt x="1" y="438"/>
                  <a:pt x="5" y="455"/>
                </a:cubicBezTo>
                <a:cubicBezTo>
                  <a:pt x="9" y="472"/>
                  <a:pt x="16" y="477"/>
                  <a:pt x="16" y="477"/>
                </a:cubicBezTo>
                <a:cubicBezTo>
                  <a:pt x="16" y="477"/>
                  <a:pt x="11" y="504"/>
                  <a:pt x="27" y="516"/>
                </a:cubicBezTo>
                <a:cubicBezTo>
                  <a:pt x="43" y="528"/>
                  <a:pt x="62" y="529"/>
                  <a:pt x="73" y="529"/>
                </a:cubicBezTo>
                <a:cubicBezTo>
                  <a:pt x="85" y="529"/>
                  <a:pt x="100" y="524"/>
                  <a:pt x="100" y="524"/>
                </a:cubicBezTo>
                <a:cubicBezTo>
                  <a:pt x="100" y="524"/>
                  <a:pt x="94" y="577"/>
                  <a:pt x="88" y="624"/>
                </a:cubicBezTo>
                <a:cubicBezTo>
                  <a:pt x="82" y="671"/>
                  <a:pt x="77" y="702"/>
                  <a:pt x="74" y="723"/>
                </a:cubicBezTo>
                <a:cubicBezTo>
                  <a:pt x="72" y="743"/>
                  <a:pt x="66" y="778"/>
                  <a:pt x="63" y="805"/>
                </a:cubicBezTo>
                <a:cubicBezTo>
                  <a:pt x="60" y="833"/>
                  <a:pt x="59" y="841"/>
                  <a:pt x="59" y="841"/>
                </a:cubicBezTo>
                <a:cubicBezTo>
                  <a:pt x="76" y="851"/>
                  <a:pt x="76" y="851"/>
                  <a:pt x="76" y="851"/>
                </a:cubicBezTo>
                <a:cubicBezTo>
                  <a:pt x="76" y="851"/>
                  <a:pt x="78" y="848"/>
                  <a:pt x="81" y="844"/>
                </a:cubicBezTo>
                <a:cubicBezTo>
                  <a:pt x="84" y="840"/>
                  <a:pt x="86" y="833"/>
                  <a:pt x="86" y="833"/>
                </a:cubicBezTo>
                <a:cubicBezTo>
                  <a:pt x="86" y="833"/>
                  <a:pt x="85" y="893"/>
                  <a:pt x="89" y="916"/>
                </a:cubicBezTo>
                <a:cubicBezTo>
                  <a:pt x="93" y="939"/>
                  <a:pt x="105" y="1014"/>
                  <a:pt x="110" y="1082"/>
                </a:cubicBezTo>
                <a:cubicBezTo>
                  <a:pt x="115" y="1150"/>
                  <a:pt x="122" y="1192"/>
                  <a:pt x="129" y="1224"/>
                </a:cubicBezTo>
                <a:cubicBezTo>
                  <a:pt x="136" y="1256"/>
                  <a:pt x="150" y="1282"/>
                  <a:pt x="150" y="1282"/>
                </a:cubicBezTo>
                <a:cubicBezTo>
                  <a:pt x="150" y="1282"/>
                  <a:pt x="151" y="1330"/>
                  <a:pt x="147" y="1352"/>
                </a:cubicBezTo>
                <a:cubicBezTo>
                  <a:pt x="144" y="1375"/>
                  <a:pt x="142" y="1381"/>
                  <a:pt x="141" y="1391"/>
                </a:cubicBezTo>
                <a:cubicBezTo>
                  <a:pt x="140" y="1400"/>
                  <a:pt x="141" y="1406"/>
                  <a:pt x="141" y="1406"/>
                </a:cubicBezTo>
                <a:cubicBezTo>
                  <a:pt x="141" y="1406"/>
                  <a:pt x="125" y="1420"/>
                  <a:pt x="117" y="1444"/>
                </a:cubicBezTo>
                <a:cubicBezTo>
                  <a:pt x="109" y="1468"/>
                  <a:pt x="111" y="1476"/>
                  <a:pt x="100" y="1485"/>
                </a:cubicBezTo>
                <a:cubicBezTo>
                  <a:pt x="89" y="1493"/>
                  <a:pt x="56" y="1506"/>
                  <a:pt x="33" y="1508"/>
                </a:cubicBezTo>
                <a:cubicBezTo>
                  <a:pt x="10" y="1511"/>
                  <a:pt x="2" y="1510"/>
                  <a:pt x="1" y="1517"/>
                </a:cubicBezTo>
                <a:cubicBezTo>
                  <a:pt x="0" y="1524"/>
                  <a:pt x="5" y="1532"/>
                  <a:pt x="43" y="1537"/>
                </a:cubicBezTo>
                <a:cubicBezTo>
                  <a:pt x="80" y="1542"/>
                  <a:pt x="118" y="1540"/>
                  <a:pt x="133" y="1532"/>
                </a:cubicBezTo>
                <a:cubicBezTo>
                  <a:pt x="147" y="1525"/>
                  <a:pt x="162" y="1519"/>
                  <a:pt x="168" y="1518"/>
                </a:cubicBezTo>
                <a:cubicBezTo>
                  <a:pt x="175" y="1517"/>
                  <a:pt x="176" y="1517"/>
                  <a:pt x="176" y="1517"/>
                </a:cubicBezTo>
                <a:cubicBezTo>
                  <a:pt x="182" y="1528"/>
                  <a:pt x="182" y="1528"/>
                  <a:pt x="182" y="1528"/>
                </a:cubicBezTo>
                <a:cubicBezTo>
                  <a:pt x="182" y="1528"/>
                  <a:pt x="224" y="1528"/>
                  <a:pt x="233" y="1527"/>
                </a:cubicBezTo>
                <a:cubicBezTo>
                  <a:pt x="243" y="1526"/>
                  <a:pt x="246" y="1522"/>
                  <a:pt x="246" y="1513"/>
                </a:cubicBezTo>
                <a:cubicBezTo>
                  <a:pt x="246" y="1504"/>
                  <a:pt x="245" y="1493"/>
                  <a:pt x="245" y="1493"/>
                </a:cubicBezTo>
                <a:cubicBezTo>
                  <a:pt x="251" y="1488"/>
                  <a:pt x="251" y="1488"/>
                  <a:pt x="251" y="1488"/>
                </a:cubicBezTo>
                <a:cubicBezTo>
                  <a:pt x="251" y="1488"/>
                  <a:pt x="256" y="1417"/>
                  <a:pt x="255" y="1379"/>
                </a:cubicBezTo>
                <a:cubicBezTo>
                  <a:pt x="254" y="1340"/>
                  <a:pt x="252" y="1297"/>
                  <a:pt x="252" y="1283"/>
                </a:cubicBezTo>
                <a:cubicBezTo>
                  <a:pt x="252" y="1269"/>
                  <a:pt x="254" y="1268"/>
                  <a:pt x="255" y="1256"/>
                </a:cubicBezTo>
                <a:cubicBezTo>
                  <a:pt x="255" y="1245"/>
                  <a:pt x="256" y="1237"/>
                  <a:pt x="256" y="1237"/>
                </a:cubicBezTo>
                <a:cubicBezTo>
                  <a:pt x="256" y="1237"/>
                  <a:pt x="263" y="1258"/>
                  <a:pt x="271" y="1273"/>
                </a:cubicBezTo>
                <a:cubicBezTo>
                  <a:pt x="280" y="1288"/>
                  <a:pt x="286" y="1291"/>
                  <a:pt x="286" y="1291"/>
                </a:cubicBezTo>
                <a:cubicBezTo>
                  <a:pt x="286" y="1291"/>
                  <a:pt x="283" y="1340"/>
                  <a:pt x="281" y="1382"/>
                </a:cubicBezTo>
                <a:cubicBezTo>
                  <a:pt x="280" y="1425"/>
                  <a:pt x="272" y="1455"/>
                  <a:pt x="276" y="1468"/>
                </a:cubicBezTo>
                <a:cubicBezTo>
                  <a:pt x="281" y="1481"/>
                  <a:pt x="281" y="1483"/>
                  <a:pt x="279" y="1491"/>
                </a:cubicBezTo>
                <a:cubicBezTo>
                  <a:pt x="277" y="1499"/>
                  <a:pt x="270" y="1502"/>
                  <a:pt x="260" y="1525"/>
                </a:cubicBezTo>
                <a:cubicBezTo>
                  <a:pt x="249" y="1548"/>
                  <a:pt x="244" y="1557"/>
                  <a:pt x="224" y="1569"/>
                </a:cubicBezTo>
                <a:cubicBezTo>
                  <a:pt x="204" y="1581"/>
                  <a:pt x="177" y="1588"/>
                  <a:pt x="167" y="1591"/>
                </a:cubicBezTo>
                <a:cubicBezTo>
                  <a:pt x="158" y="1594"/>
                  <a:pt x="157" y="1597"/>
                  <a:pt x="157" y="1602"/>
                </a:cubicBezTo>
                <a:cubicBezTo>
                  <a:pt x="157" y="1607"/>
                  <a:pt x="165" y="1613"/>
                  <a:pt x="175" y="1615"/>
                </a:cubicBezTo>
                <a:cubicBezTo>
                  <a:pt x="185" y="1617"/>
                  <a:pt x="248" y="1622"/>
                  <a:pt x="286" y="1613"/>
                </a:cubicBezTo>
                <a:cubicBezTo>
                  <a:pt x="324" y="1605"/>
                  <a:pt x="343" y="1592"/>
                  <a:pt x="343" y="1592"/>
                </a:cubicBezTo>
                <a:cubicBezTo>
                  <a:pt x="348" y="1601"/>
                  <a:pt x="348" y="1601"/>
                  <a:pt x="348" y="1601"/>
                </a:cubicBezTo>
                <a:cubicBezTo>
                  <a:pt x="348" y="1601"/>
                  <a:pt x="376" y="1597"/>
                  <a:pt x="385" y="1594"/>
                </a:cubicBezTo>
                <a:cubicBezTo>
                  <a:pt x="393" y="1591"/>
                  <a:pt x="393" y="1587"/>
                  <a:pt x="393" y="1578"/>
                </a:cubicBezTo>
                <a:cubicBezTo>
                  <a:pt x="393" y="1570"/>
                  <a:pt x="393" y="1568"/>
                  <a:pt x="393" y="1568"/>
                </a:cubicBezTo>
                <a:cubicBezTo>
                  <a:pt x="393" y="1568"/>
                  <a:pt x="396" y="1564"/>
                  <a:pt x="396" y="1560"/>
                </a:cubicBezTo>
                <a:cubicBezTo>
                  <a:pt x="396" y="1555"/>
                  <a:pt x="394" y="1527"/>
                  <a:pt x="392" y="1506"/>
                </a:cubicBezTo>
                <a:cubicBezTo>
                  <a:pt x="389" y="1486"/>
                  <a:pt x="389" y="1482"/>
                  <a:pt x="392" y="1466"/>
                </a:cubicBezTo>
                <a:cubicBezTo>
                  <a:pt x="395" y="1449"/>
                  <a:pt x="411" y="1385"/>
                  <a:pt x="404" y="1321"/>
                </a:cubicBezTo>
                <a:cubicBezTo>
                  <a:pt x="396" y="1258"/>
                  <a:pt x="394" y="1225"/>
                  <a:pt x="389" y="1207"/>
                </a:cubicBezTo>
                <a:cubicBezTo>
                  <a:pt x="385" y="1188"/>
                  <a:pt x="374" y="1150"/>
                  <a:pt x="366" y="1129"/>
                </a:cubicBezTo>
                <a:cubicBezTo>
                  <a:pt x="358" y="1108"/>
                  <a:pt x="354" y="1099"/>
                  <a:pt x="354" y="1087"/>
                </a:cubicBezTo>
                <a:cubicBezTo>
                  <a:pt x="355" y="1074"/>
                  <a:pt x="352" y="1059"/>
                  <a:pt x="350" y="1054"/>
                </a:cubicBezTo>
                <a:cubicBezTo>
                  <a:pt x="348" y="1049"/>
                  <a:pt x="347" y="1049"/>
                  <a:pt x="347" y="1032"/>
                </a:cubicBezTo>
                <a:cubicBezTo>
                  <a:pt x="347" y="1016"/>
                  <a:pt x="345" y="981"/>
                  <a:pt x="345" y="958"/>
                </a:cubicBezTo>
                <a:cubicBezTo>
                  <a:pt x="345" y="935"/>
                  <a:pt x="344" y="927"/>
                  <a:pt x="344" y="927"/>
                </a:cubicBezTo>
                <a:cubicBezTo>
                  <a:pt x="344" y="927"/>
                  <a:pt x="351" y="914"/>
                  <a:pt x="350" y="907"/>
                </a:cubicBezTo>
                <a:cubicBezTo>
                  <a:pt x="348" y="901"/>
                  <a:pt x="345" y="900"/>
                  <a:pt x="347" y="888"/>
                </a:cubicBezTo>
                <a:cubicBezTo>
                  <a:pt x="349" y="876"/>
                  <a:pt x="347" y="872"/>
                  <a:pt x="344" y="868"/>
                </a:cubicBezTo>
                <a:cubicBezTo>
                  <a:pt x="341" y="865"/>
                  <a:pt x="343" y="864"/>
                  <a:pt x="344" y="858"/>
                </a:cubicBezTo>
                <a:cubicBezTo>
                  <a:pt x="345" y="852"/>
                  <a:pt x="346" y="849"/>
                  <a:pt x="346" y="849"/>
                </a:cubicBezTo>
                <a:cubicBezTo>
                  <a:pt x="346" y="849"/>
                  <a:pt x="362" y="848"/>
                  <a:pt x="370" y="846"/>
                </a:cubicBezTo>
                <a:cubicBezTo>
                  <a:pt x="378" y="845"/>
                  <a:pt x="381" y="846"/>
                  <a:pt x="378" y="837"/>
                </a:cubicBezTo>
                <a:cubicBezTo>
                  <a:pt x="374" y="828"/>
                  <a:pt x="363" y="814"/>
                  <a:pt x="358" y="778"/>
                </a:cubicBezTo>
                <a:cubicBezTo>
                  <a:pt x="353" y="742"/>
                  <a:pt x="339" y="672"/>
                  <a:pt x="336" y="648"/>
                </a:cubicBezTo>
                <a:cubicBezTo>
                  <a:pt x="333" y="623"/>
                  <a:pt x="331" y="619"/>
                  <a:pt x="334" y="597"/>
                </a:cubicBezTo>
                <a:cubicBezTo>
                  <a:pt x="337" y="575"/>
                  <a:pt x="333" y="560"/>
                  <a:pt x="333" y="560"/>
                </a:cubicBezTo>
                <a:cubicBezTo>
                  <a:pt x="333" y="560"/>
                  <a:pt x="346" y="542"/>
                  <a:pt x="348" y="528"/>
                </a:cubicBezTo>
                <a:cubicBezTo>
                  <a:pt x="351" y="515"/>
                  <a:pt x="349" y="510"/>
                  <a:pt x="349" y="510"/>
                </a:cubicBezTo>
                <a:cubicBezTo>
                  <a:pt x="349" y="510"/>
                  <a:pt x="366" y="481"/>
                  <a:pt x="374" y="461"/>
                </a:cubicBezTo>
                <a:cubicBezTo>
                  <a:pt x="383" y="440"/>
                  <a:pt x="399" y="389"/>
                  <a:pt x="402" y="337"/>
                </a:cubicBezTo>
                <a:cubicBezTo>
                  <a:pt x="406" y="286"/>
                  <a:pt x="390" y="251"/>
                  <a:pt x="369" y="238"/>
                </a:cubicBezTo>
                <a:cubicBezTo>
                  <a:pt x="349" y="225"/>
                  <a:pt x="348" y="231"/>
                  <a:pt x="340" y="226"/>
                </a:cubicBezTo>
                <a:cubicBezTo>
                  <a:pt x="332" y="221"/>
                  <a:pt x="322" y="191"/>
                  <a:pt x="322" y="191"/>
                </a:cubicBezTo>
                <a:cubicBezTo>
                  <a:pt x="322" y="191"/>
                  <a:pt x="327" y="197"/>
                  <a:pt x="337" y="203"/>
                </a:cubicBezTo>
                <a:cubicBezTo>
                  <a:pt x="347" y="209"/>
                  <a:pt x="351" y="207"/>
                  <a:pt x="352" y="200"/>
                </a:cubicBezTo>
                <a:cubicBezTo>
                  <a:pt x="352" y="193"/>
                  <a:pt x="352" y="190"/>
                  <a:pt x="352" y="190"/>
                </a:cubicBezTo>
                <a:cubicBezTo>
                  <a:pt x="352" y="190"/>
                  <a:pt x="351" y="200"/>
                  <a:pt x="345" y="198"/>
                </a:cubicBezTo>
                <a:cubicBezTo>
                  <a:pt x="338" y="197"/>
                  <a:pt x="332" y="184"/>
                  <a:pt x="332" y="184"/>
                </a:cubicBezTo>
                <a:cubicBezTo>
                  <a:pt x="332" y="184"/>
                  <a:pt x="343" y="189"/>
                  <a:pt x="346" y="189"/>
                </a:cubicBezTo>
                <a:cubicBezTo>
                  <a:pt x="348" y="189"/>
                  <a:pt x="353" y="189"/>
                  <a:pt x="350" y="186"/>
                </a:cubicBezTo>
                <a:cubicBezTo>
                  <a:pt x="347" y="182"/>
                  <a:pt x="342" y="176"/>
                  <a:pt x="342" y="176"/>
                </a:cubicBezTo>
                <a:cubicBezTo>
                  <a:pt x="342" y="176"/>
                  <a:pt x="344" y="176"/>
                  <a:pt x="348" y="175"/>
                </a:cubicBezTo>
                <a:cubicBezTo>
                  <a:pt x="352" y="174"/>
                  <a:pt x="353" y="174"/>
                  <a:pt x="353" y="174"/>
                </a:cubicBezTo>
                <a:cubicBezTo>
                  <a:pt x="353" y="174"/>
                  <a:pt x="349" y="168"/>
                  <a:pt x="342" y="165"/>
                </a:cubicBezTo>
                <a:cubicBezTo>
                  <a:pt x="335" y="162"/>
                  <a:pt x="335" y="162"/>
                  <a:pt x="335" y="162"/>
                </a:cubicBezTo>
                <a:cubicBezTo>
                  <a:pt x="335" y="162"/>
                  <a:pt x="339" y="159"/>
                  <a:pt x="344" y="156"/>
                </a:cubicBezTo>
                <a:cubicBezTo>
                  <a:pt x="349" y="154"/>
                  <a:pt x="349" y="154"/>
                  <a:pt x="349" y="154"/>
                </a:cubicBezTo>
                <a:cubicBezTo>
                  <a:pt x="343" y="149"/>
                  <a:pt x="343" y="149"/>
                  <a:pt x="343" y="149"/>
                </a:cubicBezTo>
                <a:cubicBezTo>
                  <a:pt x="343" y="149"/>
                  <a:pt x="347" y="140"/>
                  <a:pt x="348" y="136"/>
                </a:cubicBezTo>
                <a:cubicBezTo>
                  <a:pt x="350" y="132"/>
                  <a:pt x="350" y="132"/>
                  <a:pt x="350" y="132"/>
                </a:cubicBezTo>
                <a:cubicBezTo>
                  <a:pt x="350" y="132"/>
                  <a:pt x="345" y="128"/>
                  <a:pt x="342" y="122"/>
                </a:cubicBezTo>
                <a:cubicBezTo>
                  <a:pt x="339" y="116"/>
                  <a:pt x="337" y="115"/>
                  <a:pt x="344" y="115"/>
                </a:cubicBezTo>
                <a:cubicBezTo>
                  <a:pt x="351" y="115"/>
                  <a:pt x="352" y="115"/>
                  <a:pt x="352" y="115"/>
                </a:cubicBezTo>
                <a:cubicBezTo>
                  <a:pt x="352" y="115"/>
                  <a:pt x="345" y="115"/>
                  <a:pt x="343" y="107"/>
                </a:cubicBezTo>
                <a:cubicBezTo>
                  <a:pt x="340" y="99"/>
                  <a:pt x="343" y="86"/>
                  <a:pt x="339" y="70"/>
                </a:cubicBezTo>
                <a:cubicBezTo>
                  <a:pt x="335" y="54"/>
                  <a:pt x="328" y="42"/>
                  <a:pt x="328" y="42"/>
                </a:cubicBezTo>
                <a:close/>
              </a:path>
            </a:pathLst>
          </a:custGeom>
          <a:solidFill>
            <a:srgbClr val="406FC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594959" y="1193263"/>
            <a:ext cx="7144958" cy="4474270"/>
          </a:xfrm>
          <a:prstGeom prst="snip2DiagRect">
            <a:avLst>
              <a:gd name="adj1" fmla="val 0"/>
              <a:gd name="adj2" fmla="val 24031"/>
            </a:avLst>
          </a:prstGeom>
          <a:solidFill>
            <a:srgbClr val="5E8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45591"/>
              </p:ext>
            </p:extLst>
          </p:nvPr>
        </p:nvGraphicFramePr>
        <p:xfrm>
          <a:off x="2974661" y="1193264"/>
          <a:ext cx="6385554" cy="447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54"/>
              </a:tblGrid>
              <a:tr h="775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TEXT</a:t>
                      </a:r>
                      <a:r>
                        <a:rPr lang="en-US" altLang="zh-CN" sz="4000" baseline="0" dirty="0" smtClean="0"/>
                        <a:t> HERE</a:t>
                      </a:r>
                      <a:endParaRPr lang="zh-CN" altLang="en-US" sz="4000" dirty="0"/>
                    </a:p>
                  </a:txBody>
                  <a:tcPr marL="97056" marR="97056" marT="48528" marB="485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98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that embraces growth and change</a:t>
                      </a:r>
                      <a:r>
                        <a:rPr lang="en-US" altLang="zh-CN" sz="24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where compensation is performance-based and increased levels of responsibility offered those with demonstrated potential.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Segoe UI Semibold" panose="020B0702040204020203" pitchFamily="34" charset="0"/>
                      </a:endParaRPr>
                    </a:p>
                    <a:p>
                      <a:pPr algn="ctr"/>
                      <a:endParaRPr lang="zh-CN" altLang="en-US" sz="1900" dirty="0"/>
                    </a:p>
                  </a:txBody>
                  <a:tcPr marL="97056" marR="97056" marT="48528" marB="4852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233682" y="833263"/>
            <a:ext cx="720000" cy="720000"/>
          </a:xfrm>
          <a:custGeom>
            <a:avLst/>
            <a:gdLst>
              <a:gd name="connsiteX0" fmla="*/ 500062 w 1000126"/>
              <a:gd name="connsiteY0" fmla="*/ 263817 h 1000126"/>
              <a:gd name="connsiteX1" fmla="*/ 263817 w 1000126"/>
              <a:gd name="connsiteY1" fmla="*/ 500062 h 1000126"/>
              <a:gd name="connsiteX2" fmla="*/ 500062 w 1000126"/>
              <a:gd name="connsiteY2" fmla="*/ 736307 h 1000126"/>
              <a:gd name="connsiteX3" fmla="*/ 736307 w 1000126"/>
              <a:gd name="connsiteY3" fmla="*/ 500062 h 1000126"/>
              <a:gd name="connsiteX4" fmla="*/ 500062 w 1000126"/>
              <a:gd name="connsiteY4" fmla="*/ 263817 h 1000126"/>
              <a:gd name="connsiteX5" fmla="*/ 500063 w 1000126"/>
              <a:gd name="connsiteY5" fmla="*/ 0 h 1000126"/>
              <a:gd name="connsiteX6" fmla="*/ 1000126 w 1000126"/>
              <a:gd name="connsiteY6" fmla="*/ 500063 h 1000126"/>
              <a:gd name="connsiteX7" fmla="*/ 500063 w 1000126"/>
              <a:gd name="connsiteY7" fmla="*/ 1000126 h 1000126"/>
              <a:gd name="connsiteX8" fmla="*/ 0 w 1000126"/>
              <a:gd name="connsiteY8" fmla="*/ 500063 h 1000126"/>
              <a:gd name="connsiteX9" fmla="*/ 500063 w 1000126"/>
              <a:gd name="connsiteY9" fmla="*/ 0 h 100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6" h="1000126">
                <a:moveTo>
                  <a:pt x="500062" y="263817"/>
                </a:moveTo>
                <a:cubicBezTo>
                  <a:pt x="369587" y="263817"/>
                  <a:pt x="263817" y="369587"/>
                  <a:pt x="263817" y="500062"/>
                </a:cubicBezTo>
                <a:cubicBezTo>
                  <a:pt x="263817" y="630537"/>
                  <a:pt x="369587" y="736307"/>
                  <a:pt x="500062" y="736307"/>
                </a:cubicBezTo>
                <a:cubicBezTo>
                  <a:pt x="630537" y="736307"/>
                  <a:pt x="736307" y="630537"/>
                  <a:pt x="736307" y="500062"/>
                </a:cubicBezTo>
                <a:cubicBezTo>
                  <a:pt x="736307" y="369587"/>
                  <a:pt x="630537" y="263817"/>
                  <a:pt x="500062" y="263817"/>
                </a:cubicBezTo>
                <a:close/>
                <a:moveTo>
                  <a:pt x="500063" y="0"/>
                </a:moveTo>
                <a:cubicBezTo>
                  <a:pt x="776240" y="0"/>
                  <a:pt x="1000126" y="223886"/>
                  <a:pt x="1000126" y="500063"/>
                </a:cubicBezTo>
                <a:cubicBezTo>
                  <a:pt x="1000126" y="776240"/>
                  <a:pt x="776240" y="1000126"/>
                  <a:pt x="500063" y="1000126"/>
                </a:cubicBezTo>
                <a:cubicBezTo>
                  <a:pt x="223886" y="1000126"/>
                  <a:pt x="0" y="776240"/>
                  <a:pt x="0" y="500063"/>
                </a:cubicBezTo>
                <a:cubicBezTo>
                  <a:pt x="0" y="223886"/>
                  <a:pt x="223886" y="0"/>
                  <a:pt x="50006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289234" y="1990725"/>
            <a:ext cx="36865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498869" y="1098450"/>
            <a:ext cx="189625" cy="1896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416050" y="506132"/>
            <a:ext cx="1054417" cy="926464"/>
          </a:xfrm>
          <a:custGeom>
            <a:avLst/>
            <a:gdLst>
              <a:gd name="connsiteX0" fmla="*/ 657837 w 1315674"/>
              <a:gd name="connsiteY0" fmla="*/ 0 h 1156017"/>
              <a:gd name="connsiteX1" fmla="*/ 1315674 w 1315674"/>
              <a:gd name="connsiteY1" fmla="*/ 657837 h 1156017"/>
              <a:gd name="connsiteX2" fmla="*/ 1122998 w 1315674"/>
              <a:gd name="connsiteY2" fmla="*/ 1122998 h 1156017"/>
              <a:gd name="connsiteX3" fmla="*/ 1082978 w 1315674"/>
              <a:gd name="connsiteY3" fmla="*/ 1156017 h 1156017"/>
              <a:gd name="connsiteX4" fmla="*/ 232696 w 1315674"/>
              <a:gd name="connsiteY4" fmla="*/ 1156017 h 1156017"/>
              <a:gd name="connsiteX5" fmla="*/ 192676 w 1315674"/>
              <a:gd name="connsiteY5" fmla="*/ 1122998 h 1156017"/>
              <a:gd name="connsiteX6" fmla="*/ 0 w 1315674"/>
              <a:gd name="connsiteY6" fmla="*/ 657837 h 1156017"/>
              <a:gd name="connsiteX7" fmla="*/ 657837 w 1315674"/>
              <a:gd name="connsiteY7" fmla="*/ 0 h 115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5674" h="1156017">
                <a:moveTo>
                  <a:pt x="657837" y="0"/>
                </a:moveTo>
                <a:cubicBezTo>
                  <a:pt x="1021150" y="0"/>
                  <a:pt x="1315674" y="294524"/>
                  <a:pt x="1315674" y="657837"/>
                </a:cubicBezTo>
                <a:cubicBezTo>
                  <a:pt x="1315674" y="839494"/>
                  <a:pt x="1242043" y="1003953"/>
                  <a:pt x="1122998" y="1122998"/>
                </a:cubicBezTo>
                <a:lnTo>
                  <a:pt x="1082978" y="1156017"/>
                </a:lnTo>
                <a:lnTo>
                  <a:pt x="232696" y="1156017"/>
                </a:lnTo>
                <a:lnTo>
                  <a:pt x="192676" y="1122998"/>
                </a:lnTo>
                <a:cubicBezTo>
                  <a:pt x="73631" y="1003953"/>
                  <a:pt x="0" y="839494"/>
                  <a:pt x="0" y="657837"/>
                </a:cubicBezTo>
                <a:cubicBezTo>
                  <a:pt x="0" y="294524"/>
                  <a:pt x="294524" y="0"/>
                  <a:pt x="65783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4"/>
          </p:cNvCxnSpPr>
          <p:nvPr/>
        </p:nvCxnSpPr>
        <p:spPr>
          <a:xfrm>
            <a:off x="1602539" y="1432596"/>
            <a:ext cx="4493461" cy="37660"/>
          </a:xfrm>
          <a:prstGeom prst="line">
            <a:avLst/>
          </a:prstGeom>
          <a:ln w="2540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67400" y="1642842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2" idx="0"/>
          </p:cNvCxnSpPr>
          <p:nvPr/>
        </p:nvCxnSpPr>
        <p:spPr>
          <a:xfrm>
            <a:off x="6096000" y="1470256"/>
            <a:ext cx="0" cy="17258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3605"/>
              </p:ext>
            </p:extLst>
          </p:nvPr>
        </p:nvGraphicFramePr>
        <p:xfrm>
          <a:off x="2470467" y="524117"/>
          <a:ext cx="3547623" cy="9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623"/>
              </a:tblGrid>
              <a:tr h="940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 HERE</a:t>
                      </a:r>
                      <a:endParaRPr lang="zh-CN" altLang="en-US" sz="4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圆角矩形 17"/>
          <p:cNvSpPr/>
          <p:nvPr/>
        </p:nvSpPr>
        <p:spPr>
          <a:xfrm>
            <a:off x="2978330" y="2264961"/>
            <a:ext cx="6235339" cy="3857505"/>
          </a:xfrm>
          <a:prstGeom prst="roundRect">
            <a:avLst>
              <a:gd name="adj" fmla="val 3231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98097"/>
              </p:ext>
            </p:extLst>
          </p:nvPr>
        </p:nvGraphicFramePr>
        <p:xfrm>
          <a:off x="3098800" y="2346400"/>
          <a:ext cx="5994400" cy="369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0"/>
              </a:tblGrid>
              <a:tr h="3691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that embraces growth and change</a:t>
                      </a:r>
                      <a:r>
                        <a:rPr lang="en-US" altLang="zh-CN" sz="24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where compensation is performance-based and increased levels of responsibility offered those with demonstrated potential.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Segoe UI Semibold" panose="020B0702040204020203" pitchFamily="34" charset="0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 marL="97560" marR="97560" marT="48780" marB="4878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714816" y="741163"/>
            <a:ext cx="456884" cy="611378"/>
            <a:chOff x="2303462" y="18102263"/>
            <a:chExt cx="549275" cy="735013"/>
          </a:xfrm>
          <a:solidFill>
            <a:schemeClr val="bg1"/>
          </a:solidFill>
        </p:grpSpPr>
        <p:sp>
          <p:nvSpPr>
            <p:cNvPr id="22" name="Freeform 795"/>
            <p:cNvSpPr>
              <a:spLocks/>
            </p:cNvSpPr>
            <p:nvPr/>
          </p:nvSpPr>
          <p:spPr bwMode="auto">
            <a:xfrm>
              <a:off x="2457450" y="18421351"/>
              <a:ext cx="255588" cy="225425"/>
            </a:xfrm>
            <a:custGeom>
              <a:avLst/>
              <a:gdLst>
                <a:gd name="T0" fmla="*/ 65 w 68"/>
                <a:gd name="T1" fmla="*/ 2 h 60"/>
                <a:gd name="T2" fmla="*/ 55 w 68"/>
                <a:gd name="T3" fmla="*/ 4 h 60"/>
                <a:gd name="T4" fmla="*/ 23 w 68"/>
                <a:gd name="T5" fmla="*/ 44 h 60"/>
                <a:gd name="T6" fmla="*/ 12 w 68"/>
                <a:gd name="T7" fmla="*/ 32 h 60"/>
                <a:gd name="T8" fmla="*/ 3 w 68"/>
                <a:gd name="T9" fmla="*/ 31 h 60"/>
                <a:gd name="T10" fmla="*/ 1 w 68"/>
                <a:gd name="T11" fmla="*/ 35 h 60"/>
                <a:gd name="T12" fmla="*/ 2 w 68"/>
                <a:gd name="T13" fmla="*/ 40 h 60"/>
                <a:gd name="T14" fmla="*/ 18 w 68"/>
                <a:gd name="T15" fmla="*/ 58 h 60"/>
                <a:gd name="T16" fmla="*/ 23 w 68"/>
                <a:gd name="T17" fmla="*/ 60 h 60"/>
                <a:gd name="T18" fmla="*/ 23 w 68"/>
                <a:gd name="T19" fmla="*/ 60 h 60"/>
                <a:gd name="T20" fmla="*/ 29 w 68"/>
                <a:gd name="T21" fmla="*/ 58 h 60"/>
                <a:gd name="T22" fmla="*/ 66 w 68"/>
                <a:gd name="T23" fmla="*/ 12 h 60"/>
                <a:gd name="T24" fmla="*/ 67 w 68"/>
                <a:gd name="T25" fmla="*/ 7 h 60"/>
                <a:gd name="T26" fmla="*/ 65 w 68"/>
                <a:gd name="T27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0">
                  <a:moveTo>
                    <a:pt x="65" y="2"/>
                  </a:moveTo>
                  <a:cubicBezTo>
                    <a:pt x="62" y="0"/>
                    <a:pt x="57" y="1"/>
                    <a:pt x="55" y="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6" y="29"/>
                    <a:pt x="3" y="31"/>
                  </a:cubicBezTo>
                  <a:cubicBezTo>
                    <a:pt x="2" y="32"/>
                    <a:pt x="1" y="34"/>
                    <a:pt x="1" y="35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60"/>
                    <a:pt x="21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60"/>
                    <a:pt x="27" y="59"/>
                    <a:pt x="29" y="58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68" y="8"/>
                    <a:pt x="67" y="7"/>
                  </a:cubicBezTo>
                  <a:cubicBezTo>
                    <a:pt x="67" y="5"/>
                    <a:pt x="66" y="3"/>
                    <a:pt x="6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96"/>
            <p:cNvSpPr>
              <a:spLocks/>
            </p:cNvSpPr>
            <p:nvPr/>
          </p:nvSpPr>
          <p:spPr bwMode="auto">
            <a:xfrm>
              <a:off x="2303462" y="18165763"/>
              <a:ext cx="549275" cy="671513"/>
            </a:xfrm>
            <a:custGeom>
              <a:avLst/>
              <a:gdLst>
                <a:gd name="T0" fmla="*/ 139 w 146"/>
                <a:gd name="T1" fmla="*/ 0 h 179"/>
                <a:gd name="T2" fmla="*/ 116 w 146"/>
                <a:gd name="T3" fmla="*/ 0 h 179"/>
                <a:gd name="T4" fmla="*/ 122 w 146"/>
                <a:gd name="T5" fmla="*/ 14 h 179"/>
                <a:gd name="T6" fmla="*/ 132 w 146"/>
                <a:gd name="T7" fmla="*/ 14 h 179"/>
                <a:gd name="T8" fmla="*/ 132 w 146"/>
                <a:gd name="T9" fmla="*/ 166 h 179"/>
                <a:gd name="T10" fmla="*/ 14 w 146"/>
                <a:gd name="T11" fmla="*/ 166 h 179"/>
                <a:gd name="T12" fmla="*/ 14 w 146"/>
                <a:gd name="T13" fmla="*/ 14 h 179"/>
                <a:gd name="T14" fmla="*/ 24 w 146"/>
                <a:gd name="T15" fmla="*/ 14 h 179"/>
                <a:gd name="T16" fmla="*/ 30 w 146"/>
                <a:gd name="T17" fmla="*/ 0 h 179"/>
                <a:gd name="T18" fmla="*/ 7 w 146"/>
                <a:gd name="T19" fmla="*/ 0 h 179"/>
                <a:gd name="T20" fmla="*/ 0 w 146"/>
                <a:gd name="T21" fmla="*/ 7 h 179"/>
                <a:gd name="T22" fmla="*/ 0 w 146"/>
                <a:gd name="T23" fmla="*/ 172 h 179"/>
                <a:gd name="T24" fmla="*/ 7 w 146"/>
                <a:gd name="T25" fmla="*/ 179 h 179"/>
                <a:gd name="T26" fmla="*/ 139 w 146"/>
                <a:gd name="T27" fmla="*/ 179 h 179"/>
                <a:gd name="T28" fmla="*/ 146 w 146"/>
                <a:gd name="T29" fmla="*/ 172 h 179"/>
                <a:gd name="T30" fmla="*/ 146 w 146"/>
                <a:gd name="T31" fmla="*/ 7 h 179"/>
                <a:gd name="T32" fmla="*/ 139 w 146"/>
                <a:gd name="T3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79">
                  <a:moveTo>
                    <a:pt x="139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20" y="4"/>
                    <a:pt x="122" y="9"/>
                    <a:pt x="122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9"/>
                    <a:pt x="27" y="4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6"/>
                    <a:pt x="3" y="179"/>
                    <a:pt x="7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3" y="179"/>
                    <a:pt x="146" y="176"/>
                    <a:pt x="146" y="172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6" y="3"/>
                    <a:pt x="143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97"/>
            <p:cNvSpPr>
              <a:spLocks noEditPoints="1"/>
            </p:cNvSpPr>
            <p:nvPr/>
          </p:nvSpPr>
          <p:spPr bwMode="auto">
            <a:xfrm>
              <a:off x="2427287" y="18102263"/>
              <a:ext cx="304800" cy="184150"/>
            </a:xfrm>
            <a:custGeom>
              <a:avLst/>
              <a:gdLst>
                <a:gd name="T0" fmla="*/ 15 w 81"/>
                <a:gd name="T1" fmla="*/ 49 h 49"/>
                <a:gd name="T2" fmla="*/ 65 w 81"/>
                <a:gd name="T3" fmla="*/ 49 h 49"/>
                <a:gd name="T4" fmla="*/ 81 w 81"/>
                <a:gd name="T5" fmla="*/ 33 h 49"/>
                <a:gd name="T6" fmla="*/ 81 w 81"/>
                <a:gd name="T7" fmla="*/ 32 h 49"/>
                <a:gd name="T8" fmla="*/ 81 w 81"/>
                <a:gd name="T9" fmla="*/ 31 h 49"/>
                <a:gd name="T10" fmla="*/ 67 w 81"/>
                <a:gd name="T11" fmla="*/ 17 h 49"/>
                <a:gd name="T12" fmla="*/ 65 w 81"/>
                <a:gd name="T13" fmla="*/ 17 h 49"/>
                <a:gd name="T14" fmla="*/ 59 w 81"/>
                <a:gd name="T15" fmla="*/ 17 h 49"/>
                <a:gd name="T16" fmla="*/ 59 w 81"/>
                <a:gd name="T17" fmla="*/ 16 h 49"/>
                <a:gd name="T18" fmla="*/ 43 w 81"/>
                <a:gd name="T19" fmla="*/ 0 h 49"/>
                <a:gd name="T20" fmla="*/ 37 w 81"/>
                <a:gd name="T21" fmla="*/ 0 h 49"/>
                <a:gd name="T22" fmla="*/ 22 w 81"/>
                <a:gd name="T23" fmla="*/ 16 h 49"/>
                <a:gd name="T24" fmla="*/ 22 w 81"/>
                <a:gd name="T25" fmla="*/ 17 h 49"/>
                <a:gd name="T26" fmla="*/ 15 w 81"/>
                <a:gd name="T27" fmla="*/ 17 h 49"/>
                <a:gd name="T28" fmla="*/ 13 w 81"/>
                <a:gd name="T29" fmla="*/ 17 h 49"/>
                <a:gd name="T30" fmla="*/ 0 w 81"/>
                <a:gd name="T31" fmla="*/ 31 h 49"/>
                <a:gd name="T32" fmla="*/ 0 w 81"/>
                <a:gd name="T33" fmla="*/ 32 h 49"/>
                <a:gd name="T34" fmla="*/ 0 w 81"/>
                <a:gd name="T35" fmla="*/ 33 h 49"/>
                <a:gd name="T36" fmla="*/ 15 w 81"/>
                <a:gd name="T37" fmla="*/ 49 h 49"/>
                <a:gd name="T38" fmla="*/ 8 w 81"/>
                <a:gd name="T39" fmla="*/ 32 h 49"/>
                <a:gd name="T40" fmla="*/ 8 w 81"/>
                <a:gd name="T41" fmla="*/ 31 h 49"/>
                <a:gd name="T42" fmla="*/ 15 w 81"/>
                <a:gd name="T43" fmla="*/ 25 h 49"/>
                <a:gd name="T44" fmla="*/ 26 w 81"/>
                <a:gd name="T45" fmla="*/ 25 h 49"/>
                <a:gd name="T46" fmla="*/ 30 w 81"/>
                <a:gd name="T47" fmla="*/ 21 h 49"/>
                <a:gd name="T48" fmla="*/ 30 w 81"/>
                <a:gd name="T49" fmla="*/ 17 h 49"/>
                <a:gd name="T50" fmla="*/ 30 w 81"/>
                <a:gd name="T51" fmla="*/ 16 h 49"/>
                <a:gd name="T52" fmla="*/ 37 w 81"/>
                <a:gd name="T53" fmla="*/ 8 h 49"/>
                <a:gd name="T54" fmla="*/ 43 w 81"/>
                <a:gd name="T55" fmla="*/ 8 h 49"/>
                <a:gd name="T56" fmla="*/ 50 w 81"/>
                <a:gd name="T57" fmla="*/ 16 h 49"/>
                <a:gd name="T58" fmla="*/ 50 w 81"/>
                <a:gd name="T59" fmla="*/ 17 h 49"/>
                <a:gd name="T60" fmla="*/ 50 w 81"/>
                <a:gd name="T61" fmla="*/ 21 h 49"/>
                <a:gd name="T62" fmla="*/ 54 w 81"/>
                <a:gd name="T63" fmla="*/ 25 h 49"/>
                <a:gd name="T64" fmla="*/ 65 w 81"/>
                <a:gd name="T65" fmla="*/ 25 h 49"/>
                <a:gd name="T66" fmla="*/ 72 w 81"/>
                <a:gd name="T67" fmla="*/ 31 h 49"/>
                <a:gd name="T68" fmla="*/ 73 w 81"/>
                <a:gd name="T69" fmla="*/ 32 h 49"/>
                <a:gd name="T70" fmla="*/ 73 w 81"/>
                <a:gd name="T71" fmla="*/ 33 h 49"/>
                <a:gd name="T72" fmla="*/ 65 w 81"/>
                <a:gd name="T73" fmla="*/ 40 h 49"/>
                <a:gd name="T74" fmla="*/ 15 w 81"/>
                <a:gd name="T75" fmla="*/ 40 h 49"/>
                <a:gd name="T76" fmla="*/ 8 w 81"/>
                <a:gd name="T77" fmla="*/ 33 h 49"/>
                <a:gd name="T78" fmla="*/ 8 w 81"/>
                <a:gd name="T79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5" y="49"/>
                    <a:pt x="65" y="49"/>
                    <a:pt x="65" y="49"/>
                  </a:cubicBezTo>
                  <a:cubicBezTo>
                    <a:pt x="74" y="49"/>
                    <a:pt x="81" y="42"/>
                    <a:pt x="81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1"/>
                    <a:pt x="81" y="31"/>
                  </a:cubicBezTo>
                  <a:cubicBezTo>
                    <a:pt x="80" y="24"/>
                    <a:pt x="74" y="18"/>
                    <a:pt x="67" y="17"/>
                  </a:cubicBezTo>
                  <a:cubicBezTo>
                    <a:pt x="67" y="17"/>
                    <a:pt x="66" y="17"/>
                    <a:pt x="65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7"/>
                    <a:pt x="52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9" y="0"/>
                    <a:pt x="22" y="7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3" y="17"/>
                  </a:cubicBezTo>
                  <a:cubicBezTo>
                    <a:pt x="6" y="18"/>
                    <a:pt x="0" y="24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2"/>
                    <a:pt x="7" y="49"/>
                    <a:pt x="15" y="49"/>
                  </a:cubicBezTo>
                  <a:close/>
                  <a:moveTo>
                    <a:pt x="8" y="32"/>
                  </a:moveTo>
                  <a:cubicBezTo>
                    <a:pt x="8" y="32"/>
                    <a:pt x="8" y="31"/>
                    <a:pt x="8" y="31"/>
                  </a:cubicBezTo>
                  <a:cubicBezTo>
                    <a:pt x="9" y="28"/>
                    <a:pt x="12" y="25"/>
                    <a:pt x="1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30" y="23"/>
                    <a:pt x="30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2"/>
                    <a:pt x="33" y="8"/>
                    <a:pt x="37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7" y="8"/>
                    <a:pt x="50" y="12"/>
                    <a:pt x="50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52" y="25"/>
                    <a:pt x="54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9" y="25"/>
                    <a:pt x="72" y="28"/>
                    <a:pt x="72" y="31"/>
                  </a:cubicBezTo>
                  <a:cubicBezTo>
                    <a:pt x="73" y="31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7"/>
                    <a:pt x="69" y="40"/>
                    <a:pt x="6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1" y="40"/>
                    <a:pt x="8" y="37"/>
                    <a:pt x="8" y="33"/>
                  </a:cubicBezTo>
                  <a:lnTo>
                    <a:pt x="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98"/>
            <p:cNvSpPr>
              <a:spLocks/>
            </p:cNvSpPr>
            <p:nvPr/>
          </p:nvSpPr>
          <p:spPr bwMode="auto">
            <a:xfrm>
              <a:off x="2566987" y="18157826"/>
              <a:ext cx="22225" cy="23813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6 h 6"/>
                <a:gd name="T4" fmla="*/ 5 w 6"/>
                <a:gd name="T5" fmla="*/ 6 h 6"/>
                <a:gd name="T6" fmla="*/ 6 w 6"/>
                <a:gd name="T7" fmla="*/ 3 h 6"/>
                <a:gd name="T8" fmla="*/ 6 w 6"/>
                <a:gd name="T9" fmla="*/ 2 h 6"/>
                <a:gd name="T10" fmla="*/ 3 w 6"/>
                <a:gd name="T11" fmla="*/ 0 h 6"/>
                <a:gd name="T12" fmla="*/ 0 w 6"/>
                <a:gd name="T13" fmla="*/ 2 h 6"/>
                <a:gd name="T14" fmla="*/ 0 w 6"/>
                <a:gd name="T15" fmla="*/ 3 h 6"/>
                <a:gd name="T16" fmla="*/ 1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28" name="直接连接符 27"/>
          <p:cNvCxnSpPr>
            <a:stCxn id="18" idx="0"/>
            <a:endCxn id="12" idx="4"/>
          </p:cNvCxnSpPr>
          <p:nvPr/>
        </p:nvCxnSpPr>
        <p:spPr>
          <a:xfrm flipV="1">
            <a:off x="6096000" y="2100042"/>
            <a:ext cx="0" cy="16491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599238" y="2896476"/>
            <a:ext cx="179498" cy="108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379538" y="2877611"/>
            <a:ext cx="1080000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551237" y="3059629"/>
            <a:ext cx="736601" cy="715963"/>
            <a:chOff x="1143000" y="5686627"/>
            <a:chExt cx="736601" cy="715963"/>
          </a:xfrm>
          <a:solidFill>
            <a:schemeClr val="bg1"/>
          </a:solidFill>
        </p:grpSpPr>
        <p:sp>
          <p:nvSpPr>
            <p:cNvPr id="45" name="Freeform 852"/>
            <p:cNvSpPr>
              <a:spLocks/>
            </p:cNvSpPr>
            <p:nvPr/>
          </p:nvSpPr>
          <p:spPr bwMode="auto">
            <a:xfrm>
              <a:off x="1466850" y="6256540"/>
              <a:ext cx="88900" cy="142875"/>
            </a:xfrm>
            <a:custGeom>
              <a:avLst/>
              <a:gdLst>
                <a:gd name="T0" fmla="*/ 20 w 24"/>
                <a:gd name="T1" fmla="*/ 1 h 38"/>
                <a:gd name="T2" fmla="*/ 18 w 24"/>
                <a:gd name="T3" fmla="*/ 0 h 38"/>
                <a:gd name="T4" fmla="*/ 16 w 24"/>
                <a:gd name="T5" fmla="*/ 1 h 38"/>
                <a:gd name="T6" fmla="*/ 12 w 24"/>
                <a:gd name="T7" fmla="*/ 1 h 38"/>
                <a:gd name="T8" fmla="*/ 8 w 24"/>
                <a:gd name="T9" fmla="*/ 1 h 38"/>
                <a:gd name="T10" fmla="*/ 6 w 24"/>
                <a:gd name="T11" fmla="*/ 0 h 38"/>
                <a:gd name="T12" fmla="*/ 5 w 24"/>
                <a:gd name="T13" fmla="*/ 1 h 38"/>
                <a:gd name="T14" fmla="*/ 0 w 24"/>
                <a:gd name="T15" fmla="*/ 17 h 38"/>
                <a:gd name="T16" fmla="*/ 0 w 24"/>
                <a:gd name="T17" fmla="*/ 17 h 38"/>
                <a:gd name="T18" fmla="*/ 4 w 24"/>
                <a:gd name="T19" fmla="*/ 37 h 38"/>
                <a:gd name="T20" fmla="*/ 5 w 24"/>
                <a:gd name="T21" fmla="*/ 38 h 38"/>
                <a:gd name="T22" fmla="*/ 19 w 24"/>
                <a:gd name="T23" fmla="*/ 38 h 38"/>
                <a:gd name="T24" fmla="*/ 20 w 24"/>
                <a:gd name="T25" fmla="*/ 37 h 38"/>
                <a:gd name="T26" fmla="*/ 24 w 24"/>
                <a:gd name="T27" fmla="*/ 17 h 38"/>
                <a:gd name="T28" fmla="*/ 24 w 24"/>
                <a:gd name="T29" fmla="*/ 16 h 38"/>
                <a:gd name="T30" fmla="*/ 20 w 24"/>
                <a:gd name="T3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38">
                  <a:moveTo>
                    <a:pt x="20" y="1"/>
                  </a:moveTo>
                  <a:cubicBezTo>
                    <a:pt x="19" y="1"/>
                    <a:pt x="19" y="0"/>
                    <a:pt x="18" y="0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1"/>
                    <a:pt x="7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6"/>
                    <a:pt x="24" y="16"/>
                  </a:cubicBezTo>
                  <a:lnTo>
                    <a:pt x="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853"/>
            <p:cNvSpPr>
              <a:spLocks/>
            </p:cNvSpPr>
            <p:nvPr/>
          </p:nvSpPr>
          <p:spPr bwMode="auto">
            <a:xfrm>
              <a:off x="1579563" y="6180340"/>
              <a:ext cx="300038" cy="222250"/>
            </a:xfrm>
            <a:custGeom>
              <a:avLst/>
              <a:gdLst>
                <a:gd name="T0" fmla="*/ 79 w 80"/>
                <a:gd name="T1" fmla="*/ 37 h 59"/>
                <a:gd name="T2" fmla="*/ 15 w 80"/>
                <a:gd name="T3" fmla="*/ 1 h 59"/>
                <a:gd name="T4" fmla="*/ 13 w 80"/>
                <a:gd name="T5" fmla="*/ 0 h 59"/>
                <a:gd name="T6" fmla="*/ 11 w 80"/>
                <a:gd name="T7" fmla="*/ 0 h 59"/>
                <a:gd name="T8" fmla="*/ 11 w 80"/>
                <a:gd name="T9" fmla="*/ 0 h 59"/>
                <a:gd name="T10" fmla="*/ 21 w 80"/>
                <a:gd name="T11" fmla="*/ 22 h 59"/>
                <a:gd name="T12" fmla="*/ 0 w 80"/>
                <a:gd name="T13" fmla="*/ 59 h 59"/>
                <a:gd name="T14" fmla="*/ 76 w 80"/>
                <a:gd name="T15" fmla="*/ 59 h 59"/>
                <a:gd name="T16" fmla="*/ 80 w 80"/>
                <a:gd name="T17" fmla="*/ 54 h 59"/>
                <a:gd name="T18" fmla="*/ 80 w 80"/>
                <a:gd name="T19" fmla="*/ 40 h 59"/>
                <a:gd name="T20" fmla="*/ 79 w 80"/>
                <a:gd name="T2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9">
                  <a:moveTo>
                    <a:pt x="79" y="37"/>
                  </a:moveTo>
                  <a:cubicBezTo>
                    <a:pt x="61" y="19"/>
                    <a:pt x="39" y="7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59"/>
                    <a:pt x="80" y="57"/>
                    <a:pt x="80" y="5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80" y="38"/>
                    <a:pt x="7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854"/>
            <p:cNvSpPr>
              <a:spLocks/>
            </p:cNvSpPr>
            <p:nvPr/>
          </p:nvSpPr>
          <p:spPr bwMode="auto">
            <a:xfrm>
              <a:off x="1143000" y="6180340"/>
              <a:ext cx="296863" cy="222250"/>
            </a:xfrm>
            <a:custGeom>
              <a:avLst/>
              <a:gdLst>
                <a:gd name="T0" fmla="*/ 69 w 79"/>
                <a:gd name="T1" fmla="*/ 0 h 59"/>
                <a:gd name="T2" fmla="*/ 69 w 79"/>
                <a:gd name="T3" fmla="*/ 0 h 59"/>
                <a:gd name="T4" fmla="*/ 68 w 79"/>
                <a:gd name="T5" fmla="*/ 0 h 59"/>
                <a:gd name="T6" fmla="*/ 67 w 79"/>
                <a:gd name="T7" fmla="*/ 1 h 59"/>
                <a:gd name="T8" fmla="*/ 1 w 79"/>
                <a:gd name="T9" fmla="*/ 37 h 59"/>
                <a:gd name="T10" fmla="*/ 0 w 79"/>
                <a:gd name="T11" fmla="*/ 40 h 59"/>
                <a:gd name="T12" fmla="*/ 0 w 79"/>
                <a:gd name="T13" fmla="*/ 54 h 59"/>
                <a:gd name="T14" fmla="*/ 4 w 79"/>
                <a:gd name="T15" fmla="*/ 59 h 59"/>
                <a:gd name="T16" fmla="*/ 79 w 79"/>
                <a:gd name="T17" fmla="*/ 59 h 59"/>
                <a:gd name="T18" fmla="*/ 60 w 79"/>
                <a:gd name="T19" fmla="*/ 22 h 59"/>
                <a:gd name="T20" fmla="*/ 69 w 79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9"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2" y="6"/>
                    <a:pt x="20" y="19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855"/>
            <p:cNvSpPr>
              <a:spLocks/>
            </p:cNvSpPr>
            <p:nvPr/>
          </p:nvSpPr>
          <p:spPr bwMode="auto">
            <a:xfrm>
              <a:off x="1338263" y="5686627"/>
              <a:ext cx="346075" cy="539750"/>
            </a:xfrm>
            <a:custGeom>
              <a:avLst/>
              <a:gdLst>
                <a:gd name="T0" fmla="*/ 70 w 92"/>
                <a:gd name="T1" fmla="*/ 122 h 144"/>
                <a:gd name="T2" fmla="*/ 70 w 92"/>
                <a:gd name="T3" fmla="*/ 109 h 144"/>
                <a:gd name="T4" fmla="*/ 85 w 92"/>
                <a:gd name="T5" fmla="*/ 77 h 144"/>
                <a:gd name="T6" fmla="*/ 85 w 92"/>
                <a:gd name="T7" fmla="*/ 77 h 144"/>
                <a:gd name="T8" fmla="*/ 92 w 92"/>
                <a:gd name="T9" fmla="*/ 69 h 144"/>
                <a:gd name="T10" fmla="*/ 88 w 92"/>
                <a:gd name="T11" fmla="*/ 62 h 144"/>
                <a:gd name="T12" fmla="*/ 90 w 92"/>
                <a:gd name="T13" fmla="*/ 47 h 144"/>
                <a:gd name="T14" fmla="*/ 46 w 92"/>
                <a:gd name="T15" fmla="*/ 0 h 144"/>
                <a:gd name="T16" fmla="*/ 2 w 92"/>
                <a:gd name="T17" fmla="*/ 47 h 144"/>
                <a:gd name="T18" fmla="*/ 4 w 92"/>
                <a:gd name="T19" fmla="*/ 62 h 144"/>
                <a:gd name="T20" fmla="*/ 0 w 92"/>
                <a:gd name="T21" fmla="*/ 69 h 144"/>
                <a:gd name="T22" fmla="*/ 7 w 92"/>
                <a:gd name="T23" fmla="*/ 77 h 144"/>
                <a:gd name="T24" fmla="*/ 8 w 92"/>
                <a:gd name="T25" fmla="*/ 77 h 144"/>
                <a:gd name="T26" fmla="*/ 22 w 92"/>
                <a:gd name="T27" fmla="*/ 109 h 144"/>
                <a:gd name="T28" fmla="*/ 22 w 92"/>
                <a:gd name="T29" fmla="*/ 122 h 144"/>
                <a:gd name="T30" fmla="*/ 22 w 92"/>
                <a:gd name="T31" fmla="*/ 123 h 144"/>
                <a:gd name="T32" fmla="*/ 46 w 92"/>
                <a:gd name="T33" fmla="*/ 144 h 144"/>
                <a:gd name="T34" fmla="*/ 46 w 92"/>
                <a:gd name="T35" fmla="*/ 144 h 144"/>
                <a:gd name="T36" fmla="*/ 46 w 92"/>
                <a:gd name="T37" fmla="*/ 144 h 144"/>
                <a:gd name="T38" fmla="*/ 70 w 92"/>
                <a:gd name="T39" fmla="*/ 123 h 144"/>
                <a:gd name="T40" fmla="*/ 70 w 92"/>
                <a:gd name="T41" fmla="*/ 1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44">
                  <a:moveTo>
                    <a:pt x="70" y="122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78" y="101"/>
                    <a:pt x="84" y="89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9" y="77"/>
                    <a:pt x="92" y="74"/>
                    <a:pt x="92" y="69"/>
                  </a:cubicBezTo>
                  <a:cubicBezTo>
                    <a:pt x="92" y="66"/>
                    <a:pt x="91" y="63"/>
                    <a:pt x="88" y="62"/>
                  </a:cubicBezTo>
                  <a:cubicBezTo>
                    <a:pt x="89" y="57"/>
                    <a:pt x="90" y="52"/>
                    <a:pt x="90" y="47"/>
                  </a:cubicBezTo>
                  <a:cubicBezTo>
                    <a:pt x="90" y="21"/>
                    <a:pt x="71" y="0"/>
                    <a:pt x="46" y="0"/>
                  </a:cubicBezTo>
                  <a:cubicBezTo>
                    <a:pt x="22" y="0"/>
                    <a:pt x="2" y="21"/>
                    <a:pt x="2" y="47"/>
                  </a:cubicBezTo>
                  <a:cubicBezTo>
                    <a:pt x="2" y="52"/>
                    <a:pt x="3" y="57"/>
                    <a:pt x="4" y="62"/>
                  </a:cubicBezTo>
                  <a:cubicBezTo>
                    <a:pt x="2" y="63"/>
                    <a:pt x="0" y="66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7" y="77"/>
                    <a:pt x="7" y="77"/>
                    <a:pt x="8" y="77"/>
                  </a:cubicBezTo>
                  <a:cubicBezTo>
                    <a:pt x="8" y="89"/>
                    <a:pt x="14" y="101"/>
                    <a:pt x="22" y="109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3"/>
                    <a:pt x="22" y="123"/>
                  </a:cubicBezTo>
                  <a:cubicBezTo>
                    <a:pt x="23" y="125"/>
                    <a:pt x="33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59" y="144"/>
                    <a:pt x="68" y="125"/>
                    <a:pt x="70" y="123"/>
                  </a:cubicBezTo>
                  <a:cubicBezTo>
                    <a:pt x="70" y="123"/>
                    <a:pt x="70" y="122"/>
                    <a:pt x="7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50" name="直接连接符 49"/>
          <p:cNvCxnSpPr>
            <a:stCxn id="42" idx="0"/>
            <a:endCxn id="60" idx="2"/>
          </p:cNvCxnSpPr>
          <p:nvPr/>
        </p:nvCxnSpPr>
        <p:spPr>
          <a:xfrm flipV="1">
            <a:off x="2688987" y="1796192"/>
            <a:ext cx="1456317" cy="110028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2" idx="3"/>
            <a:endCxn id="66" idx="2"/>
          </p:cNvCxnSpPr>
          <p:nvPr/>
        </p:nvCxnSpPr>
        <p:spPr>
          <a:xfrm flipV="1">
            <a:off x="2778736" y="3417611"/>
            <a:ext cx="1366568" cy="1886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67" idx="2"/>
          </p:cNvCxnSpPr>
          <p:nvPr/>
        </p:nvCxnSpPr>
        <p:spPr>
          <a:xfrm>
            <a:off x="2688987" y="3976476"/>
            <a:ext cx="1456317" cy="106255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145304" y="1387678"/>
            <a:ext cx="817028" cy="4059866"/>
            <a:chOff x="4813609" y="1391640"/>
            <a:chExt cx="817028" cy="4059866"/>
          </a:xfrm>
        </p:grpSpPr>
        <p:sp>
          <p:nvSpPr>
            <p:cNvPr id="60" name="椭圆 59"/>
            <p:cNvSpPr/>
            <p:nvPr/>
          </p:nvSpPr>
          <p:spPr>
            <a:xfrm>
              <a:off x="4813609" y="1391640"/>
              <a:ext cx="817028" cy="8170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/>
                <a:t>1</a:t>
              </a:r>
              <a:endParaRPr lang="zh-CN" altLang="en-US" sz="40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4813609" y="3013059"/>
              <a:ext cx="817028" cy="8170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/>
                <a:t>2</a:t>
              </a:r>
              <a:endParaRPr lang="zh-CN" altLang="en-US" sz="4000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813609" y="4634478"/>
              <a:ext cx="817028" cy="8170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/>
                <a:t>3</a:t>
              </a:r>
              <a:endParaRPr lang="zh-CN" altLang="en-US" sz="4000" dirty="0"/>
            </a:p>
          </p:txBody>
        </p:sp>
      </p:grp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80102"/>
              </p:ext>
            </p:extLst>
          </p:nvPr>
        </p:nvGraphicFramePr>
        <p:xfrm>
          <a:off x="5084374" y="1220509"/>
          <a:ext cx="5012128" cy="44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16"/>
                <a:gridCol w="626516"/>
                <a:gridCol w="626516"/>
                <a:gridCol w="626516"/>
                <a:gridCol w="626516"/>
                <a:gridCol w="626516"/>
                <a:gridCol w="626516"/>
                <a:gridCol w="626516"/>
              </a:tblGrid>
              <a:tr h="1175372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24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</a:t>
                      </a:r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5372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24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</a:t>
                      </a:r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5372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24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 aspire to senior management responsibility and seek a company </a:t>
                      </a:r>
                      <a:endParaRPr lang="zh-CN" altLang="en-US" sz="24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241473" y="2017486"/>
            <a:ext cx="2072478" cy="3369446"/>
            <a:chOff x="2414693" y="2411811"/>
            <a:chExt cx="2072478" cy="3369446"/>
          </a:xfrm>
        </p:grpSpPr>
        <p:grpSp>
          <p:nvGrpSpPr>
            <p:cNvPr id="15" name="组合 14"/>
            <p:cNvGrpSpPr/>
            <p:nvPr/>
          </p:nvGrpSpPr>
          <p:grpSpPr>
            <a:xfrm>
              <a:off x="2414693" y="2411811"/>
              <a:ext cx="2072478" cy="2741214"/>
              <a:chOff x="2414693" y="2411811"/>
              <a:chExt cx="2072478" cy="274121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414693" y="2411811"/>
                <a:ext cx="2072478" cy="20724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600" dirty="0" smtClean="0"/>
                  <a:t>TEXT HERE</a:t>
                </a:r>
                <a:endParaRPr lang="zh-CN" altLang="en-US" sz="3600" dirty="0"/>
              </a:p>
            </p:txBody>
          </p:sp>
          <p:cxnSp>
            <p:nvCxnSpPr>
              <p:cNvPr id="12" name="直接连接符 11"/>
              <p:cNvCxnSpPr>
                <a:stCxn id="4" idx="4"/>
                <a:endCxn id="28" idx="0"/>
              </p:cNvCxnSpPr>
              <p:nvPr/>
            </p:nvCxnSpPr>
            <p:spPr>
              <a:xfrm flipH="1">
                <a:off x="3111668" y="4484289"/>
                <a:ext cx="339264" cy="668736"/>
              </a:xfrm>
              <a:prstGeom prst="line">
                <a:avLst/>
              </a:prstGeom>
              <a:ln w="254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任意多边形 27"/>
            <p:cNvSpPr/>
            <p:nvPr/>
          </p:nvSpPr>
          <p:spPr>
            <a:xfrm>
              <a:off x="2625685" y="5153025"/>
              <a:ext cx="1650493" cy="628232"/>
            </a:xfrm>
            <a:custGeom>
              <a:avLst/>
              <a:gdLst>
                <a:gd name="connsiteX0" fmla="*/ 485983 w 1650493"/>
                <a:gd name="connsiteY0" fmla="*/ 0 h 628232"/>
                <a:gd name="connsiteX1" fmla="*/ 563246 w 1650493"/>
                <a:gd name="connsiteY1" fmla="*/ 41937 h 628232"/>
                <a:gd name="connsiteX2" fmla="*/ 825247 w 1650493"/>
                <a:gd name="connsiteY2" fmla="*/ 94832 h 628232"/>
                <a:gd name="connsiteX3" fmla="*/ 1087248 w 1650493"/>
                <a:gd name="connsiteY3" fmla="*/ 41937 h 628232"/>
                <a:gd name="connsiteX4" fmla="*/ 1164511 w 1650493"/>
                <a:gd name="connsiteY4" fmla="*/ 0 h 628232"/>
                <a:gd name="connsiteX5" fmla="*/ 1650493 w 1650493"/>
                <a:gd name="connsiteY5" fmla="*/ 628232 h 628232"/>
                <a:gd name="connsiteX6" fmla="*/ 0 w 1650493"/>
                <a:gd name="connsiteY6" fmla="*/ 628232 h 62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493" h="628232">
                  <a:moveTo>
                    <a:pt x="485983" y="0"/>
                  </a:moveTo>
                  <a:lnTo>
                    <a:pt x="563246" y="41937"/>
                  </a:lnTo>
                  <a:cubicBezTo>
                    <a:pt x="643775" y="75997"/>
                    <a:pt x="732311" y="94832"/>
                    <a:pt x="825247" y="94832"/>
                  </a:cubicBezTo>
                  <a:cubicBezTo>
                    <a:pt x="918183" y="94832"/>
                    <a:pt x="1006719" y="75997"/>
                    <a:pt x="1087248" y="41937"/>
                  </a:cubicBezTo>
                  <a:lnTo>
                    <a:pt x="1164511" y="0"/>
                  </a:lnTo>
                  <a:lnTo>
                    <a:pt x="1650493" y="628232"/>
                  </a:lnTo>
                  <a:lnTo>
                    <a:pt x="0" y="6282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59761" y="2017486"/>
            <a:ext cx="2072478" cy="3369446"/>
            <a:chOff x="2414693" y="2411811"/>
            <a:chExt cx="2072478" cy="3369446"/>
          </a:xfrm>
        </p:grpSpPr>
        <p:grpSp>
          <p:nvGrpSpPr>
            <p:cNvPr id="32" name="组合 31"/>
            <p:cNvGrpSpPr/>
            <p:nvPr/>
          </p:nvGrpSpPr>
          <p:grpSpPr>
            <a:xfrm>
              <a:off x="2414693" y="2411811"/>
              <a:ext cx="2072478" cy="2741214"/>
              <a:chOff x="2414693" y="2411811"/>
              <a:chExt cx="2072478" cy="274121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414693" y="2411811"/>
                <a:ext cx="2072478" cy="20724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600" dirty="0" smtClean="0"/>
                  <a:t>TEXT HERE</a:t>
                </a:r>
                <a:endParaRPr lang="zh-CN" altLang="en-US" sz="3600" dirty="0"/>
              </a:p>
            </p:txBody>
          </p:sp>
          <p:cxnSp>
            <p:nvCxnSpPr>
              <p:cNvPr id="35" name="直接连接符 34"/>
              <p:cNvCxnSpPr>
                <a:stCxn id="34" idx="4"/>
                <a:endCxn id="33" idx="0"/>
              </p:cNvCxnSpPr>
              <p:nvPr/>
            </p:nvCxnSpPr>
            <p:spPr>
              <a:xfrm flipH="1">
                <a:off x="3111668" y="4484289"/>
                <a:ext cx="339264" cy="668736"/>
              </a:xfrm>
              <a:prstGeom prst="line">
                <a:avLst/>
              </a:prstGeom>
              <a:ln w="254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任意多边形 32"/>
            <p:cNvSpPr/>
            <p:nvPr/>
          </p:nvSpPr>
          <p:spPr>
            <a:xfrm>
              <a:off x="2625685" y="5153025"/>
              <a:ext cx="1650493" cy="628232"/>
            </a:xfrm>
            <a:custGeom>
              <a:avLst/>
              <a:gdLst>
                <a:gd name="connsiteX0" fmla="*/ 485983 w 1650493"/>
                <a:gd name="connsiteY0" fmla="*/ 0 h 628232"/>
                <a:gd name="connsiteX1" fmla="*/ 563246 w 1650493"/>
                <a:gd name="connsiteY1" fmla="*/ 41937 h 628232"/>
                <a:gd name="connsiteX2" fmla="*/ 825247 w 1650493"/>
                <a:gd name="connsiteY2" fmla="*/ 94832 h 628232"/>
                <a:gd name="connsiteX3" fmla="*/ 1087248 w 1650493"/>
                <a:gd name="connsiteY3" fmla="*/ 41937 h 628232"/>
                <a:gd name="connsiteX4" fmla="*/ 1164511 w 1650493"/>
                <a:gd name="connsiteY4" fmla="*/ 0 h 628232"/>
                <a:gd name="connsiteX5" fmla="*/ 1650493 w 1650493"/>
                <a:gd name="connsiteY5" fmla="*/ 628232 h 628232"/>
                <a:gd name="connsiteX6" fmla="*/ 0 w 1650493"/>
                <a:gd name="connsiteY6" fmla="*/ 628232 h 62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493" h="628232">
                  <a:moveTo>
                    <a:pt x="485983" y="0"/>
                  </a:moveTo>
                  <a:lnTo>
                    <a:pt x="563246" y="41937"/>
                  </a:lnTo>
                  <a:cubicBezTo>
                    <a:pt x="643775" y="75997"/>
                    <a:pt x="732311" y="94832"/>
                    <a:pt x="825247" y="94832"/>
                  </a:cubicBezTo>
                  <a:cubicBezTo>
                    <a:pt x="918183" y="94832"/>
                    <a:pt x="1006719" y="75997"/>
                    <a:pt x="1087248" y="41937"/>
                  </a:cubicBezTo>
                  <a:lnTo>
                    <a:pt x="1164511" y="0"/>
                  </a:lnTo>
                  <a:lnTo>
                    <a:pt x="1650493" y="628232"/>
                  </a:lnTo>
                  <a:lnTo>
                    <a:pt x="0" y="6282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704829" y="2017486"/>
            <a:ext cx="2072478" cy="3369446"/>
            <a:chOff x="2414693" y="2411811"/>
            <a:chExt cx="2072478" cy="3369446"/>
          </a:xfrm>
        </p:grpSpPr>
        <p:grpSp>
          <p:nvGrpSpPr>
            <p:cNvPr id="37" name="组合 36"/>
            <p:cNvGrpSpPr/>
            <p:nvPr/>
          </p:nvGrpSpPr>
          <p:grpSpPr>
            <a:xfrm>
              <a:off x="2414693" y="2411811"/>
              <a:ext cx="2072478" cy="2741214"/>
              <a:chOff x="2414693" y="2411811"/>
              <a:chExt cx="2072478" cy="274121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14693" y="2411811"/>
                <a:ext cx="2072478" cy="20724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600" dirty="0" smtClean="0"/>
                  <a:t>TEXT HERE</a:t>
                </a:r>
                <a:endParaRPr lang="zh-CN" altLang="en-US" sz="3600" dirty="0"/>
              </a:p>
            </p:txBody>
          </p:sp>
          <p:cxnSp>
            <p:nvCxnSpPr>
              <p:cNvPr id="40" name="直接连接符 39"/>
              <p:cNvCxnSpPr>
                <a:stCxn id="39" idx="4"/>
                <a:endCxn id="38" idx="0"/>
              </p:cNvCxnSpPr>
              <p:nvPr/>
            </p:nvCxnSpPr>
            <p:spPr>
              <a:xfrm flipH="1">
                <a:off x="3111668" y="4484289"/>
                <a:ext cx="339264" cy="668736"/>
              </a:xfrm>
              <a:prstGeom prst="line">
                <a:avLst/>
              </a:prstGeom>
              <a:ln w="254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任意多边形 37"/>
            <p:cNvSpPr/>
            <p:nvPr/>
          </p:nvSpPr>
          <p:spPr>
            <a:xfrm>
              <a:off x="2625685" y="5153025"/>
              <a:ext cx="1650493" cy="628232"/>
            </a:xfrm>
            <a:custGeom>
              <a:avLst/>
              <a:gdLst>
                <a:gd name="connsiteX0" fmla="*/ 485983 w 1650493"/>
                <a:gd name="connsiteY0" fmla="*/ 0 h 628232"/>
                <a:gd name="connsiteX1" fmla="*/ 563246 w 1650493"/>
                <a:gd name="connsiteY1" fmla="*/ 41937 h 628232"/>
                <a:gd name="connsiteX2" fmla="*/ 825247 w 1650493"/>
                <a:gd name="connsiteY2" fmla="*/ 94832 h 628232"/>
                <a:gd name="connsiteX3" fmla="*/ 1087248 w 1650493"/>
                <a:gd name="connsiteY3" fmla="*/ 41937 h 628232"/>
                <a:gd name="connsiteX4" fmla="*/ 1164511 w 1650493"/>
                <a:gd name="connsiteY4" fmla="*/ 0 h 628232"/>
                <a:gd name="connsiteX5" fmla="*/ 1650493 w 1650493"/>
                <a:gd name="connsiteY5" fmla="*/ 628232 h 628232"/>
                <a:gd name="connsiteX6" fmla="*/ 0 w 1650493"/>
                <a:gd name="connsiteY6" fmla="*/ 628232 h 62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493" h="628232">
                  <a:moveTo>
                    <a:pt x="485983" y="0"/>
                  </a:moveTo>
                  <a:lnTo>
                    <a:pt x="563246" y="41937"/>
                  </a:lnTo>
                  <a:cubicBezTo>
                    <a:pt x="643775" y="75997"/>
                    <a:pt x="732311" y="94832"/>
                    <a:pt x="825247" y="94832"/>
                  </a:cubicBezTo>
                  <a:cubicBezTo>
                    <a:pt x="918183" y="94832"/>
                    <a:pt x="1006719" y="75997"/>
                    <a:pt x="1087248" y="41937"/>
                  </a:cubicBezTo>
                  <a:lnTo>
                    <a:pt x="1164511" y="0"/>
                  </a:lnTo>
                  <a:lnTo>
                    <a:pt x="1650493" y="628232"/>
                  </a:lnTo>
                  <a:lnTo>
                    <a:pt x="0" y="6282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</p:grpSp>
      <p:cxnSp>
        <p:nvCxnSpPr>
          <p:cNvPr id="48" name="直接连接符 47"/>
          <p:cNvCxnSpPr>
            <a:stCxn id="4" idx="4"/>
            <a:endCxn id="28" idx="4"/>
          </p:cNvCxnSpPr>
          <p:nvPr/>
        </p:nvCxnSpPr>
        <p:spPr>
          <a:xfrm>
            <a:off x="3277712" y="4089964"/>
            <a:ext cx="339264" cy="668736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4" idx="4"/>
            <a:endCxn id="33" idx="4"/>
          </p:cNvCxnSpPr>
          <p:nvPr/>
        </p:nvCxnSpPr>
        <p:spPr>
          <a:xfrm>
            <a:off x="6096000" y="4089964"/>
            <a:ext cx="339264" cy="668736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9" idx="4"/>
            <a:endCxn id="38" idx="4"/>
          </p:cNvCxnSpPr>
          <p:nvPr/>
        </p:nvCxnSpPr>
        <p:spPr>
          <a:xfrm>
            <a:off x="8741068" y="4089964"/>
            <a:ext cx="339264" cy="668736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63196" y="3971925"/>
            <a:ext cx="4506607" cy="1188356"/>
            <a:chOff x="-63196" y="3619500"/>
            <a:chExt cx="4506607" cy="1188356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-63196" y="3619500"/>
              <a:ext cx="2058292" cy="1188356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95096" y="4807856"/>
              <a:ext cx="2448315" cy="0"/>
            </a:xfrm>
            <a:prstGeom prst="line">
              <a:avLst/>
            </a:prstGeom>
            <a:ln w="1270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1722697" y="-1"/>
            <a:ext cx="34432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cs typeface="Times New Roman" panose="02020603050405020304" pitchFamily="18" charset="0"/>
              </a:rPr>
              <a:t>2</a:t>
            </a:r>
            <a:endParaRPr lang="zh-CN" altLang="en-US" sz="40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6774" y="4003343"/>
            <a:ext cx="5882180" cy="2379970"/>
            <a:chOff x="5256694" y="3199624"/>
            <a:chExt cx="6130927" cy="2307644"/>
          </a:xfrm>
        </p:grpSpPr>
        <p:sp>
          <p:nvSpPr>
            <p:cNvPr id="63" name="任意多边形 62"/>
            <p:cNvSpPr/>
            <p:nvPr/>
          </p:nvSpPr>
          <p:spPr>
            <a:xfrm rot="16200000">
              <a:off x="4762301" y="3694017"/>
              <a:ext cx="2307644" cy="1318857"/>
            </a:xfrm>
            <a:custGeom>
              <a:avLst/>
              <a:gdLst>
                <a:gd name="connsiteX0" fmla="*/ 2461594 w 2461594"/>
                <a:gd name="connsiteY0" fmla="*/ 1303205 h 1318857"/>
                <a:gd name="connsiteX1" fmla="*/ 2335003 w 2461594"/>
                <a:gd name="connsiteY1" fmla="*/ 1208541 h 1318857"/>
                <a:gd name="connsiteX2" fmla="*/ 1241263 w 2461594"/>
                <a:gd name="connsiteY2" fmla="*/ 874450 h 1318857"/>
                <a:gd name="connsiteX3" fmla="*/ 147523 w 2461594"/>
                <a:gd name="connsiteY3" fmla="*/ 1208541 h 1318857"/>
                <a:gd name="connsiteX4" fmla="*/ 0 w 2461594"/>
                <a:gd name="connsiteY4" fmla="*/ 1318857 h 1318857"/>
                <a:gd name="connsiteX5" fmla="*/ 1238144 w 2461594"/>
                <a:gd name="connsiteY5" fmla="*/ 0 h 13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1594" h="1318857">
                  <a:moveTo>
                    <a:pt x="2461594" y="1303205"/>
                  </a:moveTo>
                  <a:lnTo>
                    <a:pt x="2335003" y="1208541"/>
                  </a:lnTo>
                  <a:cubicBezTo>
                    <a:pt x="2022788" y="997613"/>
                    <a:pt x="1646408" y="874450"/>
                    <a:pt x="1241263" y="874450"/>
                  </a:cubicBezTo>
                  <a:cubicBezTo>
                    <a:pt x="836117" y="874450"/>
                    <a:pt x="459737" y="997613"/>
                    <a:pt x="147523" y="1208541"/>
                  </a:cubicBezTo>
                  <a:lnTo>
                    <a:pt x="0" y="1318857"/>
                  </a:lnTo>
                  <a:lnTo>
                    <a:pt x="123814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流程图: 库存数据 63"/>
            <p:cNvSpPr/>
            <p:nvPr/>
          </p:nvSpPr>
          <p:spPr>
            <a:xfrm>
              <a:off x="6320321" y="3199624"/>
              <a:ext cx="5067300" cy="2307644"/>
            </a:xfrm>
            <a:prstGeom prst="flowChartOnlineStorag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75551" y="3505792"/>
              <a:ext cx="3703917" cy="62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TEXT HERE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47843" y="4319716"/>
              <a:ext cx="3307303" cy="100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I aspire to senior management responsibility and seek a company </a:t>
              </a:r>
              <a:r>
                <a:rPr lang="en-US" altLang="zh-CN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.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01679" y="1042655"/>
            <a:ext cx="968376" cy="2960687"/>
            <a:chOff x="623888" y="3567113"/>
            <a:chExt cx="968376" cy="2960687"/>
          </a:xfrm>
          <a:solidFill>
            <a:srgbClr val="406FC4"/>
          </a:solidFill>
        </p:grpSpPr>
        <p:sp>
          <p:nvSpPr>
            <p:cNvPr id="17" name="Freeform 207"/>
            <p:cNvSpPr>
              <a:spLocks/>
            </p:cNvSpPr>
            <p:nvPr/>
          </p:nvSpPr>
          <p:spPr bwMode="auto">
            <a:xfrm>
              <a:off x="1014413" y="3784600"/>
              <a:ext cx="168275" cy="301625"/>
            </a:xfrm>
            <a:custGeom>
              <a:avLst/>
              <a:gdLst>
                <a:gd name="T0" fmla="*/ 53 w 54"/>
                <a:gd name="T1" fmla="*/ 0 h 97"/>
                <a:gd name="T2" fmla="*/ 54 w 54"/>
                <a:gd name="T3" fmla="*/ 70 h 97"/>
                <a:gd name="T4" fmla="*/ 27 w 54"/>
                <a:gd name="T5" fmla="*/ 97 h 97"/>
                <a:gd name="T6" fmla="*/ 0 w 54"/>
                <a:gd name="T7" fmla="*/ 70 h 97"/>
                <a:gd name="T8" fmla="*/ 1 w 54"/>
                <a:gd name="T9" fmla="*/ 0 h 97"/>
                <a:gd name="T10" fmla="*/ 53 w 5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97">
                  <a:moveTo>
                    <a:pt x="53" y="0"/>
                  </a:moveTo>
                  <a:cubicBezTo>
                    <a:pt x="53" y="0"/>
                    <a:pt x="46" y="51"/>
                    <a:pt x="54" y="70"/>
                  </a:cubicBezTo>
                  <a:cubicBezTo>
                    <a:pt x="54" y="70"/>
                    <a:pt x="53" y="97"/>
                    <a:pt x="27" y="97"/>
                  </a:cubicBezTo>
                  <a:cubicBezTo>
                    <a:pt x="2" y="97"/>
                    <a:pt x="0" y="70"/>
                    <a:pt x="0" y="70"/>
                  </a:cubicBezTo>
                  <a:cubicBezTo>
                    <a:pt x="7" y="51"/>
                    <a:pt x="1" y="0"/>
                    <a:pt x="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8"/>
            <p:cNvSpPr>
              <a:spLocks/>
            </p:cNvSpPr>
            <p:nvPr/>
          </p:nvSpPr>
          <p:spPr bwMode="auto">
            <a:xfrm>
              <a:off x="1176338" y="3749675"/>
              <a:ext cx="50800" cy="103187"/>
            </a:xfrm>
            <a:custGeom>
              <a:avLst/>
              <a:gdLst>
                <a:gd name="T0" fmla="*/ 11 w 16"/>
                <a:gd name="T1" fmla="*/ 6 h 33"/>
                <a:gd name="T2" fmla="*/ 16 w 16"/>
                <a:gd name="T3" fmla="*/ 5 h 33"/>
                <a:gd name="T4" fmla="*/ 14 w 16"/>
                <a:gd name="T5" fmla="*/ 21 h 33"/>
                <a:gd name="T6" fmla="*/ 4 w 16"/>
                <a:gd name="T7" fmla="*/ 31 h 33"/>
                <a:gd name="T8" fmla="*/ 1 w 16"/>
                <a:gd name="T9" fmla="*/ 23 h 33"/>
                <a:gd name="T10" fmla="*/ 11 w 16"/>
                <a:gd name="T1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3">
                  <a:moveTo>
                    <a:pt x="11" y="6"/>
                  </a:moveTo>
                  <a:cubicBezTo>
                    <a:pt x="11" y="6"/>
                    <a:pt x="16" y="0"/>
                    <a:pt x="16" y="5"/>
                  </a:cubicBezTo>
                  <a:cubicBezTo>
                    <a:pt x="16" y="11"/>
                    <a:pt x="15" y="18"/>
                    <a:pt x="14" y="21"/>
                  </a:cubicBezTo>
                  <a:cubicBezTo>
                    <a:pt x="12" y="24"/>
                    <a:pt x="7" y="33"/>
                    <a:pt x="4" y="31"/>
                  </a:cubicBezTo>
                  <a:cubicBezTo>
                    <a:pt x="0" y="28"/>
                    <a:pt x="1" y="23"/>
                    <a:pt x="1" y="23"/>
                  </a:cubicBez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9"/>
            <p:cNvSpPr>
              <a:spLocks/>
            </p:cNvSpPr>
            <p:nvPr/>
          </p:nvSpPr>
          <p:spPr bwMode="auto">
            <a:xfrm>
              <a:off x="982663" y="3729038"/>
              <a:ext cx="41275" cy="107950"/>
            </a:xfrm>
            <a:custGeom>
              <a:avLst/>
              <a:gdLst>
                <a:gd name="T0" fmla="*/ 6 w 13"/>
                <a:gd name="T1" fmla="*/ 8 h 35"/>
                <a:gd name="T2" fmla="*/ 1 w 13"/>
                <a:gd name="T3" fmla="*/ 6 h 35"/>
                <a:gd name="T4" fmla="*/ 1 w 13"/>
                <a:gd name="T5" fmla="*/ 21 h 35"/>
                <a:gd name="T6" fmla="*/ 8 w 13"/>
                <a:gd name="T7" fmla="*/ 33 h 35"/>
                <a:gd name="T8" fmla="*/ 13 w 13"/>
                <a:gd name="T9" fmla="*/ 25 h 35"/>
                <a:gd name="T10" fmla="*/ 6 w 13"/>
                <a:gd name="T11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5">
                  <a:moveTo>
                    <a:pt x="6" y="8"/>
                  </a:moveTo>
                  <a:cubicBezTo>
                    <a:pt x="6" y="8"/>
                    <a:pt x="2" y="0"/>
                    <a:pt x="1" y="6"/>
                  </a:cubicBezTo>
                  <a:cubicBezTo>
                    <a:pt x="0" y="11"/>
                    <a:pt x="1" y="18"/>
                    <a:pt x="1" y="21"/>
                  </a:cubicBezTo>
                  <a:cubicBezTo>
                    <a:pt x="2" y="24"/>
                    <a:pt x="5" y="35"/>
                    <a:pt x="8" y="33"/>
                  </a:cubicBezTo>
                  <a:cubicBezTo>
                    <a:pt x="13" y="31"/>
                    <a:pt x="13" y="25"/>
                    <a:pt x="13" y="25"/>
                  </a:cubicBezTo>
                  <a:lnTo>
                    <a:pt x="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0"/>
            <p:cNvSpPr>
              <a:spLocks/>
            </p:cNvSpPr>
            <p:nvPr/>
          </p:nvSpPr>
          <p:spPr bwMode="auto">
            <a:xfrm>
              <a:off x="1001713" y="3625850"/>
              <a:ext cx="244475" cy="314325"/>
            </a:xfrm>
            <a:custGeom>
              <a:avLst/>
              <a:gdLst>
                <a:gd name="T0" fmla="*/ 0 w 78"/>
                <a:gd name="T1" fmla="*/ 43 h 101"/>
                <a:gd name="T2" fmla="*/ 3 w 78"/>
                <a:gd name="T3" fmla="*/ 65 h 101"/>
                <a:gd name="T4" fmla="*/ 11 w 78"/>
                <a:gd name="T5" fmla="*/ 85 h 101"/>
                <a:gd name="T6" fmla="*/ 29 w 78"/>
                <a:gd name="T7" fmla="*/ 100 h 101"/>
                <a:gd name="T8" fmla="*/ 48 w 78"/>
                <a:gd name="T9" fmla="*/ 89 h 101"/>
                <a:gd name="T10" fmla="*/ 60 w 78"/>
                <a:gd name="T11" fmla="*/ 70 h 101"/>
                <a:gd name="T12" fmla="*/ 67 w 78"/>
                <a:gd name="T13" fmla="*/ 48 h 101"/>
                <a:gd name="T14" fmla="*/ 43 w 78"/>
                <a:gd name="T15" fmla="*/ 3 h 101"/>
                <a:gd name="T16" fmla="*/ 0 w 78"/>
                <a:gd name="T17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1">
                  <a:moveTo>
                    <a:pt x="0" y="43"/>
                  </a:moveTo>
                  <a:cubicBezTo>
                    <a:pt x="0" y="43"/>
                    <a:pt x="2" y="60"/>
                    <a:pt x="3" y="65"/>
                  </a:cubicBezTo>
                  <a:cubicBezTo>
                    <a:pt x="4" y="71"/>
                    <a:pt x="5" y="78"/>
                    <a:pt x="11" y="85"/>
                  </a:cubicBezTo>
                  <a:cubicBezTo>
                    <a:pt x="16" y="91"/>
                    <a:pt x="17" y="99"/>
                    <a:pt x="29" y="100"/>
                  </a:cubicBezTo>
                  <a:cubicBezTo>
                    <a:pt x="40" y="101"/>
                    <a:pt x="43" y="94"/>
                    <a:pt x="48" y="89"/>
                  </a:cubicBezTo>
                  <a:cubicBezTo>
                    <a:pt x="56" y="82"/>
                    <a:pt x="58" y="76"/>
                    <a:pt x="60" y="70"/>
                  </a:cubicBezTo>
                  <a:cubicBezTo>
                    <a:pt x="62" y="65"/>
                    <a:pt x="67" y="48"/>
                    <a:pt x="67" y="48"/>
                  </a:cubicBezTo>
                  <a:cubicBezTo>
                    <a:pt x="67" y="48"/>
                    <a:pt x="78" y="7"/>
                    <a:pt x="43" y="3"/>
                  </a:cubicBezTo>
                  <a:cubicBezTo>
                    <a:pt x="7" y="0"/>
                    <a:pt x="0" y="43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1"/>
            <p:cNvSpPr>
              <a:spLocks/>
            </p:cNvSpPr>
            <p:nvPr/>
          </p:nvSpPr>
          <p:spPr bwMode="auto">
            <a:xfrm>
              <a:off x="982663" y="3567113"/>
              <a:ext cx="268288" cy="257175"/>
            </a:xfrm>
            <a:custGeom>
              <a:avLst/>
              <a:gdLst>
                <a:gd name="T0" fmla="*/ 68 w 86"/>
                <a:gd name="T1" fmla="*/ 83 h 83"/>
                <a:gd name="T2" fmla="*/ 70 w 86"/>
                <a:gd name="T3" fmla="*/ 56 h 83"/>
                <a:gd name="T4" fmla="*/ 62 w 86"/>
                <a:gd name="T5" fmla="*/ 45 h 83"/>
                <a:gd name="T6" fmla="*/ 68 w 86"/>
                <a:gd name="T7" fmla="*/ 57 h 83"/>
                <a:gd name="T8" fmla="*/ 57 w 86"/>
                <a:gd name="T9" fmla="*/ 44 h 83"/>
                <a:gd name="T10" fmla="*/ 50 w 86"/>
                <a:gd name="T11" fmla="*/ 33 h 83"/>
                <a:gd name="T12" fmla="*/ 56 w 86"/>
                <a:gd name="T13" fmla="*/ 49 h 83"/>
                <a:gd name="T14" fmla="*/ 40 w 86"/>
                <a:gd name="T15" fmla="*/ 36 h 83"/>
                <a:gd name="T16" fmla="*/ 33 w 86"/>
                <a:gd name="T17" fmla="*/ 33 h 83"/>
                <a:gd name="T18" fmla="*/ 41 w 86"/>
                <a:gd name="T19" fmla="*/ 40 h 83"/>
                <a:gd name="T20" fmla="*/ 28 w 86"/>
                <a:gd name="T21" fmla="*/ 33 h 83"/>
                <a:gd name="T22" fmla="*/ 28 w 86"/>
                <a:gd name="T23" fmla="*/ 39 h 83"/>
                <a:gd name="T24" fmla="*/ 20 w 86"/>
                <a:gd name="T25" fmla="*/ 36 h 83"/>
                <a:gd name="T26" fmla="*/ 19 w 86"/>
                <a:gd name="T27" fmla="*/ 43 h 83"/>
                <a:gd name="T28" fmla="*/ 11 w 86"/>
                <a:gd name="T29" fmla="*/ 53 h 83"/>
                <a:gd name="T30" fmla="*/ 9 w 86"/>
                <a:gd name="T31" fmla="*/ 65 h 83"/>
                <a:gd name="T32" fmla="*/ 8 w 86"/>
                <a:gd name="T33" fmla="*/ 76 h 83"/>
                <a:gd name="T34" fmla="*/ 4 w 86"/>
                <a:gd name="T35" fmla="*/ 67 h 83"/>
                <a:gd name="T36" fmla="*/ 0 w 86"/>
                <a:gd name="T37" fmla="*/ 53 h 83"/>
                <a:gd name="T38" fmla="*/ 1 w 86"/>
                <a:gd name="T39" fmla="*/ 36 h 83"/>
                <a:gd name="T40" fmla="*/ 2 w 86"/>
                <a:gd name="T41" fmla="*/ 27 h 83"/>
                <a:gd name="T42" fmla="*/ 5 w 86"/>
                <a:gd name="T43" fmla="*/ 22 h 83"/>
                <a:gd name="T44" fmla="*/ 13 w 86"/>
                <a:gd name="T45" fmla="*/ 13 h 83"/>
                <a:gd name="T46" fmla="*/ 17 w 86"/>
                <a:gd name="T47" fmla="*/ 7 h 83"/>
                <a:gd name="T48" fmla="*/ 24 w 86"/>
                <a:gd name="T49" fmla="*/ 10 h 83"/>
                <a:gd name="T50" fmla="*/ 42 w 86"/>
                <a:gd name="T51" fmla="*/ 1 h 83"/>
                <a:gd name="T52" fmla="*/ 33 w 86"/>
                <a:gd name="T53" fmla="*/ 6 h 83"/>
                <a:gd name="T54" fmla="*/ 54 w 86"/>
                <a:gd name="T55" fmla="*/ 5 h 83"/>
                <a:gd name="T56" fmla="*/ 68 w 86"/>
                <a:gd name="T57" fmla="*/ 10 h 83"/>
                <a:gd name="T58" fmla="*/ 62 w 86"/>
                <a:gd name="T59" fmla="*/ 12 h 83"/>
                <a:gd name="T60" fmla="*/ 77 w 86"/>
                <a:gd name="T61" fmla="*/ 15 h 83"/>
                <a:gd name="T62" fmla="*/ 72 w 86"/>
                <a:gd name="T63" fmla="*/ 17 h 83"/>
                <a:gd name="T64" fmla="*/ 84 w 86"/>
                <a:gd name="T65" fmla="*/ 33 h 83"/>
                <a:gd name="T66" fmla="*/ 80 w 86"/>
                <a:gd name="T67" fmla="*/ 28 h 83"/>
                <a:gd name="T68" fmla="*/ 85 w 86"/>
                <a:gd name="T69" fmla="*/ 50 h 83"/>
                <a:gd name="T70" fmla="*/ 80 w 86"/>
                <a:gd name="T71" fmla="*/ 65 h 83"/>
                <a:gd name="T72" fmla="*/ 74 w 86"/>
                <a:gd name="T73" fmla="*/ 73 h 83"/>
                <a:gd name="T74" fmla="*/ 68 w 86"/>
                <a:gd name="T7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83">
                  <a:moveTo>
                    <a:pt x="68" y="83"/>
                  </a:moveTo>
                  <a:cubicBezTo>
                    <a:pt x="68" y="83"/>
                    <a:pt x="73" y="63"/>
                    <a:pt x="70" y="56"/>
                  </a:cubicBezTo>
                  <a:cubicBezTo>
                    <a:pt x="68" y="51"/>
                    <a:pt x="62" y="45"/>
                    <a:pt x="62" y="45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7"/>
                    <a:pt x="59" y="52"/>
                    <a:pt x="57" y="44"/>
                  </a:cubicBezTo>
                  <a:cubicBezTo>
                    <a:pt x="54" y="37"/>
                    <a:pt x="50" y="33"/>
                    <a:pt x="50" y="33"/>
                  </a:cubicBezTo>
                  <a:cubicBezTo>
                    <a:pt x="51" y="36"/>
                    <a:pt x="56" y="49"/>
                    <a:pt x="56" y="49"/>
                  </a:cubicBezTo>
                  <a:cubicBezTo>
                    <a:pt x="56" y="49"/>
                    <a:pt x="50" y="39"/>
                    <a:pt x="40" y="36"/>
                  </a:cubicBezTo>
                  <a:cubicBezTo>
                    <a:pt x="36" y="34"/>
                    <a:pt x="33" y="33"/>
                    <a:pt x="33" y="33"/>
                  </a:cubicBezTo>
                  <a:cubicBezTo>
                    <a:pt x="34" y="37"/>
                    <a:pt x="41" y="40"/>
                    <a:pt x="41" y="40"/>
                  </a:cubicBezTo>
                  <a:cubicBezTo>
                    <a:pt x="33" y="39"/>
                    <a:pt x="28" y="33"/>
                    <a:pt x="28" y="33"/>
                  </a:cubicBezTo>
                  <a:cubicBezTo>
                    <a:pt x="28" y="33"/>
                    <a:pt x="26" y="37"/>
                    <a:pt x="28" y="3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1" y="38"/>
                    <a:pt x="19" y="43"/>
                  </a:cubicBezTo>
                  <a:cubicBezTo>
                    <a:pt x="17" y="48"/>
                    <a:pt x="12" y="48"/>
                    <a:pt x="11" y="53"/>
                  </a:cubicBezTo>
                  <a:cubicBezTo>
                    <a:pt x="11" y="57"/>
                    <a:pt x="9" y="63"/>
                    <a:pt x="9" y="65"/>
                  </a:cubicBezTo>
                  <a:cubicBezTo>
                    <a:pt x="9" y="68"/>
                    <a:pt x="8" y="76"/>
                    <a:pt x="8" y="76"/>
                  </a:cubicBezTo>
                  <a:cubicBezTo>
                    <a:pt x="8" y="76"/>
                    <a:pt x="6" y="70"/>
                    <a:pt x="4" y="67"/>
                  </a:cubicBezTo>
                  <a:cubicBezTo>
                    <a:pt x="4" y="67"/>
                    <a:pt x="1" y="60"/>
                    <a:pt x="0" y="53"/>
                  </a:cubicBezTo>
                  <a:cubicBezTo>
                    <a:pt x="0" y="49"/>
                    <a:pt x="1" y="39"/>
                    <a:pt x="1" y="36"/>
                  </a:cubicBezTo>
                  <a:cubicBezTo>
                    <a:pt x="1" y="32"/>
                    <a:pt x="2" y="27"/>
                    <a:pt x="2" y="27"/>
                  </a:cubicBezTo>
                  <a:cubicBezTo>
                    <a:pt x="2" y="27"/>
                    <a:pt x="4" y="26"/>
                    <a:pt x="5" y="22"/>
                  </a:cubicBezTo>
                  <a:cubicBezTo>
                    <a:pt x="6" y="19"/>
                    <a:pt x="11" y="14"/>
                    <a:pt x="13" y="13"/>
                  </a:cubicBezTo>
                  <a:cubicBezTo>
                    <a:pt x="15" y="12"/>
                    <a:pt x="16" y="7"/>
                    <a:pt x="17" y="7"/>
                  </a:cubicBezTo>
                  <a:cubicBezTo>
                    <a:pt x="18" y="7"/>
                    <a:pt x="24" y="10"/>
                    <a:pt x="24" y="10"/>
                  </a:cubicBezTo>
                  <a:cubicBezTo>
                    <a:pt x="24" y="10"/>
                    <a:pt x="24" y="0"/>
                    <a:pt x="42" y="1"/>
                  </a:cubicBezTo>
                  <a:cubicBezTo>
                    <a:pt x="42" y="1"/>
                    <a:pt x="34" y="4"/>
                    <a:pt x="33" y="6"/>
                  </a:cubicBezTo>
                  <a:cubicBezTo>
                    <a:pt x="33" y="6"/>
                    <a:pt x="48" y="2"/>
                    <a:pt x="54" y="5"/>
                  </a:cubicBezTo>
                  <a:cubicBezTo>
                    <a:pt x="60" y="8"/>
                    <a:pt x="68" y="10"/>
                    <a:pt x="68" y="10"/>
                  </a:cubicBezTo>
                  <a:cubicBezTo>
                    <a:pt x="68" y="10"/>
                    <a:pt x="65" y="12"/>
                    <a:pt x="62" y="12"/>
                  </a:cubicBezTo>
                  <a:cubicBezTo>
                    <a:pt x="62" y="12"/>
                    <a:pt x="72" y="16"/>
                    <a:pt x="77" y="15"/>
                  </a:cubicBezTo>
                  <a:cubicBezTo>
                    <a:pt x="77" y="15"/>
                    <a:pt x="75" y="17"/>
                    <a:pt x="72" y="17"/>
                  </a:cubicBezTo>
                  <a:cubicBezTo>
                    <a:pt x="72" y="17"/>
                    <a:pt x="82" y="23"/>
                    <a:pt x="84" y="33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8"/>
                    <a:pt x="86" y="40"/>
                    <a:pt x="85" y="50"/>
                  </a:cubicBezTo>
                  <a:cubicBezTo>
                    <a:pt x="85" y="56"/>
                    <a:pt x="83" y="59"/>
                    <a:pt x="80" y="65"/>
                  </a:cubicBezTo>
                  <a:cubicBezTo>
                    <a:pt x="78" y="71"/>
                    <a:pt x="74" y="73"/>
                    <a:pt x="74" y="73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2"/>
            <p:cNvSpPr>
              <a:spLocks/>
            </p:cNvSpPr>
            <p:nvPr/>
          </p:nvSpPr>
          <p:spPr bwMode="auto">
            <a:xfrm>
              <a:off x="949326" y="6323013"/>
              <a:ext cx="177800" cy="204787"/>
            </a:xfrm>
            <a:custGeom>
              <a:avLst/>
              <a:gdLst>
                <a:gd name="T0" fmla="*/ 53 w 57"/>
                <a:gd name="T1" fmla="*/ 6 h 66"/>
                <a:gd name="T2" fmla="*/ 56 w 57"/>
                <a:gd name="T3" fmla="*/ 24 h 66"/>
                <a:gd name="T4" fmla="*/ 56 w 57"/>
                <a:gd name="T5" fmla="*/ 34 h 66"/>
                <a:gd name="T6" fmla="*/ 51 w 57"/>
                <a:gd name="T7" fmla="*/ 41 h 66"/>
                <a:gd name="T8" fmla="*/ 52 w 57"/>
                <a:gd name="T9" fmla="*/ 54 h 66"/>
                <a:gd name="T10" fmla="*/ 32 w 57"/>
                <a:gd name="T11" fmla="*/ 66 h 66"/>
                <a:gd name="T12" fmla="*/ 1 w 57"/>
                <a:gd name="T13" fmla="*/ 56 h 66"/>
                <a:gd name="T14" fmla="*/ 4 w 57"/>
                <a:gd name="T15" fmla="*/ 33 h 66"/>
                <a:gd name="T16" fmla="*/ 10 w 57"/>
                <a:gd name="T17" fmla="*/ 17 h 66"/>
                <a:gd name="T18" fmla="*/ 14 w 57"/>
                <a:gd name="T19" fmla="*/ 0 h 66"/>
                <a:gd name="T20" fmla="*/ 53 w 57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66">
                  <a:moveTo>
                    <a:pt x="53" y="6"/>
                  </a:moveTo>
                  <a:cubicBezTo>
                    <a:pt x="53" y="6"/>
                    <a:pt x="56" y="17"/>
                    <a:pt x="56" y="2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7" y="37"/>
                    <a:pt x="51" y="41"/>
                  </a:cubicBezTo>
                  <a:cubicBezTo>
                    <a:pt x="51" y="41"/>
                    <a:pt x="52" y="53"/>
                    <a:pt x="52" y="54"/>
                  </a:cubicBezTo>
                  <a:cubicBezTo>
                    <a:pt x="52" y="56"/>
                    <a:pt x="46" y="66"/>
                    <a:pt x="32" y="66"/>
                  </a:cubicBezTo>
                  <a:cubicBezTo>
                    <a:pt x="18" y="66"/>
                    <a:pt x="2" y="63"/>
                    <a:pt x="1" y="56"/>
                  </a:cubicBezTo>
                  <a:cubicBezTo>
                    <a:pt x="0" y="50"/>
                    <a:pt x="2" y="37"/>
                    <a:pt x="4" y="33"/>
                  </a:cubicBezTo>
                  <a:cubicBezTo>
                    <a:pt x="6" y="29"/>
                    <a:pt x="9" y="22"/>
                    <a:pt x="10" y="17"/>
                  </a:cubicBezTo>
                  <a:cubicBezTo>
                    <a:pt x="10" y="12"/>
                    <a:pt x="14" y="0"/>
                    <a:pt x="14" y="0"/>
                  </a:cubicBezTo>
                  <a:lnTo>
                    <a:pt x="5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3"/>
            <p:cNvSpPr>
              <a:spLocks/>
            </p:cNvSpPr>
            <p:nvPr/>
          </p:nvSpPr>
          <p:spPr bwMode="auto">
            <a:xfrm>
              <a:off x="1139826" y="6072188"/>
              <a:ext cx="139700" cy="269875"/>
            </a:xfrm>
            <a:custGeom>
              <a:avLst/>
              <a:gdLst>
                <a:gd name="T0" fmla="*/ 41 w 45"/>
                <a:gd name="T1" fmla="*/ 1 h 87"/>
                <a:gd name="T2" fmla="*/ 44 w 45"/>
                <a:gd name="T3" fmla="*/ 37 h 87"/>
                <a:gd name="T4" fmla="*/ 38 w 45"/>
                <a:gd name="T5" fmla="*/ 70 h 87"/>
                <a:gd name="T6" fmla="*/ 21 w 45"/>
                <a:gd name="T7" fmla="*/ 86 h 87"/>
                <a:gd name="T8" fmla="*/ 4 w 45"/>
                <a:gd name="T9" fmla="*/ 69 h 87"/>
                <a:gd name="T10" fmla="*/ 0 w 45"/>
                <a:gd name="T11" fmla="*/ 41 h 87"/>
                <a:gd name="T12" fmla="*/ 8 w 45"/>
                <a:gd name="T13" fmla="*/ 7 h 87"/>
                <a:gd name="T14" fmla="*/ 9 w 45"/>
                <a:gd name="T15" fmla="*/ 0 h 87"/>
                <a:gd name="T16" fmla="*/ 41 w 45"/>
                <a:gd name="T17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7">
                  <a:moveTo>
                    <a:pt x="41" y="1"/>
                  </a:moveTo>
                  <a:cubicBezTo>
                    <a:pt x="41" y="1"/>
                    <a:pt x="44" y="30"/>
                    <a:pt x="44" y="37"/>
                  </a:cubicBezTo>
                  <a:cubicBezTo>
                    <a:pt x="45" y="43"/>
                    <a:pt x="38" y="66"/>
                    <a:pt x="38" y="70"/>
                  </a:cubicBezTo>
                  <a:cubicBezTo>
                    <a:pt x="38" y="73"/>
                    <a:pt x="26" y="84"/>
                    <a:pt x="21" y="86"/>
                  </a:cubicBezTo>
                  <a:cubicBezTo>
                    <a:pt x="16" y="87"/>
                    <a:pt x="8" y="80"/>
                    <a:pt x="4" y="69"/>
                  </a:cubicBezTo>
                  <a:cubicBezTo>
                    <a:pt x="0" y="58"/>
                    <a:pt x="0" y="44"/>
                    <a:pt x="0" y="41"/>
                  </a:cubicBezTo>
                  <a:cubicBezTo>
                    <a:pt x="0" y="38"/>
                    <a:pt x="7" y="10"/>
                    <a:pt x="8" y="7"/>
                  </a:cubicBezTo>
                  <a:cubicBezTo>
                    <a:pt x="8" y="3"/>
                    <a:pt x="9" y="0"/>
                    <a:pt x="9" y="0"/>
                  </a:cubicBezTo>
                  <a:lnTo>
                    <a:pt x="4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4"/>
            <p:cNvSpPr>
              <a:spLocks/>
            </p:cNvSpPr>
            <p:nvPr/>
          </p:nvSpPr>
          <p:spPr bwMode="auto">
            <a:xfrm>
              <a:off x="820738" y="4718050"/>
              <a:ext cx="539750" cy="1676400"/>
            </a:xfrm>
            <a:custGeom>
              <a:avLst/>
              <a:gdLst>
                <a:gd name="T0" fmla="*/ 89 w 173"/>
                <a:gd name="T1" fmla="*/ 119 h 540"/>
                <a:gd name="T2" fmla="*/ 83 w 173"/>
                <a:gd name="T3" fmla="*/ 231 h 540"/>
                <a:gd name="T4" fmla="*/ 79 w 173"/>
                <a:gd name="T5" fmla="*/ 288 h 540"/>
                <a:gd name="T6" fmla="*/ 73 w 173"/>
                <a:gd name="T7" fmla="*/ 315 h 540"/>
                <a:gd name="T8" fmla="*/ 97 w 173"/>
                <a:gd name="T9" fmla="*/ 471 h 540"/>
                <a:gd name="T10" fmla="*/ 98 w 173"/>
                <a:gd name="T11" fmla="*/ 533 h 540"/>
                <a:gd name="T12" fmla="*/ 72 w 173"/>
                <a:gd name="T13" fmla="*/ 532 h 540"/>
                <a:gd name="T14" fmla="*/ 44 w 173"/>
                <a:gd name="T15" fmla="*/ 540 h 540"/>
                <a:gd name="T16" fmla="*/ 30 w 173"/>
                <a:gd name="T17" fmla="*/ 489 h 540"/>
                <a:gd name="T18" fmla="*/ 20 w 173"/>
                <a:gd name="T19" fmla="*/ 428 h 540"/>
                <a:gd name="T20" fmla="*/ 8 w 173"/>
                <a:gd name="T21" fmla="*/ 317 h 540"/>
                <a:gd name="T22" fmla="*/ 5 w 173"/>
                <a:gd name="T23" fmla="*/ 247 h 540"/>
                <a:gd name="T24" fmla="*/ 5 w 173"/>
                <a:gd name="T25" fmla="*/ 177 h 540"/>
                <a:gd name="T26" fmla="*/ 3 w 173"/>
                <a:gd name="T27" fmla="*/ 75 h 540"/>
                <a:gd name="T28" fmla="*/ 19 w 173"/>
                <a:gd name="T29" fmla="*/ 0 h 540"/>
                <a:gd name="T30" fmla="*/ 153 w 173"/>
                <a:gd name="T31" fmla="*/ 0 h 540"/>
                <a:gd name="T32" fmla="*/ 173 w 173"/>
                <a:gd name="T33" fmla="*/ 114 h 540"/>
                <a:gd name="T34" fmla="*/ 164 w 173"/>
                <a:gd name="T35" fmla="*/ 285 h 540"/>
                <a:gd name="T36" fmla="*/ 159 w 173"/>
                <a:gd name="T37" fmla="*/ 311 h 540"/>
                <a:gd name="T38" fmla="*/ 162 w 173"/>
                <a:gd name="T39" fmla="*/ 366 h 540"/>
                <a:gd name="T40" fmla="*/ 148 w 173"/>
                <a:gd name="T41" fmla="*/ 420 h 540"/>
                <a:gd name="T42" fmla="*/ 146 w 173"/>
                <a:gd name="T43" fmla="*/ 454 h 540"/>
                <a:gd name="T44" fmla="*/ 125 w 173"/>
                <a:gd name="T45" fmla="*/ 465 h 540"/>
                <a:gd name="T46" fmla="*/ 104 w 173"/>
                <a:gd name="T47" fmla="*/ 456 h 540"/>
                <a:gd name="T48" fmla="*/ 101 w 173"/>
                <a:gd name="T49" fmla="*/ 425 h 540"/>
                <a:gd name="T50" fmla="*/ 98 w 173"/>
                <a:gd name="T51" fmla="*/ 391 h 540"/>
                <a:gd name="T52" fmla="*/ 99 w 173"/>
                <a:gd name="T53" fmla="*/ 371 h 540"/>
                <a:gd name="T54" fmla="*/ 92 w 173"/>
                <a:gd name="T55" fmla="*/ 312 h 540"/>
                <a:gd name="T56" fmla="*/ 92 w 173"/>
                <a:gd name="T57" fmla="*/ 260 h 540"/>
                <a:gd name="T58" fmla="*/ 89 w 173"/>
                <a:gd name="T59" fmla="*/ 11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3" h="540">
                  <a:moveTo>
                    <a:pt x="89" y="119"/>
                  </a:moveTo>
                  <a:cubicBezTo>
                    <a:pt x="89" y="119"/>
                    <a:pt x="84" y="224"/>
                    <a:pt x="83" y="231"/>
                  </a:cubicBezTo>
                  <a:cubicBezTo>
                    <a:pt x="82" y="237"/>
                    <a:pt x="80" y="275"/>
                    <a:pt x="79" y="288"/>
                  </a:cubicBezTo>
                  <a:cubicBezTo>
                    <a:pt x="77" y="301"/>
                    <a:pt x="73" y="315"/>
                    <a:pt x="73" y="315"/>
                  </a:cubicBezTo>
                  <a:cubicBezTo>
                    <a:pt x="73" y="315"/>
                    <a:pt x="97" y="464"/>
                    <a:pt x="97" y="471"/>
                  </a:cubicBezTo>
                  <a:cubicBezTo>
                    <a:pt x="97" y="478"/>
                    <a:pt x="98" y="533"/>
                    <a:pt x="98" y="533"/>
                  </a:cubicBezTo>
                  <a:cubicBezTo>
                    <a:pt x="98" y="533"/>
                    <a:pt x="84" y="532"/>
                    <a:pt x="72" y="532"/>
                  </a:cubicBezTo>
                  <a:cubicBezTo>
                    <a:pt x="61" y="533"/>
                    <a:pt x="44" y="540"/>
                    <a:pt x="44" y="540"/>
                  </a:cubicBezTo>
                  <a:cubicBezTo>
                    <a:pt x="44" y="540"/>
                    <a:pt x="33" y="497"/>
                    <a:pt x="30" y="489"/>
                  </a:cubicBezTo>
                  <a:cubicBezTo>
                    <a:pt x="27" y="481"/>
                    <a:pt x="22" y="440"/>
                    <a:pt x="20" y="428"/>
                  </a:cubicBezTo>
                  <a:cubicBezTo>
                    <a:pt x="19" y="417"/>
                    <a:pt x="11" y="341"/>
                    <a:pt x="8" y="317"/>
                  </a:cubicBezTo>
                  <a:cubicBezTo>
                    <a:pt x="6" y="293"/>
                    <a:pt x="7" y="257"/>
                    <a:pt x="5" y="247"/>
                  </a:cubicBezTo>
                  <a:cubicBezTo>
                    <a:pt x="3" y="237"/>
                    <a:pt x="5" y="177"/>
                    <a:pt x="5" y="177"/>
                  </a:cubicBezTo>
                  <a:cubicBezTo>
                    <a:pt x="5" y="177"/>
                    <a:pt x="0" y="101"/>
                    <a:pt x="3" y="75"/>
                  </a:cubicBezTo>
                  <a:cubicBezTo>
                    <a:pt x="6" y="50"/>
                    <a:pt x="19" y="0"/>
                    <a:pt x="1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73" y="94"/>
                    <a:pt x="173" y="114"/>
                  </a:cubicBezTo>
                  <a:cubicBezTo>
                    <a:pt x="173" y="134"/>
                    <a:pt x="166" y="280"/>
                    <a:pt x="164" y="285"/>
                  </a:cubicBezTo>
                  <a:cubicBezTo>
                    <a:pt x="163" y="291"/>
                    <a:pt x="159" y="308"/>
                    <a:pt x="159" y="311"/>
                  </a:cubicBezTo>
                  <a:cubicBezTo>
                    <a:pt x="159" y="314"/>
                    <a:pt x="162" y="359"/>
                    <a:pt x="162" y="366"/>
                  </a:cubicBezTo>
                  <a:cubicBezTo>
                    <a:pt x="162" y="376"/>
                    <a:pt x="152" y="392"/>
                    <a:pt x="148" y="420"/>
                  </a:cubicBezTo>
                  <a:cubicBezTo>
                    <a:pt x="147" y="428"/>
                    <a:pt x="146" y="454"/>
                    <a:pt x="146" y="454"/>
                  </a:cubicBezTo>
                  <a:cubicBezTo>
                    <a:pt x="146" y="454"/>
                    <a:pt x="132" y="464"/>
                    <a:pt x="125" y="465"/>
                  </a:cubicBezTo>
                  <a:cubicBezTo>
                    <a:pt x="118" y="466"/>
                    <a:pt x="104" y="456"/>
                    <a:pt x="104" y="456"/>
                  </a:cubicBezTo>
                  <a:cubicBezTo>
                    <a:pt x="104" y="456"/>
                    <a:pt x="101" y="432"/>
                    <a:pt x="101" y="425"/>
                  </a:cubicBezTo>
                  <a:cubicBezTo>
                    <a:pt x="101" y="418"/>
                    <a:pt x="98" y="391"/>
                    <a:pt x="98" y="391"/>
                  </a:cubicBezTo>
                  <a:cubicBezTo>
                    <a:pt x="98" y="391"/>
                    <a:pt x="98" y="381"/>
                    <a:pt x="99" y="371"/>
                  </a:cubicBezTo>
                  <a:cubicBezTo>
                    <a:pt x="100" y="360"/>
                    <a:pt x="95" y="322"/>
                    <a:pt x="92" y="312"/>
                  </a:cubicBezTo>
                  <a:cubicBezTo>
                    <a:pt x="89" y="303"/>
                    <a:pt x="86" y="281"/>
                    <a:pt x="92" y="260"/>
                  </a:cubicBezTo>
                  <a:cubicBezTo>
                    <a:pt x="97" y="238"/>
                    <a:pt x="89" y="119"/>
                    <a:pt x="8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5"/>
            <p:cNvSpPr>
              <a:spLocks/>
            </p:cNvSpPr>
            <p:nvPr/>
          </p:nvSpPr>
          <p:spPr bwMode="auto">
            <a:xfrm>
              <a:off x="1466851" y="5041900"/>
              <a:ext cx="47625" cy="68262"/>
            </a:xfrm>
            <a:custGeom>
              <a:avLst/>
              <a:gdLst>
                <a:gd name="T0" fmla="*/ 0 w 15"/>
                <a:gd name="T1" fmla="*/ 1 h 22"/>
                <a:gd name="T2" fmla="*/ 0 w 15"/>
                <a:gd name="T3" fmla="*/ 15 h 22"/>
                <a:gd name="T4" fmla="*/ 7 w 15"/>
                <a:gd name="T5" fmla="*/ 19 h 22"/>
                <a:gd name="T6" fmla="*/ 14 w 15"/>
                <a:gd name="T7" fmla="*/ 9 h 22"/>
                <a:gd name="T8" fmla="*/ 12 w 15"/>
                <a:gd name="T9" fmla="*/ 3 h 22"/>
                <a:gd name="T10" fmla="*/ 0 w 15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">
                  <a:moveTo>
                    <a:pt x="0" y="1"/>
                  </a:moveTo>
                  <a:cubicBezTo>
                    <a:pt x="0" y="1"/>
                    <a:pt x="0" y="12"/>
                    <a:pt x="0" y="15"/>
                  </a:cubicBezTo>
                  <a:cubicBezTo>
                    <a:pt x="1" y="17"/>
                    <a:pt x="4" y="22"/>
                    <a:pt x="7" y="19"/>
                  </a:cubicBezTo>
                  <a:cubicBezTo>
                    <a:pt x="10" y="17"/>
                    <a:pt x="14" y="9"/>
                    <a:pt x="14" y="9"/>
                  </a:cubicBezTo>
                  <a:cubicBezTo>
                    <a:pt x="14" y="9"/>
                    <a:pt x="15" y="5"/>
                    <a:pt x="12" y="3"/>
                  </a:cubicBezTo>
                  <a:cubicBezTo>
                    <a:pt x="9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6"/>
            <p:cNvSpPr>
              <a:spLocks/>
            </p:cNvSpPr>
            <p:nvPr/>
          </p:nvSpPr>
          <p:spPr bwMode="auto">
            <a:xfrm>
              <a:off x="1460501" y="4970463"/>
              <a:ext cx="115888" cy="147637"/>
            </a:xfrm>
            <a:custGeom>
              <a:avLst/>
              <a:gdLst>
                <a:gd name="T0" fmla="*/ 29 w 37"/>
                <a:gd name="T1" fmla="*/ 2 h 48"/>
                <a:gd name="T2" fmla="*/ 33 w 37"/>
                <a:gd name="T3" fmla="*/ 17 h 48"/>
                <a:gd name="T4" fmla="*/ 37 w 37"/>
                <a:gd name="T5" fmla="*/ 27 h 48"/>
                <a:gd name="T6" fmla="*/ 32 w 37"/>
                <a:gd name="T7" fmla="*/ 34 h 48"/>
                <a:gd name="T8" fmla="*/ 28 w 37"/>
                <a:gd name="T9" fmla="*/ 36 h 48"/>
                <a:gd name="T10" fmla="*/ 21 w 37"/>
                <a:gd name="T11" fmla="*/ 46 h 48"/>
                <a:gd name="T12" fmla="*/ 16 w 37"/>
                <a:gd name="T13" fmla="*/ 47 h 48"/>
                <a:gd name="T14" fmla="*/ 10 w 37"/>
                <a:gd name="T15" fmla="*/ 34 h 48"/>
                <a:gd name="T16" fmla="*/ 4 w 37"/>
                <a:gd name="T17" fmla="*/ 35 h 48"/>
                <a:gd name="T18" fmla="*/ 0 w 37"/>
                <a:gd name="T19" fmla="*/ 28 h 48"/>
                <a:gd name="T20" fmla="*/ 1 w 37"/>
                <a:gd name="T21" fmla="*/ 8 h 48"/>
                <a:gd name="T22" fmla="*/ 2 w 37"/>
                <a:gd name="T23" fmla="*/ 0 h 48"/>
                <a:gd name="T24" fmla="*/ 29 w 37"/>
                <a:gd name="T25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48">
                  <a:moveTo>
                    <a:pt x="29" y="2"/>
                  </a:moveTo>
                  <a:cubicBezTo>
                    <a:pt x="29" y="2"/>
                    <a:pt x="32" y="13"/>
                    <a:pt x="33" y="17"/>
                  </a:cubicBezTo>
                  <a:cubicBezTo>
                    <a:pt x="34" y="20"/>
                    <a:pt x="37" y="26"/>
                    <a:pt x="37" y="27"/>
                  </a:cubicBezTo>
                  <a:cubicBezTo>
                    <a:pt x="37" y="29"/>
                    <a:pt x="33" y="33"/>
                    <a:pt x="32" y="34"/>
                  </a:cubicBezTo>
                  <a:cubicBezTo>
                    <a:pt x="32" y="35"/>
                    <a:pt x="28" y="36"/>
                    <a:pt x="28" y="36"/>
                  </a:cubicBezTo>
                  <a:cubicBezTo>
                    <a:pt x="28" y="36"/>
                    <a:pt x="22" y="45"/>
                    <a:pt x="21" y="46"/>
                  </a:cubicBezTo>
                  <a:cubicBezTo>
                    <a:pt x="20" y="46"/>
                    <a:pt x="17" y="48"/>
                    <a:pt x="16" y="47"/>
                  </a:cubicBezTo>
                  <a:cubicBezTo>
                    <a:pt x="15" y="46"/>
                    <a:pt x="10" y="34"/>
                    <a:pt x="10" y="34"/>
                  </a:cubicBezTo>
                  <a:cubicBezTo>
                    <a:pt x="10" y="34"/>
                    <a:pt x="6" y="35"/>
                    <a:pt x="4" y="35"/>
                  </a:cubicBezTo>
                  <a:cubicBezTo>
                    <a:pt x="2" y="35"/>
                    <a:pt x="1" y="32"/>
                    <a:pt x="0" y="28"/>
                  </a:cubicBezTo>
                  <a:cubicBezTo>
                    <a:pt x="0" y="25"/>
                    <a:pt x="1" y="12"/>
                    <a:pt x="1" y="8"/>
                  </a:cubicBezTo>
                  <a:cubicBezTo>
                    <a:pt x="1" y="4"/>
                    <a:pt x="2" y="0"/>
                    <a:pt x="2" y="0"/>
                  </a:cubicBezTo>
                  <a:lnTo>
                    <a:pt x="2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7"/>
            <p:cNvSpPr>
              <a:spLocks/>
            </p:cNvSpPr>
            <p:nvPr/>
          </p:nvSpPr>
          <p:spPr bwMode="auto">
            <a:xfrm>
              <a:off x="1439863" y="4922838"/>
              <a:ext cx="120650" cy="87312"/>
            </a:xfrm>
            <a:custGeom>
              <a:avLst/>
              <a:gdLst>
                <a:gd name="T0" fmla="*/ 37 w 39"/>
                <a:gd name="T1" fmla="*/ 0 h 28"/>
                <a:gd name="T2" fmla="*/ 39 w 39"/>
                <a:gd name="T3" fmla="*/ 24 h 28"/>
                <a:gd name="T4" fmla="*/ 22 w 39"/>
                <a:gd name="T5" fmla="*/ 24 h 28"/>
                <a:gd name="T6" fmla="*/ 2 w 39"/>
                <a:gd name="T7" fmla="*/ 28 h 28"/>
                <a:gd name="T8" fmla="*/ 0 w 39"/>
                <a:gd name="T9" fmla="*/ 1 h 28"/>
                <a:gd name="T10" fmla="*/ 37 w 3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8">
                  <a:moveTo>
                    <a:pt x="37" y="0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24" y="24"/>
                    <a:pt x="22" y="24"/>
                  </a:cubicBezTo>
                  <a:cubicBezTo>
                    <a:pt x="20" y="24"/>
                    <a:pt x="2" y="28"/>
                    <a:pt x="2" y="28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18"/>
            <p:cNvSpPr>
              <a:spLocks noChangeArrowheads="1"/>
            </p:cNvSpPr>
            <p:nvPr/>
          </p:nvSpPr>
          <p:spPr bwMode="auto">
            <a:xfrm>
              <a:off x="1485901" y="5137150"/>
              <a:ext cx="190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9"/>
            <p:cNvSpPr>
              <a:spLocks/>
            </p:cNvSpPr>
            <p:nvPr/>
          </p:nvSpPr>
          <p:spPr bwMode="auto">
            <a:xfrm>
              <a:off x="1463676" y="5168900"/>
              <a:ext cx="128588" cy="654050"/>
            </a:xfrm>
            <a:custGeom>
              <a:avLst/>
              <a:gdLst>
                <a:gd name="T0" fmla="*/ 36 w 41"/>
                <a:gd name="T1" fmla="*/ 0 h 211"/>
                <a:gd name="T2" fmla="*/ 41 w 41"/>
                <a:gd name="T3" fmla="*/ 5 h 211"/>
                <a:gd name="T4" fmla="*/ 41 w 41"/>
                <a:gd name="T5" fmla="*/ 206 h 211"/>
                <a:gd name="T6" fmla="*/ 36 w 41"/>
                <a:gd name="T7" fmla="*/ 211 h 211"/>
                <a:gd name="T8" fmla="*/ 0 w 41"/>
                <a:gd name="T9" fmla="*/ 211 h 211"/>
                <a:gd name="T10" fmla="*/ 0 w 41"/>
                <a:gd name="T11" fmla="*/ 0 h 211"/>
                <a:gd name="T12" fmla="*/ 36 w 41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1">
                  <a:moveTo>
                    <a:pt x="36" y="0"/>
                  </a:moveTo>
                  <a:cubicBezTo>
                    <a:pt x="38" y="0"/>
                    <a:pt x="41" y="2"/>
                    <a:pt x="41" y="5"/>
                  </a:cubicBezTo>
                  <a:cubicBezTo>
                    <a:pt x="41" y="206"/>
                    <a:pt x="41" y="206"/>
                    <a:pt x="41" y="206"/>
                  </a:cubicBezTo>
                  <a:cubicBezTo>
                    <a:pt x="41" y="209"/>
                    <a:pt x="38" y="211"/>
                    <a:pt x="36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0"/>
            <p:cNvSpPr>
              <a:spLocks/>
            </p:cNvSpPr>
            <p:nvPr/>
          </p:nvSpPr>
          <p:spPr bwMode="auto">
            <a:xfrm>
              <a:off x="1404938" y="5168900"/>
              <a:ext cx="39688" cy="654050"/>
            </a:xfrm>
            <a:custGeom>
              <a:avLst/>
              <a:gdLst>
                <a:gd name="T0" fmla="*/ 5 w 13"/>
                <a:gd name="T1" fmla="*/ 0 h 211"/>
                <a:gd name="T2" fmla="*/ 13 w 13"/>
                <a:gd name="T3" fmla="*/ 0 h 211"/>
                <a:gd name="T4" fmla="*/ 13 w 13"/>
                <a:gd name="T5" fmla="*/ 211 h 211"/>
                <a:gd name="T6" fmla="*/ 5 w 13"/>
                <a:gd name="T7" fmla="*/ 211 h 211"/>
                <a:gd name="T8" fmla="*/ 0 w 13"/>
                <a:gd name="T9" fmla="*/ 206 h 211"/>
                <a:gd name="T10" fmla="*/ 0 w 13"/>
                <a:gd name="T11" fmla="*/ 5 h 211"/>
                <a:gd name="T12" fmla="*/ 5 w 13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11">
                  <a:moveTo>
                    <a:pt x="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2" y="211"/>
                    <a:pt x="0" y="209"/>
                    <a:pt x="0" y="20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444626" y="5168900"/>
              <a:ext cx="19050" cy="654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473201" y="5159375"/>
              <a:ext cx="44450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3"/>
            <p:cNvSpPr>
              <a:spLocks/>
            </p:cNvSpPr>
            <p:nvPr/>
          </p:nvSpPr>
          <p:spPr bwMode="auto">
            <a:xfrm>
              <a:off x="1479551" y="5035550"/>
              <a:ext cx="31750" cy="107950"/>
            </a:xfrm>
            <a:custGeom>
              <a:avLst/>
              <a:gdLst>
                <a:gd name="T0" fmla="*/ 0 w 10"/>
                <a:gd name="T1" fmla="*/ 33 h 35"/>
                <a:gd name="T2" fmla="*/ 5 w 10"/>
                <a:gd name="T3" fmla="*/ 35 h 35"/>
                <a:gd name="T4" fmla="*/ 10 w 10"/>
                <a:gd name="T5" fmla="*/ 33 h 35"/>
                <a:gd name="T6" fmla="*/ 10 w 10"/>
                <a:gd name="T7" fmla="*/ 5 h 35"/>
                <a:gd name="T8" fmla="*/ 5 w 10"/>
                <a:gd name="T9" fmla="*/ 0 h 35"/>
                <a:gd name="T10" fmla="*/ 0 w 10"/>
                <a:gd name="T11" fmla="*/ 5 h 35"/>
                <a:gd name="T12" fmla="*/ 0 w 10"/>
                <a:gd name="T1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5">
                  <a:moveTo>
                    <a:pt x="0" y="33"/>
                  </a:moveTo>
                  <a:cubicBezTo>
                    <a:pt x="0" y="34"/>
                    <a:pt x="3" y="35"/>
                    <a:pt x="5" y="35"/>
                  </a:cubicBezTo>
                  <a:cubicBezTo>
                    <a:pt x="8" y="35"/>
                    <a:pt x="10" y="34"/>
                    <a:pt x="10" y="3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4"/>
            <p:cNvSpPr>
              <a:spLocks/>
            </p:cNvSpPr>
            <p:nvPr/>
          </p:nvSpPr>
          <p:spPr bwMode="auto">
            <a:xfrm>
              <a:off x="1314451" y="4054475"/>
              <a:ext cx="258763" cy="936625"/>
            </a:xfrm>
            <a:custGeom>
              <a:avLst/>
              <a:gdLst>
                <a:gd name="T0" fmla="*/ 33 w 83"/>
                <a:gd name="T1" fmla="*/ 3 h 302"/>
                <a:gd name="T2" fmla="*/ 40 w 83"/>
                <a:gd name="T3" fmla="*/ 9 h 302"/>
                <a:gd name="T4" fmla="*/ 48 w 83"/>
                <a:gd name="T5" fmla="*/ 63 h 302"/>
                <a:gd name="T6" fmla="*/ 55 w 83"/>
                <a:gd name="T7" fmla="*/ 78 h 302"/>
                <a:gd name="T8" fmla="*/ 65 w 83"/>
                <a:gd name="T9" fmla="*/ 128 h 302"/>
                <a:gd name="T10" fmla="*/ 75 w 83"/>
                <a:gd name="T11" fmla="*/ 202 h 302"/>
                <a:gd name="T12" fmla="*/ 83 w 83"/>
                <a:gd name="T13" fmla="*/ 297 h 302"/>
                <a:gd name="T14" fmla="*/ 60 w 83"/>
                <a:gd name="T15" fmla="*/ 296 h 302"/>
                <a:gd name="T16" fmla="*/ 36 w 83"/>
                <a:gd name="T17" fmla="*/ 302 h 302"/>
                <a:gd name="T18" fmla="*/ 26 w 83"/>
                <a:gd name="T19" fmla="*/ 215 h 302"/>
                <a:gd name="T20" fmla="*/ 24 w 83"/>
                <a:gd name="T21" fmla="*/ 189 h 302"/>
                <a:gd name="T22" fmla="*/ 15 w 83"/>
                <a:gd name="T23" fmla="*/ 151 h 302"/>
                <a:gd name="T24" fmla="*/ 0 w 83"/>
                <a:gd name="T25" fmla="*/ 94 h 302"/>
                <a:gd name="T26" fmla="*/ 33 w 83"/>
                <a:gd name="T27" fmla="*/ 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302">
                  <a:moveTo>
                    <a:pt x="33" y="3"/>
                  </a:moveTo>
                  <a:cubicBezTo>
                    <a:pt x="33" y="3"/>
                    <a:pt x="37" y="0"/>
                    <a:pt x="40" y="9"/>
                  </a:cubicBezTo>
                  <a:cubicBezTo>
                    <a:pt x="43" y="19"/>
                    <a:pt x="48" y="63"/>
                    <a:pt x="48" y="63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62" y="117"/>
                    <a:pt x="65" y="128"/>
                  </a:cubicBezTo>
                  <a:cubicBezTo>
                    <a:pt x="68" y="140"/>
                    <a:pt x="73" y="184"/>
                    <a:pt x="75" y="202"/>
                  </a:cubicBezTo>
                  <a:cubicBezTo>
                    <a:pt x="78" y="221"/>
                    <a:pt x="83" y="297"/>
                    <a:pt x="83" y="297"/>
                  </a:cubicBezTo>
                  <a:cubicBezTo>
                    <a:pt x="83" y="297"/>
                    <a:pt x="71" y="295"/>
                    <a:pt x="60" y="296"/>
                  </a:cubicBezTo>
                  <a:cubicBezTo>
                    <a:pt x="50" y="297"/>
                    <a:pt x="36" y="302"/>
                    <a:pt x="36" y="302"/>
                  </a:cubicBezTo>
                  <a:cubicBezTo>
                    <a:pt x="36" y="302"/>
                    <a:pt x="27" y="222"/>
                    <a:pt x="26" y="215"/>
                  </a:cubicBezTo>
                  <a:cubicBezTo>
                    <a:pt x="25" y="207"/>
                    <a:pt x="24" y="189"/>
                    <a:pt x="24" y="189"/>
                  </a:cubicBezTo>
                  <a:cubicBezTo>
                    <a:pt x="24" y="189"/>
                    <a:pt x="16" y="159"/>
                    <a:pt x="15" y="151"/>
                  </a:cubicBezTo>
                  <a:cubicBezTo>
                    <a:pt x="13" y="142"/>
                    <a:pt x="0" y="94"/>
                    <a:pt x="0" y="94"/>
                  </a:cubicBezTo>
                  <a:cubicBezTo>
                    <a:pt x="0" y="94"/>
                    <a:pt x="11" y="55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5"/>
            <p:cNvSpPr>
              <a:spLocks noEditPoints="1"/>
            </p:cNvSpPr>
            <p:nvPr/>
          </p:nvSpPr>
          <p:spPr bwMode="auto">
            <a:xfrm>
              <a:off x="636588" y="4911725"/>
              <a:ext cx="136525" cy="247650"/>
            </a:xfrm>
            <a:custGeom>
              <a:avLst/>
              <a:gdLst>
                <a:gd name="T0" fmla="*/ 6 w 44"/>
                <a:gd name="T1" fmla="*/ 59 h 80"/>
                <a:gd name="T2" fmla="*/ 14 w 44"/>
                <a:gd name="T3" fmla="*/ 75 h 80"/>
                <a:gd name="T4" fmla="*/ 25 w 44"/>
                <a:gd name="T5" fmla="*/ 76 h 80"/>
                <a:gd name="T6" fmla="*/ 29 w 44"/>
                <a:gd name="T7" fmla="*/ 77 h 80"/>
                <a:gd name="T8" fmla="*/ 38 w 44"/>
                <a:gd name="T9" fmla="*/ 80 h 80"/>
                <a:gd name="T10" fmla="*/ 39 w 44"/>
                <a:gd name="T11" fmla="*/ 77 h 80"/>
                <a:gd name="T12" fmla="*/ 43 w 44"/>
                <a:gd name="T13" fmla="*/ 76 h 80"/>
                <a:gd name="T14" fmla="*/ 43 w 44"/>
                <a:gd name="T15" fmla="*/ 74 h 80"/>
                <a:gd name="T16" fmla="*/ 31 w 44"/>
                <a:gd name="T17" fmla="*/ 70 h 80"/>
                <a:gd name="T18" fmla="*/ 26 w 44"/>
                <a:gd name="T19" fmla="*/ 67 h 80"/>
                <a:gd name="T20" fmla="*/ 33 w 44"/>
                <a:gd name="T21" fmla="*/ 64 h 80"/>
                <a:gd name="T22" fmla="*/ 38 w 44"/>
                <a:gd name="T23" fmla="*/ 56 h 80"/>
                <a:gd name="T24" fmla="*/ 34 w 44"/>
                <a:gd name="T25" fmla="*/ 32 h 80"/>
                <a:gd name="T26" fmla="*/ 29 w 44"/>
                <a:gd name="T27" fmla="*/ 0 h 80"/>
                <a:gd name="T28" fmla="*/ 3 w 44"/>
                <a:gd name="T29" fmla="*/ 5 h 80"/>
                <a:gd name="T30" fmla="*/ 0 w 44"/>
                <a:gd name="T31" fmla="*/ 37 h 80"/>
                <a:gd name="T32" fmla="*/ 0 w 44"/>
                <a:gd name="T33" fmla="*/ 52 h 80"/>
                <a:gd name="T34" fmla="*/ 6 w 44"/>
                <a:gd name="T35" fmla="*/ 59 h 80"/>
                <a:gd name="T36" fmla="*/ 21 w 44"/>
                <a:gd name="T37" fmla="*/ 57 h 80"/>
                <a:gd name="T38" fmla="*/ 19 w 44"/>
                <a:gd name="T39" fmla="*/ 49 h 80"/>
                <a:gd name="T40" fmla="*/ 25 w 44"/>
                <a:gd name="T41" fmla="*/ 45 h 80"/>
                <a:gd name="T42" fmla="*/ 27 w 44"/>
                <a:gd name="T43" fmla="*/ 52 h 80"/>
                <a:gd name="T44" fmla="*/ 21 w 44"/>
                <a:gd name="T45" fmla="*/ 5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80">
                  <a:moveTo>
                    <a:pt x="6" y="59"/>
                  </a:moveTo>
                  <a:cubicBezTo>
                    <a:pt x="6" y="61"/>
                    <a:pt x="14" y="74"/>
                    <a:pt x="14" y="75"/>
                  </a:cubicBezTo>
                  <a:cubicBezTo>
                    <a:pt x="15" y="76"/>
                    <a:pt x="25" y="76"/>
                    <a:pt x="25" y="76"/>
                  </a:cubicBezTo>
                  <a:cubicBezTo>
                    <a:pt x="25" y="76"/>
                    <a:pt x="26" y="76"/>
                    <a:pt x="29" y="77"/>
                  </a:cubicBezTo>
                  <a:cubicBezTo>
                    <a:pt x="32" y="79"/>
                    <a:pt x="37" y="80"/>
                    <a:pt x="38" y="80"/>
                  </a:cubicBezTo>
                  <a:cubicBezTo>
                    <a:pt x="39" y="79"/>
                    <a:pt x="39" y="77"/>
                    <a:pt x="39" y="77"/>
                  </a:cubicBezTo>
                  <a:cubicBezTo>
                    <a:pt x="39" y="77"/>
                    <a:pt x="41" y="77"/>
                    <a:pt x="43" y="76"/>
                  </a:cubicBezTo>
                  <a:cubicBezTo>
                    <a:pt x="44" y="76"/>
                    <a:pt x="43" y="74"/>
                    <a:pt x="43" y="74"/>
                  </a:cubicBezTo>
                  <a:cubicBezTo>
                    <a:pt x="42" y="69"/>
                    <a:pt x="31" y="70"/>
                    <a:pt x="31" y="70"/>
                  </a:cubicBezTo>
                  <a:cubicBezTo>
                    <a:pt x="30" y="70"/>
                    <a:pt x="26" y="67"/>
                    <a:pt x="26" y="67"/>
                  </a:cubicBezTo>
                  <a:cubicBezTo>
                    <a:pt x="26" y="67"/>
                    <a:pt x="27" y="67"/>
                    <a:pt x="33" y="64"/>
                  </a:cubicBezTo>
                  <a:cubicBezTo>
                    <a:pt x="38" y="61"/>
                    <a:pt x="38" y="58"/>
                    <a:pt x="38" y="56"/>
                  </a:cubicBezTo>
                  <a:cubicBezTo>
                    <a:pt x="37" y="54"/>
                    <a:pt x="34" y="34"/>
                    <a:pt x="34" y="32"/>
                  </a:cubicBezTo>
                  <a:cubicBezTo>
                    <a:pt x="33" y="30"/>
                    <a:pt x="29" y="0"/>
                    <a:pt x="29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0" y="33"/>
                    <a:pt x="0" y="37"/>
                  </a:cubicBezTo>
                  <a:cubicBezTo>
                    <a:pt x="1" y="40"/>
                    <a:pt x="1" y="48"/>
                    <a:pt x="0" y="52"/>
                  </a:cubicBezTo>
                  <a:cubicBezTo>
                    <a:pt x="0" y="55"/>
                    <a:pt x="5" y="58"/>
                    <a:pt x="6" y="59"/>
                  </a:cubicBezTo>
                  <a:close/>
                  <a:moveTo>
                    <a:pt x="21" y="57"/>
                  </a:moveTo>
                  <a:cubicBezTo>
                    <a:pt x="21" y="57"/>
                    <a:pt x="19" y="51"/>
                    <a:pt x="19" y="49"/>
                  </a:cubicBezTo>
                  <a:cubicBezTo>
                    <a:pt x="19" y="47"/>
                    <a:pt x="24" y="41"/>
                    <a:pt x="25" y="45"/>
                  </a:cubicBezTo>
                  <a:cubicBezTo>
                    <a:pt x="25" y="45"/>
                    <a:pt x="26" y="50"/>
                    <a:pt x="27" y="52"/>
                  </a:cubicBezTo>
                  <a:cubicBezTo>
                    <a:pt x="27" y="52"/>
                    <a:pt x="22" y="53"/>
                    <a:pt x="2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6"/>
            <p:cNvSpPr>
              <a:spLocks/>
            </p:cNvSpPr>
            <p:nvPr/>
          </p:nvSpPr>
          <p:spPr bwMode="auto">
            <a:xfrm>
              <a:off x="633413" y="4922838"/>
              <a:ext cx="122238" cy="87312"/>
            </a:xfrm>
            <a:custGeom>
              <a:avLst/>
              <a:gdLst>
                <a:gd name="T0" fmla="*/ 2 w 39"/>
                <a:gd name="T1" fmla="*/ 0 h 28"/>
                <a:gd name="T2" fmla="*/ 0 w 39"/>
                <a:gd name="T3" fmla="*/ 24 h 28"/>
                <a:gd name="T4" fmla="*/ 17 w 39"/>
                <a:gd name="T5" fmla="*/ 24 h 28"/>
                <a:gd name="T6" fmla="*/ 37 w 39"/>
                <a:gd name="T7" fmla="*/ 28 h 28"/>
                <a:gd name="T8" fmla="*/ 39 w 39"/>
                <a:gd name="T9" fmla="*/ 1 h 28"/>
                <a:gd name="T10" fmla="*/ 2 w 3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8">
                  <a:moveTo>
                    <a:pt x="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6" y="24"/>
                    <a:pt x="17" y="24"/>
                  </a:cubicBezTo>
                  <a:cubicBezTo>
                    <a:pt x="19" y="24"/>
                    <a:pt x="37" y="28"/>
                    <a:pt x="37" y="28"/>
                  </a:cubicBezTo>
                  <a:cubicBezTo>
                    <a:pt x="39" y="1"/>
                    <a:pt x="39" y="1"/>
                    <a:pt x="39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7"/>
            <p:cNvSpPr>
              <a:spLocks/>
            </p:cNvSpPr>
            <p:nvPr/>
          </p:nvSpPr>
          <p:spPr bwMode="auto">
            <a:xfrm>
              <a:off x="623888" y="4054475"/>
              <a:ext cx="255588" cy="936625"/>
            </a:xfrm>
            <a:custGeom>
              <a:avLst/>
              <a:gdLst>
                <a:gd name="T0" fmla="*/ 49 w 82"/>
                <a:gd name="T1" fmla="*/ 3 h 302"/>
                <a:gd name="T2" fmla="*/ 42 w 82"/>
                <a:gd name="T3" fmla="*/ 9 h 302"/>
                <a:gd name="T4" fmla="*/ 35 w 82"/>
                <a:gd name="T5" fmla="*/ 63 h 302"/>
                <a:gd name="T6" fmla="*/ 27 w 82"/>
                <a:gd name="T7" fmla="*/ 78 h 302"/>
                <a:gd name="T8" fmla="*/ 18 w 82"/>
                <a:gd name="T9" fmla="*/ 128 h 302"/>
                <a:gd name="T10" fmla="*/ 7 w 82"/>
                <a:gd name="T11" fmla="*/ 215 h 302"/>
                <a:gd name="T12" fmla="*/ 0 w 82"/>
                <a:gd name="T13" fmla="*/ 297 h 302"/>
                <a:gd name="T14" fmla="*/ 22 w 82"/>
                <a:gd name="T15" fmla="*/ 296 h 302"/>
                <a:gd name="T16" fmla="*/ 46 w 82"/>
                <a:gd name="T17" fmla="*/ 302 h 302"/>
                <a:gd name="T18" fmla="*/ 56 w 82"/>
                <a:gd name="T19" fmla="*/ 215 h 302"/>
                <a:gd name="T20" fmla="*/ 59 w 82"/>
                <a:gd name="T21" fmla="*/ 189 h 302"/>
                <a:gd name="T22" fmla="*/ 68 w 82"/>
                <a:gd name="T23" fmla="*/ 151 h 302"/>
                <a:gd name="T24" fmla="*/ 82 w 82"/>
                <a:gd name="T25" fmla="*/ 94 h 302"/>
                <a:gd name="T26" fmla="*/ 49 w 82"/>
                <a:gd name="T27" fmla="*/ 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302">
                  <a:moveTo>
                    <a:pt x="49" y="3"/>
                  </a:moveTo>
                  <a:cubicBezTo>
                    <a:pt x="49" y="3"/>
                    <a:pt x="45" y="0"/>
                    <a:pt x="42" y="9"/>
                  </a:cubicBezTo>
                  <a:cubicBezTo>
                    <a:pt x="39" y="19"/>
                    <a:pt x="35" y="63"/>
                    <a:pt x="35" y="63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1" y="117"/>
                    <a:pt x="18" y="128"/>
                  </a:cubicBezTo>
                  <a:cubicBezTo>
                    <a:pt x="14" y="140"/>
                    <a:pt x="9" y="197"/>
                    <a:pt x="7" y="215"/>
                  </a:cubicBezTo>
                  <a:cubicBezTo>
                    <a:pt x="5" y="233"/>
                    <a:pt x="0" y="297"/>
                    <a:pt x="0" y="297"/>
                  </a:cubicBezTo>
                  <a:cubicBezTo>
                    <a:pt x="0" y="297"/>
                    <a:pt x="12" y="295"/>
                    <a:pt x="22" y="296"/>
                  </a:cubicBezTo>
                  <a:cubicBezTo>
                    <a:pt x="32" y="297"/>
                    <a:pt x="46" y="302"/>
                    <a:pt x="46" y="302"/>
                  </a:cubicBezTo>
                  <a:cubicBezTo>
                    <a:pt x="46" y="302"/>
                    <a:pt x="55" y="222"/>
                    <a:pt x="56" y="215"/>
                  </a:cubicBezTo>
                  <a:cubicBezTo>
                    <a:pt x="57" y="207"/>
                    <a:pt x="59" y="189"/>
                    <a:pt x="59" y="189"/>
                  </a:cubicBezTo>
                  <a:cubicBezTo>
                    <a:pt x="59" y="189"/>
                    <a:pt x="66" y="159"/>
                    <a:pt x="68" y="151"/>
                  </a:cubicBezTo>
                  <a:cubicBezTo>
                    <a:pt x="69" y="142"/>
                    <a:pt x="82" y="94"/>
                    <a:pt x="82" y="94"/>
                  </a:cubicBezTo>
                  <a:cubicBezTo>
                    <a:pt x="82" y="94"/>
                    <a:pt x="72" y="55"/>
                    <a:pt x="4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8"/>
            <p:cNvSpPr>
              <a:spLocks/>
            </p:cNvSpPr>
            <p:nvPr/>
          </p:nvSpPr>
          <p:spPr bwMode="auto">
            <a:xfrm>
              <a:off x="823913" y="3963988"/>
              <a:ext cx="549275" cy="568325"/>
            </a:xfrm>
            <a:custGeom>
              <a:avLst/>
              <a:gdLst>
                <a:gd name="T0" fmla="*/ 88 w 176"/>
                <a:gd name="T1" fmla="*/ 183 h 183"/>
                <a:gd name="T2" fmla="*/ 0 w 176"/>
                <a:gd name="T3" fmla="*/ 33 h 183"/>
                <a:gd name="T4" fmla="*/ 62 w 176"/>
                <a:gd name="T5" fmla="*/ 0 h 183"/>
                <a:gd name="T6" fmla="*/ 88 w 176"/>
                <a:gd name="T7" fmla="*/ 8 h 183"/>
                <a:gd name="T8" fmla="*/ 114 w 176"/>
                <a:gd name="T9" fmla="*/ 0 h 183"/>
                <a:gd name="T10" fmla="*/ 176 w 176"/>
                <a:gd name="T11" fmla="*/ 33 h 183"/>
                <a:gd name="T12" fmla="*/ 88 w 176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83">
                  <a:moveTo>
                    <a:pt x="88" y="183"/>
                  </a:moveTo>
                  <a:cubicBezTo>
                    <a:pt x="8" y="183"/>
                    <a:pt x="0" y="33"/>
                    <a:pt x="0" y="33"/>
                  </a:cubicBezTo>
                  <a:cubicBezTo>
                    <a:pt x="49" y="18"/>
                    <a:pt x="62" y="0"/>
                    <a:pt x="62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6" y="18"/>
                    <a:pt x="176" y="33"/>
                  </a:cubicBezTo>
                  <a:cubicBezTo>
                    <a:pt x="176" y="33"/>
                    <a:pt x="167" y="183"/>
                    <a:pt x="8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9"/>
            <p:cNvSpPr>
              <a:spLocks/>
            </p:cNvSpPr>
            <p:nvPr/>
          </p:nvSpPr>
          <p:spPr bwMode="auto">
            <a:xfrm>
              <a:off x="1052513" y="3995738"/>
              <a:ext cx="90488" cy="65087"/>
            </a:xfrm>
            <a:custGeom>
              <a:avLst/>
              <a:gdLst>
                <a:gd name="T0" fmla="*/ 15 w 29"/>
                <a:gd name="T1" fmla="*/ 21 h 21"/>
                <a:gd name="T2" fmla="*/ 8 w 29"/>
                <a:gd name="T3" fmla="*/ 21 h 21"/>
                <a:gd name="T4" fmla="*/ 0 w 29"/>
                <a:gd name="T5" fmla="*/ 4 h 21"/>
                <a:gd name="T6" fmla="*/ 15 w 29"/>
                <a:gd name="T7" fmla="*/ 0 h 21"/>
                <a:gd name="T8" fmla="*/ 29 w 29"/>
                <a:gd name="T9" fmla="*/ 4 h 21"/>
                <a:gd name="T10" fmla="*/ 21 w 29"/>
                <a:gd name="T11" fmla="*/ 21 h 21"/>
                <a:gd name="T12" fmla="*/ 15 w 2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1">
                  <a:moveTo>
                    <a:pt x="15" y="21"/>
                  </a:moveTo>
                  <a:cubicBezTo>
                    <a:pt x="12" y="21"/>
                    <a:pt x="10" y="21"/>
                    <a:pt x="8" y="21"/>
                  </a:cubicBezTo>
                  <a:cubicBezTo>
                    <a:pt x="5" y="15"/>
                    <a:pt x="0" y="5"/>
                    <a:pt x="0" y="4"/>
                  </a:cubicBezTo>
                  <a:cubicBezTo>
                    <a:pt x="0" y="2"/>
                    <a:pt x="7" y="0"/>
                    <a:pt x="15" y="0"/>
                  </a:cubicBezTo>
                  <a:cubicBezTo>
                    <a:pt x="23" y="0"/>
                    <a:pt x="29" y="2"/>
                    <a:pt x="29" y="4"/>
                  </a:cubicBezTo>
                  <a:cubicBezTo>
                    <a:pt x="29" y="5"/>
                    <a:pt x="25" y="15"/>
                    <a:pt x="21" y="21"/>
                  </a:cubicBezTo>
                  <a:cubicBezTo>
                    <a:pt x="19" y="21"/>
                    <a:pt x="17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0"/>
            <p:cNvSpPr>
              <a:spLocks/>
            </p:cNvSpPr>
            <p:nvPr/>
          </p:nvSpPr>
          <p:spPr bwMode="auto">
            <a:xfrm>
              <a:off x="1027113" y="4060825"/>
              <a:ext cx="139700" cy="763587"/>
            </a:xfrm>
            <a:custGeom>
              <a:avLst/>
              <a:gdLst>
                <a:gd name="T0" fmla="*/ 8 w 45"/>
                <a:gd name="T1" fmla="*/ 30 h 246"/>
                <a:gd name="T2" fmla="*/ 16 w 45"/>
                <a:gd name="T3" fmla="*/ 0 h 246"/>
                <a:gd name="T4" fmla="*/ 23 w 45"/>
                <a:gd name="T5" fmla="*/ 0 h 246"/>
                <a:gd name="T6" fmla="*/ 29 w 45"/>
                <a:gd name="T7" fmla="*/ 0 h 246"/>
                <a:gd name="T8" fmla="*/ 29 w 45"/>
                <a:gd name="T9" fmla="*/ 0 h 246"/>
                <a:gd name="T10" fmla="*/ 29 w 45"/>
                <a:gd name="T11" fmla="*/ 0 h 246"/>
                <a:gd name="T12" fmla="*/ 37 w 45"/>
                <a:gd name="T13" fmla="*/ 30 h 246"/>
                <a:gd name="T14" fmla="*/ 45 w 45"/>
                <a:gd name="T15" fmla="*/ 218 h 246"/>
                <a:gd name="T16" fmla="*/ 23 w 45"/>
                <a:gd name="T17" fmla="*/ 246 h 246"/>
                <a:gd name="T18" fmla="*/ 0 w 45"/>
                <a:gd name="T19" fmla="*/ 218 h 246"/>
                <a:gd name="T20" fmla="*/ 8 w 45"/>
                <a:gd name="T21" fmla="*/ 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46">
                  <a:moveTo>
                    <a:pt x="8" y="30"/>
                  </a:moveTo>
                  <a:cubicBezTo>
                    <a:pt x="10" y="18"/>
                    <a:pt x="16" y="0"/>
                    <a:pt x="16" y="0"/>
                  </a:cubicBezTo>
                  <a:cubicBezTo>
                    <a:pt x="18" y="0"/>
                    <a:pt x="20" y="0"/>
                    <a:pt x="23" y="0"/>
                  </a:cubicBezTo>
                  <a:cubicBezTo>
                    <a:pt x="25" y="0"/>
                    <a:pt x="2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5" y="18"/>
                    <a:pt x="37" y="30"/>
                  </a:cubicBezTo>
                  <a:cubicBezTo>
                    <a:pt x="39" y="37"/>
                    <a:pt x="45" y="218"/>
                    <a:pt x="45" y="218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7" y="37"/>
                    <a:pt x="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1"/>
            <p:cNvSpPr>
              <a:spLocks/>
            </p:cNvSpPr>
            <p:nvPr/>
          </p:nvSpPr>
          <p:spPr bwMode="auto">
            <a:xfrm>
              <a:off x="1098551" y="3924300"/>
              <a:ext cx="100013" cy="169862"/>
            </a:xfrm>
            <a:custGeom>
              <a:avLst/>
              <a:gdLst>
                <a:gd name="T0" fmla="*/ 0 w 32"/>
                <a:gd name="T1" fmla="*/ 21 h 55"/>
                <a:gd name="T2" fmla="*/ 24 w 32"/>
                <a:gd name="T3" fmla="*/ 0 h 55"/>
                <a:gd name="T4" fmla="*/ 31 w 32"/>
                <a:gd name="T5" fmla="*/ 13 h 55"/>
                <a:gd name="T6" fmla="*/ 19 w 32"/>
                <a:gd name="T7" fmla="*/ 55 h 55"/>
                <a:gd name="T8" fmla="*/ 6 w 32"/>
                <a:gd name="T9" fmla="*/ 23 h 55"/>
                <a:gd name="T10" fmla="*/ 0 w 32"/>
                <a:gd name="T1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55">
                  <a:moveTo>
                    <a:pt x="0" y="21"/>
                  </a:moveTo>
                  <a:cubicBezTo>
                    <a:pt x="13" y="14"/>
                    <a:pt x="24" y="0"/>
                    <a:pt x="24" y="0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2" y="31"/>
                    <a:pt x="19" y="55"/>
                  </a:cubicBezTo>
                  <a:cubicBezTo>
                    <a:pt x="19" y="55"/>
                    <a:pt x="7" y="24"/>
                    <a:pt x="6" y="23"/>
                  </a:cubicBezTo>
                  <a:cubicBezTo>
                    <a:pt x="5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2"/>
            <p:cNvSpPr>
              <a:spLocks/>
            </p:cNvSpPr>
            <p:nvPr/>
          </p:nvSpPr>
          <p:spPr bwMode="auto">
            <a:xfrm>
              <a:off x="998538" y="3924300"/>
              <a:ext cx="100013" cy="169862"/>
            </a:xfrm>
            <a:custGeom>
              <a:avLst/>
              <a:gdLst>
                <a:gd name="T0" fmla="*/ 32 w 32"/>
                <a:gd name="T1" fmla="*/ 21 h 55"/>
                <a:gd name="T2" fmla="*/ 7 w 32"/>
                <a:gd name="T3" fmla="*/ 0 h 55"/>
                <a:gd name="T4" fmla="*/ 1 w 32"/>
                <a:gd name="T5" fmla="*/ 13 h 55"/>
                <a:gd name="T6" fmla="*/ 12 w 32"/>
                <a:gd name="T7" fmla="*/ 55 h 55"/>
                <a:gd name="T8" fmla="*/ 25 w 32"/>
                <a:gd name="T9" fmla="*/ 23 h 55"/>
                <a:gd name="T10" fmla="*/ 32 w 32"/>
                <a:gd name="T1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55">
                  <a:moveTo>
                    <a:pt x="32" y="21"/>
                  </a:moveTo>
                  <a:cubicBezTo>
                    <a:pt x="18" y="14"/>
                    <a:pt x="7" y="0"/>
                    <a:pt x="7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31"/>
                    <a:pt x="12" y="55"/>
                  </a:cubicBezTo>
                  <a:cubicBezTo>
                    <a:pt x="12" y="55"/>
                    <a:pt x="25" y="24"/>
                    <a:pt x="25" y="23"/>
                  </a:cubicBezTo>
                  <a:cubicBezTo>
                    <a:pt x="26" y="22"/>
                    <a:pt x="32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33"/>
            <p:cNvSpPr>
              <a:spLocks/>
            </p:cNvSpPr>
            <p:nvPr/>
          </p:nvSpPr>
          <p:spPr bwMode="auto">
            <a:xfrm>
              <a:off x="776288" y="3986213"/>
              <a:ext cx="641350" cy="1131887"/>
            </a:xfrm>
            <a:custGeom>
              <a:avLst/>
              <a:gdLst>
                <a:gd name="T0" fmla="*/ 103 w 205"/>
                <a:gd name="T1" fmla="*/ 273 h 365"/>
                <a:gd name="T2" fmla="*/ 90 w 205"/>
                <a:gd name="T3" fmla="*/ 339 h 365"/>
                <a:gd name="T4" fmla="*/ 61 w 205"/>
                <a:gd name="T5" fmla="*/ 365 h 365"/>
                <a:gd name="T6" fmla="*/ 5 w 205"/>
                <a:gd name="T7" fmla="*/ 355 h 365"/>
                <a:gd name="T8" fmla="*/ 9 w 205"/>
                <a:gd name="T9" fmla="*/ 302 h 365"/>
                <a:gd name="T10" fmla="*/ 23 w 205"/>
                <a:gd name="T11" fmla="*/ 212 h 365"/>
                <a:gd name="T12" fmla="*/ 25 w 205"/>
                <a:gd name="T13" fmla="*/ 135 h 365"/>
                <a:gd name="T14" fmla="*/ 0 w 205"/>
                <a:gd name="T15" fmla="*/ 25 h 365"/>
                <a:gd name="T16" fmla="*/ 65 w 205"/>
                <a:gd name="T17" fmla="*/ 0 h 365"/>
                <a:gd name="T18" fmla="*/ 103 w 205"/>
                <a:gd name="T19" fmla="*/ 137 h 365"/>
                <a:gd name="T20" fmla="*/ 140 w 205"/>
                <a:gd name="T21" fmla="*/ 0 h 365"/>
                <a:gd name="T22" fmla="*/ 205 w 205"/>
                <a:gd name="T23" fmla="*/ 25 h 365"/>
                <a:gd name="T24" fmla="*/ 181 w 205"/>
                <a:gd name="T25" fmla="*/ 135 h 365"/>
                <a:gd name="T26" fmla="*/ 182 w 205"/>
                <a:gd name="T27" fmla="*/ 212 h 365"/>
                <a:gd name="T28" fmla="*/ 196 w 205"/>
                <a:gd name="T29" fmla="*/ 302 h 365"/>
                <a:gd name="T30" fmla="*/ 201 w 205"/>
                <a:gd name="T31" fmla="*/ 355 h 365"/>
                <a:gd name="T32" fmla="*/ 144 w 205"/>
                <a:gd name="T33" fmla="*/ 365 h 365"/>
                <a:gd name="T34" fmla="*/ 115 w 205"/>
                <a:gd name="T35" fmla="*/ 339 h 365"/>
                <a:gd name="T36" fmla="*/ 103 w 205"/>
                <a:gd name="T37" fmla="*/ 27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65">
                  <a:moveTo>
                    <a:pt x="103" y="273"/>
                  </a:moveTo>
                  <a:cubicBezTo>
                    <a:pt x="103" y="273"/>
                    <a:pt x="95" y="322"/>
                    <a:pt x="90" y="339"/>
                  </a:cubicBezTo>
                  <a:cubicBezTo>
                    <a:pt x="83" y="364"/>
                    <a:pt x="61" y="365"/>
                    <a:pt x="61" y="365"/>
                  </a:cubicBezTo>
                  <a:cubicBezTo>
                    <a:pt x="21" y="362"/>
                    <a:pt x="5" y="355"/>
                    <a:pt x="5" y="355"/>
                  </a:cubicBezTo>
                  <a:cubicBezTo>
                    <a:pt x="5" y="355"/>
                    <a:pt x="7" y="331"/>
                    <a:pt x="9" y="302"/>
                  </a:cubicBezTo>
                  <a:cubicBezTo>
                    <a:pt x="11" y="272"/>
                    <a:pt x="21" y="227"/>
                    <a:pt x="23" y="212"/>
                  </a:cubicBezTo>
                  <a:cubicBezTo>
                    <a:pt x="26" y="197"/>
                    <a:pt x="25" y="135"/>
                    <a:pt x="25" y="135"/>
                  </a:cubicBezTo>
                  <a:cubicBezTo>
                    <a:pt x="10" y="85"/>
                    <a:pt x="0" y="25"/>
                    <a:pt x="0" y="25"/>
                  </a:cubicBezTo>
                  <a:cubicBezTo>
                    <a:pt x="19" y="20"/>
                    <a:pt x="65" y="0"/>
                    <a:pt x="65" y="0"/>
                  </a:cubicBezTo>
                  <a:cubicBezTo>
                    <a:pt x="65" y="0"/>
                    <a:pt x="56" y="62"/>
                    <a:pt x="103" y="137"/>
                  </a:cubicBezTo>
                  <a:cubicBezTo>
                    <a:pt x="150" y="62"/>
                    <a:pt x="140" y="0"/>
                    <a:pt x="140" y="0"/>
                  </a:cubicBezTo>
                  <a:cubicBezTo>
                    <a:pt x="140" y="0"/>
                    <a:pt x="186" y="20"/>
                    <a:pt x="205" y="25"/>
                  </a:cubicBezTo>
                  <a:cubicBezTo>
                    <a:pt x="205" y="25"/>
                    <a:pt x="195" y="85"/>
                    <a:pt x="181" y="135"/>
                  </a:cubicBezTo>
                  <a:cubicBezTo>
                    <a:pt x="181" y="135"/>
                    <a:pt x="180" y="197"/>
                    <a:pt x="182" y="212"/>
                  </a:cubicBezTo>
                  <a:cubicBezTo>
                    <a:pt x="185" y="227"/>
                    <a:pt x="194" y="272"/>
                    <a:pt x="196" y="302"/>
                  </a:cubicBezTo>
                  <a:cubicBezTo>
                    <a:pt x="198" y="331"/>
                    <a:pt x="201" y="355"/>
                    <a:pt x="201" y="355"/>
                  </a:cubicBezTo>
                  <a:cubicBezTo>
                    <a:pt x="201" y="355"/>
                    <a:pt x="185" y="362"/>
                    <a:pt x="144" y="365"/>
                  </a:cubicBezTo>
                  <a:cubicBezTo>
                    <a:pt x="144" y="365"/>
                    <a:pt x="122" y="364"/>
                    <a:pt x="115" y="339"/>
                  </a:cubicBezTo>
                  <a:cubicBezTo>
                    <a:pt x="110" y="322"/>
                    <a:pt x="103" y="273"/>
                    <a:pt x="103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4"/>
            <p:cNvSpPr>
              <a:spLocks/>
            </p:cNvSpPr>
            <p:nvPr/>
          </p:nvSpPr>
          <p:spPr bwMode="auto">
            <a:xfrm>
              <a:off x="1098551" y="3952875"/>
              <a:ext cx="190500" cy="458787"/>
            </a:xfrm>
            <a:custGeom>
              <a:avLst/>
              <a:gdLst>
                <a:gd name="T0" fmla="*/ 0 w 61"/>
                <a:gd name="T1" fmla="*/ 148 h 148"/>
                <a:gd name="T2" fmla="*/ 30 w 61"/>
                <a:gd name="T3" fmla="*/ 0 h 148"/>
                <a:gd name="T4" fmla="*/ 43 w 61"/>
                <a:gd name="T5" fmla="*/ 10 h 148"/>
                <a:gd name="T6" fmla="*/ 59 w 61"/>
                <a:gd name="T7" fmla="*/ 28 h 148"/>
                <a:gd name="T8" fmla="*/ 44 w 61"/>
                <a:gd name="T9" fmla="*/ 32 h 148"/>
                <a:gd name="T10" fmla="*/ 61 w 61"/>
                <a:gd name="T11" fmla="*/ 38 h 148"/>
                <a:gd name="T12" fmla="*/ 0 w 61"/>
                <a:gd name="T1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48">
                  <a:moveTo>
                    <a:pt x="0" y="148"/>
                  </a:moveTo>
                  <a:cubicBezTo>
                    <a:pt x="29" y="79"/>
                    <a:pt x="30" y="0"/>
                    <a:pt x="30" y="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50" y="113"/>
                    <a:pt x="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5"/>
            <p:cNvSpPr>
              <a:spLocks/>
            </p:cNvSpPr>
            <p:nvPr/>
          </p:nvSpPr>
          <p:spPr bwMode="auto">
            <a:xfrm>
              <a:off x="908051" y="3952875"/>
              <a:ext cx="190500" cy="458787"/>
            </a:xfrm>
            <a:custGeom>
              <a:avLst/>
              <a:gdLst>
                <a:gd name="T0" fmla="*/ 61 w 61"/>
                <a:gd name="T1" fmla="*/ 148 h 148"/>
                <a:gd name="T2" fmla="*/ 30 w 61"/>
                <a:gd name="T3" fmla="*/ 0 h 148"/>
                <a:gd name="T4" fmla="*/ 18 w 61"/>
                <a:gd name="T5" fmla="*/ 10 h 148"/>
                <a:gd name="T6" fmla="*/ 2 w 61"/>
                <a:gd name="T7" fmla="*/ 28 h 148"/>
                <a:gd name="T8" fmla="*/ 17 w 61"/>
                <a:gd name="T9" fmla="*/ 32 h 148"/>
                <a:gd name="T10" fmla="*/ 0 w 61"/>
                <a:gd name="T11" fmla="*/ 38 h 148"/>
                <a:gd name="T12" fmla="*/ 61 w 61"/>
                <a:gd name="T1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48">
                  <a:moveTo>
                    <a:pt x="61" y="148"/>
                  </a:moveTo>
                  <a:cubicBezTo>
                    <a:pt x="32" y="79"/>
                    <a:pt x="30" y="0"/>
                    <a:pt x="3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1" y="113"/>
                    <a:pt x="61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236"/>
            <p:cNvSpPr>
              <a:spLocks noChangeArrowheads="1"/>
            </p:cNvSpPr>
            <p:nvPr/>
          </p:nvSpPr>
          <p:spPr bwMode="auto">
            <a:xfrm>
              <a:off x="1079501" y="4427538"/>
              <a:ext cx="34925" cy="33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37"/>
            <p:cNvSpPr>
              <a:spLocks noChangeArrowheads="1"/>
            </p:cNvSpPr>
            <p:nvPr/>
          </p:nvSpPr>
          <p:spPr bwMode="auto">
            <a:xfrm>
              <a:off x="1079501" y="4584700"/>
              <a:ext cx="34925" cy="34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38"/>
            <p:cNvSpPr>
              <a:spLocks noChangeArrowheads="1"/>
            </p:cNvSpPr>
            <p:nvPr/>
          </p:nvSpPr>
          <p:spPr bwMode="auto">
            <a:xfrm>
              <a:off x="1079501" y="4740275"/>
              <a:ext cx="34925" cy="33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1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386932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7004636" y="0"/>
            <a:ext cx="5187364" cy="1471068"/>
          </a:xfrm>
          <a:custGeom>
            <a:avLst/>
            <a:gdLst>
              <a:gd name="connsiteX0" fmla="*/ 0 w 5187364"/>
              <a:gd name="connsiteY0" fmla="*/ 0 h 1471068"/>
              <a:gd name="connsiteX1" fmla="*/ 208819 w 5187364"/>
              <a:gd name="connsiteY1" fmla="*/ 99221 h 1471068"/>
              <a:gd name="connsiteX2" fmla="*/ 3579802 w 5187364"/>
              <a:gd name="connsiteY2" fmla="*/ 1166741 h 1471068"/>
              <a:gd name="connsiteX3" fmla="*/ 5035213 w 5187364"/>
              <a:gd name="connsiteY3" fmla="*/ 1448479 h 1471068"/>
              <a:gd name="connsiteX4" fmla="*/ 5187364 w 5187364"/>
              <a:gd name="connsiteY4" fmla="*/ 1471068 h 1471068"/>
              <a:gd name="connsiteX5" fmla="*/ 0 w 5187364"/>
              <a:gd name="connsiteY5" fmla="*/ 1471068 h 147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364" h="1471068">
                <a:moveTo>
                  <a:pt x="0" y="0"/>
                </a:moveTo>
                <a:lnTo>
                  <a:pt x="208819" y="99221"/>
                </a:lnTo>
                <a:cubicBezTo>
                  <a:pt x="1047718" y="477842"/>
                  <a:pt x="2237660" y="863596"/>
                  <a:pt x="3579802" y="1166741"/>
                </a:cubicBezTo>
                <a:cubicBezTo>
                  <a:pt x="4083105" y="1280420"/>
                  <a:pt x="4572076" y="1374410"/>
                  <a:pt x="5035213" y="1448479"/>
                </a:cubicBezTo>
                <a:lnTo>
                  <a:pt x="5187364" y="1471068"/>
                </a:lnTo>
                <a:lnTo>
                  <a:pt x="0" y="14710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2593682" y="2013700"/>
            <a:ext cx="2454854" cy="1519317"/>
            <a:chOff x="3181350" y="2107210"/>
            <a:chExt cx="2454854" cy="1519317"/>
          </a:xfrm>
        </p:grpSpPr>
        <p:sp>
          <p:nvSpPr>
            <p:cNvPr id="54" name="任意多边形 53"/>
            <p:cNvSpPr/>
            <p:nvPr/>
          </p:nvSpPr>
          <p:spPr>
            <a:xfrm>
              <a:off x="5027113" y="2396551"/>
              <a:ext cx="609091" cy="940633"/>
            </a:xfrm>
            <a:custGeom>
              <a:avLst/>
              <a:gdLst>
                <a:gd name="connsiteX0" fmla="*/ 0 w 1058022"/>
                <a:gd name="connsiteY0" fmla="*/ 0 h 1633928"/>
                <a:gd name="connsiteX1" fmla="*/ 241058 w 1058022"/>
                <a:gd name="connsiteY1" fmla="*/ 0 h 1633928"/>
                <a:gd name="connsiteX2" fmla="*/ 1058022 w 1058022"/>
                <a:gd name="connsiteY2" fmla="*/ 816964 h 1633928"/>
                <a:gd name="connsiteX3" fmla="*/ 241058 w 1058022"/>
                <a:gd name="connsiteY3" fmla="*/ 1633928 h 1633928"/>
                <a:gd name="connsiteX4" fmla="*/ 2 w 1058022"/>
                <a:gd name="connsiteY4" fmla="*/ 1633928 h 1633928"/>
                <a:gd name="connsiteX5" fmla="*/ 24196 w 1058022"/>
                <a:gd name="connsiteY5" fmla="*/ 1611939 h 1633928"/>
                <a:gd name="connsiteX6" fmla="*/ 353485 w 1058022"/>
                <a:gd name="connsiteY6" fmla="*/ 816965 h 1633928"/>
                <a:gd name="connsiteX7" fmla="*/ 24196 w 1058022"/>
                <a:gd name="connsiteY7" fmla="*/ 21991 h 163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8022" h="1633928">
                  <a:moveTo>
                    <a:pt x="0" y="0"/>
                  </a:moveTo>
                  <a:lnTo>
                    <a:pt x="241058" y="0"/>
                  </a:lnTo>
                  <a:lnTo>
                    <a:pt x="1058022" y="816964"/>
                  </a:lnTo>
                  <a:lnTo>
                    <a:pt x="241058" y="1633928"/>
                  </a:lnTo>
                  <a:lnTo>
                    <a:pt x="2" y="1633928"/>
                  </a:lnTo>
                  <a:lnTo>
                    <a:pt x="24196" y="1611939"/>
                  </a:lnTo>
                  <a:cubicBezTo>
                    <a:pt x="227648" y="1408487"/>
                    <a:pt x="353485" y="1127422"/>
                    <a:pt x="353485" y="816965"/>
                  </a:cubicBezTo>
                  <a:cubicBezTo>
                    <a:pt x="353485" y="506509"/>
                    <a:pt x="227648" y="225443"/>
                    <a:pt x="24196" y="219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同心圆 52"/>
            <p:cNvSpPr/>
            <p:nvPr/>
          </p:nvSpPr>
          <p:spPr>
            <a:xfrm>
              <a:off x="3181350" y="2107210"/>
              <a:ext cx="1519317" cy="1519317"/>
            </a:xfrm>
            <a:prstGeom prst="donut">
              <a:avLst>
                <a:gd name="adj" fmla="val 1682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74982" y="2013700"/>
            <a:ext cx="2454854" cy="1519317"/>
            <a:chOff x="3181350" y="2107210"/>
            <a:chExt cx="2454854" cy="1519317"/>
          </a:xfrm>
        </p:grpSpPr>
        <p:sp>
          <p:nvSpPr>
            <p:cNvPr id="57" name="任意多边形 56"/>
            <p:cNvSpPr/>
            <p:nvPr/>
          </p:nvSpPr>
          <p:spPr>
            <a:xfrm>
              <a:off x="5027113" y="2396551"/>
              <a:ext cx="609091" cy="940633"/>
            </a:xfrm>
            <a:custGeom>
              <a:avLst/>
              <a:gdLst>
                <a:gd name="connsiteX0" fmla="*/ 0 w 1058022"/>
                <a:gd name="connsiteY0" fmla="*/ 0 h 1633928"/>
                <a:gd name="connsiteX1" fmla="*/ 241058 w 1058022"/>
                <a:gd name="connsiteY1" fmla="*/ 0 h 1633928"/>
                <a:gd name="connsiteX2" fmla="*/ 1058022 w 1058022"/>
                <a:gd name="connsiteY2" fmla="*/ 816964 h 1633928"/>
                <a:gd name="connsiteX3" fmla="*/ 241058 w 1058022"/>
                <a:gd name="connsiteY3" fmla="*/ 1633928 h 1633928"/>
                <a:gd name="connsiteX4" fmla="*/ 2 w 1058022"/>
                <a:gd name="connsiteY4" fmla="*/ 1633928 h 1633928"/>
                <a:gd name="connsiteX5" fmla="*/ 24196 w 1058022"/>
                <a:gd name="connsiteY5" fmla="*/ 1611939 h 1633928"/>
                <a:gd name="connsiteX6" fmla="*/ 353485 w 1058022"/>
                <a:gd name="connsiteY6" fmla="*/ 816965 h 1633928"/>
                <a:gd name="connsiteX7" fmla="*/ 24196 w 1058022"/>
                <a:gd name="connsiteY7" fmla="*/ 21991 h 163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8022" h="1633928">
                  <a:moveTo>
                    <a:pt x="0" y="0"/>
                  </a:moveTo>
                  <a:lnTo>
                    <a:pt x="241058" y="0"/>
                  </a:lnTo>
                  <a:lnTo>
                    <a:pt x="1058022" y="816964"/>
                  </a:lnTo>
                  <a:lnTo>
                    <a:pt x="241058" y="1633928"/>
                  </a:lnTo>
                  <a:lnTo>
                    <a:pt x="2" y="1633928"/>
                  </a:lnTo>
                  <a:lnTo>
                    <a:pt x="24196" y="1611939"/>
                  </a:lnTo>
                  <a:cubicBezTo>
                    <a:pt x="227648" y="1408487"/>
                    <a:pt x="353485" y="1127422"/>
                    <a:pt x="353485" y="816965"/>
                  </a:cubicBezTo>
                  <a:cubicBezTo>
                    <a:pt x="353485" y="506509"/>
                    <a:pt x="227648" y="225443"/>
                    <a:pt x="24196" y="219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>
              <a:off x="3181350" y="2107210"/>
              <a:ext cx="1519317" cy="1519317"/>
            </a:xfrm>
            <a:prstGeom prst="donut">
              <a:avLst>
                <a:gd name="adj" fmla="val 1682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同心圆 60"/>
          <p:cNvSpPr/>
          <p:nvPr/>
        </p:nvSpPr>
        <p:spPr>
          <a:xfrm>
            <a:off x="8156282" y="2013698"/>
            <a:ext cx="1519317" cy="1519317"/>
          </a:xfrm>
          <a:prstGeom prst="donut">
            <a:avLst>
              <a:gd name="adj" fmla="val 16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65432" y="2185072"/>
            <a:ext cx="1175818" cy="11758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508091" y="2185072"/>
            <a:ext cx="1175818" cy="11758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328032" y="2185072"/>
            <a:ext cx="1175818" cy="11758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54154"/>
              </p:ext>
            </p:extLst>
          </p:nvPr>
        </p:nvGraphicFramePr>
        <p:xfrm>
          <a:off x="2881548" y="2304731"/>
          <a:ext cx="90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5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9844"/>
              </p:ext>
            </p:extLst>
          </p:nvPr>
        </p:nvGraphicFramePr>
        <p:xfrm>
          <a:off x="5646000" y="2304731"/>
          <a:ext cx="90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5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24345"/>
              </p:ext>
            </p:extLst>
          </p:nvPr>
        </p:nvGraphicFramePr>
        <p:xfrm>
          <a:off x="8461772" y="2304731"/>
          <a:ext cx="90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5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9933"/>
              </p:ext>
            </p:extLst>
          </p:nvPr>
        </p:nvGraphicFramePr>
        <p:xfrm>
          <a:off x="2070785" y="3682829"/>
          <a:ext cx="2368660" cy="153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60"/>
              </a:tblGrid>
              <a:tr h="1534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zh-CN" alt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HERE</a:t>
                      </a:r>
                      <a:endParaRPr lang="zh-CN" altLang="en-US" sz="3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10363"/>
              </p:ext>
            </p:extLst>
          </p:nvPr>
        </p:nvGraphicFramePr>
        <p:xfrm>
          <a:off x="4912664" y="3682829"/>
          <a:ext cx="2368660" cy="153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60"/>
              </a:tblGrid>
              <a:tr h="1534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zh-CN" alt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HERE</a:t>
                      </a:r>
                      <a:endParaRPr lang="zh-CN" altLang="en-US" sz="3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0864"/>
              </p:ext>
            </p:extLst>
          </p:nvPr>
        </p:nvGraphicFramePr>
        <p:xfrm>
          <a:off x="7754543" y="3682829"/>
          <a:ext cx="2368660" cy="153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60"/>
              </a:tblGrid>
              <a:tr h="1534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TEXT</a:t>
                      </a:r>
                      <a:r>
                        <a:rPr lang="zh-CN" alt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HERE</a:t>
                      </a:r>
                      <a:endParaRPr lang="zh-CN" altLang="en-US" sz="3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1800000">
            <a:off x="4743736" y="3852728"/>
            <a:ext cx="0" cy="121920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800000">
            <a:off x="7525036" y="3852729"/>
            <a:ext cx="0" cy="1219200"/>
          </a:xfrm>
          <a:prstGeom prst="line">
            <a:avLst/>
          </a:prstGeom>
          <a:ln w="254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774440" y="1929819"/>
            <a:ext cx="819242" cy="843161"/>
            <a:chOff x="1774440" y="1930198"/>
            <a:chExt cx="819242" cy="843161"/>
          </a:xfrm>
        </p:grpSpPr>
        <p:cxnSp>
          <p:nvCxnSpPr>
            <p:cNvPr id="12" name="直接连接符 11"/>
            <p:cNvCxnSpPr>
              <a:stCxn id="53" idx="2"/>
            </p:cNvCxnSpPr>
            <p:nvPr/>
          </p:nvCxnSpPr>
          <p:spPr>
            <a:xfrm flipH="1" flipV="1">
              <a:off x="2032000" y="2185072"/>
              <a:ext cx="561682" cy="588287"/>
            </a:xfrm>
            <a:prstGeom prst="line">
              <a:avLst/>
            </a:prstGeom>
            <a:ln w="254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774440" y="1930198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0800000">
            <a:off x="9675599" y="2772981"/>
            <a:ext cx="869942" cy="900068"/>
            <a:chOff x="9867302" y="3300825"/>
            <a:chExt cx="869942" cy="900068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10175562" y="3612606"/>
              <a:ext cx="561682" cy="588287"/>
            </a:xfrm>
            <a:prstGeom prst="line">
              <a:avLst/>
            </a:prstGeom>
            <a:ln w="254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9867302" y="3300825"/>
              <a:ext cx="360000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77924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—方粗（扁平化）">
      <a:majorFont>
        <a:latin typeface="Times New Roman"/>
        <a:ea typeface="华康俪金黑W8"/>
        <a:cs typeface=""/>
      </a:majorFont>
      <a:minorFont>
        <a:latin typeface="Segoe UI S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solidFill>
              <a:srgbClr val="2F559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280</Words>
  <Application>Microsoft Office PowerPoint</Application>
  <PresentationFormat>自定义</PresentationFormat>
  <Paragraphs>68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146</cp:revision>
  <dcterms:created xsi:type="dcterms:W3CDTF">2014-07-24T01:12:54Z</dcterms:created>
  <dcterms:modified xsi:type="dcterms:W3CDTF">2016-07-06T15:17:52Z</dcterms:modified>
</cp:coreProperties>
</file>