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2323"/>
    <a:srgbClr val="336181"/>
    <a:srgbClr val="0082B3"/>
    <a:srgbClr val="702B00"/>
    <a:srgbClr val="8A3600"/>
    <a:srgbClr val="584300"/>
    <a:srgbClr val="007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36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278C946-6D5A-4D16-96B9-4780B2F90D3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56D8428-C160-46F5-9CA8-31BF18659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0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C56EFF-24CA-4E78-B3EE-F21648DCF527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606BE1B-777C-487B-A7B9-010D83FDFDB9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2788F7-1F59-49DF-9CE1-2324C51B024B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1511"/>
          <a:stretch>
            <a:fillRect/>
          </a:stretch>
        </p:blipFill>
        <p:spPr bwMode="auto">
          <a:xfrm>
            <a:off x="0" y="0"/>
            <a:ext cx="9145588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581128"/>
            <a:ext cx="6336704" cy="864096"/>
          </a:xfrm>
          <a:noFill/>
          <a:ln>
            <a:noFill/>
          </a:ln>
          <a:extLst/>
        </p:spPr>
        <p:txBody>
          <a:bodyPr/>
          <a:lstStyle>
            <a:lvl1pPr algn="ctr">
              <a:defRPr lang="zh-CN" altLang="en-US" sz="44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1" y="5517232"/>
            <a:ext cx="3816424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n-US" sz="1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297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65F2-EE1E-4E4B-B25C-59951FCF0FA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B5C8C-143A-4A42-9D5B-ED0DE4CAB4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6CD04-1588-4CCB-8D89-CC7E79BD838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FBBEC-9EEC-4DF1-85A0-250232B8E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</p:spPr>
        <p:txBody>
          <a:bodyPr/>
          <a:lstStyle>
            <a:lvl1pPr algn="l" rtl="0"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520" y="692696"/>
            <a:ext cx="8640960" cy="59046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5E41-86DE-4DD1-86DF-42A42BC688C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09CB9-5A58-4B84-93CF-DA3503476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2708920"/>
            <a:ext cx="5400599" cy="6782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lang="zh-CN" altLang="en-US" sz="4400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27784" y="3453508"/>
            <a:ext cx="3456384" cy="3355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>
            <a:lvl1pPr>
              <a:defRPr lang="zh-CN" altLang="en-US" sz="1200" dirty="0" smtClean="0"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3ED84-8825-44F2-AF88-4A17342F5DAF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225D-5C67-469F-8C9E-5E4B5F7F1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4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0D887-9A7F-4C2B-93A9-560896993BE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F181-C87C-4A75-A42F-972D9766FC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BEAD-D712-48C4-BF4A-4E19FAC4158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3E045-F18D-42D2-8EFF-2C2B39ACB9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88A05-ACB6-407C-89F7-308D222E20C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2B4A-463C-45F6-B952-E3443C124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8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86E41-8A08-4278-84F4-C456ADAF46D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00CC-C846-463E-B99F-ED2B6C089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6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77ABB-E089-4D8F-B8BE-CFD287ADAD41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3CF7-6BCB-4731-9E06-BB88A93DDF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8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D4999-35DA-4E8D-A6D5-BE58FE581CC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9589-65EF-47EA-A503-B1B3417F2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r="-2" b="1646"/>
          <a:stretch>
            <a:fillRect/>
          </a:stretch>
        </p:blipFill>
        <p:spPr bwMode="auto">
          <a:xfrm>
            <a:off x="0" y="-4763"/>
            <a:ext cx="91567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15888"/>
            <a:ext cx="8569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here to edit Master text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B11628-599F-4D6D-A8C5-388F14E35C83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1BD6F0-C4C3-4268-867A-2716D3DB7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836613"/>
            <a:ext cx="85693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here to edit Master text styles</a:t>
            </a:r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 level</a:t>
            </a:r>
          </a:p>
          <a:p>
            <a:pPr lvl="3"/>
            <a:r>
              <a:rPr lang="en-US" altLang="zh-CN" smtClean="0"/>
              <a:t>Fourth  level</a:t>
            </a:r>
            <a:endParaRPr lang="zh-CN" altLang="en-US" smtClean="0"/>
          </a:p>
          <a:p>
            <a:pPr lvl="4"/>
            <a:r>
              <a:rPr lang="en-US" altLang="zh-CN" smtClean="0"/>
              <a:t>Fifth 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400" b="1" kern="1200" dirty="0"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107950" y="4581525"/>
            <a:ext cx="6335713" cy="863600"/>
          </a:xfrm>
        </p:spPr>
        <p:txBody>
          <a:bodyPr/>
          <a:lstStyle/>
          <a:p>
            <a:r>
              <a:rPr lang="en-US" altLang="zh-CN" dirty="0"/>
              <a:t>PowerPoint Template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63713" y="2708275"/>
            <a:ext cx="5400675" cy="6794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Click to add 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extLst/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altLang="zh-CN"/>
              <a:t>Click here to add your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504825"/>
          </a:xfrm>
        </p:spPr>
        <p:txBody>
          <a:bodyPr/>
          <a:lstStyle/>
          <a:p>
            <a:pPr>
              <a:defRPr/>
            </a:pPr>
            <a:r>
              <a:rPr lang="en-US" dirty="0"/>
              <a:t>Click </a:t>
            </a:r>
            <a:r>
              <a:rPr lang="en-US" dirty="0" smtClean="0"/>
              <a:t>here to </a:t>
            </a:r>
            <a:r>
              <a:rPr lang="en-US" dirty="0"/>
              <a:t>add </a:t>
            </a:r>
            <a:r>
              <a:rPr lang="en-US" dirty="0" smtClean="0"/>
              <a:t>your title</a:t>
            </a:r>
            <a:endParaRPr 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sz="quarter" idx="13"/>
          </p:nvPr>
        </p:nvSpPr>
        <p:spPr>
          <a:xfrm>
            <a:off x="250825" y="692150"/>
            <a:ext cx="8642350" cy="5905500"/>
          </a:xfrm>
        </p:spPr>
        <p:txBody>
          <a:bodyPr/>
          <a:lstStyle/>
          <a:p>
            <a:r>
              <a:rPr lang="en-US" altLang="zh-CN" smtClean="0"/>
              <a:t>Click to edit Master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从 www.mysoeasy.com 下载">
  <a:themeElements>
    <a:clrScheme name="office资源宝库-www.mySoEasy.com">
      <a:dk1>
        <a:srgbClr val="262626"/>
      </a:dk1>
      <a:lt1>
        <a:srgbClr val="FFFFFF"/>
      </a:lt1>
      <a:dk2>
        <a:srgbClr val="8B8B8B"/>
      </a:dk2>
      <a:lt2>
        <a:srgbClr val="FFFFFF"/>
      </a:lt2>
      <a:accent1>
        <a:srgbClr val="00ADEE"/>
      </a:accent1>
      <a:accent2>
        <a:srgbClr val="00ADEE"/>
      </a:accent2>
      <a:accent3>
        <a:srgbClr val="FFC000"/>
      </a:accent3>
      <a:accent4>
        <a:srgbClr val="EB008B"/>
      </a:accent4>
      <a:accent5>
        <a:srgbClr val="00ADEF"/>
      </a:accent5>
      <a:accent6>
        <a:srgbClr val="9BBB59"/>
      </a:accent6>
      <a:hlink>
        <a:srgbClr val="76923C"/>
      </a:hlink>
      <a:folHlink>
        <a:srgbClr val="A7A711"/>
      </a:folHlink>
    </a:clrScheme>
    <a:fontScheme name="OFFICE资源宝库-www.mysoeasy.com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2B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82B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just" defTabSz="914400" eaLnBrk="1" fontAlgn="auto" latinLnBrk="0" hangingPunct="1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26</Words>
  <Application>Microsoft Office PowerPoint</Application>
  <PresentationFormat>全屏显示(4:3)</PresentationFormat>
  <Paragraphs>8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模板从 www.mysoeasy.com 下载</vt:lpstr>
      <vt:lpstr>PowerPoint Template</vt:lpstr>
      <vt:lpstr>Click to add title</vt:lpstr>
      <vt:lpstr>Click here to add your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chen.zhb;ivywang</dc:creator>
  <cp:lastModifiedBy>Administrator</cp:lastModifiedBy>
  <cp:revision>167</cp:revision>
  <dcterms:created xsi:type="dcterms:W3CDTF">2012-09-05T06:51:19Z</dcterms:created>
  <dcterms:modified xsi:type="dcterms:W3CDTF">2016-07-06T15:18:47Z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ID">
    <vt:lpwstr>A30220130510A06</vt:lpwstr>
  </property>
  <property fmtid="{D5CDD505-2E9C-101B-9397-08002B2CF9AE}" pid="3" name="标题">
    <vt:lpwstr>蓝绿方块叠加</vt:lpwstr>
  </property>
  <property fmtid="{D5CDD505-2E9C-101B-9397-08002B2CF9AE}" pid="4" name="使用说明">
    <vt:lpwstr>PPT背景模板是PPT文档的格式、布局、图形效果整套美化方案，应用后不会改变PPT演示文稿本身的内容，仅仅使内容格式发生变化。点击【套用到文档】按钮即可套用该模板。</vt:lpwstr>
  </property>
  <property fmtid="{D5CDD505-2E9C-101B-9397-08002B2CF9AE}" pid="5" name="适用软件">
    <vt:lpwstr>PowerPoint 2007及以上版本</vt:lpwstr>
  </property>
  <property fmtid="{D5CDD505-2E9C-101B-9397-08002B2CF9AE}" pid="6" name="使用软件">
    <vt:lpwstr>ppt</vt:lpwstr>
  </property>
  <property fmtid="{D5CDD505-2E9C-101B-9397-08002B2CF9AE}" pid="7" name="相关案例">
    <vt:lpwstr>854</vt:lpwstr>
  </property>
  <property fmtid="{D5CDD505-2E9C-101B-9397-08002B2CF9AE}" pid="8" name="关键字">
    <vt:lpwstr>PPT背景模板 EN PPT 格式 时尚 方块 蓝 蓝色 绿 绿色 蓝绿 叠加 渐变 光圈 年轻 活力 青春 动感 动态 抽象 简洁 背景 V2</vt:lpwstr>
  </property>
  <property fmtid="{D5CDD505-2E9C-101B-9397-08002B2CF9AE}" pid="9" name="模板缩略图">
    <vt:lpwstr>A30220130510A06.png</vt:lpwstr>
  </property>
  <property fmtid="{D5CDD505-2E9C-101B-9397-08002B2CF9AE}" pid="10" name="显示VIP等级">
    <vt:lpwstr>2</vt:lpwstr>
  </property>
  <property fmtid="{D5CDD505-2E9C-101B-9397-08002B2CF9AE}" pid="11" name="附件ID">
    <vt:lpwstr>A30220130510A0601</vt:lpwstr>
  </property>
  <property fmtid="{D5CDD505-2E9C-101B-9397-08002B2CF9AE}" pid="12" name="缩略图标题">
    <vt:lpwstr>蓝绿方块叠加</vt:lpwstr>
  </property>
  <property fmtid="{D5CDD505-2E9C-101B-9397-08002B2CF9AE}" pid="13" name="附件路径">
    <vt:lpwstr>A30220130510A0601.pptx</vt:lpwstr>
  </property>
  <property fmtid="{D5CDD505-2E9C-101B-9397-08002B2CF9AE}" pid="14" name="附件缩略图">
    <vt:lpwstr>A30220130510A0601.png</vt:lpwstr>
  </property>
  <property fmtid="{D5CDD505-2E9C-101B-9397-08002B2CF9AE}" pid="15" name="VIP等级">
    <vt:lpwstr>2</vt:lpwstr>
  </property>
  <property fmtid="{D5CDD505-2E9C-101B-9397-08002B2CF9AE}" pid="16" name="是否可购买">
    <vt:lpwstr>1</vt:lpwstr>
  </property>
  <property fmtid="{D5CDD505-2E9C-101B-9397-08002B2CF9AE}" pid="17" name="价格">
    <vt:lpwstr>20</vt:lpwstr>
  </property>
  <property fmtid="{D5CDD505-2E9C-101B-9397-08002B2CF9AE}" pid="18" name="操作代码">
    <vt:lpwstr>2</vt:lpwstr>
  </property>
</Properties>
</file>