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6" r:id="rId2"/>
    <p:sldMasterId id="2147483700" r:id="rId3"/>
  </p:sldMasterIdLst>
  <p:notesMasterIdLst>
    <p:notesMasterId r:id="rId18"/>
  </p:notesMasterIdLst>
  <p:handoutMasterIdLst>
    <p:handoutMasterId r:id="rId19"/>
  </p:handoutMasterIdLst>
  <p:sldIdLst>
    <p:sldId id="295" r:id="rId4"/>
    <p:sldId id="269" r:id="rId5"/>
    <p:sldId id="278" r:id="rId6"/>
    <p:sldId id="288" r:id="rId7"/>
    <p:sldId id="268" r:id="rId8"/>
    <p:sldId id="271" r:id="rId9"/>
    <p:sldId id="286" r:id="rId10"/>
    <p:sldId id="272" r:id="rId11"/>
    <p:sldId id="273" r:id="rId12"/>
    <p:sldId id="292" r:id="rId13"/>
    <p:sldId id="287" r:id="rId14"/>
    <p:sldId id="285" r:id="rId15"/>
    <p:sldId id="290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9B25C1-263F-4DFE-87BD-D4882B97C93C}">
          <p14:sldIdLst>
            <p14:sldId id="295"/>
            <p14:sldId id="269"/>
            <p14:sldId id="278"/>
            <p14:sldId id="288"/>
            <p14:sldId id="268"/>
            <p14:sldId id="271"/>
            <p14:sldId id="286"/>
            <p14:sldId id="272"/>
            <p14:sldId id="273"/>
            <p14:sldId id="292"/>
            <p14:sldId id="287"/>
            <p14:sldId id="285"/>
            <p14:sldId id="290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AF0"/>
    <a:srgbClr val="000000"/>
    <a:srgbClr val="0E5671"/>
    <a:srgbClr val="40ABDB"/>
    <a:srgbClr val="2593C5"/>
    <a:srgbClr val="E3F3F6"/>
    <a:srgbClr val="2C6176"/>
    <a:srgbClr val="90F0DE"/>
    <a:srgbClr val="404040"/>
    <a:srgbClr val="68A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3" autoAdjust="0"/>
    <p:restoredTop sz="92022" autoAdjust="0"/>
  </p:normalViewPr>
  <p:slideViewPr>
    <p:cSldViewPr snapToGrid="0">
      <p:cViewPr>
        <p:scale>
          <a:sx n="50" d="100"/>
          <a:sy n="50" d="100"/>
        </p:scale>
        <p:origin x="-1656" y="-33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205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CD8F-39B7-4988-8A5D-23EA609CE3F7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B212-3580-4EE9-9764-18B641C35B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CD121-7C1C-4E68-9C45-AB43DB7ED146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8521-6DB2-4DDD-93A1-AB847EC00B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28521-6DB2-4DDD-93A1-AB847EC00B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2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CB0EF90-3272-4F68-BB2F-432BCF7F315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51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28521-6DB2-4DDD-93A1-AB847EC00BB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93527573-B4AE-4202-8631-96BCC4EDFE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12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98F7CD3-1291-47F0-A297-4385663E2E07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A15CB1F3-F789-4F91-BDB0-31BDC2AB39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D7F3B8D8-C388-4969-9BFB-3BB0F0DB431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073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541F5507-9203-4FA9-8F20-A7A4F7A8CF0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9265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28ADA457-AF91-44D9-90C6-086B9F3F351A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7530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AE8EA677-A49A-425E-AC52-41119A4B9BD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10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73DC2BC0-C705-4445-A013-42C2C19094ED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286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50818" y="457200"/>
            <a:ext cx="2626783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1" y="457200"/>
            <a:ext cx="7679267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EDFE0AFE-51F0-4DC9-A07D-A484BC47135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42413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2" y="457200"/>
            <a:ext cx="10509249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E14E445-69B7-4BFD-898A-7D72EFC9A7F6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795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2" y="457200"/>
            <a:ext cx="10509249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E908C06-86C0-4A67-AFD8-45769A237D2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87330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英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50000"/>
            <a:ext cx="91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3141663"/>
            <a:ext cx="12192000" cy="0"/>
          </a:xfrm>
          <a:prstGeom prst="line">
            <a:avLst/>
          </a:prstGeom>
          <a:noFill/>
          <a:ln w="31750">
            <a:solidFill>
              <a:srgbClr val="0063B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5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10363200" cy="1143000"/>
          </a:xfrm>
        </p:spPr>
        <p:txBody>
          <a:bodyPr/>
          <a:lstStyle>
            <a:lvl1pPr algn="ctr">
              <a:tabLst>
                <a:tab pos="566738" algn="l"/>
              </a:tabLst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5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95800"/>
            <a:ext cx="8534400" cy="1752600"/>
          </a:xfrm>
        </p:spPr>
        <p:txBody>
          <a:bodyPr/>
          <a:lstStyle>
            <a:lvl1pPr algn="ctr">
              <a:defRPr sz="16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135033" y="6629401"/>
            <a:ext cx="1828800" cy="150813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第</a:t>
            </a:r>
            <a:fld id="{D3CFE2D5-2E02-4F1D-92C7-FE012130E216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39560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427AAAD-B548-4122-9193-BBB2AD3EF25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0764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7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D8C3B97-0AB3-40D7-BDAA-0AC41E270A2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09932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7C277CC3-BEB5-41DF-A54F-74574E3C91E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7486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09A02B2-F40E-402A-9791-AAC9B9592E7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00097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D7F3B8D8-C388-4969-9BFB-3BB0F0DB431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49127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541F5507-9203-4FA9-8F20-A7A4F7A8CF0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16824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28ADA457-AF91-44D9-90C6-086B9F3F351A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55174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AE8EA677-A49A-425E-AC52-41119A4B9BD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2980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73DC2BC0-C705-4445-A013-42C2C19094ED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515131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50818" y="457200"/>
            <a:ext cx="2626783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1" y="457200"/>
            <a:ext cx="7679267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EDFE0AFE-51F0-4DC9-A07D-A484BC471351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5727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2" y="457200"/>
            <a:ext cx="10509249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E14E445-69B7-4BFD-898A-7D72EFC9A7F6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6668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BA467-3CE8-44BE-8FB6-66C90985533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5ABBB-213F-4DDA-A70D-C18EC5DD46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71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2" y="457200"/>
            <a:ext cx="10509249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E908C06-86C0-4A67-AFD8-45769A237D29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02586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5FF63-7406-4AC4-A72D-B7317DA17BF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FA462-4A28-46D2-BB61-94A7F9BCB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英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50000"/>
            <a:ext cx="91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3141663"/>
            <a:ext cx="12192000" cy="0"/>
          </a:xfrm>
          <a:prstGeom prst="line">
            <a:avLst/>
          </a:prstGeom>
          <a:noFill/>
          <a:ln w="31750">
            <a:solidFill>
              <a:srgbClr val="0063B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5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10363200" cy="1143000"/>
          </a:xfrm>
        </p:spPr>
        <p:txBody>
          <a:bodyPr/>
          <a:lstStyle>
            <a:lvl1pPr algn="ctr">
              <a:tabLst>
                <a:tab pos="566738" algn="l"/>
              </a:tabLst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5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95800"/>
            <a:ext cx="8534400" cy="1752600"/>
          </a:xfrm>
        </p:spPr>
        <p:txBody>
          <a:bodyPr/>
          <a:lstStyle>
            <a:lvl1pPr algn="ctr">
              <a:defRPr sz="16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135033" y="6629401"/>
            <a:ext cx="1828800" cy="150813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第</a:t>
            </a:r>
            <a:fld id="{D3CFE2D5-2E02-4F1D-92C7-FE012130E216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70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427AAAD-B548-4122-9193-BBB2AD3EF25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41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D8C3B97-0AB3-40D7-BDAA-0AC41E270A2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697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7C277CC3-BEB5-41DF-A54F-74574E3C91E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970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09A02B2-F40E-402A-9791-AAC9B9592E7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045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105369" y="2963333"/>
            <a:ext cx="3036932" cy="3268134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 userDrawn="1"/>
        </p:nvGrpSpPr>
        <p:grpSpPr>
          <a:xfrm>
            <a:off x="9617885" y="4656238"/>
            <a:ext cx="1925688" cy="1495204"/>
            <a:chOff x="9152477" y="5272543"/>
            <a:chExt cx="785152" cy="609631"/>
          </a:xfrm>
        </p:grpSpPr>
        <p:sp>
          <p:nvSpPr>
            <p:cNvPr id="37" name="任意多边形 36"/>
            <p:cNvSpPr/>
            <p:nvPr/>
          </p:nvSpPr>
          <p:spPr>
            <a:xfrm flipH="1">
              <a:off x="9397642" y="5273274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9491954" y="5398008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317987" y="5399632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 userDrawn="1"/>
          </p:nvSpPr>
          <p:spPr>
            <a:xfrm flipH="1">
              <a:off x="9761330" y="5515027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flipH="1">
              <a:off x="9584362" y="5514459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flipH="1">
              <a:off x="9407394" y="5516651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flipH="1">
              <a:off x="9653766" y="5272543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flipH="1">
              <a:off x="9480706" y="5274034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flipH="1">
              <a:off x="9576641" y="5397114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flipH="1">
              <a:off x="9401534" y="5397829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H="1">
              <a:off x="9226552" y="5401255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flipH="1">
              <a:off x="9669724" y="5516651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flipH="1">
              <a:off x="9492466" y="5516651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flipH="1">
              <a:off x="9313333" y="5519493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flipH="1">
              <a:off x="9762233" y="5636082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flipH="1">
              <a:off x="9584225" y="5638518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 flipH="1">
              <a:off x="9501038" y="5640169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flipH="1">
              <a:off x="9676556" y="5757897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flipH="1">
              <a:off x="9407581" y="5641793"/>
              <a:ext cx="175311" cy="124277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 flipH="1">
              <a:off x="9236477" y="5520384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 flipH="1">
              <a:off x="9152477" y="5643961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任意多边形 114"/>
            <p:cNvSpPr/>
            <p:nvPr/>
          </p:nvSpPr>
          <p:spPr>
            <a:xfrm flipH="1">
              <a:off x="9316975" y="5640169"/>
              <a:ext cx="176299" cy="125079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Straight Connector 15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8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25993" y="-832"/>
            <a:ext cx="12169463" cy="6858000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l"/>
            </a:pP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>
            <a:off x="9583838" y="4629874"/>
            <a:ext cx="1967695" cy="1516284"/>
          </a:xfrm>
          <a:custGeom>
            <a:avLst/>
            <a:gdLst>
              <a:gd name="connsiteX0" fmla="*/ 578735 w 1886674"/>
              <a:gd name="connsiteY0" fmla="*/ 277793 h 1481560"/>
              <a:gd name="connsiteX1" fmla="*/ 775504 w 1886674"/>
              <a:gd name="connsiteY1" fmla="*/ 23150 h 1481560"/>
              <a:gd name="connsiteX2" fmla="*/ 1597307 w 1886674"/>
              <a:gd name="connsiteY2" fmla="*/ 0 h 1481560"/>
              <a:gd name="connsiteX3" fmla="*/ 1238492 w 1886674"/>
              <a:gd name="connsiteY3" fmla="*/ 590309 h 1481560"/>
              <a:gd name="connsiteX4" fmla="*/ 1666755 w 1886674"/>
              <a:gd name="connsiteY4" fmla="*/ 567160 h 1481560"/>
              <a:gd name="connsiteX5" fmla="*/ 1886674 w 1886674"/>
              <a:gd name="connsiteY5" fmla="*/ 891251 h 1481560"/>
              <a:gd name="connsiteX6" fmla="*/ 1446836 w 1886674"/>
              <a:gd name="connsiteY6" fmla="*/ 1481560 h 1481560"/>
              <a:gd name="connsiteX7" fmla="*/ 1273216 w 1886674"/>
              <a:gd name="connsiteY7" fmla="*/ 1203767 h 1481560"/>
              <a:gd name="connsiteX8" fmla="*/ 0 w 1886674"/>
              <a:gd name="connsiteY8" fmla="*/ 1203767 h 1481560"/>
              <a:gd name="connsiteX9" fmla="*/ 381965 w 1886674"/>
              <a:gd name="connsiteY9" fmla="*/ 590309 h 1481560"/>
              <a:gd name="connsiteX10" fmla="*/ 185195 w 1886674"/>
              <a:gd name="connsiteY10" fmla="*/ 335666 h 1481560"/>
              <a:gd name="connsiteX11" fmla="*/ 578735 w 1886674"/>
              <a:gd name="connsiteY11" fmla="*/ 277793 h 1481560"/>
              <a:gd name="connsiteX0" fmla="*/ 613459 w 1921398"/>
              <a:gd name="connsiteY0" fmla="*/ 277793 h 1481560"/>
              <a:gd name="connsiteX1" fmla="*/ 810228 w 1921398"/>
              <a:gd name="connsiteY1" fmla="*/ 23150 h 1481560"/>
              <a:gd name="connsiteX2" fmla="*/ 1632031 w 1921398"/>
              <a:gd name="connsiteY2" fmla="*/ 0 h 1481560"/>
              <a:gd name="connsiteX3" fmla="*/ 1273216 w 1921398"/>
              <a:gd name="connsiteY3" fmla="*/ 590309 h 1481560"/>
              <a:gd name="connsiteX4" fmla="*/ 1701479 w 1921398"/>
              <a:gd name="connsiteY4" fmla="*/ 567160 h 1481560"/>
              <a:gd name="connsiteX5" fmla="*/ 1921398 w 1921398"/>
              <a:gd name="connsiteY5" fmla="*/ 891251 h 1481560"/>
              <a:gd name="connsiteX6" fmla="*/ 1481560 w 1921398"/>
              <a:gd name="connsiteY6" fmla="*/ 1481560 h 1481560"/>
              <a:gd name="connsiteX7" fmla="*/ 1307940 w 1921398"/>
              <a:gd name="connsiteY7" fmla="*/ 1203767 h 1481560"/>
              <a:gd name="connsiteX8" fmla="*/ 0 w 1921398"/>
              <a:gd name="connsiteY8" fmla="*/ 1238491 h 1481560"/>
              <a:gd name="connsiteX9" fmla="*/ 416689 w 1921398"/>
              <a:gd name="connsiteY9" fmla="*/ 590309 h 1481560"/>
              <a:gd name="connsiteX10" fmla="*/ 219919 w 1921398"/>
              <a:gd name="connsiteY10" fmla="*/ 335666 h 1481560"/>
              <a:gd name="connsiteX11" fmla="*/ 613459 w 1921398"/>
              <a:gd name="connsiteY11" fmla="*/ 277793 h 1481560"/>
              <a:gd name="connsiteX0" fmla="*/ 625033 w 1932972"/>
              <a:gd name="connsiteY0" fmla="*/ 277793 h 1481560"/>
              <a:gd name="connsiteX1" fmla="*/ 821802 w 1932972"/>
              <a:gd name="connsiteY1" fmla="*/ 23150 h 1481560"/>
              <a:gd name="connsiteX2" fmla="*/ 1643605 w 1932972"/>
              <a:gd name="connsiteY2" fmla="*/ 0 h 1481560"/>
              <a:gd name="connsiteX3" fmla="*/ 1284790 w 1932972"/>
              <a:gd name="connsiteY3" fmla="*/ 590309 h 1481560"/>
              <a:gd name="connsiteX4" fmla="*/ 1713053 w 1932972"/>
              <a:gd name="connsiteY4" fmla="*/ 567160 h 1481560"/>
              <a:gd name="connsiteX5" fmla="*/ 1932972 w 1932972"/>
              <a:gd name="connsiteY5" fmla="*/ 891251 h 1481560"/>
              <a:gd name="connsiteX6" fmla="*/ 1493134 w 1932972"/>
              <a:gd name="connsiteY6" fmla="*/ 1481560 h 1481560"/>
              <a:gd name="connsiteX7" fmla="*/ 1319514 w 1932972"/>
              <a:gd name="connsiteY7" fmla="*/ 1203767 h 1481560"/>
              <a:gd name="connsiteX8" fmla="*/ 0 w 1932972"/>
              <a:gd name="connsiteY8" fmla="*/ 1238491 h 1481560"/>
              <a:gd name="connsiteX9" fmla="*/ 428263 w 1932972"/>
              <a:gd name="connsiteY9" fmla="*/ 590309 h 1481560"/>
              <a:gd name="connsiteX10" fmla="*/ 231493 w 1932972"/>
              <a:gd name="connsiteY10" fmla="*/ 335666 h 1481560"/>
              <a:gd name="connsiteX11" fmla="*/ 625033 w 1932972"/>
              <a:gd name="connsiteY11" fmla="*/ 277793 h 1481560"/>
              <a:gd name="connsiteX0" fmla="*/ 636608 w 1944547"/>
              <a:gd name="connsiteY0" fmla="*/ 277793 h 1481560"/>
              <a:gd name="connsiteX1" fmla="*/ 833377 w 1944547"/>
              <a:gd name="connsiteY1" fmla="*/ 23150 h 1481560"/>
              <a:gd name="connsiteX2" fmla="*/ 1655180 w 1944547"/>
              <a:gd name="connsiteY2" fmla="*/ 0 h 1481560"/>
              <a:gd name="connsiteX3" fmla="*/ 1296365 w 1944547"/>
              <a:gd name="connsiteY3" fmla="*/ 590309 h 1481560"/>
              <a:gd name="connsiteX4" fmla="*/ 1724628 w 1944547"/>
              <a:gd name="connsiteY4" fmla="*/ 567160 h 1481560"/>
              <a:gd name="connsiteX5" fmla="*/ 1944547 w 1944547"/>
              <a:gd name="connsiteY5" fmla="*/ 891251 h 1481560"/>
              <a:gd name="connsiteX6" fmla="*/ 1504709 w 1944547"/>
              <a:gd name="connsiteY6" fmla="*/ 1481560 h 1481560"/>
              <a:gd name="connsiteX7" fmla="*/ 1331089 w 1944547"/>
              <a:gd name="connsiteY7" fmla="*/ 1203767 h 1481560"/>
              <a:gd name="connsiteX8" fmla="*/ 0 w 1944547"/>
              <a:gd name="connsiteY8" fmla="*/ 1226916 h 1481560"/>
              <a:gd name="connsiteX9" fmla="*/ 439838 w 1944547"/>
              <a:gd name="connsiteY9" fmla="*/ 590309 h 1481560"/>
              <a:gd name="connsiteX10" fmla="*/ 243068 w 1944547"/>
              <a:gd name="connsiteY10" fmla="*/ 335666 h 1481560"/>
              <a:gd name="connsiteX11" fmla="*/ 636608 w 1944547"/>
              <a:gd name="connsiteY11" fmla="*/ 277793 h 1481560"/>
              <a:gd name="connsiteX0" fmla="*/ 659757 w 1967696"/>
              <a:gd name="connsiteY0" fmla="*/ 277793 h 1481560"/>
              <a:gd name="connsiteX1" fmla="*/ 856526 w 1967696"/>
              <a:gd name="connsiteY1" fmla="*/ 23150 h 1481560"/>
              <a:gd name="connsiteX2" fmla="*/ 1678329 w 1967696"/>
              <a:gd name="connsiteY2" fmla="*/ 0 h 1481560"/>
              <a:gd name="connsiteX3" fmla="*/ 1319514 w 1967696"/>
              <a:gd name="connsiteY3" fmla="*/ 590309 h 1481560"/>
              <a:gd name="connsiteX4" fmla="*/ 1747777 w 1967696"/>
              <a:gd name="connsiteY4" fmla="*/ 567160 h 1481560"/>
              <a:gd name="connsiteX5" fmla="*/ 1967696 w 1967696"/>
              <a:gd name="connsiteY5" fmla="*/ 891251 h 1481560"/>
              <a:gd name="connsiteX6" fmla="*/ 1527858 w 1967696"/>
              <a:gd name="connsiteY6" fmla="*/ 1481560 h 1481560"/>
              <a:gd name="connsiteX7" fmla="*/ 1354238 w 1967696"/>
              <a:gd name="connsiteY7" fmla="*/ 1203767 h 1481560"/>
              <a:gd name="connsiteX8" fmla="*/ 0 w 1967696"/>
              <a:gd name="connsiteY8" fmla="*/ 1238491 h 1481560"/>
              <a:gd name="connsiteX9" fmla="*/ 462987 w 1967696"/>
              <a:gd name="connsiteY9" fmla="*/ 590309 h 1481560"/>
              <a:gd name="connsiteX10" fmla="*/ 266217 w 1967696"/>
              <a:gd name="connsiteY10" fmla="*/ 335666 h 1481560"/>
              <a:gd name="connsiteX11" fmla="*/ 659757 w 1967696"/>
              <a:gd name="connsiteY11" fmla="*/ 277793 h 1481560"/>
              <a:gd name="connsiteX0" fmla="*/ 636607 w 1944546"/>
              <a:gd name="connsiteY0" fmla="*/ 277793 h 1481560"/>
              <a:gd name="connsiteX1" fmla="*/ 833376 w 1944546"/>
              <a:gd name="connsiteY1" fmla="*/ 23150 h 1481560"/>
              <a:gd name="connsiteX2" fmla="*/ 1655179 w 1944546"/>
              <a:gd name="connsiteY2" fmla="*/ 0 h 1481560"/>
              <a:gd name="connsiteX3" fmla="*/ 1296364 w 1944546"/>
              <a:gd name="connsiteY3" fmla="*/ 590309 h 1481560"/>
              <a:gd name="connsiteX4" fmla="*/ 1724627 w 1944546"/>
              <a:gd name="connsiteY4" fmla="*/ 567160 h 1481560"/>
              <a:gd name="connsiteX5" fmla="*/ 1944546 w 1944546"/>
              <a:gd name="connsiteY5" fmla="*/ 891251 h 1481560"/>
              <a:gd name="connsiteX6" fmla="*/ 1504708 w 1944546"/>
              <a:gd name="connsiteY6" fmla="*/ 1481560 h 1481560"/>
              <a:gd name="connsiteX7" fmla="*/ 1331088 w 1944546"/>
              <a:gd name="connsiteY7" fmla="*/ 1203767 h 1481560"/>
              <a:gd name="connsiteX8" fmla="*/ 0 w 1944546"/>
              <a:gd name="connsiteY8" fmla="*/ 1215342 h 1481560"/>
              <a:gd name="connsiteX9" fmla="*/ 439837 w 1944546"/>
              <a:gd name="connsiteY9" fmla="*/ 590309 h 1481560"/>
              <a:gd name="connsiteX10" fmla="*/ 243067 w 1944546"/>
              <a:gd name="connsiteY10" fmla="*/ 335666 h 1481560"/>
              <a:gd name="connsiteX11" fmla="*/ 636607 w 1944546"/>
              <a:gd name="connsiteY11" fmla="*/ 277793 h 1481560"/>
              <a:gd name="connsiteX0" fmla="*/ 636607 w 1944546"/>
              <a:gd name="connsiteY0" fmla="*/ 277793 h 1481560"/>
              <a:gd name="connsiteX1" fmla="*/ 833376 w 1944546"/>
              <a:gd name="connsiteY1" fmla="*/ 23150 h 1481560"/>
              <a:gd name="connsiteX2" fmla="*/ 1655179 w 1944546"/>
              <a:gd name="connsiteY2" fmla="*/ 0 h 1481560"/>
              <a:gd name="connsiteX3" fmla="*/ 1296364 w 1944546"/>
              <a:gd name="connsiteY3" fmla="*/ 590309 h 1481560"/>
              <a:gd name="connsiteX4" fmla="*/ 1724627 w 1944546"/>
              <a:gd name="connsiteY4" fmla="*/ 567160 h 1481560"/>
              <a:gd name="connsiteX5" fmla="*/ 1944546 w 1944546"/>
              <a:gd name="connsiteY5" fmla="*/ 891251 h 1481560"/>
              <a:gd name="connsiteX6" fmla="*/ 1504708 w 1944546"/>
              <a:gd name="connsiteY6" fmla="*/ 1481560 h 1481560"/>
              <a:gd name="connsiteX7" fmla="*/ 1331088 w 1944546"/>
              <a:gd name="connsiteY7" fmla="*/ 1203767 h 1481560"/>
              <a:gd name="connsiteX8" fmla="*/ 0 w 1944546"/>
              <a:gd name="connsiteY8" fmla="*/ 1215342 h 1481560"/>
              <a:gd name="connsiteX9" fmla="*/ 439837 w 1944546"/>
              <a:gd name="connsiteY9" fmla="*/ 590309 h 1481560"/>
              <a:gd name="connsiteX10" fmla="*/ 196768 w 1944546"/>
              <a:gd name="connsiteY10" fmla="*/ 289367 h 1481560"/>
              <a:gd name="connsiteX11" fmla="*/ 636607 w 1944546"/>
              <a:gd name="connsiteY11" fmla="*/ 277793 h 1481560"/>
              <a:gd name="connsiteX0" fmla="*/ 636607 w 1944546"/>
              <a:gd name="connsiteY0" fmla="*/ 312517 h 1516284"/>
              <a:gd name="connsiteX1" fmla="*/ 833376 w 1944546"/>
              <a:gd name="connsiteY1" fmla="*/ 57874 h 1516284"/>
              <a:gd name="connsiteX2" fmla="*/ 1678328 w 1944546"/>
              <a:gd name="connsiteY2" fmla="*/ 0 h 1516284"/>
              <a:gd name="connsiteX3" fmla="*/ 1296364 w 1944546"/>
              <a:gd name="connsiteY3" fmla="*/ 625033 h 1516284"/>
              <a:gd name="connsiteX4" fmla="*/ 1724627 w 1944546"/>
              <a:gd name="connsiteY4" fmla="*/ 601884 h 1516284"/>
              <a:gd name="connsiteX5" fmla="*/ 1944546 w 1944546"/>
              <a:gd name="connsiteY5" fmla="*/ 925975 h 1516284"/>
              <a:gd name="connsiteX6" fmla="*/ 1504708 w 1944546"/>
              <a:gd name="connsiteY6" fmla="*/ 1516284 h 1516284"/>
              <a:gd name="connsiteX7" fmla="*/ 1331088 w 1944546"/>
              <a:gd name="connsiteY7" fmla="*/ 1238491 h 1516284"/>
              <a:gd name="connsiteX8" fmla="*/ 0 w 1944546"/>
              <a:gd name="connsiteY8" fmla="*/ 1250066 h 1516284"/>
              <a:gd name="connsiteX9" fmla="*/ 439837 w 1944546"/>
              <a:gd name="connsiteY9" fmla="*/ 625033 h 1516284"/>
              <a:gd name="connsiteX10" fmla="*/ 196768 w 1944546"/>
              <a:gd name="connsiteY10" fmla="*/ 324091 h 1516284"/>
              <a:gd name="connsiteX11" fmla="*/ 636607 w 1944546"/>
              <a:gd name="connsiteY11" fmla="*/ 312517 h 1516284"/>
              <a:gd name="connsiteX0" fmla="*/ 636607 w 1944546"/>
              <a:gd name="connsiteY0" fmla="*/ 312517 h 1516284"/>
              <a:gd name="connsiteX1" fmla="*/ 798652 w 1944546"/>
              <a:gd name="connsiteY1" fmla="*/ 23150 h 1516284"/>
              <a:gd name="connsiteX2" fmla="*/ 1678328 w 1944546"/>
              <a:gd name="connsiteY2" fmla="*/ 0 h 1516284"/>
              <a:gd name="connsiteX3" fmla="*/ 1296364 w 1944546"/>
              <a:gd name="connsiteY3" fmla="*/ 625033 h 1516284"/>
              <a:gd name="connsiteX4" fmla="*/ 1724627 w 1944546"/>
              <a:gd name="connsiteY4" fmla="*/ 601884 h 1516284"/>
              <a:gd name="connsiteX5" fmla="*/ 1944546 w 1944546"/>
              <a:gd name="connsiteY5" fmla="*/ 925975 h 1516284"/>
              <a:gd name="connsiteX6" fmla="*/ 1504708 w 1944546"/>
              <a:gd name="connsiteY6" fmla="*/ 1516284 h 1516284"/>
              <a:gd name="connsiteX7" fmla="*/ 1331088 w 1944546"/>
              <a:gd name="connsiteY7" fmla="*/ 1238491 h 1516284"/>
              <a:gd name="connsiteX8" fmla="*/ 0 w 1944546"/>
              <a:gd name="connsiteY8" fmla="*/ 1250066 h 1516284"/>
              <a:gd name="connsiteX9" fmla="*/ 439837 w 1944546"/>
              <a:gd name="connsiteY9" fmla="*/ 625033 h 1516284"/>
              <a:gd name="connsiteX10" fmla="*/ 196768 w 1944546"/>
              <a:gd name="connsiteY10" fmla="*/ 324091 h 1516284"/>
              <a:gd name="connsiteX11" fmla="*/ 636607 w 1944546"/>
              <a:gd name="connsiteY11" fmla="*/ 312517 h 1516284"/>
              <a:gd name="connsiteX0" fmla="*/ 636607 w 1944546"/>
              <a:gd name="connsiteY0" fmla="*/ 324091 h 1527858"/>
              <a:gd name="connsiteX1" fmla="*/ 798652 w 1944546"/>
              <a:gd name="connsiteY1" fmla="*/ 34724 h 1527858"/>
              <a:gd name="connsiteX2" fmla="*/ 1701477 w 1944546"/>
              <a:gd name="connsiteY2" fmla="*/ 0 h 1527858"/>
              <a:gd name="connsiteX3" fmla="*/ 1296364 w 1944546"/>
              <a:gd name="connsiteY3" fmla="*/ 636607 h 1527858"/>
              <a:gd name="connsiteX4" fmla="*/ 1724627 w 1944546"/>
              <a:gd name="connsiteY4" fmla="*/ 613458 h 1527858"/>
              <a:gd name="connsiteX5" fmla="*/ 1944546 w 1944546"/>
              <a:gd name="connsiteY5" fmla="*/ 937549 h 1527858"/>
              <a:gd name="connsiteX6" fmla="*/ 1504708 w 1944546"/>
              <a:gd name="connsiteY6" fmla="*/ 1527858 h 1527858"/>
              <a:gd name="connsiteX7" fmla="*/ 1331088 w 1944546"/>
              <a:gd name="connsiteY7" fmla="*/ 1250065 h 1527858"/>
              <a:gd name="connsiteX8" fmla="*/ 0 w 1944546"/>
              <a:gd name="connsiteY8" fmla="*/ 1261640 h 1527858"/>
              <a:gd name="connsiteX9" fmla="*/ 439837 w 1944546"/>
              <a:gd name="connsiteY9" fmla="*/ 636607 h 1527858"/>
              <a:gd name="connsiteX10" fmla="*/ 196768 w 1944546"/>
              <a:gd name="connsiteY10" fmla="*/ 335665 h 1527858"/>
              <a:gd name="connsiteX11" fmla="*/ 636607 w 1944546"/>
              <a:gd name="connsiteY11" fmla="*/ 324091 h 1527858"/>
              <a:gd name="connsiteX0" fmla="*/ 636607 w 1967695"/>
              <a:gd name="connsiteY0" fmla="*/ 324091 h 1527858"/>
              <a:gd name="connsiteX1" fmla="*/ 798652 w 1967695"/>
              <a:gd name="connsiteY1" fmla="*/ 34724 h 1527858"/>
              <a:gd name="connsiteX2" fmla="*/ 1701477 w 1967695"/>
              <a:gd name="connsiteY2" fmla="*/ 0 h 1527858"/>
              <a:gd name="connsiteX3" fmla="*/ 1296364 w 1967695"/>
              <a:gd name="connsiteY3" fmla="*/ 636607 h 1527858"/>
              <a:gd name="connsiteX4" fmla="*/ 1724627 w 1967695"/>
              <a:gd name="connsiteY4" fmla="*/ 613458 h 1527858"/>
              <a:gd name="connsiteX5" fmla="*/ 1967695 w 1967695"/>
              <a:gd name="connsiteY5" fmla="*/ 937549 h 1527858"/>
              <a:gd name="connsiteX6" fmla="*/ 1504708 w 1967695"/>
              <a:gd name="connsiteY6" fmla="*/ 1527858 h 1527858"/>
              <a:gd name="connsiteX7" fmla="*/ 1331088 w 1967695"/>
              <a:gd name="connsiteY7" fmla="*/ 1250065 h 1527858"/>
              <a:gd name="connsiteX8" fmla="*/ 0 w 1967695"/>
              <a:gd name="connsiteY8" fmla="*/ 1261640 h 1527858"/>
              <a:gd name="connsiteX9" fmla="*/ 439837 w 1967695"/>
              <a:gd name="connsiteY9" fmla="*/ 636607 h 1527858"/>
              <a:gd name="connsiteX10" fmla="*/ 196768 w 1967695"/>
              <a:gd name="connsiteY10" fmla="*/ 335665 h 1527858"/>
              <a:gd name="connsiteX11" fmla="*/ 636607 w 1967695"/>
              <a:gd name="connsiteY11" fmla="*/ 324091 h 1527858"/>
              <a:gd name="connsiteX0" fmla="*/ 636607 w 1967695"/>
              <a:gd name="connsiteY0" fmla="*/ 324091 h 1516284"/>
              <a:gd name="connsiteX1" fmla="*/ 798652 w 1967695"/>
              <a:gd name="connsiteY1" fmla="*/ 34724 h 1516284"/>
              <a:gd name="connsiteX2" fmla="*/ 1701477 w 1967695"/>
              <a:gd name="connsiteY2" fmla="*/ 0 h 1516284"/>
              <a:gd name="connsiteX3" fmla="*/ 1296364 w 1967695"/>
              <a:gd name="connsiteY3" fmla="*/ 636607 h 1516284"/>
              <a:gd name="connsiteX4" fmla="*/ 1724627 w 1967695"/>
              <a:gd name="connsiteY4" fmla="*/ 613458 h 1516284"/>
              <a:gd name="connsiteX5" fmla="*/ 1967695 w 1967695"/>
              <a:gd name="connsiteY5" fmla="*/ 937549 h 1516284"/>
              <a:gd name="connsiteX6" fmla="*/ 1551006 w 1967695"/>
              <a:gd name="connsiteY6" fmla="*/ 1516284 h 1516284"/>
              <a:gd name="connsiteX7" fmla="*/ 1331088 w 1967695"/>
              <a:gd name="connsiteY7" fmla="*/ 1250065 h 1516284"/>
              <a:gd name="connsiteX8" fmla="*/ 0 w 1967695"/>
              <a:gd name="connsiteY8" fmla="*/ 1261640 h 1516284"/>
              <a:gd name="connsiteX9" fmla="*/ 439837 w 1967695"/>
              <a:gd name="connsiteY9" fmla="*/ 636607 h 1516284"/>
              <a:gd name="connsiteX10" fmla="*/ 196768 w 1967695"/>
              <a:gd name="connsiteY10" fmla="*/ 335665 h 1516284"/>
              <a:gd name="connsiteX11" fmla="*/ 636607 w 1967695"/>
              <a:gd name="connsiteY11" fmla="*/ 324091 h 1516284"/>
              <a:gd name="connsiteX0" fmla="*/ 636607 w 1967695"/>
              <a:gd name="connsiteY0" fmla="*/ 324091 h 1516284"/>
              <a:gd name="connsiteX1" fmla="*/ 798652 w 1967695"/>
              <a:gd name="connsiteY1" fmla="*/ 34724 h 1516284"/>
              <a:gd name="connsiteX2" fmla="*/ 1701477 w 1967695"/>
              <a:gd name="connsiteY2" fmla="*/ 0 h 1516284"/>
              <a:gd name="connsiteX3" fmla="*/ 1296364 w 1967695"/>
              <a:gd name="connsiteY3" fmla="*/ 636607 h 1516284"/>
              <a:gd name="connsiteX4" fmla="*/ 1724627 w 1967695"/>
              <a:gd name="connsiteY4" fmla="*/ 601883 h 1516284"/>
              <a:gd name="connsiteX5" fmla="*/ 1967695 w 1967695"/>
              <a:gd name="connsiteY5" fmla="*/ 937549 h 1516284"/>
              <a:gd name="connsiteX6" fmla="*/ 1551006 w 1967695"/>
              <a:gd name="connsiteY6" fmla="*/ 1516284 h 1516284"/>
              <a:gd name="connsiteX7" fmla="*/ 1331088 w 1967695"/>
              <a:gd name="connsiteY7" fmla="*/ 1250065 h 1516284"/>
              <a:gd name="connsiteX8" fmla="*/ 0 w 1967695"/>
              <a:gd name="connsiteY8" fmla="*/ 1261640 h 1516284"/>
              <a:gd name="connsiteX9" fmla="*/ 439837 w 1967695"/>
              <a:gd name="connsiteY9" fmla="*/ 636607 h 1516284"/>
              <a:gd name="connsiteX10" fmla="*/ 196768 w 1967695"/>
              <a:gd name="connsiteY10" fmla="*/ 335665 h 1516284"/>
              <a:gd name="connsiteX11" fmla="*/ 636607 w 1967695"/>
              <a:gd name="connsiteY11" fmla="*/ 324091 h 1516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7695" h="1516284">
                <a:moveTo>
                  <a:pt x="636607" y="324091"/>
                </a:moveTo>
                <a:lnTo>
                  <a:pt x="798652" y="34724"/>
                </a:lnTo>
                <a:lnTo>
                  <a:pt x="1701477" y="0"/>
                </a:lnTo>
                <a:lnTo>
                  <a:pt x="1296364" y="636607"/>
                </a:lnTo>
                <a:lnTo>
                  <a:pt x="1724627" y="601883"/>
                </a:lnTo>
                <a:lnTo>
                  <a:pt x="1967695" y="937549"/>
                </a:lnTo>
                <a:lnTo>
                  <a:pt x="1551006" y="1516284"/>
                </a:lnTo>
                <a:lnTo>
                  <a:pt x="1331088" y="1250065"/>
                </a:lnTo>
                <a:lnTo>
                  <a:pt x="0" y="1261640"/>
                </a:lnTo>
                <a:lnTo>
                  <a:pt x="439837" y="636607"/>
                </a:lnTo>
                <a:lnTo>
                  <a:pt x="196768" y="335665"/>
                </a:lnTo>
                <a:lnTo>
                  <a:pt x="636607" y="324091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l"/>
            </a:pP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39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84" r:id="rId2"/>
    <p:sldLayoutId id="2147483685" r:id="rId3"/>
    <p:sldLayoutId id="2147483714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8352" y="457200"/>
            <a:ext cx="105092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829734" y="1244600"/>
            <a:ext cx="10589684" cy="0"/>
          </a:xfrm>
          <a:prstGeom prst="line">
            <a:avLst/>
          </a:prstGeom>
          <a:noFill/>
          <a:ln w="57150">
            <a:solidFill>
              <a:srgbClr val="0063B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50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40300" y="6629401"/>
            <a:ext cx="1828800" cy="150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第</a:t>
            </a:r>
            <a:fld id="{9939CB5E-02BB-44BE-9274-DB29A17EC3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zh-CN" altLang="en-US" smtClean="0"/>
              <a:t>页</a:t>
            </a:r>
          </a:p>
        </p:txBody>
      </p:sp>
      <p:pic>
        <p:nvPicPr>
          <p:cNvPr id="25606" name="Picture 6" descr="英文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50000"/>
            <a:ext cx="91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952500" rtl="0" eaLnBrk="0" fontAlgn="base" hangingPunct="0"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293688" indent="-292100" algn="l" defTabSz="952500" rtl="0" eaLnBrk="0" fontAlgn="base" hangingPunct="0"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</a:defRPr>
      </a:lvl2pPr>
      <a:lvl3pPr marL="577850" indent="-282575" algn="l" defTabSz="952500" rtl="0" eaLnBrk="0" fontAlgn="base" hangingPunct="0">
        <a:spcBef>
          <a:spcPct val="0"/>
        </a:spcBef>
        <a:spcAft>
          <a:spcPct val="0"/>
        </a:spcAft>
        <a:buChar char="–"/>
        <a:defRPr sz="1700" b="1">
          <a:solidFill>
            <a:schemeClr val="tx1"/>
          </a:solidFill>
          <a:latin typeface="+mn-lt"/>
          <a:ea typeface="+mn-ea"/>
        </a:defRPr>
      </a:lvl3pPr>
      <a:lvl4pPr marL="871538" indent="-284163" algn="l" defTabSz="952500" rtl="0" eaLnBrk="0" fontAlgn="base" hangingPunct="0">
        <a:spcBef>
          <a:spcPct val="0"/>
        </a:spcBef>
        <a:spcAft>
          <a:spcPct val="0"/>
        </a:spcAft>
        <a:buChar char="-"/>
        <a:defRPr sz="1700" b="1">
          <a:solidFill>
            <a:schemeClr val="tx1"/>
          </a:solidFill>
          <a:latin typeface="+mn-lt"/>
          <a:ea typeface="+mn-ea"/>
        </a:defRPr>
      </a:lvl4pPr>
      <a:lvl5pPr marL="2057400" indent="-228600" algn="l" defTabSz="952500" rtl="0" eaLnBrk="0" fontAlgn="base" hangingPunct="0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5pPr>
      <a:lvl6pPr marL="25146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6pPr>
      <a:lvl7pPr marL="29718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7pPr>
      <a:lvl8pPr marL="34290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8pPr>
      <a:lvl9pPr marL="38862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8352" y="457200"/>
            <a:ext cx="105092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829734" y="1244600"/>
            <a:ext cx="10589684" cy="0"/>
          </a:xfrm>
          <a:prstGeom prst="line">
            <a:avLst/>
          </a:prstGeom>
          <a:noFill/>
          <a:ln w="57150">
            <a:solidFill>
              <a:srgbClr val="0063B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50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40300" y="6629401"/>
            <a:ext cx="1828800" cy="150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0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第</a:t>
            </a:r>
            <a:fld id="{9939CB5E-02BB-44BE-9274-DB29A17EC36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zh-CN" altLang="en-US" smtClean="0"/>
              <a:t>页</a:t>
            </a:r>
          </a:p>
        </p:txBody>
      </p:sp>
      <p:pic>
        <p:nvPicPr>
          <p:cNvPr id="25606" name="Picture 6" descr="英文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50000"/>
            <a:ext cx="914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hdr="0" ft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3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952500" rtl="0" eaLnBrk="0" fontAlgn="base" hangingPunct="0"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293688" indent="-292100" algn="l" defTabSz="952500" rtl="0" eaLnBrk="0" fontAlgn="base" hangingPunct="0"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</a:defRPr>
      </a:lvl2pPr>
      <a:lvl3pPr marL="577850" indent="-282575" algn="l" defTabSz="952500" rtl="0" eaLnBrk="0" fontAlgn="base" hangingPunct="0">
        <a:spcBef>
          <a:spcPct val="0"/>
        </a:spcBef>
        <a:spcAft>
          <a:spcPct val="0"/>
        </a:spcAft>
        <a:buChar char="–"/>
        <a:defRPr sz="1700" b="1">
          <a:solidFill>
            <a:schemeClr val="tx1"/>
          </a:solidFill>
          <a:latin typeface="+mn-lt"/>
          <a:ea typeface="+mn-ea"/>
        </a:defRPr>
      </a:lvl3pPr>
      <a:lvl4pPr marL="871538" indent="-284163" algn="l" defTabSz="952500" rtl="0" eaLnBrk="0" fontAlgn="base" hangingPunct="0">
        <a:spcBef>
          <a:spcPct val="0"/>
        </a:spcBef>
        <a:spcAft>
          <a:spcPct val="0"/>
        </a:spcAft>
        <a:buChar char="-"/>
        <a:defRPr sz="1700" b="1">
          <a:solidFill>
            <a:schemeClr val="tx1"/>
          </a:solidFill>
          <a:latin typeface="+mn-lt"/>
          <a:ea typeface="+mn-ea"/>
        </a:defRPr>
      </a:lvl4pPr>
      <a:lvl5pPr marL="2057400" indent="-228600" algn="l" defTabSz="952500" rtl="0" eaLnBrk="0" fontAlgn="base" hangingPunct="0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5pPr>
      <a:lvl6pPr marL="25146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6pPr>
      <a:lvl7pPr marL="29718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7pPr>
      <a:lvl8pPr marL="34290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8pPr>
      <a:lvl9pPr marL="3886200" indent="-228600" algn="l" defTabSz="952500" rtl="0" fontAlgn="base">
        <a:spcBef>
          <a:spcPct val="20000"/>
        </a:spcBef>
        <a:spcAft>
          <a:spcPct val="0"/>
        </a:spcAft>
        <a:buChar char="»"/>
        <a:defRPr sz="17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任意多边形 78"/>
          <p:cNvSpPr/>
          <p:nvPr/>
        </p:nvSpPr>
        <p:spPr>
          <a:xfrm flipV="1">
            <a:off x="7413337" y="3632502"/>
            <a:ext cx="2896" cy="8824"/>
          </a:xfrm>
          <a:custGeom>
            <a:avLst/>
            <a:gdLst>
              <a:gd name="connsiteX0" fmla="*/ 873 w 2896"/>
              <a:gd name="connsiteY0" fmla="*/ 8824 h 8824"/>
              <a:gd name="connsiteX1" fmla="*/ 2896 w 2896"/>
              <a:gd name="connsiteY1" fmla="*/ 1127 h 8824"/>
              <a:gd name="connsiteX2" fmla="*/ 2193 w 2896"/>
              <a:gd name="connsiteY2" fmla="*/ 0 h 8824"/>
              <a:gd name="connsiteX3" fmla="*/ 0 w 2896"/>
              <a:gd name="connsiteY3" fmla="*/ 3588 h 8824"/>
              <a:gd name="connsiteX4" fmla="*/ 873 w 2896"/>
              <a:gd name="connsiteY4" fmla="*/ 8824 h 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" h="8824">
                <a:moveTo>
                  <a:pt x="873" y="8824"/>
                </a:moveTo>
                <a:lnTo>
                  <a:pt x="2896" y="1127"/>
                </a:lnTo>
                <a:lnTo>
                  <a:pt x="2193" y="0"/>
                </a:lnTo>
                <a:lnTo>
                  <a:pt x="0" y="3588"/>
                </a:lnTo>
                <a:lnTo>
                  <a:pt x="873" y="8824"/>
                </a:lnTo>
                <a:close/>
              </a:path>
            </a:pathLst>
          </a:custGeom>
          <a:solidFill>
            <a:srgbClr val="228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flipV="1">
            <a:off x="7416233" y="3638222"/>
            <a:ext cx="1232" cy="4138"/>
          </a:xfrm>
          <a:custGeom>
            <a:avLst/>
            <a:gdLst>
              <a:gd name="connsiteX0" fmla="*/ 1232 w 1232"/>
              <a:gd name="connsiteY0" fmla="*/ 4138 h 4138"/>
              <a:gd name="connsiteX1" fmla="*/ 567 w 1232"/>
              <a:gd name="connsiteY1" fmla="*/ 0 h 4138"/>
              <a:gd name="connsiteX2" fmla="*/ 0 w 1232"/>
              <a:gd name="connsiteY2" fmla="*/ 2161 h 4138"/>
              <a:gd name="connsiteX3" fmla="*/ 1232 w 1232"/>
              <a:gd name="connsiteY3" fmla="*/ 4138 h 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" h="4138">
                <a:moveTo>
                  <a:pt x="1232" y="4138"/>
                </a:moveTo>
                <a:lnTo>
                  <a:pt x="567" y="0"/>
                </a:lnTo>
                <a:lnTo>
                  <a:pt x="0" y="2161"/>
                </a:lnTo>
                <a:lnTo>
                  <a:pt x="1232" y="4138"/>
                </a:lnTo>
                <a:close/>
              </a:path>
            </a:pathLst>
          </a:custGeom>
          <a:solidFill>
            <a:srgbClr val="228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 flipV="1">
            <a:off x="7411720" y="3637738"/>
            <a:ext cx="3810" cy="9702"/>
          </a:xfrm>
          <a:custGeom>
            <a:avLst/>
            <a:gdLst>
              <a:gd name="connsiteX0" fmla="*/ 1617 w 3810"/>
              <a:gd name="connsiteY0" fmla="*/ 9702 h 9702"/>
              <a:gd name="connsiteX1" fmla="*/ 3810 w 3810"/>
              <a:gd name="connsiteY1" fmla="*/ 6114 h 9702"/>
              <a:gd name="connsiteX2" fmla="*/ 0 w 3810"/>
              <a:gd name="connsiteY2" fmla="*/ 0 h 9702"/>
              <a:gd name="connsiteX3" fmla="*/ 1617 w 3810"/>
              <a:gd name="connsiteY3" fmla="*/ 9702 h 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" h="9702">
                <a:moveTo>
                  <a:pt x="1617" y="9702"/>
                </a:moveTo>
                <a:lnTo>
                  <a:pt x="3810" y="6114"/>
                </a:lnTo>
                <a:lnTo>
                  <a:pt x="0" y="0"/>
                </a:lnTo>
                <a:lnTo>
                  <a:pt x="1617" y="9702"/>
                </a:lnTo>
                <a:close/>
              </a:path>
            </a:pathLst>
          </a:custGeom>
          <a:solidFill>
            <a:srgbClr val="228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292630" y="2363728"/>
            <a:ext cx="5787788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000" b="1" dirty="0" smtClean="0">
                <a:solidFill>
                  <a:srgbClr val="0E567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简约</a:t>
            </a:r>
            <a:r>
              <a:rPr lang="en-US" altLang="zh-CN" sz="6000" b="1" dirty="0" smtClean="0">
                <a:solidFill>
                  <a:srgbClr val="0E567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PPT</a:t>
            </a:r>
            <a:r>
              <a:rPr lang="zh-CN" altLang="en-US" sz="6000" b="1" dirty="0" smtClean="0">
                <a:solidFill>
                  <a:srgbClr val="0E567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模板</a:t>
            </a:r>
            <a:endParaRPr lang="en-US" altLang="zh-CN" sz="6000" b="1" dirty="0" smtClean="0">
              <a:solidFill>
                <a:srgbClr val="0E567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  <a:p>
            <a:r>
              <a:rPr lang="zh-CN" altLang="en-US" sz="3200" dirty="0" smtClean="0">
                <a:solidFill>
                  <a:srgbClr val="0E567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 请添加您的副标题</a:t>
            </a:r>
            <a:endParaRPr lang="zh-CN" altLang="en-US" sz="3200" dirty="0">
              <a:solidFill>
                <a:srgbClr val="0E567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rot="16200000">
            <a:off x="4788407" y="2978143"/>
            <a:ext cx="527954" cy="304152"/>
          </a:xfrm>
          <a:custGeom>
            <a:avLst/>
            <a:gdLst>
              <a:gd name="connsiteX0" fmla="*/ 350520 w 721360"/>
              <a:gd name="connsiteY0" fmla="*/ 472440 h 472440"/>
              <a:gd name="connsiteX1" fmla="*/ 721360 w 721360"/>
              <a:gd name="connsiteY1" fmla="*/ 10160 h 472440"/>
              <a:gd name="connsiteX2" fmla="*/ 0 w 721360"/>
              <a:gd name="connsiteY2" fmla="*/ 0 h 472440"/>
              <a:gd name="connsiteX3" fmla="*/ 350520 w 721360"/>
              <a:gd name="connsiteY3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360" h="472440">
                <a:moveTo>
                  <a:pt x="350520" y="472440"/>
                </a:moveTo>
                <a:lnTo>
                  <a:pt x="721360" y="10160"/>
                </a:lnTo>
                <a:lnTo>
                  <a:pt x="0" y="0"/>
                </a:lnTo>
                <a:lnTo>
                  <a:pt x="350520" y="472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flipH="1" flipV="1">
            <a:off x="4181048" y="-1547"/>
            <a:ext cx="8010952" cy="980733"/>
          </a:xfrm>
          <a:prstGeom prst="rtTriangle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431530" y="799295"/>
            <a:ext cx="5096789" cy="5564211"/>
            <a:chOff x="279130" y="1340768"/>
            <a:chExt cx="5096789" cy="5564211"/>
          </a:xfrm>
        </p:grpSpPr>
        <p:sp>
          <p:nvSpPr>
            <p:cNvPr id="121" name="任意多边形 120"/>
            <p:cNvSpPr/>
            <p:nvPr/>
          </p:nvSpPr>
          <p:spPr>
            <a:xfrm>
              <a:off x="1571704" y="139452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2738021" y="139302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2D79B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3323243" y="139302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1836852" y="176923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3001026" y="176923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1541276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29C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2122319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2711721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3288583" y="213708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2387142" y="252166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2986472" y="252166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3557586" y="252166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2678599" y="289787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3254297" y="289787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2654680" y="3650306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2949910" y="4030331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2342597" y="477514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2925279" y="478657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2023265" y="516532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2612297" y="517040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3222919" y="515516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 141"/>
            <p:cNvSpPr/>
            <p:nvPr/>
          </p:nvSpPr>
          <p:spPr>
            <a:xfrm>
              <a:off x="1111192" y="553137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 142"/>
            <p:cNvSpPr/>
            <p:nvPr/>
          </p:nvSpPr>
          <p:spPr>
            <a:xfrm>
              <a:off x="1710385" y="552960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2309577" y="553645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2931629" y="554153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876908" y="138884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455860" y="139302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4093" y="176923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27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2718865" y="176923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1850608" y="214962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2429560" y="2157641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587465" y="214544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2C78BA"/>
            </a:solidFill>
            <a:ln>
              <a:solidFill>
                <a:srgbClr val="1F6BA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 152"/>
            <p:cNvSpPr/>
            <p:nvPr/>
          </p:nvSpPr>
          <p:spPr>
            <a:xfrm>
              <a:off x="2690203" y="252166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solidFill>
                <a:srgbClr val="1F6BA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 153"/>
            <p:cNvSpPr/>
            <p:nvPr/>
          </p:nvSpPr>
          <p:spPr>
            <a:xfrm>
              <a:off x="1821666" y="289787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 154"/>
            <p:cNvSpPr/>
            <p:nvPr/>
          </p:nvSpPr>
          <p:spPr>
            <a:xfrm>
              <a:off x="2971210" y="289787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2678835" y="3276727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>
              <a:off x="3266856" y="3275282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 157"/>
            <p:cNvSpPr/>
            <p:nvPr/>
          </p:nvSpPr>
          <p:spPr>
            <a:xfrm>
              <a:off x="1795744" y="3661482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任意多边形 158"/>
            <p:cNvSpPr/>
            <p:nvPr/>
          </p:nvSpPr>
          <p:spPr>
            <a:xfrm>
              <a:off x="2965847" y="365689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任意多边形 159"/>
            <p:cNvSpPr/>
            <p:nvPr/>
          </p:nvSpPr>
          <p:spPr>
            <a:xfrm>
              <a:off x="2657299" y="4035411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 160"/>
            <p:cNvSpPr/>
            <p:nvPr/>
          </p:nvSpPr>
          <p:spPr>
            <a:xfrm>
              <a:off x="3253661" y="4026521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 161"/>
            <p:cNvSpPr/>
            <p:nvPr/>
          </p:nvSpPr>
          <p:spPr>
            <a:xfrm>
              <a:off x="2949990" y="440511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 162"/>
            <p:cNvSpPr/>
            <p:nvPr/>
          </p:nvSpPr>
          <p:spPr>
            <a:xfrm>
              <a:off x="1461534" y="477285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2654258" y="477895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 164"/>
            <p:cNvSpPr/>
            <p:nvPr/>
          </p:nvSpPr>
          <p:spPr>
            <a:xfrm>
              <a:off x="1739870" y="516253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2332763" y="516476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 166"/>
            <p:cNvSpPr/>
            <p:nvPr/>
          </p:nvSpPr>
          <p:spPr>
            <a:xfrm>
              <a:off x="2925228" y="517548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 167"/>
            <p:cNvSpPr/>
            <p:nvPr/>
          </p:nvSpPr>
          <p:spPr>
            <a:xfrm>
              <a:off x="1424704" y="553645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2024876" y="553645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 169"/>
            <p:cNvSpPr/>
            <p:nvPr/>
          </p:nvSpPr>
          <p:spPr>
            <a:xfrm>
              <a:off x="2631398" y="554534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1111480" y="591005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>
              <a:off x="1714192" y="591767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任意多边形 172"/>
            <p:cNvSpPr/>
            <p:nvPr/>
          </p:nvSpPr>
          <p:spPr>
            <a:xfrm>
              <a:off x="2336227" y="630888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任意多边形 173"/>
            <p:cNvSpPr/>
            <p:nvPr/>
          </p:nvSpPr>
          <p:spPr>
            <a:xfrm>
              <a:off x="1401570" y="629110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任意多边形 174"/>
            <p:cNvSpPr/>
            <p:nvPr/>
          </p:nvSpPr>
          <p:spPr>
            <a:xfrm>
              <a:off x="2656005" y="631396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任意多边形 175"/>
            <p:cNvSpPr/>
            <p:nvPr/>
          </p:nvSpPr>
          <p:spPr>
            <a:xfrm>
              <a:off x="1226381" y="2526172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任意多边形 176"/>
            <p:cNvSpPr/>
            <p:nvPr/>
          </p:nvSpPr>
          <p:spPr>
            <a:xfrm>
              <a:off x="1527701" y="252425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任意多边形 177"/>
            <p:cNvSpPr/>
            <p:nvPr/>
          </p:nvSpPr>
          <p:spPr>
            <a:xfrm>
              <a:off x="632162" y="2526172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任意多边形 178"/>
            <p:cNvSpPr/>
            <p:nvPr/>
          </p:nvSpPr>
          <p:spPr>
            <a:xfrm>
              <a:off x="1231937" y="289787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任意多边形 179"/>
            <p:cNvSpPr/>
            <p:nvPr/>
          </p:nvSpPr>
          <p:spPr>
            <a:xfrm>
              <a:off x="1797377" y="327904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任意多边形 180"/>
            <p:cNvSpPr/>
            <p:nvPr/>
          </p:nvSpPr>
          <p:spPr>
            <a:xfrm>
              <a:off x="1513614" y="327644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3231998" y="593418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3516412" y="632075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1819642" y="2526505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2390610" y="289600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  <a:effectLst>
              <a:reflection blurRad="6350" stA="50000" endA="300" endPos="55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647941" y="135121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331368" y="174833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623745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219418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602221" y="29282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281682" y="334060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579361" y="373772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589731" y="6513716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185404" y="6513716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352822" y="134318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961453" y="134076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644880" y="173788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936372" y="213499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938593" y="253211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908113" y="290255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595194" y="333015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任意多边形 201"/>
            <p:cNvSpPr/>
            <p:nvPr/>
          </p:nvSpPr>
          <p:spPr>
            <a:xfrm>
              <a:off x="286750" y="372726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任意多边形 202"/>
            <p:cNvSpPr/>
            <p:nvPr/>
          </p:nvSpPr>
          <p:spPr>
            <a:xfrm>
              <a:off x="584338" y="412438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任意多边形 203"/>
            <p:cNvSpPr/>
            <p:nvPr/>
          </p:nvSpPr>
          <p:spPr>
            <a:xfrm>
              <a:off x="279130" y="451769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任意多边形 204"/>
            <p:cNvSpPr/>
            <p:nvPr/>
          </p:nvSpPr>
          <p:spPr>
            <a:xfrm>
              <a:off x="355330" y="491480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961453" y="491480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 206"/>
            <p:cNvSpPr/>
            <p:nvPr/>
          </p:nvSpPr>
          <p:spPr>
            <a:xfrm>
              <a:off x="637295" y="531192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任意多边形 207"/>
            <p:cNvSpPr/>
            <p:nvPr/>
          </p:nvSpPr>
          <p:spPr>
            <a:xfrm>
              <a:off x="1243418" y="531192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 208"/>
            <p:cNvSpPr/>
            <p:nvPr/>
          </p:nvSpPr>
          <p:spPr>
            <a:xfrm>
              <a:off x="328660" y="570522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任意多边形 209"/>
            <p:cNvSpPr/>
            <p:nvPr/>
          </p:nvSpPr>
          <p:spPr>
            <a:xfrm>
              <a:off x="930973" y="570903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612631" y="609853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任意多边形 211"/>
            <p:cNvSpPr/>
            <p:nvPr/>
          </p:nvSpPr>
          <p:spPr>
            <a:xfrm>
              <a:off x="892793" y="650326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任意多边形 212"/>
            <p:cNvSpPr/>
            <p:nvPr/>
          </p:nvSpPr>
          <p:spPr>
            <a:xfrm>
              <a:off x="1498916" y="649564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任意多边形 213"/>
            <p:cNvSpPr/>
            <p:nvPr/>
          </p:nvSpPr>
          <p:spPr>
            <a:xfrm>
              <a:off x="1500932" y="6099157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 214"/>
            <p:cNvSpPr/>
            <p:nvPr/>
          </p:nvSpPr>
          <p:spPr>
            <a:xfrm>
              <a:off x="4778992" y="630888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0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组合 697"/>
          <p:cNvGrpSpPr/>
          <p:nvPr/>
        </p:nvGrpSpPr>
        <p:grpSpPr>
          <a:xfrm>
            <a:off x="13800856" y="1315336"/>
            <a:ext cx="1965110" cy="2206850"/>
            <a:chOff x="1074420" y="1325880"/>
            <a:chExt cx="2428875" cy="3634740"/>
          </a:xfrm>
        </p:grpSpPr>
        <p:sp>
          <p:nvSpPr>
            <p:cNvPr id="699" name="流程图: 决策 698"/>
            <p:cNvSpPr/>
            <p:nvPr/>
          </p:nvSpPr>
          <p:spPr>
            <a:xfrm>
              <a:off x="1074420" y="1325880"/>
              <a:ext cx="2011680" cy="3634740"/>
            </a:xfrm>
            <a:prstGeom prst="flowChartDecision">
              <a:avLst/>
            </a:pr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任意多边形 699"/>
            <p:cNvSpPr/>
            <p:nvPr/>
          </p:nvSpPr>
          <p:spPr>
            <a:xfrm>
              <a:off x="1531620" y="1577340"/>
              <a:ext cx="1971675" cy="2423160"/>
            </a:xfrm>
            <a:custGeom>
              <a:avLst/>
              <a:gdLst>
                <a:gd name="connsiteX0" fmla="*/ 0 w 1828800"/>
                <a:gd name="connsiteY0" fmla="*/ 2423160 h 2423160"/>
                <a:gd name="connsiteX1" fmla="*/ 1508760 w 1828800"/>
                <a:gd name="connsiteY1" fmla="*/ 0 h 2423160"/>
                <a:gd name="connsiteX2" fmla="*/ 1828800 w 1828800"/>
                <a:gd name="connsiteY2" fmla="*/ 594360 h 2423160"/>
                <a:gd name="connsiteX3" fmla="*/ 22860 w 1828800"/>
                <a:gd name="connsiteY3" fmla="*/ 685800 h 2423160"/>
                <a:gd name="connsiteX4" fmla="*/ 1143000 w 1828800"/>
                <a:gd name="connsiteY4" fmla="*/ 2377440 h 2423160"/>
                <a:gd name="connsiteX5" fmla="*/ 0 w 1828800"/>
                <a:gd name="connsiteY5" fmla="*/ 2423160 h 2423160"/>
                <a:gd name="connsiteX0" fmla="*/ 0 w 1971675"/>
                <a:gd name="connsiteY0" fmla="*/ 2423160 h 2423160"/>
                <a:gd name="connsiteX1" fmla="*/ 1508760 w 1971675"/>
                <a:gd name="connsiteY1" fmla="*/ 0 h 2423160"/>
                <a:gd name="connsiteX2" fmla="*/ 1971675 w 1971675"/>
                <a:gd name="connsiteY2" fmla="*/ 722947 h 2423160"/>
                <a:gd name="connsiteX3" fmla="*/ 22860 w 1971675"/>
                <a:gd name="connsiteY3" fmla="*/ 685800 h 2423160"/>
                <a:gd name="connsiteX4" fmla="*/ 1143000 w 1971675"/>
                <a:gd name="connsiteY4" fmla="*/ 2377440 h 2423160"/>
                <a:gd name="connsiteX5" fmla="*/ 0 w 1971675"/>
                <a:gd name="connsiteY5" fmla="*/ 2423160 h 242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675" h="2423160">
                  <a:moveTo>
                    <a:pt x="0" y="2423160"/>
                  </a:moveTo>
                  <a:lnTo>
                    <a:pt x="1508760" y="0"/>
                  </a:lnTo>
                  <a:lnTo>
                    <a:pt x="1971675" y="722947"/>
                  </a:lnTo>
                  <a:lnTo>
                    <a:pt x="22860" y="685800"/>
                  </a:lnTo>
                  <a:lnTo>
                    <a:pt x="1143000" y="2377440"/>
                  </a:lnTo>
                  <a:lnTo>
                    <a:pt x="0" y="2423160"/>
                  </a:lnTo>
                  <a:close/>
                </a:path>
              </a:pathLst>
            </a:cu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1" name="直接连接符 700"/>
            <p:cNvCxnSpPr>
              <a:stCxn id="699" idx="3"/>
              <a:endCxn id="699" idx="1"/>
            </p:cNvCxnSpPr>
            <p:nvPr/>
          </p:nvCxnSpPr>
          <p:spPr>
            <a:xfrm flipH="1">
              <a:off x="1074420" y="3143250"/>
              <a:ext cx="2011680" cy="0"/>
            </a:xfrm>
            <a:prstGeom prst="line">
              <a:avLst/>
            </a:prstGeom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209027" y="1838586"/>
            <a:ext cx="7773947" cy="3180829"/>
            <a:chOff x="1556066" y="2329488"/>
            <a:chExt cx="7773947" cy="3180829"/>
          </a:xfrm>
        </p:grpSpPr>
        <p:grpSp>
          <p:nvGrpSpPr>
            <p:cNvPr id="2" name="组合 1"/>
            <p:cNvGrpSpPr/>
            <p:nvPr/>
          </p:nvGrpSpPr>
          <p:grpSpPr>
            <a:xfrm>
              <a:off x="4354766" y="2329488"/>
              <a:ext cx="2144722" cy="3180829"/>
              <a:chOff x="4580926" y="2329488"/>
              <a:chExt cx="2144722" cy="3180829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 rot="5400000">
                <a:off x="4567563" y="3405292"/>
                <a:ext cx="2181225" cy="2028825"/>
              </a:xfrm>
              <a:prstGeom prst="roundRect">
                <a:avLst>
                  <a:gd name="adj" fmla="val 19894"/>
                </a:avLst>
              </a:prstGeom>
              <a:solidFill>
                <a:srgbClr val="40ABDB"/>
              </a:solidFill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gray">
              <a:xfrm>
                <a:off x="4580926" y="3626990"/>
                <a:ext cx="2144722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在此输入文本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AutoShape 17"/>
              <p:cNvSpPr>
                <a:spLocks noChangeArrowheads="1"/>
              </p:cNvSpPr>
              <p:nvPr/>
            </p:nvSpPr>
            <p:spPr bwMode="gray">
              <a:xfrm>
                <a:off x="4825207" y="2343236"/>
                <a:ext cx="1645820" cy="340398"/>
              </a:xfrm>
              <a:prstGeom prst="roundRect">
                <a:avLst>
                  <a:gd name="adj" fmla="val 50000"/>
                </a:avLst>
              </a:prstGeom>
              <a:solidFill>
                <a:srgbClr val="40ABDB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gray">
              <a:xfrm>
                <a:off x="4874766" y="2329488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AutoShape 28"/>
              <p:cNvSpPr>
                <a:spLocks noChangeArrowheads="1"/>
              </p:cNvSpPr>
              <p:nvPr/>
            </p:nvSpPr>
            <p:spPr bwMode="gray">
              <a:xfrm flipV="1">
                <a:off x="5196274" y="2682149"/>
                <a:ext cx="882450" cy="610926"/>
              </a:xfrm>
              <a:prstGeom prst="triangle">
                <a:avLst>
                  <a:gd name="adj" fmla="val 50000"/>
                </a:avLst>
              </a:prstGeom>
              <a:solidFill>
                <a:srgbClr val="40ABDB">
                  <a:alpha val="15000"/>
                </a:srgb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185291" y="2329488"/>
              <a:ext cx="2144722" cy="3180829"/>
              <a:chOff x="4580926" y="2329488"/>
              <a:chExt cx="2144722" cy="3180829"/>
            </a:xfrm>
          </p:grpSpPr>
          <p:sp>
            <p:nvSpPr>
              <p:cNvPr id="89" name="AutoShape 7"/>
              <p:cNvSpPr>
                <a:spLocks noChangeArrowheads="1"/>
              </p:cNvSpPr>
              <p:nvPr/>
            </p:nvSpPr>
            <p:spPr bwMode="gray">
              <a:xfrm rot="5400000">
                <a:off x="4567563" y="3405292"/>
                <a:ext cx="2181225" cy="2028825"/>
              </a:xfrm>
              <a:prstGeom prst="roundRect">
                <a:avLst>
                  <a:gd name="adj" fmla="val 19894"/>
                </a:avLst>
              </a:prstGeom>
              <a:solidFill>
                <a:srgbClr val="3D87A3"/>
              </a:solidFill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Text Box 10"/>
              <p:cNvSpPr txBox="1">
                <a:spLocks noChangeArrowheads="1"/>
              </p:cNvSpPr>
              <p:nvPr/>
            </p:nvSpPr>
            <p:spPr bwMode="gray">
              <a:xfrm>
                <a:off x="4580926" y="3626990"/>
                <a:ext cx="2144722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在此输入文本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AutoShape 17"/>
              <p:cNvSpPr>
                <a:spLocks noChangeArrowheads="1"/>
              </p:cNvSpPr>
              <p:nvPr/>
            </p:nvSpPr>
            <p:spPr bwMode="gray">
              <a:xfrm>
                <a:off x="4825207" y="2343236"/>
                <a:ext cx="1645820" cy="340398"/>
              </a:xfrm>
              <a:prstGeom prst="roundRect">
                <a:avLst>
                  <a:gd name="adj" fmla="val 50000"/>
                </a:avLst>
              </a:prstGeom>
              <a:solidFill>
                <a:srgbClr val="40ABDB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gray">
              <a:xfrm>
                <a:off x="4874766" y="2329488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AutoShape 28"/>
              <p:cNvSpPr>
                <a:spLocks noChangeArrowheads="1"/>
              </p:cNvSpPr>
              <p:nvPr/>
            </p:nvSpPr>
            <p:spPr bwMode="gray">
              <a:xfrm flipV="1">
                <a:off x="5196274" y="2682149"/>
                <a:ext cx="882450" cy="610926"/>
              </a:xfrm>
              <a:prstGeom prst="triangle">
                <a:avLst>
                  <a:gd name="adj" fmla="val 50000"/>
                </a:avLst>
              </a:prstGeom>
              <a:solidFill>
                <a:srgbClr val="40ABDB">
                  <a:alpha val="15000"/>
                </a:srgb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556066" y="2329488"/>
              <a:ext cx="2144722" cy="3180829"/>
              <a:chOff x="4580926" y="2329488"/>
              <a:chExt cx="2144722" cy="3180829"/>
            </a:xfrm>
          </p:grpSpPr>
          <p:sp>
            <p:nvSpPr>
              <p:cNvPr id="95" name="AutoShape 7"/>
              <p:cNvSpPr>
                <a:spLocks noChangeArrowheads="1"/>
              </p:cNvSpPr>
              <p:nvPr/>
            </p:nvSpPr>
            <p:spPr bwMode="gray">
              <a:xfrm rot="5400000">
                <a:off x="4567563" y="3405292"/>
                <a:ext cx="2181225" cy="2028825"/>
              </a:xfrm>
              <a:prstGeom prst="roundRect">
                <a:avLst>
                  <a:gd name="adj" fmla="val 19894"/>
                </a:avLst>
              </a:prstGeom>
              <a:solidFill>
                <a:srgbClr val="2289BF"/>
              </a:solidFill>
              <a:ln w="38100" algn="ctr">
                <a:solidFill>
                  <a:srgbClr val="DDDDDD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gray">
              <a:xfrm>
                <a:off x="4580926" y="3626990"/>
                <a:ext cx="2144722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在此输入文本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请在此输入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AutoShape 17"/>
              <p:cNvSpPr>
                <a:spLocks noChangeArrowheads="1"/>
              </p:cNvSpPr>
              <p:nvPr/>
            </p:nvSpPr>
            <p:spPr bwMode="gray">
              <a:xfrm>
                <a:off x="4825207" y="2343236"/>
                <a:ext cx="1645820" cy="340398"/>
              </a:xfrm>
              <a:prstGeom prst="roundRect">
                <a:avLst>
                  <a:gd name="adj" fmla="val 50000"/>
                </a:avLst>
              </a:prstGeom>
              <a:solidFill>
                <a:srgbClr val="40ABDB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Rectangle 18"/>
              <p:cNvSpPr>
                <a:spLocks noChangeArrowheads="1"/>
              </p:cNvSpPr>
              <p:nvPr/>
            </p:nvSpPr>
            <p:spPr bwMode="gray">
              <a:xfrm>
                <a:off x="4874766" y="2329488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AutoShape 28"/>
              <p:cNvSpPr>
                <a:spLocks noChangeArrowheads="1"/>
              </p:cNvSpPr>
              <p:nvPr/>
            </p:nvSpPr>
            <p:spPr bwMode="gray">
              <a:xfrm flipV="1">
                <a:off x="5196274" y="2682149"/>
                <a:ext cx="882450" cy="610926"/>
              </a:xfrm>
              <a:prstGeom prst="triangle">
                <a:avLst>
                  <a:gd name="adj" fmla="val 50000"/>
                </a:avLst>
              </a:prstGeom>
              <a:solidFill>
                <a:srgbClr val="40ABDB">
                  <a:alpha val="15000"/>
                </a:srgb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3" name="直角三角形 2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29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3" name="直角三角形 2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2796026" y="3034235"/>
            <a:ext cx="1898248" cy="1006998"/>
          </a:xfrm>
          <a:custGeom>
            <a:avLst/>
            <a:gdLst>
              <a:gd name="connsiteX0" fmla="*/ 0 w 1747777"/>
              <a:gd name="connsiteY0" fmla="*/ 0 h 972274"/>
              <a:gd name="connsiteX1" fmla="*/ 1747777 w 1747777"/>
              <a:gd name="connsiteY1" fmla="*/ 682907 h 972274"/>
              <a:gd name="connsiteX2" fmla="*/ 1655180 w 1747777"/>
              <a:gd name="connsiteY2" fmla="*/ 972274 h 972274"/>
              <a:gd name="connsiteX3" fmla="*/ 0 w 1747777"/>
              <a:gd name="connsiteY3" fmla="*/ 0 h 972274"/>
              <a:gd name="connsiteX0" fmla="*/ 0 w 1747777"/>
              <a:gd name="connsiteY0" fmla="*/ 0 h 972274"/>
              <a:gd name="connsiteX1" fmla="*/ 1747777 w 1747777"/>
              <a:gd name="connsiteY1" fmla="*/ 682907 h 972274"/>
              <a:gd name="connsiteX2" fmla="*/ 1655180 w 1747777"/>
              <a:gd name="connsiteY2" fmla="*/ 972274 h 972274"/>
              <a:gd name="connsiteX3" fmla="*/ 0 w 1747777"/>
              <a:gd name="connsiteY3" fmla="*/ 0 h 972274"/>
              <a:gd name="connsiteX0" fmla="*/ 0 w 1747777"/>
              <a:gd name="connsiteY0" fmla="*/ 0 h 972274"/>
              <a:gd name="connsiteX1" fmla="*/ 1747777 w 1747777"/>
              <a:gd name="connsiteY1" fmla="*/ 682907 h 972274"/>
              <a:gd name="connsiteX2" fmla="*/ 1655180 w 1747777"/>
              <a:gd name="connsiteY2" fmla="*/ 972274 h 972274"/>
              <a:gd name="connsiteX3" fmla="*/ 0 w 1747777"/>
              <a:gd name="connsiteY3" fmla="*/ 0 h 972274"/>
              <a:gd name="connsiteX0" fmla="*/ 0 w 1747777"/>
              <a:gd name="connsiteY0" fmla="*/ 0 h 972274"/>
              <a:gd name="connsiteX1" fmla="*/ 1747777 w 1747777"/>
              <a:gd name="connsiteY1" fmla="*/ 682907 h 972274"/>
              <a:gd name="connsiteX2" fmla="*/ 1655180 w 1747777"/>
              <a:gd name="connsiteY2" fmla="*/ 972274 h 972274"/>
              <a:gd name="connsiteX3" fmla="*/ 0 w 1747777"/>
              <a:gd name="connsiteY3" fmla="*/ 0 h 972274"/>
              <a:gd name="connsiteX0" fmla="*/ 0 w 1898248"/>
              <a:gd name="connsiteY0" fmla="*/ 0 h 972274"/>
              <a:gd name="connsiteX1" fmla="*/ 1898248 w 1898248"/>
              <a:gd name="connsiteY1" fmla="*/ 775504 h 972274"/>
              <a:gd name="connsiteX2" fmla="*/ 1655180 w 1898248"/>
              <a:gd name="connsiteY2" fmla="*/ 972274 h 972274"/>
              <a:gd name="connsiteX3" fmla="*/ 0 w 1898248"/>
              <a:gd name="connsiteY3" fmla="*/ 0 h 972274"/>
              <a:gd name="connsiteX0" fmla="*/ 0 w 1898248"/>
              <a:gd name="connsiteY0" fmla="*/ 0 h 1006998"/>
              <a:gd name="connsiteX1" fmla="*/ 1898248 w 1898248"/>
              <a:gd name="connsiteY1" fmla="*/ 775504 h 1006998"/>
              <a:gd name="connsiteX2" fmla="*/ 1805651 w 1898248"/>
              <a:gd name="connsiteY2" fmla="*/ 1006998 h 1006998"/>
              <a:gd name="connsiteX3" fmla="*/ 0 w 1898248"/>
              <a:gd name="connsiteY3" fmla="*/ 0 h 1006998"/>
              <a:gd name="connsiteX0" fmla="*/ 0 w 1898248"/>
              <a:gd name="connsiteY0" fmla="*/ 0 h 1006998"/>
              <a:gd name="connsiteX1" fmla="*/ 1898248 w 1898248"/>
              <a:gd name="connsiteY1" fmla="*/ 740780 h 1006998"/>
              <a:gd name="connsiteX2" fmla="*/ 1805651 w 1898248"/>
              <a:gd name="connsiteY2" fmla="*/ 1006998 h 1006998"/>
              <a:gd name="connsiteX3" fmla="*/ 0 w 1898248"/>
              <a:gd name="connsiteY3" fmla="*/ 0 h 100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248" h="1006998">
                <a:moveTo>
                  <a:pt x="0" y="0"/>
                </a:moveTo>
                <a:cubicBezTo>
                  <a:pt x="652040" y="216061"/>
                  <a:pt x="1315656" y="513144"/>
                  <a:pt x="1898248" y="740780"/>
                </a:cubicBezTo>
                <a:lnTo>
                  <a:pt x="1805651" y="1006998"/>
                </a:lnTo>
                <a:cubicBezTo>
                  <a:pt x="1253924" y="682907"/>
                  <a:pt x="528578" y="335665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10800000">
            <a:off x="7289798" y="2923345"/>
            <a:ext cx="1909823" cy="1134320"/>
          </a:xfrm>
          <a:custGeom>
            <a:avLst/>
            <a:gdLst>
              <a:gd name="connsiteX0" fmla="*/ 0 w 1747777"/>
              <a:gd name="connsiteY0" fmla="*/ 0 h 972274"/>
              <a:gd name="connsiteX1" fmla="*/ 1747777 w 1747777"/>
              <a:gd name="connsiteY1" fmla="*/ 682907 h 972274"/>
              <a:gd name="connsiteX2" fmla="*/ 1655180 w 1747777"/>
              <a:gd name="connsiteY2" fmla="*/ 972274 h 972274"/>
              <a:gd name="connsiteX3" fmla="*/ 0 w 1747777"/>
              <a:gd name="connsiteY3" fmla="*/ 0 h 972274"/>
              <a:gd name="connsiteX0" fmla="*/ 0 w 2060293"/>
              <a:gd name="connsiteY0" fmla="*/ 0 h 972274"/>
              <a:gd name="connsiteX1" fmla="*/ 2060293 w 2060293"/>
              <a:gd name="connsiteY1" fmla="*/ 879676 h 972274"/>
              <a:gd name="connsiteX2" fmla="*/ 1655180 w 2060293"/>
              <a:gd name="connsiteY2" fmla="*/ 972274 h 972274"/>
              <a:gd name="connsiteX3" fmla="*/ 0 w 2060293"/>
              <a:gd name="connsiteY3" fmla="*/ 0 h 972274"/>
              <a:gd name="connsiteX0" fmla="*/ 0 w 2060293"/>
              <a:gd name="connsiteY0" fmla="*/ 0 h 1030147"/>
              <a:gd name="connsiteX1" fmla="*/ 2060293 w 2060293"/>
              <a:gd name="connsiteY1" fmla="*/ 879676 h 1030147"/>
              <a:gd name="connsiteX2" fmla="*/ 1898248 w 2060293"/>
              <a:gd name="connsiteY2" fmla="*/ 1030147 h 1030147"/>
              <a:gd name="connsiteX3" fmla="*/ 0 w 2060293"/>
              <a:gd name="connsiteY3" fmla="*/ 0 h 1030147"/>
              <a:gd name="connsiteX0" fmla="*/ 0 w 1967696"/>
              <a:gd name="connsiteY0" fmla="*/ 0 h 1134320"/>
              <a:gd name="connsiteX1" fmla="*/ 1967696 w 1967696"/>
              <a:gd name="connsiteY1" fmla="*/ 983849 h 1134320"/>
              <a:gd name="connsiteX2" fmla="*/ 1805651 w 1967696"/>
              <a:gd name="connsiteY2" fmla="*/ 1134320 h 1134320"/>
              <a:gd name="connsiteX3" fmla="*/ 0 w 1967696"/>
              <a:gd name="connsiteY3" fmla="*/ 0 h 1134320"/>
              <a:gd name="connsiteX0" fmla="*/ 0 w 1805651"/>
              <a:gd name="connsiteY0" fmla="*/ 0 h 1134320"/>
              <a:gd name="connsiteX1" fmla="*/ 1782501 w 1805651"/>
              <a:gd name="connsiteY1" fmla="*/ 983849 h 1134320"/>
              <a:gd name="connsiteX2" fmla="*/ 1805651 w 1805651"/>
              <a:gd name="connsiteY2" fmla="*/ 1134320 h 1134320"/>
              <a:gd name="connsiteX3" fmla="*/ 0 w 1805651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  <a:gd name="connsiteX0" fmla="*/ 0 w 1909823"/>
              <a:gd name="connsiteY0" fmla="*/ 0 h 1134320"/>
              <a:gd name="connsiteX1" fmla="*/ 1909823 w 1909823"/>
              <a:gd name="connsiteY1" fmla="*/ 1030148 h 1134320"/>
              <a:gd name="connsiteX2" fmla="*/ 1805651 w 1909823"/>
              <a:gd name="connsiteY2" fmla="*/ 1134320 h 1134320"/>
              <a:gd name="connsiteX3" fmla="*/ 0 w 1909823"/>
              <a:gd name="connsiteY3" fmla="*/ 0 h 11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1134320">
                <a:moveTo>
                  <a:pt x="0" y="0"/>
                </a:moveTo>
                <a:cubicBezTo>
                  <a:pt x="219919" y="30866"/>
                  <a:pt x="-11575" y="-54015"/>
                  <a:pt x="1909823" y="1030148"/>
                </a:cubicBezTo>
                <a:lnTo>
                  <a:pt x="1805651" y="1134320"/>
                </a:lnTo>
                <a:cubicBezTo>
                  <a:pt x="1203767" y="756213"/>
                  <a:pt x="127322" y="13503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111602" y="2905246"/>
            <a:ext cx="1759353" cy="1076445"/>
          </a:xfrm>
          <a:custGeom>
            <a:avLst/>
            <a:gdLst>
              <a:gd name="connsiteX0" fmla="*/ 0 w 1770927"/>
              <a:gd name="connsiteY0" fmla="*/ 879676 h 1076445"/>
              <a:gd name="connsiteX1" fmla="*/ 1736203 w 1770927"/>
              <a:gd name="connsiteY1" fmla="*/ 0 h 1076445"/>
              <a:gd name="connsiteX2" fmla="*/ 1770927 w 1770927"/>
              <a:gd name="connsiteY2" fmla="*/ 81022 h 1076445"/>
              <a:gd name="connsiteX3" fmla="*/ 104172 w 1770927"/>
              <a:gd name="connsiteY3" fmla="*/ 1076445 h 1076445"/>
              <a:gd name="connsiteX4" fmla="*/ 0 w 1770927"/>
              <a:gd name="connsiteY4" fmla="*/ 879676 h 1076445"/>
              <a:gd name="connsiteX0" fmla="*/ 0 w 1770927"/>
              <a:gd name="connsiteY0" fmla="*/ 879676 h 1076445"/>
              <a:gd name="connsiteX1" fmla="*/ 1736203 w 1770927"/>
              <a:gd name="connsiteY1" fmla="*/ 0 h 1076445"/>
              <a:gd name="connsiteX2" fmla="*/ 1770927 w 1770927"/>
              <a:gd name="connsiteY2" fmla="*/ 104171 h 1076445"/>
              <a:gd name="connsiteX3" fmla="*/ 104172 w 1770927"/>
              <a:gd name="connsiteY3" fmla="*/ 1076445 h 1076445"/>
              <a:gd name="connsiteX4" fmla="*/ 0 w 1770927"/>
              <a:gd name="connsiteY4" fmla="*/ 879676 h 1076445"/>
              <a:gd name="connsiteX0" fmla="*/ 0 w 1770927"/>
              <a:gd name="connsiteY0" fmla="*/ 879676 h 1076445"/>
              <a:gd name="connsiteX1" fmla="*/ 1736203 w 1770927"/>
              <a:gd name="connsiteY1" fmla="*/ 0 h 1076445"/>
              <a:gd name="connsiteX2" fmla="*/ 1770927 w 1770927"/>
              <a:gd name="connsiteY2" fmla="*/ 104171 h 1076445"/>
              <a:gd name="connsiteX3" fmla="*/ 104172 w 1770927"/>
              <a:gd name="connsiteY3" fmla="*/ 1076445 h 1076445"/>
              <a:gd name="connsiteX4" fmla="*/ 0 w 1770927"/>
              <a:gd name="connsiteY4" fmla="*/ 879676 h 1076445"/>
              <a:gd name="connsiteX0" fmla="*/ 0 w 1759353"/>
              <a:gd name="connsiteY0" fmla="*/ 879676 h 1076445"/>
              <a:gd name="connsiteX1" fmla="*/ 1736203 w 1759353"/>
              <a:gd name="connsiteY1" fmla="*/ 0 h 1076445"/>
              <a:gd name="connsiteX2" fmla="*/ 1759353 w 1759353"/>
              <a:gd name="connsiteY2" fmla="*/ 127320 h 1076445"/>
              <a:gd name="connsiteX3" fmla="*/ 104172 w 1759353"/>
              <a:gd name="connsiteY3" fmla="*/ 1076445 h 1076445"/>
              <a:gd name="connsiteX4" fmla="*/ 0 w 1759353"/>
              <a:gd name="connsiteY4" fmla="*/ 879676 h 107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353" h="1076445">
                <a:moveTo>
                  <a:pt x="0" y="879676"/>
                </a:moveTo>
                <a:lnTo>
                  <a:pt x="1736203" y="0"/>
                </a:lnTo>
                <a:lnTo>
                  <a:pt x="1759353" y="127320"/>
                </a:lnTo>
                <a:lnTo>
                  <a:pt x="104172" y="1076445"/>
                </a:lnTo>
                <a:lnTo>
                  <a:pt x="0" y="879676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430869" y="2605554"/>
            <a:ext cx="721222" cy="721222"/>
          </a:xfrm>
          <a:prstGeom prst="ellipse">
            <a:avLst/>
          </a:prstGeom>
          <a:solidFill>
            <a:srgbClr val="259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14508" y="2735333"/>
            <a:ext cx="35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1</a:t>
            </a:r>
            <a:endParaRPr lang="zh-CN" altLang="en-US" sz="2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91109" y="3660349"/>
            <a:ext cx="721222" cy="721222"/>
          </a:xfrm>
          <a:prstGeom prst="ellipse">
            <a:avLst/>
          </a:prstGeom>
          <a:solidFill>
            <a:srgbClr val="40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74748" y="3790128"/>
            <a:ext cx="35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</a:t>
            </a:r>
            <a:endParaRPr lang="zh-CN" altLang="en-US" sz="2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51349" y="2420888"/>
            <a:ext cx="721222" cy="721222"/>
          </a:xfrm>
          <a:prstGeom prst="ellipse">
            <a:avLst/>
          </a:prstGeom>
          <a:solidFill>
            <a:srgbClr val="40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34988" y="2550667"/>
            <a:ext cx="35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</a:t>
            </a:r>
            <a:endParaRPr lang="zh-CN" altLang="en-US" sz="2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11589" y="3838586"/>
            <a:ext cx="721222" cy="721222"/>
          </a:xfrm>
          <a:prstGeom prst="ellipse">
            <a:avLst/>
          </a:prstGeom>
          <a:solidFill>
            <a:srgbClr val="40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092180" y="396836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4</a:t>
            </a:r>
            <a:endParaRPr lang="zh-CN" altLang="en-US" sz="2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494765" y="3812190"/>
            <a:ext cx="2296979" cy="1675591"/>
            <a:chOff x="846693" y="4057665"/>
            <a:chExt cx="2296979" cy="1675591"/>
          </a:xfrm>
        </p:grpSpPr>
        <p:sp>
          <p:nvSpPr>
            <p:cNvPr id="41" name="文本框 40"/>
            <p:cNvSpPr txBox="1"/>
            <p:nvPr/>
          </p:nvSpPr>
          <p:spPr>
            <a:xfrm>
              <a:off x="846693" y="4532927"/>
              <a:ext cx="2296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83432" y="4532927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75000"/>
                  <a:lumOff val="2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911424" y="405766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706322" y="1465377"/>
            <a:ext cx="2296979" cy="1675591"/>
            <a:chOff x="846693" y="4057665"/>
            <a:chExt cx="2296979" cy="1675591"/>
          </a:xfrm>
        </p:grpSpPr>
        <p:sp>
          <p:nvSpPr>
            <p:cNvPr id="60" name="文本框 59"/>
            <p:cNvSpPr txBox="1"/>
            <p:nvPr/>
          </p:nvSpPr>
          <p:spPr>
            <a:xfrm>
              <a:off x="846693" y="4532927"/>
              <a:ext cx="2296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983432" y="4532927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75000"/>
                  <a:lumOff val="2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11424" y="405766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996553" y="3644567"/>
            <a:ext cx="2296979" cy="1675591"/>
            <a:chOff x="846693" y="4057665"/>
            <a:chExt cx="2296979" cy="1675591"/>
          </a:xfrm>
        </p:grpSpPr>
        <p:sp>
          <p:nvSpPr>
            <p:cNvPr id="64" name="文本框 63"/>
            <p:cNvSpPr txBox="1"/>
            <p:nvPr/>
          </p:nvSpPr>
          <p:spPr>
            <a:xfrm>
              <a:off x="846693" y="4532927"/>
              <a:ext cx="2296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83432" y="4532927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75000"/>
                  <a:lumOff val="2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911424" y="405766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191509" y="1681401"/>
            <a:ext cx="2296979" cy="1675591"/>
            <a:chOff x="846693" y="4057665"/>
            <a:chExt cx="2296979" cy="1675591"/>
          </a:xfrm>
        </p:grpSpPr>
        <p:sp>
          <p:nvSpPr>
            <p:cNvPr id="68" name="文本框 67"/>
            <p:cNvSpPr txBox="1"/>
            <p:nvPr/>
          </p:nvSpPr>
          <p:spPr>
            <a:xfrm>
              <a:off x="846693" y="4532927"/>
              <a:ext cx="2296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点击点击此处添加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983432" y="4532927"/>
              <a:ext cx="2016224" cy="0"/>
            </a:xfrm>
            <a:prstGeom prst="line">
              <a:avLst/>
            </a:prstGeom>
            <a:ln w="28575">
              <a:solidFill>
                <a:schemeClr val="bg1">
                  <a:lumMod val="75000"/>
                  <a:lumOff val="2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911424" y="4057665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882256" y="1449164"/>
            <a:ext cx="5899962" cy="3959672"/>
            <a:chOff x="2842173" y="1072140"/>
            <a:chExt cx="6273595" cy="4210432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/>
            <a:srcRect l="34393" t="3887" r="36712" b="56378"/>
            <a:stretch>
              <a:fillRect/>
            </a:stretch>
          </p:blipFill>
          <p:spPr>
            <a:xfrm>
              <a:off x="4912707" y="1072140"/>
              <a:ext cx="1872208" cy="2016224"/>
            </a:xfrm>
            <a:custGeom>
              <a:avLst/>
              <a:gdLst>
                <a:gd name="connsiteX0" fmla="*/ 0 w 1872208"/>
                <a:gd name="connsiteY0" fmla="*/ 0 h 2016224"/>
                <a:gd name="connsiteX1" fmla="*/ 1872208 w 1872208"/>
                <a:gd name="connsiteY1" fmla="*/ 0 h 2016224"/>
                <a:gd name="connsiteX2" fmla="*/ 0 w 1872208"/>
                <a:gd name="connsiteY2" fmla="*/ 2016224 h 2016224"/>
                <a:gd name="connsiteX3" fmla="*/ 0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0" y="0"/>
                  </a:moveTo>
                  <a:lnTo>
                    <a:pt x="1872208" y="0"/>
                  </a:lnTo>
                  <a:lnTo>
                    <a:pt x="0" y="201622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/>
            <a:srcRect l="69923" t="3887" r="1182" b="56378"/>
            <a:stretch>
              <a:fillRect/>
            </a:stretch>
          </p:blipFill>
          <p:spPr>
            <a:xfrm>
              <a:off x="7214848" y="1072140"/>
              <a:ext cx="1872208" cy="2016224"/>
            </a:xfrm>
            <a:custGeom>
              <a:avLst/>
              <a:gdLst>
                <a:gd name="connsiteX0" fmla="*/ 0 w 1872208"/>
                <a:gd name="connsiteY0" fmla="*/ 0 h 2016224"/>
                <a:gd name="connsiteX1" fmla="*/ 1872208 w 1872208"/>
                <a:gd name="connsiteY1" fmla="*/ 0 h 2016224"/>
                <a:gd name="connsiteX2" fmla="*/ 0 w 1872208"/>
                <a:gd name="connsiteY2" fmla="*/ 2016224 h 2016224"/>
                <a:gd name="connsiteX3" fmla="*/ 0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0" y="0"/>
                  </a:moveTo>
                  <a:lnTo>
                    <a:pt x="1872208" y="0"/>
                  </a:lnTo>
                  <a:lnTo>
                    <a:pt x="0" y="201622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/>
            <a:srcRect l="2438" t="4222" r="68668" b="56044"/>
            <a:stretch>
              <a:fillRect/>
            </a:stretch>
          </p:blipFill>
          <p:spPr>
            <a:xfrm>
              <a:off x="2842173" y="1089124"/>
              <a:ext cx="1872208" cy="2016224"/>
            </a:xfrm>
            <a:custGeom>
              <a:avLst/>
              <a:gdLst>
                <a:gd name="connsiteX0" fmla="*/ 1872208 w 1872208"/>
                <a:gd name="connsiteY0" fmla="*/ 0 h 2016224"/>
                <a:gd name="connsiteX1" fmla="*/ 1872208 w 1872208"/>
                <a:gd name="connsiteY1" fmla="*/ 2016224 h 2016224"/>
                <a:gd name="connsiteX2" fmla="*/ 0 w 1872208"/>
                <a:gd name="connsiteY2" fmla="*/ 2016224 h 2016224"/>
                <a:gd name="connsiteX3" fmla="*/ 1872208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1872208" y="0"/>
                  </a:moveTo>
                  <a:lnTo>
                    <a:pt x="1872208" y="2016224"/>
                  </a:lnTo>
                  <a:lnTo>
                    <a:pt x="0" y="2016224"/>
                  </a:lnTo>
                  <a:lnTo>
                    <a:pt x="1872208" y="0"/>
                  </a:lnTo>
                  <a:close/>
                </a:path>
              </a:pathLst>
            </a:cu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"/>
            <a:srcRect l="38208" t="4222" r="32897" b="56044"/>
            <a:stretch>
              <a:fillRect/>
            </a:stretch>
          </p:blipFill>
          <p:spPr>
            <a:xfrm>
              <a:off x="5159896" y="1089124"/>
              <a:ext cx="1872208" cy="2016224"/>
            </a:xfrm>
            <a:custGeom>
              <a:avLst/>
              <a:gdLst>
                <a:gd name="connsiteX0" fmla="*/ 1872208 w 1872208"/>
                <a:gd name="connsiteY0" fmla="*/ 0 h 2016224"/>
                <a:gd name="connsiteX1" fmla="*/ 1872208 w 1872208"/>
                <a:gd name="connsiteY1" fmla="*/ 2016224 h 2016224"/>
                <a:gd name="connsiteX2" fmla="*/ 0 w 1872208"/>
                <a:gd name="connsiteY2" fmla="*/ 2016224 h 2016224"/>
                <a:gd name="connsiteX3" fmla="*/ 1872208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1872208" y="0"/>
                  </a:moveTo>
                  <a:lnTo>
                    <a:pt x="1872208" y="2016224"/>
                  </a:lnTo>
                  <a:lnTo>
                    <a:pt x="0" y="2016224"/>
                  </a:lnTo>
                  <a:lnTo>
                    <a:pt x="1872208" y="0"/>
                  </a:lnTo>
                  <a:close/>
                </a:path>
              </a:pathLst>
            </a:cu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3"/>
            <a:srcRect l="34836" t="46795" r="36269" b="13471"/>
            <a:stretch>
              <a:fillRect/>
            </a:stretch>
          </p:blipFill>
          <p:spPr>
            <a:xfrm>
              <a:off x="4941419" y="3249364"/>
              <a:ext cx="1872208" cy="2016224"/>
            </a:xfrm>
            <a:custGeom>
              <a:avLst/>
              <a:gdLst>
                <a:gd name="connsiteX0" fmla="*/ 0 w 1872208"/>
                <a:gd name="connsiteY0" fmla="*/ 0 h 2016224"/>
                <a:gd name="connsiteX1" fmla="*/ 1872208 w 1872208"/>
                <a:gd name="connsiteY1" fmla="*/ 2016224 h 2016224"/>
                <a:gd name="connsiteX2" fmla="*/ 0 w 1872208"/>
                <a:gd name="connsiteY2" fmla="*/ 2016224 h 2016224"/>
                <a:gd name="connsiteX3" fmla="*/ 0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0" y="0"/>
                  </a:moveTo>
                  <a:lnTo>
                    <a:pt x="1872208" y="2016224"/>
                  </a:lnTo>
                  <a:lnTo>
                    <a:pt x="0" y="201622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/>
            <a:srcRect l="70367" t="46795" r="739" b="13471"/>
            <a:stretch>
              <a:fillRect/>
            </a:stretch>
          </p:blipFill>
          <p:spPr>
            <a:xfrm>
              <a:off x="7243560" y="3249364"/>
              <a:ext cx="1872208" cy="2016224"/>
            </a:xfrm>
            <a:custGeom>
              <a:avLst/>
              <a:gdLst>
                <a:gd name="connsiteX0" fmla="*/ 0 w 1872208"/>
                <a:gd name="connsiteY0" fmla="*/ 0 h 2016224"/>
                <a:gd name="connsiteX1" fmla="*/ 1872208 w 1872208"/>
                <a:gd name="connsiteY1" fmla="*/ 2016224 h 2016224"/>
                <a:gd name="connsiteX2" fmla="*/ 0 w 1872208"/>
                <a:gd name="connsiteY2" fmla="*/ 2016224 h 2016224"/>
                <a:gd name="connsiteX3" fmla="*/ 0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0" y="0"/>
                  </a:moveTo>
                  <a:lnTo>
                    <a:pt x="1872208" y="2016224"/>
                  </a:lnTo>
                  <a:lnTo>
                    <a:pt x="0" y="201622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"/>
            <a:srcRect l="2881" t="47129" r="68225" b="13136"/>
            <a:stretch>
              <a:fillRect/>
            </a:stretch>
          </p:blipFill>
          <p:spPr>
            <a:xfrm>
              <a:off x="2870885" y="3266348"/>
              <a:ext cx="1872208" cy="2016224"/>
            </a:xfrm>
            <a:custGeom>
              <a:avLst/>
              <a:gdLst>
                <a:gd name="connsiteX0" fmla="*/ 0 w 1872208"/>
                <a:gd name="connsiteY0" fmla="*/ 0 h 2016224"/>
                <a:gd name="connsiteX1" fmla="*/ 1872208 w 1872208"/>
                <a:gd name="connsiteY1" fmla="*/ 0 h 2016224"/>
                <a:gd name="connsiteX2" fmla="*/ 1872208 w 1872208"/>
                <a:gd name="connsiteY2" fmla="*/ 2016224 h 2016224"/>
                <a:gd name="connsiteX3" fmla="*/ 0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0" y="0"/>
                  </a:moveTo>
                  <a:lnTo>
                    <a:pt x="1872208" y="0"/>
                  </a:lnTo>
                  <a:lnTo>
                    <a:pt x="1872208" y="201622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/>
            <a:srcRect l="38651" t="47129" r="32454" b="13136"/>
            <a:stretch>
              <a:fillRect/>
            </a:stretch>
          </p:blipFill>
          <p:spPr>
            <a:xfrm>
              <a:off x="5188608" y="3266348"/>
              <a:ext cx="1872208" cy="2016224"/>
            </a:xfrm>
            <a:custGeom>
              <a:avLst/>
              <a:gdLst>
                <a:gd name="connsiteX0" fmla="*/ 0 w 1872208"/>
                <a:gd name="connsiteY0" fmla="*/ 0 h 2016224"/>
                <a:gd name="connsiteX1" fmla="*/ 1872208 w 1872208"/>
                <a:gd name="connsiteY1" fmla="*/ 0 h 2016224"/>
                <a:gd name="connsiteX2" fmla="*/ 1872208 w 1872208"/>
                <a:gd name="connsiteY2" fmla="*/ 2016224 h 2016224"/>
                <a:gd name="connsiteX3" fmla="*/ 0 w 1872208"/>
                <a:gd name="connsiteY3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208" h="2016224">
                  <a:moveTo>
                    <a:pt x="0" y="0"/>
                  </a:moveTo>
                  <a:lnTo>
                    <a:pt x="1872208" y="0"/>
                  </a:lnTo>
                  <a:lnTo>
                    <a:pt x="1872208" y="201622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12" name="直角三角形 11"/>
          <p:cNvSpPr/>
          <p:nvPr/>
        </p:nvSpPr>
        <p:spPr>
          <a:xfrm flipV="1">
            <a:off x="0" y="-8"/>
            <a:ext cx="8040216" cy="980733"/>
          </a:xfrm>
          <a:prstGeom prst="rtTriangle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094" y="108391"/>
            <a:ext cx="433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 击 添 加 标 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9416" y="2950200"/>
            <a:ext cx="2253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     击 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 加 标 题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02734" y="2060848"/>
            <a:ext cx="29313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请在此输入您的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在此输入您的文本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请在此输入您的文本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49228" y="3573016"/>
            <a:ext cx="29313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请在此输入您的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在此输入您的文本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请在此输入您的文本</a:t>
            </a:r>
          </a:p>
        </p:txBody>
      </p:sp>
    </p:spTree>
    <p:extLst>
      <p:ext uri="{BB962C8B-B14F-4D97-AF65-F5344CB8AC3E}">
        <p14:creationId xmlns:p14="http://schemas.microsoft.com/office/powerpoint/2010/main" val="1887119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3" name="直角三角形 2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任意多边形 18"/>
          <p:cNvSpPr/>
          <p:nvPr/>
        </p:nvSpPr>
        <p:spPr>
          <a:xfrm rot="16200000">
            <a:off x="3270261" y="331694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2" name="任意多边形 21"/>
          <p:cNvSpPr/>
          <p:nvPr/>
        </p:nvSpPr>
        <p:spPr>
          <a:xfrm rot="16200000">
            <a:off x="5011340" y="5357282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5" name="任意多边形 24"/>
          <p:cNvSpPr/>
          <p:nvPr/>
        </p:nvSpPr>
        <p:spPr>
          <a:xfrm rot="16200000">
            <a:off x="6680108" y="331693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grpSp>
        <p:nvGrpSpPr>
          <p:cNvPr id="27" name="组合 26"/>
          <p:cNvGrpSpPr/>
          <p:nvPr/>
        </p:nvGrpSpPr>
        <p:grpSpPr>
          <a:xfrm rot="5400000">
            <a:off x="3684339" y="1593705"/>
            <a:ext cx="4823321" cy="3888432"/>
            <a:chOff x="3386762" y="1168086"/>
            <a:chExt cx="5418475" cy="4574852"/>
          </a:xfrm>
        </p:grpSpPr>
        <p:sp>
          <p:nvSpPr>
            <p:cNvPr id="18" name="任意多边形 17"/>
            <p:cNvSpPr>
              <a:spLocks/>
            </p:cNvSpPr>
            <p:nvPr/>
          </p:nvSpPr>
          <p:spPr>
            <a:xfrm rot="16200000">
              <a:off x="3517323" y="1977564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/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>
            <a:xfrm rot="16200000">
              <a:off x="3517323" y="3864871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21" name="任意多边形 20"/>
            <p:cNvSpPr>
              <a:spLocks/>
            </p:cNvSpPr>
            <p:nvPr/>
          </p:nvSpPr>
          <p:spPr>
            <a:xfrm rot="16200000">
              <a:off x="5222247" y="2924832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/>
            </a:p>
          </p:txBody>
        </p:sp>
        <p:sp>
          <p:nvSpPr>
            <p:cNvPr id="23" name="任意多边形 22"/>
            <p:cNvSpPr>
              <a:spLocks/>
            </p:cNvSpPr>
            <p:nvPr/>
          </p:nvSpPr>
          <p:spPr>
            <a:xfrm rot="16200000">
              <a:off x="5222247" y="1037525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24" name="任意多边形 23"/>
            <p:cNvSpPr>
              <a:spLocks/>
            </p:cNvSpPr>
            <p:nvPr/>
          </p:nvSpPr>
          <p:spPr>
            <a:xfrm rot="16200000">
              <a:off x="6927170" y="1977563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40" tIns="434931" rIns="394240" bIns="43493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/>
            </a:p>
          </p:txBody>
        </p:sp>
        <p:sp>
          <p:nvSpPr>
            <p:cNvPr id="26" name="任意多边形 25"/>
            <p:cNvSpPr>
              <a:spLocks/>
            </p:cNvSpPr>
            <p:nvPr/>
          </p:nvSpPr>
          <p:spPr>
            <a:xfrm rot="16200000">
              <a:off x="6927170" y="3864870"/>
              <a:ext cx="1747506" cy="2008628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blipFill dpi="0" rotWithShape="0">
              <a:blip r:embed="rId7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1" rIns="272320" bIns="313011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255273" y="2859028"/>
            <a:ext cx="157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    击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3800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组合 228"/>
          <p:cNvGrpSpPr/>
          <p:nvPr/>
        </p:nvGrpSpPr>
        <p:grpSpPr>
          <a:xfrm>
            <a:off x="402360" y="1089124"/>
            <a:ext cx="2422532" cy="2644700"/>
            <a:chOff x="279130" y="1340768"/>
            <a:chExt cx="5096789" cy="5564211"/>
          </a:xfrm>
        </p:grpSpPr>
        <p:sp>
          <p:nvSpPr>
            <p:cNvPr id="230" name="任意多边形 229"/>
            <p:cNvSpPr/>
            <p:nvPr/>
          </p:nvSpPr>
          <p:spPr>
            <a:xfrm>
              <a:off x="1571704" y="139452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 230"/>
            <p:cNvSpPr/>
            <p:nvPr/>
          </p:nvSpPr>
          <p:spPr>
            <a:xfrm>
              <a:off x="2738021" y="139302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2D79B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任意多边形 231"/>
            <p:cNvSpPr/>
            <p:nvPr/>
          </p:nvSpPr>
          <p:spPr>
            <a:xfrm>
              <a:off x="3323243" y="139302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任意多边形 232"/>
            <p:cNvSpPr/>
            <p:nvPr/>
          </p:nvSpPr>
          <p:spPr>
            <a:xfrm>
              <a:off x="1836852" y="176923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任意多边形 233"/>
            <p:cNvSpPr/>
            <p:nvPr/>
          </p:nvSpPr>
          <p:spPr>
            <a:xfrm>
              <a:off x="3001026" y="176923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任意多边形 234"/>
            <p:cNvSpPr/>
            <p:nvPr/>
          </p:nvSpPr>
          <p:spPr>
            <a:xfrm>
              <a:off x="1541276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29C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任意多边形 235"/>
            <p:cNvSpPr/>
            <p:nvPr/>
          </p:nvSpPr>
          <p:spPr>
            <a:xfrm>
              <a:off x="2122319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任意多边形 236"/>
            <p:cNvSpPr/>
            <p:nvPr/>
          </p:nvSpPr>
          <p:spPr>
            <a:xfrm>
              <a:off x="2711721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任意多边形 237"/>
            <p:cNvSpPr/>
            <p:nvPr/>
          </p:nvSpPr>
          <p:spPr>
            <a:xfrm>
              <a:off x="3288583" y="213708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任意多边形 238"/>
            <p:cNvSpPr/>
            <p:nvPr/>
          </p:nvSpPr>
          <p:spPr>
            <a:xfrm>
              <a:off x="2387142" y="252166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任意多边形 239"/>
            <p:cNvSpPr/>
            <p:nvPr/>
          </p:nvSpPr>
          <p:spPr>
            <a:xfrm>
              <a:off x="2986472" y="252166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任意多边形 240"/>
            <p:cNvSpPr/>
            <p:nvPr/>
          </p:nvSpPr>
          <p:spPr>
            <a:xfrm>
              <a:off x="3557586" y="252166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任意多边形 241"/>
            <p:cNvSpPr/>
            <p:nvPr/>
          </p:nvSpPr>
          <p:spPr>
            <a:xfrm>
              <a:off x="2678599" y="289787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 242"/>
            <p:cNvSpPr/>
            <p:nvPr/>
          </p:nvSpPr>
          <p:spPr>
            <a:xfrm>
              <a:off x="3254297" y="289787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 243"/>
            <p:cNvSpPr/>
            <p:nvPr/>
          </p:nvSpPr>
          <p:spPr>
            <a:xfrm>
              <a:off x="2654680" y="3650306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任意多边形 244"/>
            <p:cNvSpPr/>
            <p:nvPr/>
          </p:nvSpPr>
          <p:spPr>
            <a:xfrm>
              <a:off x="2949910" y="4030331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任意多边形 245"/>
            <p:cNvSpPr/>
            <p:nvPr/>
          </p:nvSpPr>
          <p:spPr>
            <a:xfrm>
              <a:off x="2342597" y="477514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任意多边形 246"/>
            <p:cNvSpPr/>
            <p:nvPr/>
          </p:nvSpPr>
          <p:spPr>
            <a:xfrm>
              <a:off x="2925279" y="478657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任意多边形 247"/>
            <p:cNvSpPr/>
            <p:nvPr/>
          </p:nvSpPr>
          <p:spPr>
            <a:xfrm>
              <a:off x="2023265" y="516532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248"/>
            <p:cNvSpPr/>
            <p:nvPr/>
          </p:nvSpPr>
          <p:spPr>
            <a:xfrm>
              <a:off x="2612297" y="517040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任意多边形 249"/>
            <p:cNvSpPr/>
            <p:nvPr/>
          </p:nvSpPr>
          <p:spPr>
            <a:xfrm>
              <a:off x="3222919" y="515516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 250"/>
            <p:cNvSpPr/>
            <p:nvPr/>
          </p:nvSpPr>
          <p:spPr>
            <a:xfrm>
              <a:off x="1111192" y="553137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251"/>
            <p:cNvSpPr/>
            <p:nvPr/>
          </p:nvSpPr>
          <p:spPr>
            <a:xfrm>
              <a:off x="1710385" y="552960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252"/>
            <p:cNvSpPr/>
            <p:nvPr/>
          </p:nvSpPr>
          <p:spPr>
            <a:xfrm>
              <a:off x="2309577" y="553645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 253"/>
            <p:cNvSpPr/>
            <p:nvPr/>
          </p:nvSpPr>
          <p:spPr>
            <a:xfrm>
              <a:off x="2931629" y="554153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任意多边形 254"/>
            <p:cNvSpPr/>
            <p:nvPr/>
          </p:nvSpPr>
          <p:spPr>
            <a:xfrm>
              <a:off x="1876908" y="138884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任意多边形 255"/>
            <p:cNvSpPr/>
            <p:nvPr/>
          </p:nvSpPr>
          <p:spPr>
            <a:xfrm>
              <a:off x="2455860" y="139302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任意多边形 256"/>
            <p:cNvSpPr/>
            <p:nvPr/>
          </p:nvSpPr>
          <p:spPr>
            <a:xfrm>
              <a:off x="2144093" y="176923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27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任意多边形 257"/>
            <p:cNvSpPr/>
            <p:nvPr/>
          </p:nvSpPr>
          <p:spPr>
            <a:xfrm>
              <a:off x="2718865" y="176923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/>
          </p:nvSpPr>
          <p:spPr>
            <a:xfrm>
              <a:off x="1850608" y="214962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任意多边形 259"/>
            <p:cNvSpPr/>
            <p:nvPr/>
          </p:nvSpPr>
          <p:spPr>
            <a:xfrm>
              <a:off x="2429560" y="2157641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任意多边形 260"/>
            <p:cNvSpPr/>
            <p:nvPr/>
          </p:nvSpPr>
          <p:spPr>
            <a:xfrm>
              <a:off x="3587465" y="214544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2C78BA"/>
            </a:solidFill>
            <a:ln>
              <a:solidFill>
                <a:srgbClr val="1F6BA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任意多边形 261"/>
            <p:cNvSpPr/>
            <p:nvPr/>
          </p:nvSpPr>
          <p:spPr>
            <a:xfrm>
              <a:off x="2690203" y="252166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solidFill>
                <a:srgbClr val="1F6BA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任意多边形 262"/>
            <p:cNvSpPr/>
            <p:nvPr/>
          </p:nvSpPr>
          <p:spPr>
            <a:xfrm>
              <a:off x="1821666" y="289787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 263"/>
            <p:cNvSpPr/>
            <p:nvPr/>
          </p:nvSpPr>
          <p:spPr>
            <a:xfrm>
              <a:off x="2971210" y="289787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任意多边形 264"/>
            <p:cNvSpPr/>
            <p:nvPr/>
          </p:nvSpPr>
          <p:spPr>
            <a:xfrm>
              <a:off x="2678835" y="3276727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任意多边形 265"/>
            <p:cNvSpPr/>
            <p:nvPr/>
          </p:nvSpPr>
          <p:spPr>
            <a:xfrm>
              <a:off x="3266856" y="3275282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任意多边形 266"/>
            <p:cNvSpPr/>
            <p:nvPr/>
          </p:nvSpPr>
          <p:spPr>
            <a:xfrm>
              <a:off x="1795744" y="3661482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8" name="任意多边形 267"/>
            <p:cNvSpPr/>
            <p:nvPr/>
          </p:nvSpPr>
          <p:spPr>
            <a:xfrm>
              <a:off x="2965847" y="365689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任意多边形 268"/>
            <p:cNvSpPr/>
            <p:nvPr/>
          </p:nvSpPr>
          <p:spPr>
            <a:xfrm>
              <a:off x="2657299" y="4035411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任意多边形 269"/>
            <p:cNvSpPr/>
            <p:nvPr/>
          </p:nvSpPr>
          <p:spPr>
            <a:xfrm>
              <a:off x="3253661" y="4026521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任意多边形 270"/>
            <p:cNvSpPr/>
            <p:nvPr/>
          </p:nvSpPr>
          <p:spPr>
            <a:xfrm>
              <a:off x="2949990" y="440511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任意多边形 271"/>
            <p:cNvSpPr/>
            <p:nvPr/>
          </p:nvSpPr>
          <p:spPr>
            <a:xfrm>
              <a:off x="1461534" y="477285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任意多边形 272"/>
            <p:cNvSpPr/>
            <p:nvPr/>
          </p:nvSpPr>
          <p:spPr>
            <a:xfrm>
              <a:off x="2654258" y="477895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任意多边形 273"/>
            <p:cNvSpPr/>
            <p:nvPr/>
          </p:nvSpPr>
          <p:spPr>
            <a:xfrm>
              <a:off x="1739870" y="516253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任意多边形 274"/>
            <p:cNvSpPr/>
            <p:nvPr/>
          </p:nvSpPr>
          <p:spPr>
            <a:xfrm>
              <a:off x="2332763" y="516476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任意多边形 275"/>
            <p:cNvSpPr/>
            <p:nvPr/>
          </p:nvSpPr>
          <p:spPr>
            <a:xfrm>
              <a:off x="2925228" y="517548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任意多边形 276"/>
            <p:cNvSpPr/>
            <p:nvPr/>
          </p:nvSpPr>
          <p:spPr>
            <a:xfrm>
              <a:off x="1424704" y="553645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任意多边形 277"/>
            <p:cNvSpPr/>
            <p:nvPr/>
          </p:nvSpPr>
          <p:spPr>
            <a:xfrm>
              <a:off x="2024876" y="553645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任意多边形 278"/>
            <p:cNvSpPr/>
            <p:nvPr/>
          </p:nvSpPr>
          <p:spPr>
            <a:xfrm>
              <a:off x="2631398" y="554534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任意多边形 279"/>
            <p:cNvSpPr/>
            <p:nvPr/>
          </p:nvSpPr>
          <p:spPr>
            <a:xfrm>
              <a:off x="1111480" y="591005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任意多边形 280"/>
            <p:cNvSpPr/>
            <p:nvPr/>
          </p:nvSpPr>
          <p:spPr>
            <a:xfrm>
              <a:off x="1714192" y="591767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任意多边形 281"/>
            <p:cNvSpPr/>
            <p:nvPr/>
          </p:nvSpPr>
          <p:spPr>
            <a:xfrm>
              <a:off x="2336227" y="630888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任意多边形 282"/>
            <p:cNvSpPr/>
            <p:nvPr/>
          </p:nvSpPr>
          <p:spPr>
            <a:xfrm>
              <a:off x="1401570" y="629110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任意多边形 283"/>
            <p:cNvSpPr/>
            <p:nvPr/>
          </p:nvSpPr>
          <p:spPr>
            <a:xfrm>
              <a:off x="2656005" y="631396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任意多边形 284"/>
            <p:cNvSpPr/>
            <p:nvPr/>
          </p:nvSpPr>
          <p:spPr>
            <a:xfrm>
              <a:off x="1226381" y="2526172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任意多边形 285"/>
            <p:cNvSpPr/>
            <p:nvPr/>
          </p:nvSpPr>
          <p:spPr>
            <a:xfrm>
              <a:off x="1527701" y="252425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任意多边形 286"/>
            <p:cNvSpPr/>
            <p:nvPr/>
          </p:nvSpPr>
          <p:spPr>
            <a:xfrm>
              <a:off x="632162" y="2526172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任意多边形 287"/>
            <p:cNvSpPr/>
            <p:nvPr/>
          </p:nvSpPr>
          <p:spPr>
            <a:xfrm>
              <a:off x="1231937" y="289787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0E5671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任意多边形 288"/>
            <p:cNvSpPr/>
            <p:nvPr/>
          </p:nvSpPr>
          <p:spPr>
            <a:xfrm>
              <a:off x="1797377" y="327904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F6BA5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任意多边形 289"/>
            <p:cNvSpPr/>
            <p:nvPr/>
          </p:nvSpPr>
          <p:spPr>
            <a:xfrm>
              <a:off x="1513614" y="327644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solidFill>
              <a:srgbClr val="349F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任意多边形 290"/>
            <p:cNvSpPr/>
            <p:nvPr/>
          </p:nvSpPr>
          <p:spPr>
            <a:xfrm>
              <a:off x="3231998" y="5934183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任意多边形 291"/>
            <p:cNvSpPr/>
            <p:nvPr/>
          </p:nvSpPr>
          <p:spPr>
            <a:xfrm>
              <a:off x="3516412" y="632075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任意多边形 292"/>
            <p:cNvSpPr/>
            <p:nvPr/>
          </p:nvSpPr>
          <p:spPr>
            <a:xfrm>
              <a:off x="1819642" y="2526505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任意多边形 293"/>
            <p:cNvSpPr/>
            <p:nvPr/>
          </p:nvSpPr>
          <p:spPr>
            <a:xfrm>
              <a:off x="2390610" y="289600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rgbClr val="4F7C87"/>
              </a:solidFill>
              <a:prstDash val="sysDash"/>
            </a:ln>
            <a:effectLst>
              <a:reflection blurRad="6350" stA="50000" endA="300" endPos="55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任意多边形 294"/>
            <p:cNvSpPr/>
            <p:nvPr/>
          </p:nvSpPr>
          <p:spPr>
            <a:xfrm>
              <a:off x="647941" y="135121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任意多边形 295"/>
            <p:cNvSpPr/>
            <p:nvPr/>
          </p:nvSpPr>
          <p:spPr>
            <a:xfrm>
              <a:off x="331368" y="174833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任意多边形 296"/>
            <p:cNvSpPr/>
            <p:nvPr/>
          </p:nvSpPr>
          <p:spPr>
            <a:xfrm>
              <a:off x="623745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任意多边形 297"/>
            <p:cNvSpPr/>
            <p:nvPr/>
          </p:nvSpPr>
          <p:spPr>
            <a:xfrm>
              <a:off x="1219418" y="21454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任意多边形 298"/>
            <p:cNvSpPr/>
            <p:nvPr/>
          </p:nvSpPr>
          <p:spPr>
            <a:xfrm>
              <a:off x="602221" y="2928249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任意多边形 299"/>
            <p:cNvSpPr/>
            <p:nvPr/>
          </p:nvSpPr>
          <p:spPr>
            <a:xfrm>
              <a:off x="281682" y="3340604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任意多边形 300"/>
            <p:cNvSpPr/>
            <p:nvPr/>
          </p:nvSpPr>
          <p:spPr>
            <a:xfrm>
              <a:off x="579361" y="3737720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任意多边形 301"/>
            <p:cNvSpPr/>
            <p:nvPr/>
          </p:nvSpPr>
          <p:spPr>
            <a:xfrm>
              <a:off x="589731" y="6513716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任意多边形 302"/>
            <p:cNvSpPr/>
            <p:nvPr/>
          </p:nvSpPr>
          <p:spPr>
            <a:xfrm>
              <a:off x="1185404" y="6513716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任意多边形 303"/>
            <p:cNvSpPr/>
            <p:nvPr/>
          </p:nvSpPr>
          <p:spPr>
            <a:xfrm>
              <a:off x="352822" y="134318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任意多边形 304"/>
            <p:cNvSpPr/>
            <p:nvPr/>
          </p:nvSpPr>
          <p:spPr>
            <a:xfrm>
              <a:off x="961453" y="134076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任意多边形 305"/>
            <p:cNvSpPr/>
            <p:nvPr/>
          </p:nvSpPr>
          <p:spPr>
            <a:xfrm>
              <a:off x="644880" y="1737883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任意多边形 306"/>
            <p:cNvSpPr/>
            <p:nvPr/>
          </p:nvSpPr>
          <p:spPr>
            <a:xfrm>
              <a:off x="936372" y="2134998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任意多边形 307"/>
            <p:cNvSpPr/>
            <p:nvPr/>
          </p:nvSpPr>
          <p:spPr>
            <a:xfrm>
              <a:off x="938593" y="253211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任意多边形 308"/>
            <p:cNvSpPr/>
            <p:nvPr/>
          </p:nvSpPr>
          <p:spPr>
            <a:xfrm>
              <a:off x="908113" y="290255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任意多边形 309"/>
            <p:cNvSpPr/>
            <p:nvPr/>
          </p:nvSpPr>
          <p:spPr>
            <a:xfrm>
              <a:off x="595194" y="333015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任意多边形 310"/>
            <p:cNvSpPr/>
            <p:nvPr/>
          </p:nvSpPr>
          <p:spPr>
            <a:xfrm>
              <a:off x="286750" y="3727269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任意多边形 311"/>
            <p:cNvSpPr/>
            <p:nvPr/>
          </p:nvSpPr>
          <p:spPr>
            <a:xfrm>
              <a:off x="584338" y="4124384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任意多边形 312"/>
            <p:cNvSpPr/>
            <p:nvPr/>
          </p:nvSpPr>
          <p:spPr>
            <a:xfrm>
              <a:off x="279130" y="451769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任意多边形 313"/>
            <p:cNvSpPr/>
            <p:nvPr/>
          </p:nvSpPr>
          <p:spPr>
            <a:xfrm>
              <a:off x="355330" y="491480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任意多边形 314"/>
            <p:cNvSpPr/>
            <p:nvPr/>
          </p:nvSpPr>
          <p:spPr>
            <a:xfrm>
              <a:off x="961453" y="491480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任意多边形 315"/>
            <p:cNvSpPr/>
            <p:nvPr/>
          </p:nvSpPr>
          <p:spPr>
            <a:xfrm>
              <a:off x="637295" y="531192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任意多边形 316"/>
            <p:cNvSpPr/>
            <p:nvPr/>
          </p:nvSpPr>
          <p:spPr>
            <a:xfrm>
              <a:off x="1243418" y="531192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任意多边形 317"/>
            <p:cNvSpPr/>
            <p:nvPr/>
          </p:nvSpPr>
          <p:spPr>
            <a:xfrm>
              <a:off x="328660" y="570522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任意多边形 318"/>
            <p:cNvSpPr/>
            <p:nvPr/>
          </p:nvSpPr>
          <p:spPr>
            <a:xfrm>
              <a:off x="930973" y="5709035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任意多边形 319"/>
            <p:cNvSpPr/>
            <p:nvPr/>
          </p:nvSpPr>
          <p:spPr>
            <a:xfrm>
              <a:off x="612631" y="6098530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任意多边形 320"/>
            <p:cNvSpPr/>
            <p:nvPr/>
          </p:nvSpPr>
          <p:spPr>
            <a:xfrm>
              <a:off x="892793" y="650326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任意多边形 321"/>
            <p:cNvSpPr/>
            <p:nvPr/>
          </p:nvSpPr>
          <p:spPr>
            <a:xfrm>
              <a:off x="1498916" y="6495646"/>
              <a:ext cx="593583" cy="388755"/>
            </a:xfrm>
            <a:custGeom>
              <a:avLst/>
              <a:gdLst>
                <a:gd name="connsiteX0" fmla="*/ 350520 w 721360"/>
                <a:gd name="connsiteY0" fmla="*/ 472440 h 472440"/>
                <a:gd name="connsiteX1" fmla="*/ 721360 w 721360"/>
                <a:gd name="connsiteY1" fmla="*/ 10160 h 472440"/>
                <a:gd name="connsiteX2" fmla="*/ 0 w 721360"/>
                <a:gd name="connsiteY2" fmla="*/ 0 h 472440"/>
                <a:gd name="connsiteX3" fmla="*/ 350520 w 721360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472440">
                  <a:moveTo>
                    <a:pt x="350520" y="472440"/>
                  </a:moveTo>
                  <a:lnTo>
                    <a:pt x="721360" y="10160"/>
                  </a:lnTo>
                  <a:lnTo>
                    <a:pt x="0" y="0"/>
                  </a:lnTo>
                  <a:lnTo>
                    <a:pt x="350520" y="47244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任意多边形 322"/>
            <p:cNvSpPr/>
            <p:nvPr/>
          </p:nvSpPr>
          <p:spPr>
            <a:xfrm>
              <a:off x="1500932" y="6099157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任意多边形 323"/>
            <p:cNvSpPr/>
            <p:nvPr/>
          </p:nvSpPr>
          <p:spPr>
            <a:xfrm>
              <a:off x="4778992" y="6308888"/>
              <a:ext cx="596927" cy="391263"/>
            </a:xfrm>
            <a:custGeom>
              <a:avLst/>
              <a:gdLst>
                <a:gd name="connsiteX0" fmla="*/ 377952 w 725424"/>
                <a:gd name="connsiteY0" fmla="*/ 0 h 475488"/>
                <a:gd name="connsiteX1" fmla="*/ 0 w 725424"/>
                <a:gd name="connsiteY1" fmla="*/ 475488 h 475488"/>
                <a:gd name="connsiteX2" fmla="*/ 725424 w 725424"/>
                <a:gd name="connsiteY2" fmla="*/ 469392 h 475488"/>
                <a:gd name="connsiteX3" fmla="*/ 377952 w 725424"/>
                <a:gd name="connsiteY3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24" h="475488">
                  <a:moveTo>
                    <a:pt x="377952" y="0"/>
                  </a:moveTo>
                  <a:lnTo>
                    <a:pt x="0" y="475488"/>
                  </a:lnTo>
                  <a:lnTo>
                    <a:pt x="725424" y="4693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71520" y="2921169"/>
            <a:ext cx="34489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E567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defRPr>
            </a:lvl1pPr>
          </a:lstStyle>
          <a:p>
            <a:r>
              <a:rPr lang="zh-CN" altLang="en-US" dirty="0"/>
              <a:t>谢谢观赏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119" name="直角三角形 118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0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7"/>
          <p:cNvSpPr>
            <a:spLocks/>
          </p:cNvSpPr>
          <p:nvPr/>
        </p:nvSpPr>
        <p:spPr bwMode="auto">
          <a:xfrm>
            <a:off x="-34925" y="0"/>
            <a:ext cx="5437188" cy="6858000"/>
          </a:xfrm>
          <a:custGeom>
            <a:avLst/>
            <a:gdLst>
              <a:gd name="T0" fmla="*/ 0 w 5437991"/>
              <a:gd name="T1" fmla="*/ 0 h 6858000"/>
              <a:gd name="T2" fmla="*/ 5435582 w 5437991"/>
              <a:gd name="T3" fmla="*/ 0 h 6858000"/>
              <a:gd name="T4" fmla="*/ 1632404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Text Box 20"/>
          <p:cNvSpPr txBox="1">
            <a:spLocks noChangeArrowheads="1"/>
          </p:cNvSpPr>
          <p:nvPr/>
        </p:nvSpPr>
        <p:spPr bwMode="auto">
          <a:xfrm>
            <a:off x="2830514" y="1206501"/>
            <a:ext cx="18113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Contents</a:t>
            </a:r>
          </a:p>
        </p:txBody>
      </p:sp>
      <p:sp>
        <p:nvSpPr>
          <p:cNvPr id="3076" name="文本框 20"/>
          <p:cNvSpPr txBox="1">
            <a:spLocks noChangeArrowheads="1"/>
          </p:cNvSpPr>
          <p:nvPr/>
        </p:nvSpPr>
        <p:spPr bwMode="auto">
          <a:xfrm>
            <a:off x="1801814" y="828675"/>
            <a:ext cx="13477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077" name="直接连接符 22"/>
          <p:cNvCxnSpPr>
            <a:cxnSpLocks noChangeShapeType="1"/>
          </p:cNvCxnSpPr>
          <p:nvPr/>
        </p:nvCxnSpPr>
        <p:spPr bwMode="auto">
          <a:xfrm>
            <a:off x="2095501" y="1628775"/>
            <a:ext cx="2430463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4"/>
          <p:cNvCxnSpPr>
            <a:cxnSpLocks noChangeShapeType="1"/>
          </p:cNvCxnSpPr>
          <p:nvPr/>
        </p:nvCxnSpPr>
        <p:spPr bwMode="auto">
          <a:xfrm>
            <a:off x="2844800" y="534989"/>
            <a:ext cx="0" cy="2124075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9" name="椭圆 25"/>
          <p:cNvSpPr>
            <a:spLocks noChangeArrowheads="1"/>
          </p:cNvSpPr>
          <p:nvPr/>
        </p:nvSpPr>
        <p:spPr bwMode="auto">
          <a:xfrm>
            <a:off x="5866663" y="908398"/>
            <a:ext cx="1032768" cy="103054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0" name="椭圆 28"/>
          <p:cNvSpPr>
            <a:spLocks noChangeArrowheads="1"/>
          </p:cNvSpPr>
          <p:nvPr/>
        </p:nvSpPr>
        <p:spPr bwMode="auto">
          <a:xfrm>
            <a:off x="5190022" y="2110326"/>
            <a:ext cx="1032768" cy="10327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1" name="椭圆 29"/>
          <p:cNvSpPr>
            <a:spLocks noChangeArrowheads="1"/>
          </p:cNvSpPr>
          <p:nvPr/>
        </p:nvSpPr>
        <p:spPr bwMode="auto">
          <a:xfrm>
            <a:off x="4540090" y="3341189"/>
            <a:ext cx="1030542" cy="10327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3" name="椭圆 31"/>
          <p:cNvSpPr>
            <a:spLocks noChangeArrowheads="1"/>
          </p:cNvSpPr>
          <p:nvPr/>
        </p:nvSpPr>
        <p:spPr bwMode="auto">
          <a:xfrm>
            <a:off x="5942340" y="981848"/>
            <a:ext cx="881414" cy="883641"/>
          </a:xfrm>
          <a:prstGeom prst="ellipse">
            <a:avLst/>
          </a:prstGeom>
          <a:solidFill>
            <a:srgbClr val="0E5671"/>
          </a:solidFill>
          <a:ln>
            <a:noFill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084" name="椭圆 32"/>
          <p:cNvSpPr>
            <a:spLocks noChangeArrowheads="1"/>
          </p:cNvSpPr>
          <p:nvPr/>
        </p:nvSpPr>
        <p:spPr bwMode="auto">
          <a:xfrm>
            <a:off x="5263472" y="2186003"/>
            <a:ext cx="883641" cy="881414"/>
          </a:xfrm>
          <a:prstGeom prst="ellipse">
            <a:avLst/>
          </a:prstGeom>
          <a:solidFill>
            <a:srgbClr val="0E5671"/>
          </a:solidFill>
          <a:ln>
            <a:noFill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85" name="椭圆 33"/>
          <p:cNvSpPr>
            <a:spLocks noChangeArrowheads="1"/>
          </p:cNvSpPr>
          <p:nvPr/>
        </p:nvSpPr>
        <p:spPr bwMode="auto">
          <a:xfrm>
            <a:off x="4613540" y="3414642"/>
            <a:ext cx="883641" cy="883639"/>
          </a:xfrm>
          <a:prstGeom prst="ellipse">
            <a:avLst/>
          </a:prstGeom>
          <a:solidFill>
            <a:srgbClr val="0E5671"/>
          </a:solidFill>
          <a:ln>
            <a:noFill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1" name="椭圆 29"/>
          <p:cNvSpPr>
            <a:spLocks noChangeArrowheads="1"/>
          </p:cNvSpPr>
          <p:nvPr/>
        </p:nvSpPr>
        <p:spPr bwMode="auto">
          <a:xfrm>
            <a:off x="3731621" y="4618411"/>
            <a:ext cx="1030542" cy="103276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33"/>
          <p:cNvSpPr>
            <a:spLocks noChangeArrowheads="1"/>
          </p:cNvSpPr>
          <p:nvPr/>
        </p:nvSpPr>
        <p:spPr bwMode="auto">
          <a:xfrm>
            <a:off x="3805071" y="4691864"/>
            <a:ext cx="883641" cy="883639"/>
          </a:xfrm>
          <a:prstGeom prst="ellipse">
            <a:avLst/>
          </a:prstGeom>
          <a:solidFill>
            <a:srgbClr val="0E5671"/>
          </a:solidFill>
          <a:ln>
            <a:noFill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04</a:t>
            </a:r>
            <a:endParaRPr lang="en-US" altLang="zh-CN" sz="3600" dirty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8070" y="1092240"/>
            <a:ext cx="3328449" cy="773250"/>
          </a:xfrm>
          <a:prstGeom prst="rect">
            <a:avLst/>
          </a:prstGeom>
          <a:solidFill>
            <a:srgbClr val="0E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点击添加标题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795768" y="2314571"/>
            <a:ext cx="3328449" cy="773250"/>
          </a:xfrm>
          <a:prstGeom prst="rect">
            <a:avLst/>
          </a:prstGeom>
          <a:solidFill>
            <a:srgbClr val="0E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点击添加标题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01539" y="3596018"/>
            <a:ext cx="3328449" cy="773250"/>
          </a:xfrm>
          <a:prstGeom prst="rect">
            <a:avLst/>
          </a:prstGeom>
          <a:solidFill>
            <a:srgbClr val="0E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点击添加标题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5427124" y="4775689"/>
            <a:ext cx="3328449" cy="773250"/>
          </a:xfrm>
          <a:prstGeom prst="rect">
            <a:avLst/>
          </a:prstGeom>
          <a:solidFill>
            <a:srgbClr val="0E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3271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组合 697"/>
          <p:cNvGrpSpPr/>
          <p:nvPr/>
        </p:nvGrpSpPr>
        <p:grpSpPr>
          <a:xfrm>
            <a:off x="13800856" y="1315336"/>
            <a:ext cx="1965110" cy="2206850"/>
            <a:chOff x="1074420" y="1325880"/>
            <a:chExt cx="2428875" cy="3634740"/>
          </a:xfrm>
        </p:grpSpPr>
        <p:sp>
          <p:nvSpPr>
            <p:cNvPr id="699" name="流程图: 决策 698"/>
            <p:cNvSpPr/>
            <p:nvPr/>
          </p:nvSpPr>
          <p:spPr>
            <a:xfrm>
              <a:off x="1074420" y="1325880"/>
              <a:ext cx="2011680" cy="3634740"/>
            </a:xfrm>
            <a:prstGeom prst="flowChartDecision">
              <a:avLst/>
            </a:pr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任意多边形 699"/>
            <p:cNvSpPr/>
            <p:nvPr/>
          </p:nvSpPr>
          <p:spPr>
            <a:xfrm>
              <a:off x="1531620" y="1577340"/>
              <a:ext cx="1971675" cy="2423160"/>
            </a:xfrm>
            <a:custGeom>
              <a:avLst/>
              <a:gdLst>
                <a:gd name="connsiteX0" fmla="*/ 0 w 1828800"/>
                <a:gd name="connsiteY0" fmla="*/ 2423160 h 2423160"/>
                <a:gd name="connsiteX1" fmla="*/ 1508760 w 1828800"/>
                <a:gd name="connsiteY1" fmla="*/ 0 h 2423160"/>
                <a:gd name="connsiteX2" fmla="*/ 1828800 w 1828800"/>
                <a:gd name="connsiteY2" fmla="*/ 594360 h 2423160"/>
                <a:gd name="connsiteX3" fmla="*/ 22860 w 1828800"/>
                <a:gd name="connsiteY3" fmla="*/ 685800 h 2423160"/>
                <a:gd name="connsiteX4" fmla="*/ 1143000 w 1828800"/>
                <a:gd name="connsiteY4" fmla="*/ 2377440 h 2423160"/>
                <a:gd name="connsiteX5" fmla="*/ 0 w 1828800"/>
                <a:gd name="connsiteY5" fmla="*/ 2423160 h 2423160"/>
                <a:gd name="connsiteX0" fmla="*/ 0 w 1971675"/>
                <a:gd name="connsiteY0" fmla="*/ 2423160 h 2423160"/>
                <a:gd name="connsiteX1" fmla="*/ 1508760 w 1971675"/>
                <a:gd name="connsiteY1" fmla="*/ 0 h 2423160"/>
                <a:gd name="connsiteX2" fmla="*/ 1971675 w 1971675"/>
                <a:gd name="connsiteY2" fmla="*/ 722947 h 2423160"/>
                <a:gd name="connsiteX3" fmla="*/ 22860 w 1971675"/>
                <a:gd name="connsiteY3" fmla="*/ 685800 h 2423160"/>
                <a:gd name="connsiteX4" fmla="*/ 1143000 w 1971675"/>
                <a:gd name="connsiteY4" fmla="*/ 2377440 h 2423160"/>
                <a:gd name="connsiteX5" fmla="*/ 0 w 1971675"/>
                <a:gd name="connsiteY5" fmla="*/ 2423160 h 242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675" h="2423160">
                  <a:moveTo>
                    <a:pt x="0" y="2423160"/>
                  </a:moveTo>
                  <a:lnTo>
                    <a:pt x="1508760" y="0"/>
                  </a:lnTo>
                  <a:lnTo>
                    <a:pt x="1971675" y="722947"/>
                  </a:lnTo>
                  <a:lnTo>
                    <a:pt x="22860" y="685800"/>
                  </a:lnTo>
                  <a:lnTo>
                    <a:pt x="1143000" y="2377440"/>
                  </a:lnTo>
                  <a:lnTo>
                    <a:pt x="0" y="2423160"/>
                  </a:lnTo>
                  <a:close/>
                </a:path>
              </a:pathLst>
            </a:cu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1" name="直接连接符 700"/>
            <p:cNvCxnSpPr>
              <a:stCxn id="699" idx="3"/>
              <a:endCxn id="699" idx="1"/>
            </p:cNvCxnSpPr>
            <p:nvPr/>
          </p:nvCxnSpPr>
          <p:spPr>
            <a:xfrm flipH="1">
              <a:off x="1074420" y="3143250"/>
              <a:ext cx="2011680" cy="0"/>
            </a:xfrm>
            <a:prstGeom prst="line">
              <a:avLst/>
            </a:prstGeom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011281" y="1541899"/>
            <a:ext cx="6169438" cy="3774202"/>
            <a:chOff x="3011281" y="1473170"/>
            <a:chExt cx="6169438" cy="3774202"/>
          </a:xfrm>
        </p:grpSpPr>
        <p:sp>
          <p:nvSpPr>
            <p:cNvPr id="30" name="Freeform 3"/>
            <p:cNvSpPr>
              <a:spLocks/>
            </p:cNvSpPr>
            <p:nvPr/>
          </p:nvSpPr>
          <p:spPr bwMode="auto">
            <a:xfrm>
              <a:off x="4002424" y="3554604"/>
              <a:ext cx="1763263" cy="1303116"/>
            </a:xfrm>
            <a:custGeom>
              <a:avLst/>
              <a:gdLst>
                <a:gd name="T0" fmla="*/ 130 w 1470"/>
                <a:gd name="T1" fmla="*/ 0 h 1243"/>
                <a:gd name="T2" fmla="*/ 0 w 1470"/>
                <a:gd name="T3" fmla="*/ 222 h 1243"/>
                <a:gd name="T4" fmla="*/ 259 w 1470"/>
                <a:gd name="T5" fmla="*/ 222 h 1243"/>
                <a:gd name="T6" fmla="*/ 0 60000 65536"/>
                <a:gd name="T7" fmla="*/ 0 60000 65536"/>
                <a:gd name="T8" fmla="*/ 0 60000 65536"/>
                <a:gd name="T9" fmla="*/ 0 w 1470"/>
                <a:gd name="T10" fmla="*/ 0 h 1243"/>
                <a:gd name="T11" fmla="*/ 1470 w 1470"/>
                <a:gd name="T12" fmla="*/ 1243 h 1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0" h="1243">
                  <a:moveTo>
                    <a:pt x="738" y="0"/>
                  </a:moveTo>
                  <a:lnTo>
                    <a:pt x="0" y="1243"/>
                  </a:lnTo>
                  <a:lnTo>
                    <a:pt x="1470" y="1242"/>
                  </a:lnTo>
                </a:path>
              </a:pathLst>
            </a:custGeom>
            <a:solidFill>
              <a:srgbClr val="40ABDB"/>
            </a:solidFill>
            <a:ln w="22225">
              <a:noFill/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4"/>
            <p:cNvSpPr>
              <a:spLocks/>
            </p:cNvSpPr>
            <p:nvPr/>
          </p:nvSpPr>
          <p:spPr bwMode="auto">
            <a:xfrm flipH="1">
              <a:off x="6126948" y="3554604"/>
              <a:ext cx="1763263" cy="1303116"/>
            </a:xfrm>
            <a:custGeom>
              <a:avLst/>
              <a:gdLst>
                <a:gd name="T0" fmla="*/ 130 w 1470"/>
                <a:gd name="T1" fmla="*/ 0 h 1243"/>
                <a:gd name="T2" fmla="*/ 0 w 1470"/>
                <a:gd name="T3" fmla="*/ 222 h 1243"/>
                <a:gd name="T4" fmla="*/ 259 w 1470"/>
                <a:gd name="T5" fmla="*/ 222 h 1243"/>
                <a:gd name="T6" fmla="*/ 0 60000 65536"/>
                <a:gd name="T7" fmla="*/ 0 60000 65536"/>
                <a:gd name="T8" fmla="*/ 0 60000 65536"/>
                <a:gd name="T9" fmla="*/ 0 w 1470"/>
                <a:gd name="T10" fmla="*/ 0 h 1243"/>
                <a:gd name="T11" fmla="*/ 1470 w 1470"/>
                <a:gd name="T12" fmla="*/ 1243 h 1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0" h="1243">
                  <a:moveTo>
                    <a:pt x="738" y="0"/>
                  </a:moveTo>
                  <a:lnTo>
                    <a:pt x="0" y="1243"/>
                  </a:lnTo>
                  <a:lnTo>
                    <a:pt x="1470" y="1242"/>
                  </a:lnTo>
                </a:path>
              </a:pathLst>
            </a:custGeom>
            <a:solidFill>
              <a:srgbClr val="0E5671"/>
            </a:solidFill>
            <a:ln w="22225">
              <a:noFill/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5064686" y="1977995"/>
              <a:ext cx="1775561" cy="1321885"/>
            </a:xfrm>
            <a:custGeom>
              <a:avLst/>
              <a:gdLst>
                <a:gd name="T0" fmla="*/ 0 w 1477"/>
                <a:gd name="T1" fmla="*/ 225 h 1261"/>
                <a:gd name="T2" fmla="*/ 131 w 1477"/>
                <a:gd name="T3" fmla="*/ 0 h 1261"/>
                <a:gd name="T4" fmla="*/ 264 w 1477"/>
                <a:gd name="T5" fmla="*/ 225 h 1261"/>
                <a:gd name="T6" fmla="*/ 0 60000 65536"/>
                <a:gd name="T7" fmla="*/ 0 60000 65536"/>
                <a:gd name="T8" fmla="*/ 0 60000 65536"/>
                <a:gd name="T9" fmla="*/ 0 w 1477"/>
                <a:gd name="T10" fmla="*/ 0 h 1261"/>
                <a:gd name="T11" fmla="*/ 1477 w 1477"/>
                <a:gd name="T12" fmla="*/ 1261 h 1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7" h="1261">
                  <a:moveTo>
                    <a:pt x="0" y="1260"/>
                  </a:moveTo>
                  <a:lnTo>
                    <a:pt x="730" y="0"/>
                  </a:lnTo>
                  <a:lnTo>
                    <a:pt x="1477" y="1261"/>
                  </a:lnTo>
                </a:path>
              </a:pathLst>
            </a:custGeom>
            <a:solidFill>
              <a:srgbClr val="2289BF"/>
            </a:solidFill>
            <a:ln w="22225">
              <a:noFill/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 flipH="1" flipV="1">
              <a:off x="5027791" y="3458077"/>
              <a:ext cx="1829366" cy="1351379"/>
            </a:xfrm>
            <a:prstGeom prst="triangle">
              <a:avLst>
                <a:gd name="adj" fmla="val 50000"/>
              </a:avLst>
            </a:prstGeom>
            <a:solidFill>
              <a:srgbClr val="434247"/>
            </a:solidFill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902536" y="1473170"/>
              <a:ext cx="20891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Wingdings 3"/>
                  <a:ea typeface="微软雅黑" panose="020B0503020204020204" pitchFamily="34" charset="-122"/>
                </a:rPr>
                <a:t>点击添加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11281" y="4878040"/>
              <a:ext cx="1601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7623794" y="4857720"/>
              <a:ext cx="15569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952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952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38" name="直角三角形 37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4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28" name="直角三角形 27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45363" y="1207776"/>
            <a:ext cx="4701274" cy="4442448"/>
            <a:chOff x="3842999" y="1401589"/>
            <a:chExt cx="4701274" cy="4442448"/>
          </a:xfrm>
        </p:grpSpPr>
        <p:grpSp>
          <p:nvGrpSpPr>
            <p:cNvPr id="34" name="组合 33"/>
            <p:cNvGrpSpPr/>
            <p:nvPr/>
          </p:nvGrpSpPr>
          <p:grpSpPr>
            <a:xfrm rot="16200000">
              <a:off x="3972412" y="1272176"/>
              <a:ext cx="4442448" cy="4701274"/>
              <a:chOff x="1003960" y="898373"/>
              <a:chExt cx="3411960" cy="3610747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1381760" y="3180080"/>
                <a:ext cx="1925320" cy="1320800"/>
              </a:xfrm>
              <a:custGeom>
                <a:avLst/>
                <a:gdLst>
                  <a:gd name="connsiteX0" fmla="*/ 1925320 w 1925320"/>
                  <a:gd name="connsiteY0" fmla="*/ 1320800 h 1320800"/>
                  <a:gd name="connsiteX1" fmla="*/ 0 w 1925320"/>
                  <a:gd name="connsiteY1" fmla="*/ 487680 h 1320800"/>
                  <a:gd name="connsiteX2" fmla="*/ 5080 w 1925320"/>
                  <a:gd name="connsiteY2" fmla="*/ 0 h 1320800"/>
                  <a:gd name="connsiteX3" fmla="*/ 1920240 w 1925320"/>
                  <a:gd name="connsiteY3" fmla="*/ 828040 h 1320800"/>
                  <a:gd name="connsiteX4" fmla="*/ 1925320 w 1925320"/>
                  <a:gd name="connsiteY4" fmla="*/ 1320800 h 13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5320" h="1320800">
                    <a:moveTo>
                      <a:pt x="1925320" y="1320800"/>
                    </a:moveTo>
                    <a:lnTo>
                      <a:pt x="0" y="487680"/>
                    </a:lnTo>
                    <a:cubicBezTo>
                      <a:pt x="1693" y="325120"/>
                      <a:pt x="3387" y="162560"/>
                      <a:pt x="5080" y="0"/>
                    </a:cubicBezTo>
                    <a:lnTo>
                      <a:pt x="1920240" y="828040"/>
                    </a:lnTo>
                    <a:cubicBezTo>
                      <a:pt x="1921933" y="992293"/>
                      <a:pt x="1923627" y="1156547"/>
                      <a:pt x="1925320" y="1320800"/>
                    </a:cubicBezTo>
                    <a:close/>
                  </a:path>
                </a:pathLst>
              </a:custGeom>
              <a:solidFill>
                <a:srgbClr val="3D8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1005840" y="2346960"/>
                <a:ext cx="3023616" cy="1322832"/>
              </a:xfrm>
              <a:custGeom>
                <a:avLst/>
                <a:gdLst>
                  <a:gd name="connsiteX0" fmla="*/ 3023616 w 3023616"/>
                  <a:gd name="connsiteY0" fmla="*/ 1322832 h 1322832"/>
                  <a:gd name="connsiteX1" fmla="*/ 6096 w 3023616"/>
                  <a:gd name="connsiteY1" fmla="*/ 499872 h 1322832"/>
                  <a:gd name="connsiteX2" fmla="*/ 0 w 3023616"/>
                  <a:gd name="connsiteY2" fmla="*/ 0 h 1322832"/>
                  <a:gd name="connsiteX3" fmla="*/ 3017520 w 3023616"/>
                  <a:gd name="connsiteY3" fmla="*/ 841248 h 1322832"/>
                  <a:gd name="connsiteX4" fmla="*/ 3023616 w 3023616"/>
                  <a:gd name="connsiteY4" fmla="*/ 1322832 h 132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3616" h="1322832">
                    <a:moveTo>
                      <a:pt x="3023616" y="1322832"/>
                    </a:moveTo>
                    <a:lnTo>
                      <a:pt x="6096" y="499872"/>
                    </a:lnTo>
                    <a:lnTo>
                      <a:pt x="0" y="0"/>
                    </a:lnTo>
                    <a:lnTo>
                      <a:pt x="3017520" y="841248"/>
                    </a:lnTo>
                    <a:lnTo>
                      <a:pt x="3023616" y="1322832"/>
                    </a:lnTo>
                    <a:close/>
                  </a:path>
                </a:pathLst>
              </a:custGeom>
              <a:solidFill>
                <a:srgbClr val="3D8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1615440" y="1572768"/>
                <a:ext cx="2791968" cy="1267968"/>
              </a:xfrm>
              <a:custGeom>
                <a:avLst/>
                <a:gdLst>
                  <a:gd name="connsiteX0" fmla="*/ 2791968 w 2791968"/>
                  <a:gd name="connsiteY0" fmla="*/ 1267968 h 1267968"/>
                  <a:gd name="connsiteX1" fmla="*/ 0 w 2791968"/>
                  <a:gd name="connsiteY1" fmla="*/ 493776 h 1267968"/>
                  <a:gd name="connsiteX2" fmla="*/ 0 w 2791968"/>
                  <a:gd name="connsiteY2" fmla="*/ 0 h 1267968"/>
                  <a:gd name="connsiteX3" fmla="*/ 2791968 w 2791968"/>
                  <a:gd name="connsiteY3" fmla="*/ 780288 h 1267968"/>
                  <a:gd name="connsiteX4" fmla="*/ 2791968 w 2791968"/>
                  <a:gd name="connsiteY4" fmla="*/ 1267968 h 1267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1968" h="1267968">
                    <a:moveTo>
                      <a:pt x="2791968" y="1267968"/>
                    </a:moveTo>
                    <a:lnTo>
                      <a:pt x="0" y="493776"/>
                    </a:lnTo>
                    <a:lnTo>
                      <a:pt x="0" y="0"/>
                    </a:lnTo>
                    <a:lnTo>
                      <a:pt x="2791968" y="780288"/>
                    </a:lnTo>
                    <a:lnTo>
                      <a:pt x="2791968" y="1267968"/>
                    </a:lnTo>
                    <a:close/>
                  </a:path>
                </a:pathLst>
              </a:custGeom>
              <a:solidFill>
                <a:srgbClr val="3D8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2225040" y="908304"/>
                <a:ext cx="1591056" cy="1164336"/>
              </a:xfrm>
              <a:custGeom>
                <a:avLst/>
                <a:gdLst>
                  <a:gd name="connsiteX0" fmla="*/ 1591056 w 1591056"/>
                  <a:gd name="connsiteY0" fmla="*/ 1164336 h 1164336"/>
                  <a:gd name="connsiteX1" fmla="*/ 0 w 1591056"/>
                  <a:gd name="connsiteY1" fmla="*/ 481584 h 1164336"/>
                  <a:gd name="connsiteX2" fmla="*/ 0 w 1591056"/>
                  <a:gd name="connsiteY2" fmla="*/ 0 h 1164336"/>
                  <a:gd name="connsiteX3" fmla="*/ 1584960 w 1591056"/>
                  <a:gd name="connsiteY3" fmla="*/ 676656 h 1164336"/>
                  <a:gd name="connsiteX4" fmla="*/ 1591056 w 1591056"/>
                  <a:gd name="connsiteY4" fmla="*/ 1164336 h 116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1056" h="1164336">
                    <a:moveTo>
                      <a:pt x="1591056" y="1164336"/>
                    </a:moveTo>
                    <a:lnTo>
                      <a:pt x="0" y="481584"/>
                    </a:lnTo>
                    <a:lnTo>
                      <a:pt x="0" y="0"/>
                    </a:lnTo>
                    <a:lnTo>
                      <a:pt x="1584960" y="676656"/>
                    </a:lnTo>
                    <a:lnTo>
                      <a:pt x="1591056" y="1164336"/>
                    </a:lnTo>
                    <a:close/>
                  </a:path>
                </a:pathLst>
              </a:custGeom>
              <a:solidFill>
                <a:srgbClr val="3D8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003960" y="2348880"/>
                <a:ext cx="3411960" cy="504056"/>
              </a:xfrm>
              <a:prstGeom prst="rect">
                <a:avLst/>
              </a:prstGeom>
              <a:solidFill>
                <a:srgbClr val="68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88898" y="3176972"/>
                <a:ext cx="2642084" cy="504056"/>
              </a:xfrm>
              <a:prstGeom prst="rect">
                <a:avLst/>
              </a:prstGeom>
              <a:solidFill>
                <a:srgbClr val="68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09958" y="4005064"/>
                <a:ext cx="1199964" cy="504056"/>
              </a:xfrm>
              <a:prstGeom prst="rect">
                <a:avLst/>
              </a:prstGeom>
              <a:solidFill>
                <a:srgbClr val="68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06470" y="1574792"/>
                <a:ext cx="2206940" cy="504056"/>
              </a:xfrm>
              <a:prstGeom prst="rect">
                <a:avLst/>
              </a:prstGeom>
              <a:solidFill>
                <a:srgbClr val="68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15306" y="898373"/>
                <a:ext cx="989268" cy="504056"/>
              </a:xfrm>
              <a:prstGeom prst="rect">
                <a:avLst/>
              </a:prstGeom>
              <a:solidFill>
                <a:srgbClr val="68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D87A3"/>
                  </a:solidFill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3867180" y="2996952"/>
              <a:ext cx="65799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碳化硅大黑体" panose="02010601030101010101" pitchFamily="2" charset="-122"/>
                  <a:ea typeface="碳化硅大黑体" panose="02010601030101010101" pitchFamily="2" charset="-122"/>
                </a:rPr>
                <a:t>01</a:t>
              </a: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74121" y="2924944"/>
              <a:ext cx="64818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碳化硅大黑体" panose="02010601030101010101" pitchFamily="2" charset="-122"/>
                  <a:ea typeface="碳化硅大黑体" panose="02010601030101010101" pitchFamily="2" charset="-122"/>
                </a:rPr>
                <a:t>02</a:t>
              </a: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46396" y="2377480"/>
              <a:ext cx="68739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碳化硅大黑体" panose="02010601030101010101" pitchFamily="2" charset="-122"/>
                  <a:ea typeface="碳化硅大黑体" panose="02010601030101010101" pitchFamily="2" charset="-122"/>
                </a:rPr>
                <a:t>03</a:t>
              </a:r>
            </a:p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29428" y="3111341"/>
              <a:ext cx="7455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碳化硅大黑体" panose="02010601030101010101" pitchFamily="2" charset="-122"/>
                  <a:ea typeface="碳化硅大黑体" panose="02010601030101010101" pitchFamily="2" charset="-122"/>
                </a:rPr>
                <a:t>04</a:t>
              </a: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87979" y="2924944"/>
              <a:ext cx="65092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碳化硅大黑体" panose="02010601030101010101" pitchFamily="2" charset="-122"/>
                  <a:ea typeface="碳化硅大黑体" panose="02010601030101010101" pitchFamily="2" charset="-122"/>
                </a:rPr>
                <a:t>05</a:t>
              </a:r>
            </a:p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4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组合 697"/>
          <p:cNvGrpSpPr/>
          <p:nvPr/>
        </p:nvGrpSpPr>
        <p:grpSpPr>
          <a:xfrm>
            <a:off x="13800856" y="1315336"/>
            <a:ext cx="1965110" cy="2206850"/>
            <a:chOff x="1074420" y="1325880"/>
            <a:chExt cx="2428875" cy="3634740"/>
          </a:xfrm>
        </p:grpSpPr>
        <p:sp>
          <p:nvSpPr>
            <p:cNvPr id="699" name="流程图: 决策 698"/>
            <p:cNvSpPr/>
            <p:nvPr/>
          </p:nvSpPr>
          <p:spPr>
            <a:xfrm>
              <a:off x="1074420" y="1325880"/>
              <a:ext cx="2011680" cy="3634740"/>
            </a:xfrm>
            <a:prstGeom prst="flowChartDecision">
              <a:avLst/>
            </a:pr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任意多边形 699"/>
            <p:cNvSpPr/>
            <p:nvPr/>
          </p:nvSpPr>
          <p:spPr>
            <a:xfrm>
              <a:off x="1531620" y="1577340"/>
              <a:ext cx="1971675" cy="2423160"/>
            </a:xfrm>
            <a:custGeom>
              <a:avLst/>
              <a:gdLst>
                <a:gd name="connsiteX0" fmla="*/ 0 w 1828800"/>
                <a:gd name="connsiteY0" fmla="*/ 2423160 h 2423160"/>
                <a:gd name="connsiteX1" fmla="*/ 1508760 w 1828800"/>
                <a:gd name="connsiteY1" fmla="*/ 0 h 2423160"/>
                <a:gd name="connsiteX2" fmla="*/ 1828800 w 1828800"/>
                <a:gd name="connsiteY2" fmla="*/ 594360 h 2423160"/>
                <a:gd name="connsiteX3" fmla="*/ 22860 w 1828800"/>
                <a:gd name="connsiteY3" fmla="*/ 685800 h 2423160"/>
                <a:gd name="connsiteX4" fmla="*/ 1143000 w 1828800"/>
                <a:gd name="connsiteY4" fmla="*/ 2377440 h 2423160"/>
                <a:gd name="connsiteX5" fmla="*/ 0 w 1828800"/>
                <a:gd name="connsiteY5" fmla="*/ 2423160 h 2423160"/>
                <a:gd name="connsiteX0" fmla="*/ 0 w 1971675"/>
                <a:gd name="connsiteY0" fmla="*/ 2423160 h 2423160"/>
                <a:gd name="connsiteX1" fmla="*/ 1508760 w 1971675"/>
                <a:gd name="connsiteY1" fmla="*/ 0 h 2423160"/>
                <a:gd name="connsiteX2" fmla="*/ 1971675 w 1971675"/>
                <a:gd name="connsiteY2" fmla="*/ 722947 h 2423160"/>
                <a:gd name="connsiteX3" fmla="*/ 22860 w 1971675"/>
                <a:gd name="connsiteY3" fmla="*/ 685800 h 2423160"/>
                <a:gd name="connsiteX4" fmla="*/ 1143000 w 1971675"/>
                <a:gd name="connsiteY4" fmla="*/ 2377440 h 2423160"/>
                <a:gd name="connsiteX5" fmla="*/ 0 w 1971675"/>
                <a:gd name="connsiteY5" fmla="*/ 2423160 h 242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675" h="2423160">
                  <a:moveTo>
                    <a:pt x="0" y="2423160"/>
                  </a:moveTo>
                  <a:lnTo>
                    <a:pt x="1508760" y="0"/>
                  </a:lnTo>
                  <a:lnTo>
                    <a:pt x="1971675" y="722947"/>
                  </a:lnTo>
                  <a:lnTo>
                    <a:pt x="22860" y="685800"/>
                  </a:lnTo>
                  <a:lnTo>
                    <a:pt x="1143000" y="2377440"/>
                  </a:lnTo>
                  <a:lnTo>
                    <a:pt x="0" y="2423160"/>
                  </a:lnTo>
                  <a:close/>
                </a:path>
              </a:pathLst>
            </a:cu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1" name="直接连接符 700"/>
            <p:cNvCxnSpPr>
              <a:stCxn id="699" idx="3"/>
              <a:endCxn id="699" idx="1"/>
            </p:cNvCxnSpPr>
            <p:nvPr/>
          </p:nvCxnSpPr>
          <p:spPr>
            <a:xfrm flipH="1">
              <a:off x="1074420" y="3143250"/>
              <a:ext cx="2011680" cy="0"/>
            </a:xfrm>
            <a:prstGeom prst="line">
              <a:avLst/>
            </a:prstGeom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3556643" y="1283025"/>
            <a:ext cx="5078715" cy="4291951"/>
            <a:chOff x="1518" y="1508"/>
            <a:chExt cx="2808" cy="237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2328" y="2289"/>
              <a:ext cx="1045" cy="98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300" b="1">
                <a:solidFill>
                  <a:srgbClr val="000000"/>
                </a:solidFill>
              </a:endParaRPr>
            </a:p>
          </p:txBody>
        </p:sp>
        <p:sp>
          <p:nvSpPr>
            <p:cNvPr id="33" name="Freeform 4"/>
            <p:cNvSpPr>
              <a:spLocks/>
            </p:cNvSpPr>
            <p:nvPr/>
          </p:nvSpPr>
          <p:spPr bwMode="auto">
            <a:xfrm>
              <a:off x="1993" y="1774"/>
              <a:ext cx="995" cy="1449"/>
            </a:xfrm>
            <a:custGeom>
              <a:avLst/>
              <a:gdLst>
                <a:gd name="T0" fmla="*/ 0 w 986"/>
                <a:gd name="T1" fmla="*/ 15412 h 1404"/>
                <a:gd name="T2" fmla="*/ 5088 w 986"/>
                <a:gd name="T3" fmla="*/ 0 h 1404"/>
                <a:gd name="T4" fmla="*/ 6159 w 986"/>
                <a:gd name="T5" fmla="*/ 3610 h 1404"/>
                <a:gd name="T6" fmla="*/ 0 60000 65536"/>
                <a:gd name="T7" fmla="*/ 0 60000 65536"/>
                <a:gd name="T8" fmla="*/ 0 60000 65536"/>
                <a:gd name="T9" fmla="*/ 0 w 986"/>
                <a:gd name="T10" fmla="*/ 0 h 1404"/>
                <a:gd name="T11" fmla="*/ 986 w 986"/>
                <a:gd name="T12" fmla="*/ 1404 h 1404"/>
                <a:gd name="connsiteX0" fmla="*/ 0 w 7764"/>
                <a:gd name="connsiteY0" fmla="*/ 7329 h 7329"/>
                <a:gd name="connsiteX1" fmla="*/ 6020 w 7764"/>
                <a:gd name="connsiteY1" fmla="*/ 0 h 7329"/>
                <a:gd name="connsiteX2" fmla="*/ 7764 w 7764"/>
                <a:gd name="connsiteY2" fmla="*/ 2343 h 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4" h="7329">
                  <a:moveTo>
                    <a:pt x="0" y="7329"/>
                  </a:moveTo>
                  <a:lnTo>
                    <a:pt x="6020" y="0"/>
                  </a:lnTo>
                  <a:lnTo>
                    <a:pt x="7764" y="2343"/>
                  </a:lnTo>
                </a:path>
              </a:pathLst>
            </a:custGeom>
            <a:noFill/>
            <a:ln w="22225">
              <a:solidFill>
                <a:srgbClr val="40ABD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1961" y="3247"/>
              <a:ext cx="1502" cy="397"/>
            </a:xfrm>
            <a:custGeom>
              <a:avLst/>
              <a:gdLst>
                <a:gd name="T0" fmla="*/ 10156 w 1623"/>
                <a:gd name="T1" fmla="*/ 3158 h 281"/>
                <a:gd name="T2" fmla="*/ 0 w 1623"/>
                <a:gd name="T3" fmla="*/ 3108 h 281"/>
                <a:gd name="T4" fmla="*/ 1089 w 1623"/>
                <a:gd name="T5" fmla="*/ 0 h 281"/>
                <a:gd name="T6" fmla="*/ 0 60000 65536"/>
                <a:gd name="T7" fmla="*/ 0 60000 65536"/>
                <a:gd name="T8" fmla="*/ 0 60000 65536"/>
                <a:gd name="T9" fmla="*/ 0 w 1623"/>
                <a:gd name="T10" fmla="*/ 0 h 281"/>
                <a:gd name="T11" fmla="*/ 1623 w 1623"/>
                <a:gd name="T12" fmla="*/ 281 h 281"/>
                <a:gd name="connsiteX0" fmla="*/ 7123 w 7123"/>
                <a:gd name="connsiteY0" fmla="*/ 10000 h 10000"/>
                <a:gd name="connsiteX1" fmla="*/ 0 w 7123"/>
                <a:gd name="connsiteY1" fmla="*/ 9858 h 10000"/>
                <a:gd name="connsiteX2" fmla="*/ 1072 w 7123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3" h="10000">
                  <a:moveTo>
                    <a:pt x="7123" y="10000"/>
                  </a:moveTo>
                  <a:lnTo>
                    <a:pt x="0" y="9858"/>
                  </a:lnTo>
                  <a:lnTo>
                    <a:pt x="1072" y="0"/>
                  </a:lnTo>
                </a:path>
              </a:pathLst>
            </a:custGeom>
            <a:noFill/>
            <a:ln w="22225">
              <a:solidFill>
                <a:srgbClr val="0E567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3034" y="1936"/>
              <a:ext cx="809" cy="1517"/>
            </a:xfrm>
            <a:custGeom>
              <a:avLst/>
              <a:gdLst>
                <a:gd name="T0" fmla="*/ 0 w 808"/>
                <a:gd name="T1" fmla="*/ 0 h 1408"/>
                <a:gd name="T2" fmla="*/ 5091 w 808"/>
                <a:gd name="T3" fmla="*/ 15480 h 1408"/>
                <a:gd name="T4" fmla="*/ 2708 w 808"/>
                <a:gd name="T5" fmla="*/ 15465 h 1408"/>
                <a:gd name="T6" fmla="*/ 0 60000 65536"/>
                <a:gd name="T7" fmla="*/ 0 60000 65536"/>
                <a:gd name="T8" fmla="*/ 0 60000 65536"/>
                <a:gd name="T9" fmla="*/ 0 w 808"/>
                <a:gd name="T10" fmla="*/ 0 h 1408"/>
                <a:gd name="T11" fmla="*/ 808 w 808"/>
                <a:gd name="T12" fmla="*/ 1408 h 1408"/>
                <a:gd name="connsiteX0" fmla="*/ 0 w 7702"/>
                <a:gd name="connsiteY0" fmla="*/ 0 h 7649"/>
                <a:gd name="connsiteX1" fmla="*/ 7702 w 7702"/>
                <a:gd name="connsiteY1" fmla="*/ 7649 h 7649"/>
                <a:gd name="connsiteX2" fmla="*/ 3024 w 7702"/>
                <a:gd name="connsiteY2" fmla="*/ 7642 h 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2" h="7649">
                  <a:moveTo>
                    <a:pt x="0" y="0"/>
                  </a:moveTo>
                  <a:lnTo>
                    <a:pt x="7702" y="7649"/>
                  </a:lnTo>
                  <a:lnTo>
                    <a:pt x="3024" y="7642"/>
                  </a:lnTo>
                </a:path>
              </a:pathLst>
            </a:custGeom>
            <a:noFill/>
            <a:ln w="22225">
              <a:solidFill>
                <a:srgbClr val="2289B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6" name="Text12"/>
            <p:cNvSpPr>
              <a:spLocks noChangeArrowheads="1"/>
            </p:cNvSpPr>
            <p:nvPr/>
          </p:nvSpPr>
          <p:spPr bwMode="auto">
            <a:xfrm>
              <a:off x="1518" y="3728"/>
              <a:ext cx="7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rgbClr val="0E5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de-DE" dirty="0">
                <a:solidFill>
                  <a:srgbClr val="0E56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12"/>
            <p:cNvSpPr>
              <a:spLocks noChangeArrowheads="1"/>
            </p:cNvSpPr>
            <p:nvPr/>
          </p:nvSpPr>
          <p:spPr bwMode="auto">
            <a:xfrm>
              <a:off x="2456" y="1508"/>
              <a:ext cx="7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rgbClr val="40ABD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de-DE" dirty="0">
                <a:solidFill>
                  <a:srgbClr val="40ABD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12"/>
            <p:cNvSpPr>
              <a:spLocks noChangeArrowheads="1"/>
            </p:cNvSpPr>
            <p:nvPr/>
          </p:nvSpPr>
          <p:spPr bwMode="auto">
            <a:xfrm>
              <a:off x="3560" y="3531"/>
              <a:ext cx="76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330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rgbClr val="228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de-DE" altLang="en-US" dirty="0">
                <a:solidFill>
                  <a:srgbClr val="228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59" name="直角三角形 58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0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组合 697"/>
          <p:cNvGrpSpPr/>
          <p:nvPr/>
        </p:nvGrpSpPr>
        <p:grpSpPr>
          <a:xfrm>
            <a:off x="13800856" y="1315336"/>
            <a:ext cx="1965110" cy="2206850"/>
            <a:chOff x="1074420" y="1325880"/>
            <a:chExt cx="2428875" cy="3634740"/>
          </a:xfrm>
        </p:grpSpPr>
        <p:sp>
          <p:nvSpPr>
            <p:cNvPr id="699" name="流程图: 决策 698"/>
            <p:cNvSpPr/>
            <p:nvPr/>
          </p:nvSpPr>
          <p:spPr>
            <a:xfrm>
              <a:off x="1074420" y="1325880"/>
              <a:ext cx="2011680" cy="3634740"/>
            </a:xfrm>
            <a:prstGeom prst="flowChartDecision">
              <a:avLst/>
            </a:pr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任意多边形 699"/>
            <p:cNvSpPr/>
            <p:nvPr/>
          </p:nvSpPr>
          <p:spPr>
            <a:xfrm>
              <a:off x="1531620" y="1577340"/>
              <a:ext cx="1971675" cy="2423160"/>
            </a:xfrm>
            <a:custGeom>
              <a:avLst/>
              <a:gdLst>
                <a:gd name="connsiteX0" fmla="*/ 0 w 1828800"/>
                <a:gd name="connsiteY0" fmla="*/ 2423160 h 2423160"/>
                <a:gd name="connsiteX1" fmla="*/ 1508760 w 1828800"/>
                <a:gd name="connsiteY1" fmla="*/ 0 h 2423160"/>
                <a:gd name="connsiteX2" fmla="*/ 1828800 w 1828800"/>
                <a:gd name="connsiteY2" fmla="*/ 594360 h 2423160"/>
                <a:gd name="connsiteX3" fmla="*/ 22860 w 1828800"/>
                <a:gd name="connsiteY3" fmla="*/ 685800 h 2423160"/>
                <a:gd name="connsiteX4" fmla="*/ 1143000 w 1828800"/>
                <a:gd name="connsiteY4" fmla="*/ 2377440 h 2423160"/>
                <a:gd name="connsiteX5" fmla="*/ 0 w 1828800"/>
                <a:gd name="connsiteY5" fmla="*/ 2423160 h 2423160"/>
                <a:gd name="connsiteX0" fmla="*/ 0 w 1971675"/>
                <a:gd name="connsiteY0" fmla="*/ 2423160 h 2423160"/>
                <a:gd name="connsiteX1" fmla="*/ 1508760 w 1971675"/>
                <a:gd name="connsiteY1" fmla="*/ 0 h 2423160"/>
                <a:gd name="connsiteX2" fmla="*/ 1971675 w 1971675"/>
                <a:gd name="connsiteY2" fmla="*/ 722947 h 2423160"/>
                <a:gd name="connsiteX3" fmla="*/ 22860 w 1971675"/>
                <a:gd name="connsiteY3" fmla="*/ 685800 h 2423160"/>
                <a:gd name="connsiteX4" fmla="*/ 1143000 w 1971675"/>
                <a:gd name="connsiteY4" fmla="*/ 2377440 h 2423160"/>
                <a:gd name="connsiteX5" fmla="*/ 0 w 1971675"/>
                <a:gd name="connsiteY5" fmla="*/ 2423160 h 242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675" h="2423160">
                  <a:moveTo>
                    <a:pt x="0" y="2423160"/>
                  </a:moveTo>
                  <a:lnTo>
                    <a:pt x="1508760" y="0"/>
                  </a:lnTo>
                  <a:lnTo>
                    <a:pt x="1971675" y="722947"/>
                  </a:lnTo>
                  <a:lnTo>
                    <a:pt x="22860" y="685800"/>
                  </a:lnTo>
                  <a:lnTo>
                    <a:pt x="1143000" y="2377440"/>
                  </a:lnTo>
                  <a:lnTo>
                    <a:pt x="0" y="2423160"/>
                  </a:lnTo>
                  <a:close/>
                </a:path>
              </a:pathLst>
            </a:custGeom>
            <a:noFill/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1" name="直接连接符 700"/>
            <p:cNvCxnSpPr>
              <a:stCxn id="699" idx="3"/>
              <a:endCxn id="699" idx="1"/>
            </p:cNvCxnSpPr>
            <p:nvPr/>
          </p:nvCxnSpPr>
          <p:spPr>
            <a:xfrm flipH="1">
              <a:off x="1074420" y="3143250"/>
              <a:ext cx="2011680" cy="0"/>
            </a:xfrm>
            <a:prstGeom prst="line">
              <a:avLst/>
            </a:prstGeom>
            <a:ln>
              <a:solidFill>
                <a:schemeClr val="accent1">
                  <a:alpha val="31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425450" y="6178550"/>
            <a:ext cx="82169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20900" y="1277938"/>
            <a:ext cx="7950200" cy="4302125"/>
            <a:chOff x="1866417" y="1626261"/>
            <a:chExt cx="7950200" cy="4302125"/>
          </a:xfrm>
        </p:grpSpPr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3920642" y="1626261"/>
              <a:ext cx="4600575" cy="922338"/>
            </a:xfrm>
            <a:prstGeom prst="rect">
              <a:avLst/>
            </a:prstGeom>
            <a:gradFill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rgbClr val="185E76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147655" y="2548599"/>
              <a:ext cx="4600575" cy="944562"/>
            </a:xfrm>
            <a:prstGeom prst="rect">
              <a:avLst/>
            </a:prstGeom>
            <a:gradFill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rgbClr val="185E76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927117" y="3486811"/>
              <a:ext cx="4600575" cy="917575"/>
            </a:xfrm>
            <a:prstGeom prst="rect">
              <a:avLst/>
            </a:prstGeom>
            <a:gradFill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rgbClr val="185E76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5854217" y="4404386"/>
              <a:ext cx="3962400" cy="1524000"/>
            </a:xfrm>
            <a:prstGeom prst="rect">
              <a:avLst/>
            </a:prstGeom>
            <a:gradFill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rgbClr val="185E76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2342667" y="4417086"/>
              <a:ext cx="6786563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2736367" y="3493161"/>
              <a:ext cx="58039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203092" y="2550186"/>
              <a:ext cx="4765675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gray">
            <a:xfrm>
              <a:off x="2342667" y="4404386"/>
              <a:ext cx="3687763" cy="549275"/>
            </a:xfrm>
            <a:custGeom>
              <a:avLst/>
              <a:gdLst>
                <a:gd name="T0" fmla="*/ 0 w 2208"/>
                <a:gd name="T1" fmla="*/ 2147483647 h 303"/>
                <a:gd name="T2" fmla="*/ 2147483647 w 2208"/>
                <a:gd name="T3" fmla="*/ 2147483647 h 303"/>
                <a:gd name="T4" fmla="*/ 2147483647 w 2208"/>
                <a:gd name="T5" fmla="*/ 0 h 303"/>
                <a:gd name="T6" fmla="*/ 2147483647 w 2208"/>
                <a:gd name="T7" fmla="*/ 2147483647 h 303"/>
                <a:gd name="T8" fmla="*/ 0 w 2208"/>
                <a:gd name="T9" fmla="*/ 2147483647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08" h="303">
                  <a:moveTo>
                    <a:pt x="0" y="298"/>
                  </a:moveTo>
                  <a:lnTo>
                    <a:pt x="1979" y="302"/>
                  </a:lnTo>
                  <a:lnTo>
                    <a:pt x="2207" y="0"/>
                  </a:lnTo>
                  <a:lnTo>
                    <a:pt x="690" y="28"/>
                  </a:lnTo>
                  <a:lnTo>
                    <a:pt x="0" y="298"/>
                  </a:lnTo>
                </a:path>
              </a:pathLst>
            </a:custGeom>
            <a:gradFill flip="none" rotWithShape="1">
              <a:gsLst>
                <a:gs pos="0">
                  <a:srgbClr val="1F7CA5">
                    <a:shade val="30000"/>
                    <a:satMod val="115000"/>
                  </a:srgbClr>
                </a:gs>
                <a:gs pos="50000">
                  <a:srgbClr val="1F7CA5">
                    <a:shade val="67500"/>
                    <a:satMod val="115000"/>
                  </a:srgbClr>
                </a:gs>
                <a:gs pos="100000">
                  <a:srgbClr val="1F7CA5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gray">
            <a:xfrm>
              <a:off x="5081105" y="3477286"/>
              <a:ext cx="863600" cy="1330325"/>
            </a:xfrm>
            <a:custGeom>
              <a:avLst/>
              <a:gdLst>
                <a:gd name="T0" fmla="*/ 0 w 516"/>
                <a:gd name="T1" fmla="*/ 2147483647 h 732"/>
                <a:gd name="T2" fmla="*/ 2147483647 w 516"/>
                <a:gd name="T3" fmla="*/ 2147483647 h 732"/>
                <a:gd name="T4" fmla="*/ 2147483647 w 516"/>
                <a:gd name="T5" fmla="*/ 2147483647 h 732"/>
                <a:gd name="T6" fmla="*/ 2147483647 w 516"/>
                <a:gd name="T7" fmla="*/ 0 h 732"/>
                <a:gd name="T8" fmla="*/ 0 w 516"/>
                <a:gd name="T9" fmla="*/ 2147483647 h 7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732">
                  <a:moveTo>
                    <a:pt x="0" y="201"/>
                  </a:moveTo>
                  <a:lnTo>
                    <a:pt x="294" y="731"/>
                  </a:lnTo>
                  <a:lnTo>
                    <a:pt x="515" y="444"/>
                  </a:lnTo>
                  <a:lnTo>
                    <a:pt x="156" y="0"/>
                  </a:lnTo>
                  <a:lnTo>
                    <a:pt x="0" y="201"/>
                  </a:lnTo>
                </a:path>
              </a:pathLst>
            </a:custGeom>
            <a:solidFill>
              <a:srgbClr val="2593C5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gray">
            <a:xfrm>
              <a:off x="2869717" y="3486811"/>
              <a:ext cx="2471738" cy="358775"/>
            </a:xfrm>
            <a:custGeom>
              <a:avLst/>
              <a:gdLst>
                <a:gd name="T0" fmla="*/ 0 w 1481"/>
                <a:gd name="T1" fmla="*/ 2147483647 h 197"/>
                <a:gd name="T2" fmla="*/ 2147483647 w 1481"/>
                <a:gd name="T3" fmla="*/ 2147483647 h 197"/>
                <a:gd name="T4" fmla="*/ 2147483647 w 1481"/>
                <a:gd name="T5" fmla="*/ 0 h 197"/>
                <a:gd name="T6" fmla="*/ 2147483647 w 1481"/>
                <a:gd name="T7" fmla="*/ 2147483647 h 197"/>
                <a:gd name="T8" fmla="*/ 0 w 1481"/>
                <a:gd name="T9" fmla="*/ 2147483647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81" h="197">
                  <a:moveTo>
                    <a:pt x="0" y="196"/>
                  </a:moveTo>
                  <a:lnTo>
                    <a:pt x="1329" y="196"/>
                  </a:lnTo>
                  <a:lnTo>
                    <a:pt x="1480" y="0"/>
                  </a:lnTo>
                  <a:lnTo>
                    <a:pt x="367" y="3"/>
                  </a:lnTo>
                  <a:lnTo>
                    <a:pt x="0" y="196"/>
                  </a:lnTo>
                </a:path>
              </a:pathLst>
            </a:custGeom>
            <a:gradFill flip="none" rotWithShape="1">
              <a:gsLst>
                <a:gs pos="0">
                  <a:srgbClr val="1F7CA5">
                    <a:shade val="30000"/>
                    <a:satMod val="115000"/>
                  </a:srgbClr>
                </a:gs>
                <a:gs pos="50000">
                  <a:srgbClr val="1F7CA5">
                    <a:shade val="67500"/>
                    <a:satMod val="115000"/>
                  </a:srgbClr>
                </a:gs>
                <a:gs pos="100000">
                  <a:srgbClr val="1F7CA5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gray">
            <a:xfrm>
              <a:off x="2410136" y="3836061"/>
              <a:ext cx="3181350" cy="963613"/>
            </a:xfrm>
            <a:custGeom>
              <a:avLst/>
              <a:gdLst>
                <a:gd name="T0" fmla="*/ 0 w 1906"/>
                <a:gd name="T1" fmla="*/ 2147483647 h 530"/>
                <a:gd name="T2" fmla="*/ 2147483647 w 1906"/>
                <a:gd name="T3" fmla="*/ 2147483647 h 530"/>
                <a:gd name="T4" fmla="*/ 2147483647 w 1906"/>
                <a:gd name="T5" fmla="*/ 0 h 530"/>
                <a:gd name="T6" fmla="*/ 2147483647 w 1906"/>
                <a:gd name="T7" fmla="*/ 0 h 530"/>
                <a:gd name="T8" fmla="*/ 0 w 1906"/>
                <a:gd name="T9" fmla="*/ 2147483647 h 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6" h="530">
                  <a:moveTo>
                    <a:pt x="0" y="529"/>
                  </a:moveTo>
                  <a:lnTo>
                    <a:pt x="1905" y="529"/>
                  </a:lnTo>
                  <a:lnTo>
                    <a:pt x="1606" y="0"/>
                  </a:lnTo>
                  <a:lnTo>
                    <a:pt x="282" y="0"/>
                  </a:lnTo>
                  <a:lnTo>
                    <a:pt x="0" y="529"/>
                  </a:lnTo>
                </a:path>
              </a:pathLst>
            </a:custGeom>
            <a:gradFill flip="none" rotWithShape="1">
              <a:gsLst>
                <a:gs pos="0">
                  <a:srgbClr val="40ABDB">
                    <a:shade val="30000"/>
                    <a:satMod val="115000"/>
                  </a:srgbClr>
                </a:gs>
                <a:gs pos="50000">
                  <a:srgbClr val="40ABDB">
                    <a:shade val="67500"/>
                    <a:satMod val="115000"/>
                  </a:srgbClr>
                </a:gs>
                <a:gs pos="100000">
                  <a:srgbClr val="40ABD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gray">
            <a:xfrm>
              <a:off x="3420580" y="2556536"/>
              <a:ext cx="1220787" cy="187325"/>
            </a:xfrm>
            <a:custGeom>
              <a:avLst/>
              <a:gdLst>
                <a:gd name="T0" fmla="*/ 0 w 734"/>
                <a:gd name="T1" fmla="*/ 2147483647 h 104"/>
                <a:gd name="T2" fmla="*/ 2147483647 w 734"/>
                <a:gd name="T3" fmla="*/ 2147483647 h 104"/>
                <a:gd name="T4" fmla="*/ 2147483647 w 734"/>
                <a:gd name="T5" fmla="*/ 0 h 104"/>
                <a:gd name="T6" fmla="*/ 2147483647 w 734"/>
                <a:gd name="T7" fmla="*/ 0 h 104"/>
                <a:gd name="T8" fmla="*/ 0 w 734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4" h="104">
                  <a:moveTo>
                    <a:pt x="0" y="100"/>
                  </a:moveTo>
                  <a:lnTo>
                    <a:pt x="652" y="103"/>
                  </a:lnTo>
                  <a:lnTo>
                    <a:pt x="733" y="0"/>
                  </a:lnTo>
                  <a:lnTo>
                    <a:pt x="180" y="0"/>
                  </a:lnTo>
                  <a:lnTo>
                    <a:pt x="0" y="100"/>
                  </a:lnTo>
                </a:path>
              </a:pathLst>
            </a:custGeom>
            <a:gradFill flip="none" rotWithShape="1">
              <a:gsLst>
                <a:gs pos="0">
                  <a:srgbClr val="1F7CA5">
                    <a:shade val="30000"/>
                    <a:satMod val="115000"/>
                  </a:srgbClr>
                </a:gs>
                <a:gs pos="50000">
                  <a:srgbClr val="1F7CA5">
                    <a:shade val="67500"/>
                    <a:satMod val="115000"/>
                  </a:srgbClr>
                </a:gs>
                <a:gs pos="100000">
                  <a:srgbClr val="1F7CA5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gray">
            <a:xfrm>
              <a:off x="2966555" y="2739099"/>
              <a:ext cx="2068512" cy="979487"/>
            </a:xfrm>
            <a:custGeom>
              <a:avLst/>
              <a:gdLst>
                <a:gd name="T0" fmla="*/ 0 w 1239"/>
                <a:gd name="T1" fmla="*/ 2147483647 h 538"/>
                <a:gd name="T2" fmla="*/ 2147483647 w 1239"/>
                <a:gd name="T3" fmla="*/ 2147483647 h 538"/>
                <a:gd name="T4" fmla="*/ 2147483647 w 1239"/>
                <a:gd name="T5" fmla="*/ 0 h 538"/>
                <a:gd name="T6" fmla="*/ 2147483647 w 1239"/>
                <a:gd name="T7" fmla="*/ 0 h 538"/>
                <a:gd name="T8" fmla="*/ 0 w 1239"/>
                <a:gd name="T9" fmla="*/ 2147483647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9" h="538">
                  <a:moveTo>
                    <a:pt x="0" y="537"/>
                  </a:moveTo>
                  <a:lnTo>
                    <a:pt x="1238" y="537"/>
                  </a:lnTo>
                  <a:lnTo>
                    <a:pt x="950" y="0"/>
                  </a:lnTo>
                  <a:lnTo>
                    <a:pt x="288" y="0"/>
                  </a:lnTo>
                  <a:lnTo>
                    <a:pt x="0" y="537"/>
                  </a:lnTo>
                </a:path>
              </a:pathLst>
            </a:custGeom>
            <a:gradFill flip="none" rotWithShape="1">
              <a:gsLst>
                <a:gs pos="0">
                  <a:srgbClr val="40ABDB">
                    <a:shade val="30000"/>
                    <a:satMod val="115000"/>
                  </a:srgbClr>
                </a:gs>
                <a:gs pos="50000">
                  <a:srgbClr val="40ABDB">
                    <a:shade val="67500"/>
                    <a:satMod val="115000"/>
                  </a:srgbClr>
                </a:gs>
                <a:gs pos="100000">
                  <a:srgbClr val="40ABD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gray">
            <a:xfrm>
              <a:off x="3509480" y="1626261"/>
              <a:ext cx="982663" cy="977900"/>
            </a:xfrm>
            <a:custGeom>
              <a:avLst/>
              <a:gdLst>
                <a:gd name="T0" fmla="*/ 0 w 587"/>
                <a:gd name="T1" fmla="*/ 2147483647 h 537"/>
                <a:gd name="T2" fmla="*/ 2147483647 w 587"/>
                <a:gd name="T3" fmla="*/ 2147483647 h 537"/>
                <a:gd name="T4" fmla="*/ 2147483647 w 587"/>
                <a:gd name="T5" fmla="*/ 0 h 537"/>
                <a:gd name="T6" fmla="*/ 0 w 587"/>
                <a:gd name="T7" fmla="*/ 2147483647 h 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7" h="537">
                  <a:moveTo>
                    <a:pt x="0" y="533"/>
                  </a:moveTo>
                  <a:lnTo>
                    <a:pt x="586" y="536"/>
                  </a:lnTo>
                  <a:lnTo>
                    <a:pt x="283" y="0"/>
                  </a:lnTo>
                  <a:lnTo>
                    <a:pt x="0" y="533"/>
                  </a:lnTo>
                </a:path>
              </a:pathLst>
            </a:custGeom>
            <a:gradFill flip="none" rotWithShape="1">
              <a:gsLst>
                <a:gs pos="0">
                  <a:srgbClr val="40ABDB">
                    <a:shade val="30000"/>
                    <a:satMod val="115000"/>
                  </a:srgbClr>
                </a:gs>
                <a:gs pos="50000">
                  <a:srgbClr val="40ABDB">
                    <a:shade val="67500"/>
                    <a:satMod val="115000"/>
                  </a:srgbClr>
                </a:gs>
                <a:gs pos="100000">
                  <a:srgbClr val="40ABD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gray">
            <a:xfrm>
              <a:off x="4511192" y="2548599"/>
              <a:ext cx="733425" cy="1162050"/>
            </a:xfrm>
            <a:custGeom>
              <a:avLst/>
              <a:gdLst>
                <a:gd name="T0" fmla="*/ 2147483647 w 439"/>
                <a:gd name="T1" fmla="*/ 2147483647 h 638"/>
                <a:gd name="T2" fmla="*/ 2147483647 w 439"/>
                <a:gd name="T3" fmla="*/ 2147483647 h 638"/>
                <a:gd name="T4" fmla="*/ 2147483647 w 439"/>
                <a:gd name="T5" fmla="*/ 0 h 638"/>
                <a:gd name="T6" fmla="*/ 0 w 439"/>
                <a:gd name="T7" fmla="*/ 2147483647 h 638"/>
                <a:gd name="T8" fmla="*/ 2147483647 w 439"/>
                <a:gd name="T9" fmla="*/ 2147483647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" h="638">
                  <a:moveTo>
                    <a:pt x="289" y="637"/>
                  </a:moveTo>
                  <a:lnTo>
                    <a:pt x="438" y="441"/>
                  </a:lnTo>
                  <a:lnTo>
                    <a:pt x="79" y="0"/>
                  </a:lnTo>
                  <a:lnTo>
                    <a:pt x="0" y="96"/>
                  </a:lnTo>
                  <a:lnTo>
                    <a:pt x="289" y="637"/>
                  </a:lnTo>
                </a:path>
              </a:pathLst>
            </a:custGeom>
            <a:solidFill>
              <a:srgbClr val="2593C5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gray">
            <a:xfrm>
              <a:off x="1866417" y="4942803"/>
              <a:ext cx="4268788" cy="979487"/>
            </a:xfrm>
            <a:custGeom>
              <a:avLst/>
              <a:gdLst>
                <a:gd name="T0" fmla="*/ 0 w 2557"/>
                <a:gd name="T1" fmla="*/ 2147483647 h 538"/>
                <a:gd name="T2" fmla="*/ 2147483647 w 2557"/>
                <a:gd name="T3" fmla="*/ 2147483647 h 538"/>
                <a:gd name="T4" fmla="*/ 2147483647 w 2557"/>
                <a:gd name="T5" fmla="*/ 2147483647 h 538"/>
                <a:gd name="T6" fmla="*/ 2147483647 w 2557"/>
                <a:gd name="T7" fmla="*/ 0 h 538"/>
                <a:gd name="T8" fmla="*/ 0 w 2557"/>
                <a:gd name="T9" fmla="*/ 2147483647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7" h="538">
                  <a:moveTo>
                    <a:pt x="0" y="537"/>
                  </a:moveTo>
                  <a:lnTo>
                    <a:pt x="2556" y="536"/>
                  </a:lnTo>
                  <a:lnTo>
                    <a:pt x="2262" y="1"/>
                  </a:lnTo>
                  <a:lnTo>
                    <a:pt x="288" y="0"/>
                  </a:lnTo>
                  <a:lnTo>
                    <a:pt x="0" y="537"/>
                  </a:lnTo>
                </a:path>
              </a:pathLst>
            </a:custGeom>
            <a:gradFill flip="none" rotWithShape="1">
              <a:gsLst>
                <a:gs pos="0">
                  <a:srgbClr val="40ABDB">
                    <a:shade val="30000"/>
                    <a:satMod val="115000"/>
                  </a:srgbClr>
                </a:gs>
                <a:gs pos="50000">
                  <a:srgbClr val="40ABDB">
                    <a:shade val="67500"/>
                    <a:satMod val="115000"/>
                  </a:srgbClr>
                </a:gs>
                <a:gs pos="100000">
                  <a:srgbClr val="40ABD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gray">
            <a:xfrm>
              <a:off x="5633410" y="4407382"/>
              <a:ext cx="1020762" cy="1519238"/>
            </a:xfrm>
            <a:custGeom>
              <a:avLst/>
              <a:gdLst>
                <a:gd name="T0" fmla="*/ 2147483647 w 612"/>
                <a:gd name="T1" fmla="*/ 2147483647 h 836"/>
                <a:gd name="T2" fmla="*/ 2147483647 w 612"/>
                <a:gd name="T3" fmla="*/ 2147483647 h 836"/>
                <a:gd name="T4" fmla="*/ 2147483647 w 612"/>
                <a:gd name="T5" fmla="*/ 0 h 836"/>
                <a:gd name="T6" fmla="*/ 0 w 612"/>
                <a:gd name="T7" fmla="*/ 2147483647 h 836"/>
                <a:gd name="T8" fmla="*/ 2147483647 w 612"/>
                <a:gd name="T9" fmla="*/ 2147483647 h 8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836">
                  <a:moveTo>
                    <a:pt x="302" y="835"/>
                  </a:moveTo>
                  <a:lnTo>
                    <a:pt x="611" y="476"/>
                  </a:lnTo>
                  <a:lnTo>
                    <a:pt x="226" y="0"/>
                  </a:lnTo>
                  <a:lnTo>
                    <a:pt x="0" y="302"/>
                  </a:lnTo>
                  <a:lnTo>
                    <a:pt x="302" y="835"/>
                  </a:lnTo>
                </a:path>
              </a:pathLst>
            </a:custGeom>
            <a:solidFill>
              <a:srgbClr val="2593C5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gray">
            <a:xfrm>
              <a:off x="3944455" y="1626261"/>
              <a:ext cx="604837" cy="973138"/>
            </a:xfrm>
            <a:custGeom>
              <a:avLst/>
              <a:gdLst>
                <a:gd name="T0" fmla="*/ 2147483647 w 364"/>
                <a:gd name="T1" fmla="*/ 2147483647 h 535"/>
                <a:gd name="T2" fmla="*/ 2147483647 w 364"/>
                <a:gd name="T3" fmla="*/ 2147483647 h 535"/>
                <a:gd name="T4" fmla="*/ 0 w 364"/>
                <a:gd name="T5" fmla="*/ 0 h 535"/>
                <a:gd name="T6" fmla="*/ 2147483647 w 364"/>
                <a:gd name="T7" fmla="*/ 2147483647 h 5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4" h="535">
                  <a:moveTo>
                    <a:pt x="296" y="534"/>
                  </a:moveTo>
                  <a:lnTo>
                    <a:pt x="363" y="445"/>
                  </a:lnTo>
                  <a:lnTo>
                    <a:pt x="0" y="0"/>
                  </a:lnTo>
                  <a:lnTo>
                    <a:pt x="296" y="534"/>
                  </a:lnTo>
                </a:path>
              </a:pathLst>
            </a:custGeom>
            <a:solidFill>
              <a:srgbClr val="2593C5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2541105" y="5234649"/>
              <a:ext cx="2919412" cy="4247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336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ko-KR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604605" y="4188486"/>
              <a:ext cx="2792413" cy="4247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336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ko-KR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44068" y="1745489"/>
              <a:ext cx="1335088" cy="1061829"/>
            </a:xfrm>
            <a:prstGeom prst="rect">
              <a:avLst/>
            </a:prstGeom>
            <a:noFill/>
            <a:ln>
              <a:noFill/>
            </a:ln>
            <a:effectLst>
              <a:outerShdw dist="12700" dir="5400000" algn="ctr" rotWithShape="0">
                <a:srgbClr val="003366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ko-KR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2876067" y="3062949"/>
              <a:ext cx="2249488" cy="2308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336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点击添加标题 </a:t>
              </a:r>
              <a:endParaRPr lang="en-US" altLang="ko-KR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Y헤드라인M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6610502" y="4505034"/>
              <a:ext cx="271938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>
                  <a:solidFill>
                    <a:srgbClr val="99FF33"/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ko-KR" altLang="en-GB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请在此输入文本</a:t>
              </a:r>
              <a:endParaRPr lang="ko-KR" altLang="en-GB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ko-KR" altLang="en-GB" sz="1600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请在此输入文本</a:t>
              </a:r>
              <a:endParaRPr lang="ko-KR" altLang="en-GB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5924067" y="3527442"/>
              <a:ext cx="271938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>
                  <a:solidFill>
                    <a:srgbClr val="99FF33"/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ko-KR" altLang="en-GB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请在此输入文本</a:t>
              </a:r>
              <a:endParaRPr lang="ko-KR" altLang="en-GB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ko-KR" altLang="en-GB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5179530" y="2525099"/>
              <a:ext cx="37877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请在此输入文本</a:t>
              </a:r>
              <a:endParaRPr lang="ko-KR" altLang="en-GB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ko-KR" altLang="ko-KR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  <p:sp>
          <p:nvSpPr>
            <p:cNvPr id="66" name="Text Box 60"/>
            <p:cNvSpPr txBox="1">
              <a:spLocks noChangeArrowheads="1"/>
            </p:cNvSpPr>
            <p:nvPr/>
          </p:nvSpPr>
          <p:spPr bwMode="auto">
            <a:xfrm>
              <a:off x="4472457" y="1719607"/>
              <a:ext cx="271938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ko-KR" altLang="en-GB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Gulim" panose="020B0600000101010101" pitchFamily="34" charset="-127"/>
                </a:rPr>
                <a:t>  </a:t>
              </a: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Clr>
                  <a:schemeClr val="bg1">
                    <a:lumMod val="75000"/>
                    <a:lumOff val="2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</a:t>
              </a:r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ko-KR" altLang="en-GB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Gulim" panose="020B0600000101010101" pitchFamily="34" charset="-127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68" name="直角三角形 67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613347" y="1881840"/>
            <a:ext cx="6965306" cy="3094320"/>
            <a:chOff x="2685355" y="2636901"/>
            <a:chExt cx="6965306" cy="3094320"/>
          </a:xfrm>
        </p:grpSpPr>
        <p:grpSp>
          <p:nvGrpSpPr>
            <p:cNvPr id="18" name="组合 17"/>
            <p:cNvGrpSpPr/>
            <p:nvPr/>
          </p:nvGrpSpPr>
          <p:grpSpPr>
            <a:xfrm>
              <a:off x="5227596" y="2636912"/>
              <a:ext cx="1584176" cy="1584197"/>
              <a:chOff x="5303912" y="2636912"/>
              <a:chExt cx="1584176" cy="158419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303912" y="2636912"/>
                <a:ext cx="1584176" cy="1584176"/>
              </a:xfrm>
              <a:prstGeom prst="ellipse">
                <a:avLst/>
              </a:prstGeom>
              <a:noFill/>
              <a:ln w="28575">
                <a:solidFill>
                  <a:srgbClr val="2289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饼形 6"/>
              <p:cNvSpPr/>
              <p:nvPr/>
            </p:nvSpPr>
            <p:spPr>
              <a:xfrm>
                <a:off x="5360033" y="3575626"/>
                <a:ext cx="1513458" cy="645483"/>
              </a:xfrm>
              <a:custGeom>
                <a:avLst/>
                <a:gdLst>
                  <a:gd name="connsiteX0" fmla="*/ 1569579 w 1584176"/>
                  <a:gd name="connsiteY0" fmla="*/ 943451 h 1584176"/>
                  <a:gd name="connsiteX1" fmla="*/ 865811 w 1584176"/>
                  <a:gd name="connsiteY1" fmla="*/ 1580738 h 1584176"/>
                  <a:gd name="connsiteX2" fmla="*/ 56121 w 1584176"/>
                  <a:gd name="connsiteY2" fmla="*/ 1084930 h 1584176"/>
                  <a:gd name="connsiteX3" fmla="*/ 792088 w 1584176"/>
                  <a:gd name="connsiteY3" fmla="*/ 792088 h 1584176"/>
                  <a:gd name="connsiteX4" fmla="*/ 1569579 w 1584176"/>
                  <a:gd name="connsiteY4" fmla="*/ 943451 h 1584176"/>
                  <a:gd name="connsiteX0" fmla="*/ 1513458 w 1513458"/>
                  <a:gd name="connsiteY0" fmla="*/ 5791 h 646538"/>
                  <a:gd name="connsiteX1" fmla="*/ 809690 w 1513458"/>
                  <a:gd name="connsiteY1" fmla="*/ 643078 h 646538"/>
                  <a:gd name="connsiteX2" fmla="*/ 0 w 1513458"/>
                  <a:gd name="connsiteY2" fmla="*/ 147270 h 646538"/>
                  <a:gd name="connsiteX3" fmla="*/ 813240 w 1513458"/>
                  <a:gd name="connsiteY3" fmla="*/ 202157 h 646538"/>
                  <a:gd name="connsiteX4" fmla="*/ 1513458 w 1513458"/>
                  <a:gd name="connsiteY4" fmla="*/ 5791 h 646538"/>
                  <a:gd name="connsiteX0" fmla="*/ 1513458 w 1513458"/>
                  <a:gd name="connsiteY0" fmla="*/ 5791 h 646538"/>
                  <a:gd name="connsiteX1" fmla="*/ 809690 w 1513458"/>
                  <a:gd name="connsiteY1" fmla="*/ 643078 h 646538"/>
                  <a:gd name="connsiteX2" fmla="*/ 0 w 1513458"/>
                  <a:gd name="connsiteY2" fmla="*/ 147270 h 646538"/>
                  <a:gd name="connsiteX3" fmla="*/ 813240 w 1513458"/>
                  <a:gd name="connsiteY3" fmla="*/ 202157 h 646538"/>
                  <a:gd name="connsiteX4" fmla="*/ 1513458 w 1513458"/>
                  <a:gd name="connsiteY4" fmla="*/ 5791 h 646538"/>
                  <a:gd name="connsiteX0" fmla="*/ 1513458 w 1513458"/>
                  <a:gd name="connsiteY0" fmla="*/ 8444 h 649191"/>
                  <a:gd name="connsiteX1" fmla="*/ 809690 w 1513458"/>
                  <a:gd name="connsiteY1" fmla="*/ 645731 h 649191"/>
                  <a:gd name="connsiteX2" fmla="*/ 0 w 1513458"/>
                  <a:gd name="connsiteY2" fmla="*/ 149923 h 649191"/>
                  <a:gd name="connsiteX3" fmla="*/ 877634 w 1513458"/>
                  <a:gd name="connsiteY3" fmla="*/ 101779 h 649191"/>
                  <a:gd name="connsiteX4" fmla="*/ 1513458 w 1513458"/>
                  <a:gd name="connsiteY4" fmla="*/ 8444 h 649191"/>
                  <a:gd name="connsiteX0" fmla="*/ 1513458 w 1513458"/>
                  <a:gd name="connsiteY0" fmla="*/ 8444 h 649191"/>
                  <a:gd name="connsiteX1" fmla="*/ 809690 w 1513458"/>
                  <a:gd name="connsiteY1" fmla="*/ 645731 h 649191"/>
                  <a:gd name="connsiteX2" fmla="*/ 0 w 1513458"/>
                  <a:gd name="connsiteY2" fmla="*/ 149923 h 649191"/>
                  <a:gd name="connsiteX3" fmla="*/ 877634 w 1513458"/>
                  <a:gd name="connsiteY3" fmla="*/ 101779 h 649191"/>
                  <a:gd name="connsiteX4" fmla="*/ 1513458 w 1513458"/>
                  <a:gd name="connsiteY4" fmla="*/ 8444 h 649191"/>
                  <a:gd name="connsiteX0" fmla="*/ 1513458 w 1513458"/>
                  <a:gd name="connsiteY0" fmla="*/ 4736 h 645483"/>
                  <a:gd name="connsiteX1" fmla="*/ 809690 w 1513458"/>
                  <a:gd name="connsiteY1" fmla="*/ 642023 h 645483"/>
                  <a:gd name="connsiteX2" fmla="*/ 0 w 1513458"/>
                  <a:gd name="connsiteY2" fmla="*/ 146215 h 645483"/>
                  <a:gd name="connsiteX3" fmla="*/ 877634 w 1513458"/>
                  <a:gd name="connsiteY3" fmla="*/ 98071 h 645483"/>
                  <a:gd name="connsiteX4" fmla="*/ 1513458 w 1513458"/>
                  <a:gd name="connsiteY4" fmla="*/ 4736 h 64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58" h="645483">
                    <a:moveTo>
                      <a:pt x="1513458" y="4736"/>
                    </a:moveTo>
                    <a:cubicBezTo>
                      <a:pt x="1446281" y="349801"/>
                      <a:pt x="1159707" y="609303"/>
                      <a:pt x="809690" y="642023"/>
                    </a:cubicBezTo>
                    <a:cubicBezTo>
                      <a:pt x="459673" y="674743"/>
                      <a:pt x="129968" y="472850"/>
                      <a:pt x="0" y="146215"/>
                    </a:cubicBezTo>
                    <a:cubicBezTo>
                      <a:pt x="271080" y="164511"/>
                      <a:pt x="529280" y="388868"/>
                      <a:pt x="877634" y="98071"/>
                    </a:cubicBezTo>
                    <a:cubicBezTo>
                      <a:pt x="1317102" y="328829"/>
                      <a:pt x="1254294" y="-45718"/>
                      <a:pt x="1513458" y="4736"/>
                    </a:cubicBezTo>
                    <a:close/>
                  </a:path>
                </a:pathLst>
              </a:custGeom>
              <a:solidFill>
                <a:srgbClr val="2289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19683" y="2636901"/>
              <a:ext cx="1592141" cy="1584181"/>
              <a:chOff x="2919683" y="2636901"/>
              <a:chExt cx="1592141" cy="158418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927648" y="2636901"/>
                <a:ext cx="1584176" cy="1584176"/>
              </a:xfrm>
              <a:prstGeom prst="ellipse">
                <a:avLst/>
              </a:prstGeom>
              <a:noFill/>
              <a:ln w="28575">
                <a:solidFill>
                  <a:srgbClr val="4F9D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饼形 12"/>
              <p:cNvSpPr/>
              <p:nvPr/>
            </p:nvSpPr>
            <p:spPr>
              <a:xfrm>
                <a:off x="2919683" y="3081758"/>
                <a:ext cx="1584261" cy="1139324"/>
              </a:xfrm>
              <a:custGeom>
                <a:avLst/>
                <a:gdLst>
                  <a:gd name="connsiteX0" fmla="*/ 1537875 w 1584154"/>
                  <a:gd name="connsiteY0" fmla="*/ 525297 h 1584154"/>
                  <a:gd name="connsiteX1" fmla="*/ 1240235 w 1584154"/>
                  <a:gd name="connsiteY1" fmla="*/ 1445178 h 1584154"/>
                  <a:gd name="connsiteX2" fmla="*/ 274865 w 1584154"/>
                  <a:gd name="connsiteY2" fmla="*/ 1391976 h 1584154"/>
                  <a:gd name="connsiteX3" fmla="*/ 80112 w 1584154"/>
                  <a:gd name="connsiteY3" fmla="*/ 444959 h 1584154"/>
                  <a:gd name="connsiteX4" fmla="*/ 792077 w 1584154"/>
                  <a:gd name="connsiteY4" fmla="*/ 792077 h 1584154"/>
                  <a:gd name="connsiteX5" fmla="*/ 1537875 w 1584154"/>
                  <a:gd name="connsiteY5" fmla="*/ 525297 h 1584154"/>
                  <a:gd name="connsiteX0" fmla="*/ 1537914 w 1584261"/>
                  <a:gd name="connsiteY0" fmla="*/ 126456 h 1185317"/>
                  <a:gd name="connsiteX1" fmla="*/ 1240274 w 1584261"/>
                  <a:gd name="connsiteY1" fmla="*/ 1046337 h 1185317"/>
                  <a:gd name="connsiteX2" fmla="*/ 274904 w 1584261"/>
                  <a:gd name="connsiteY2" fmla="*/ 993135 h 1185317"/>
                  <a:gd name="connsiteX3" fmla="*/ 80151 w 1584261"/>
                  <a:gd name="connsiteY3" fmla="*/ 46118 h 1185317"/>
                  <a:gd name="connsiteX4" fmla="*/ 878476 w 1584261"/>
                  <a:gd name="connsiteY4" fmla="*/ 17316 h 1185317"/>
                  <a:gd name="connsiteX5" fmla="*/ 1537914 w 1584261"/>
                  <a:gd name="connsiteY5" fmla="*/ 126456 h 1185317"/>
                  <a:gd name="connsiteX0" fmla="*/ 1537914 w 1584261"/>
                  <a:gd name="connsiteY0" fmla="*/ 126456 h 1185317"/>
                  <a:gd name="connsiteX1" fmla="*/ 1240274 w 1584261"/>
                  <a:gd name="connsiteY1" fmla="*/ 1046337 h 1185317"/>
                  <a:gd name="connsiteX2" fmla="*/ 274904 w 1584261"/>
                  <a:gd name="connsiteY2" fmla="*/ 993135 h 1185317"/>
                  <a:gd name="connsiteX3" fmla="*/ 80151 w 1584261"/>
                  <a:gd name="connsiteY3" fmla="*/ 46118 h 1185317"/>
                  <a:gd name="connsiteX4" fmla="*/ 878476 w 1584261"/>
                  <a:gd name="connsiteY4" fmla="*/ 17316 h 1185317"/>
                  <a:gd name="connsiteX5" fmla="*/ 1537914 w 1584261"/>
                  <a:gd name="connsiteY5" fmla="*/ 126456 h 1185317"/>
                  <a:gd name="connsiteX0" fmla="*/ 1537914 w 1584261"/>
                  <a:gd name="connsiteY0" fmla="*/ 109140 h 1168001"/>
                  <a:gd name="connsiteX1" fmla="*/ 1240274 w 1584261"/>
                  <a:gd name="connsiteY1" fmla="*/ 1029021 h 1168001"/>
                  <a:gd name="connsiteX2" fmla="*/ 274904 w 1584261"/>
                  <a:gd name="connsiteY2" fmla="*/ 975819 h 1168001"/>
                  <a:gd name="connsiteX3" fmla="*/ 80151 w 1584261"/>
                  <a:gd name="connsiteY3" fmla="*/ 28802 h 1168001"/>
                  <a:gd name="connsiteX4" fmla="*/ 878476 w 1584261"/>
                  <a:gd name="connsiteY4" fmla="*/ 0 h 1168001"/>
                  <a:gd name="connsiteX5" fmla="*/ 1537914 w 1584261"/>
                  <a:gd name="connsiteY5" fmla="*/ 109140 h 1168001"/>
                  <a:gd name="connsiteX0" fmla="*/ 1537914 w 1584261"/>
                  <a:gd name="connsiteY0" fmla="*/ 109140 h 1168001"/>
                  <a:gd name="connsiteX1" fmla="*/ 1240274 w 1584261"/>
                  <a:gd name="connsiteY1" fmla="*/ 1029021 h 1168001"/>
                  <a:gd name="connsiteX2" fmla="*/ 274904 w 1584261"/>
                  <a:gd name="connsiteY2" fmla="*/ 975819 h 1168001"/>
                  <a:gd name="connsiteX3" fmla="*/ 80151 w 1584261"/>
                  <a:gd name="connsiteY3" fmla="*/ 28802 h 1168001"/>
                  <a:gd name="connsiteX4" fmla="*/ 878476 w 1584261"/>
                  <a:gd name="connsiteY4" fmla="*/ 0 h 1168001"/>
                  <a:gd name="connsiteX5" fmla="*/ 1057957 w 1584261"/>
                  <a:gd name="connsiteY5" fmla="*/ 76200 h 1168001"/>
                  <a:gd name="connsiteX6" fmla="*/ 1537914 w 1584261"/>
                  <a:gd name="connsiteY6" fmla="*/ 109140 h 1168001"/>
                  <a:gd name="connsiteX0" fmla="*/ 1537914 w 1584261"/>
                  <a:gd name="connsiteY0" fmla="*/ 109140 h 1168001"/>
                  <a:gd name="connsiteX1" fmla="*/ 1240274 w 1584261"/>
                  <a:gd name="connsiteY1" fmla="*/ 1029021 h 1168001"/>
                  <a:gd name="connsiteX2" fmla="*/ 274904 w 1584261"/>
                  <a:gd name="connsiteY2" fmla="*/ 975819 h 1168001"/>
                  <a:gd name="connsiteX3" fmla="*/ 80151 w 1584261"/>
                  <a:gd name="connsiteY3" fmla="*/ 28802 h 1168001"/>
                  <a:gd name="connsiteX4" fmla="*/ 878476 w 1584261"/>
                  <a:gd name="connsiteY4" fmla="*/ 0 h 1168001"/>
                  <a:gd name="connsiteX5" fmla="*/ 1057957 w 1584261"/>
                  <a:gd name="connsiteY5" fmla="*/ 76200 h 1168001"/>
                  <a:gd name="connsiteX6" fmla="*/ 1537914 w 1584261"/>
                  <a:gd name="connsiteY6" fmla="*/ 109140 h 1168001"/>
                  <a:gd name="connsiteX0" fmla="*/ 1537914 w 1584261"/>
                  <a:gd name="connsiteY0" fmla="*/ 109140 h 1168001"/>
                  <a:gd name="connsiteX1" fmla="*/ 1240274 w 1584261"/>
                  <a:gd name="connsiteY1" fmla="*/ 1029021 h 1168001"/>
                  <a:gd name="connsiteX2" fmla="*/ 274904 w 1584261"/>
                  <a:gd name="connsiteY2" fmla="*/ 975819 h 1168001"/>
                  <a:gd name="connsiteX3" fmla="*/ 80151 w 1584261"/>
                  <a:gd name="connsiteY3" fmla="*/ 28802 h 1168001"/>
                  <a:gd name="connsiteX4" fmla="*/ 878476 w 1584261"/>
                  <a:gd name="connsiteY4" fmla="*/ 0 h 1168001"/>
                  <a:gd name="connsiteX5" fmla="*/ 1057957 w 1584261"/>
                  <a:gd name="connsiteY5" fmla="*/ 76200 h 1168001"/>
                  <a:gd name="connsiteX6" fmla="*/ 1537914 w 1584261"/>
                  <a:gd name="connsiteY6" fmla="*/ 109140 h 1168001"/>
                  <a:gd name="connsiteX0" fmla="*/ 1537914 w 1584261"/>
                  <a:gd name="connsiteY0" fmla="*/ 109140 h 1168001"/>
                  <a:gd name="connsiteX1" fmla="*/ 1240274 w 1584261"/>
                  <a:gd name="connsiteY1" fmla="*/ 1029021 h 1168001"/>
                  <a:gd name="connsiteX2" fmla="*/ 274904 w 1584261"/>
                  <a:gd name="connsiteY2" fmla="*/ 975819 h 1168001"/>
                  <a:gd name="connsiteX3" fmla="*/ 80151 w 1584261"/>
                  <a:gd name="connsiteY3" fmla="*/ 28802 h 1168001"/>
                  <a:gd name="connsiteX4" fmla="*/ 878476 w 1584261"/>
                  <a:gd name="connsiteY4" fmla="*/ 0 h 1168001"/>
                  <a:gd name="connsiteX5" fmla="*/ 1057957 w 1584261"/>
                  <a:gd name="connsiteY5" fmla="*/ 76200 h 1168001"/>
                  <a:gd name="connsiteX6" fmla="*/ 1537914 w 1584261"/>
                  <a:gd name="connsiteY6" fmla="*/ 109140 h 1168001"/>
                  <a:gd name="connsiteX0" fmla="*/ 1537914 w 1584261"/>
                  <a:gd name="connsiteY0" fmla="*/ 109140 h 1168001"/>
                  <a:gd name="connsiteX1" fmla="*/ 1240274 w 1584261"/>
                  <a:gd name="connsiteY1" fmla="*/ 1029021 h 1168001"/>
                  <a:gd name="connsiteX2" fmla="*/ 274904 w 1584261"/>
                  <a:gd name="connsiteY2" fmla="*/ 975819 h 1168001"/>
                  <a:gd name="connsiteX3" fmla="*/ 80151 w 1584261"/>
                  <a:gd name="connsiteY3" fmla="*/ 28802 h 1168001"/>
                  <a:gd name="connsiteX4" fmla="*/ 878476 w 1584261"/>
                  <a:gd name="connsiteY4" fmla="*/ 0 h 1168001"/>
                  <a:gd name="connsiteX5" fmla="*/ 1250997 w 1584261"/>
                  <a:gd name="connsiteY5" fmla="*/ 96520 h 1168001"/>
                  <a:gd name="connsiteX6" fmla="*/ 1537914 w 1584261"/>
                  <a:gd name="connsiteY6" fmla="*/ 109140 h 1168001"/>
                  <a:gd name="connsiteX0" fmla="*/ 1537914 w 1584261"/>
                  <a:gd name="connsiteY0" fmla="*/ 80463 h 1139324"/>
                  <a:gd name="connsiteX1" fmla="*/ 1240274 w 1584261"/>
                  <a:gd name="connsiteY1" fmla="*/ 1000344 h 1139324"/>
                  <a:gd name="connsiteX2" fmla="*/ 274904 w 1584261"/>
                  <a:gd name="connsiteY2" fmla="*/ 947142 h 1139324"/>
                  <a:gd name="connsiteX3" fmla="*/ 80151 w 1584261"/>
                  <a:gd name="connsiteY3" fmla="*/ 125 h 1139324"/>
                  <a:gd name="connsiteX4" fmla="*/ 896764 w 1584261"/>
                  <a:gd name="connsiteY4" fmla="*/ 56667 h 1139324"/>
                  <a:gd name="connsiteX5" fmla="*/ 1250997 w 1584261"/>
                  <a:gd name="connsiteY5" fmla="*/ 67843 h 1139324"/>
                  <a:gd name="connsiteX6" fmla="*/ 1537914 w 1584261"/>
                  <a:gd name="connsiteY6" fmla="*/ 80463 h 1139324"/>
                  <a:gd name="connsiteX0" fmla="*/ 1537914 w 1584261"/>
                  <a:gd name="connsiteY0" fmla="*/ 80463 h 1139324"/>
                  <a:gd name="connsiteX1" fmla="*/ 1240274 w 1584261"/>
                  <a:gd name="connsiteY1" fmla="*/ 1000344 h 1139324"/>
                  <a:gd name="connsiteX2" fmla="*/ 274904 w 1584261"/>
                  <a:gd name="connsiteY2" fmla="*/ 947142 h 1139324"/>
                  <a:gd name="connsiteX3" fmla="*/ 80151 w 1584261"/>
                  <a:gd name="connsiteY3" fmla="*/ 125 h 1139324"/>
                  <a:gd name="connsiteX4" fmla="*/ 896764 w 1584261"/>
                  <a:gd name="connsiteY4" fmla="*/ 56667 h 1139324"/>
                  <a:gd name="connsiteX5" fmla="*/ 1269285 w 1584261"/>
                  <a:gd name="connsiteY5" fmla="*/ 153187 h 1139324"/>
                  <a:gd name="connsiteX6" fmla="*/ 1537914 w 1584261"/>
                  <a:gd name="connsiteY6" fmla="*/ 80463 h 113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4261" h="1139324">
                    <a:moveTo>
                      <a:pt x="1537914" y="80463"/>
                    </a:moveTo>
                    <a:cubicBezTo>
                      <a:pt x="1659050" y="419103"/>
                      <a:pt x="1536824" y="796851"/>
                      <a:pt x="1240274" y="1000344"/>
                    </a:cubicBezTo>
                    <a:cubicBezTo>
                      <a:pt x="943724" y="1203837"/>
                      <a:pt x="547296" y="1181989"/>
                      <a:pt x="274904" y="947142"/>
                    </a:cubicBezTo>
                    <a:cubicBezTo>
                      <a:pt x="2512" y="712294"/>
                      <a:pt x="-77464" y="323403"/>
                      <a:pt x="80151" y="125"/>
                    </a:cubicBezTo>
                    <a:cubicBezTo>
                      <a:pt x="346259" y="-9476"/>
                      <a:pt x="554456" y="538708"/>
                      <a:pt x="896764" y="56667"/>
                    </a:cubicBezTo>
                    <a:cubicBezTo>
                      <a:pt x="1059732" y="64567"/>
                      <a:pt x="1123819" y="312797"/>
                      <a:pt x="1269285" y="153187"/>
                    </a:cubicBezTo>
                    <a:cubicBezTo>
                      <a:pt x="1455391" y="384737"/>
                      <a:pt x="1507528" y="-78341"/>
                      <a:pt x="1537914" y="80463"/>
                    </a:cubicBezTo>
                    <a:close/>
                  </a:path>
                </a:pathLst>
              </a:custGeom>
              <a:solidFill>
                <a:srgbClr val="4F9D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27544" y="2636912"/>
              <a:ext cx="1592792" cy="1584176"/>
              <a:chOff x="7527544" y="2636912"/>
              <a:chExt cx="1592792" cy="15841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7536160" y="2636912"/>
                <a:ext cx="1584176" cy="1584176"/>
              </a:xfrm>
              <a:prstGeom prst="ellipse">
                <a:avLst/>
              </a:prstGeom>
              <a:noFill/>
              <a:ln w="28575">
                <a:solidFill>
                  <a:srgbClr val="3D87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饼形 14"/>
              <p:cNvSpPr/>
              <p:nvPr/>
            </p:nvSpPr>
            <p:spPr>
              <a:xfrm>
                <a:off x="7527544" y="3333980"/>
                <a:ext cx="1584290" cy="882035"/>
              </a:xfrm>
              <a:custGeom>
                <a:avLst/>
                <a:gdLst>
                  <a:gd name="connsiteX0" fmla="*/ 1581605 w 1584154"/>
                  <a:gd name="connsiteY0" fmla="*/ 855568 h 1584154"/>
                  <a:gd name="connsiteX1" fmla="*/ 748588 w 1584154"/>
                  <a:gd name="connsiteY1" fmla="*/ 1582960 h 1584154"/>
                  <a:gd name="connsiteX2" fmla="*/ 347 w 1584154"/>
                  <a:gd name="connsiteY2" fmla="*/ 768619 h 1584154"/>
                  <a:gd name="connsiteX3" fmla="*/ 792077 w 1584154"/>
                  <a:gd name="connsiteY3" fmla="*/ 792077 h 1584154"/>
                  <a:gd name="connsiteX4" fmla="*/ 1581605 w 1584154"/>
                  <a:gd name="connsiteY4" fmla="*/ 855568 h 1584154"/>
                  <a:gd name="connsiteX0" fmla="*/ 1581611 w 1581611"/>
                  <a:gd name="connsiteY0" fmla="*/ 86949 h 815555"/>
                  <a:gd name="connsiteX1" fmla="*/ 748594 w 1581611"/>
                  <a:gd name="connsiteY1" fmla="*/ 814341 h 815555"/>
                  <a:gd name="connsiteX2" fmla="*/ 353 w 1581611"/>
                  <a:gd name="connsiteY2" fmla="*/ 0 h 815555"/>
                  <a:gd name="connsiteX3" fmla="*/ 665083 w 1581611"/>
                  <a:gd name="connsiteY3" fmla="*/ 216498 h 815555"/>
                  <a:gd name="connsiteX4" fmla="*/ 1581611 w 1581611"/>
                  <a:gd name="connsiteY4" fmla="*/ 86949 h 815555"/>
                  <a:gd name="connsiteX0" fmla="*/ 1581611 w 1581611"/>
                  <a:gd name="connsiteY0" fmla="*/ 86949 h 815555"/>
                  <a:gd name="connsiteX1" fmla="*/ 748594 w 1581611"/>
                  <a:gd name="connsiteY1" fmla="*/ 814341 h 815555"/>
                  <a:gd name="connsiteX2" fmla="*/ 353 w 1581611"/>
                  <a:gd name="connsiteY2" fmla="*/ 0 h 815555"/>
                  <a:gd name="connsiteX3" fmla="*/ 665083 w 1581611"/>
                  <a:gd name="connsiteY3" fmla="*/ 216498 h 815555"/>
                  <a:gd name="connsiteX4" fmla="*/ 1581611 w 1581611"/>
                  <a:gd name="connsiteY4" fmla="*/ 86949 h 815555"/>
                  <a:gd name="connsiteX0" fmla="*/ 1581611 w 1581611"/>
                  <a:gd name="connsiteY0" fmla="*/ 86949 h 815555"/>
                  <a:gd name="connsiteX1" fmla="*/ 748594 w 1581611"/>
                  <a:gd name="connsiteY1" fmla="*/ 814341 h 815555"/>
                  <a:gd name="connsiteX2" fmla="*/ 353 w 1581611"/>
                  <a:gd name="connsiteY2" fmla="*/ 0 h 815555"/>
                  <a:gd name="connsiteX3" fmla="*/ 665083 w 1581611"/>
                  <a:gd name="connsiteY3" fmla="*/ 216498 h 815555"/>
                  <a:gd name="connsiteX4" fmla="*/ 1581611 w 1581611"/>
                  <a:gd name="connsiteY4" fmla="*/ 86949 h 815555"/>
                  <a:gd name="connsiteX0" fmla="*/ 1581611 w 1581611"/>
                  <a:gd name="connsiteY0" fmla="*/ 86949 h 815555"/>
                  <a:gd name="connsiteX1" fmla="*/ 748594 w 1581611"/>
                  <a:gd name="connsiteY1" fmla="*/ 814341 h 815555"/>
                  <a:gd name="connsiteX2" fmla="*/ 353 w 1581611"/>
                  <a:gd name="connsiteY2" fmla="*/ 0 h 815555"/>
                  <a:gd name="connsiteX3" fmla="*/ 665083 w 1581611"/>
                  <a:gd name="connsiteY3" fmla="*/ 216498 h 815555"/>
                  <a:gd name="connsiteX4" fmla="*/ 1581611 w 1581611"/>
                  <a:gd name="connsiteY4" fmla="*/ 86949 h 815555"/>
                  <a:gd name="connsiteX0" fmla="*/ 1581611 w 1584544"/>
                  <a:gd name="connsiteY0" fmla="*/ 86949 h 815555"/>
                  <a:gd name="connsiteX1" fmla="*/ 748594 w 1584544"/>
                  <a:gd name="connsiteY1" fmla="*/ 814341 h 815555"/>
                  <a:gd name="connsiteX2" fmla="*/ 353 w 1584544"/>
                  <a:gd name="connsiteY2" fmla="*/ 0 h 815555"/>
                  <a:gd name="connsiteX3" fmla="*/ 665083 w 1584544"/>
                  <a:gd name="connsiteY3" fmla="*/ 216498 h 815555"/>
                  <a:gd name="connsiteX4" fmla="*/ 1011937 w 1584544"/>
                  <a:gd name="connsiteY4" fmla="*/ 89498 h 815555"/>
                  <a:gd name="connsiteX5" fmla="*/ 1581611 w 1584544"/>
                  <a:gd name="connsiteY5" fmla="*/ 86949 h 815555"/>
                  <a:gd name="connsiteX0" fmla="*/ 1581611 w 1584604"/>
                  <a:gd name="connsiteY0" fmla="*/ 114108 h 842714"/>
                  <a:gd name="connsiteX1" fmla="*/ 748594 w 1584604"/>
                  <a:gd name="connsiteY1" fmla="*/ 841500 h 842714"/>
                  <a:gd name="connsiteX2" fmla="*/ 353 w 1584604"/>
                  <a:gd name="connsiteY2" fmla="*/ 27159 h 842714"/>
                  <a:gd name="connsiteX3" fmla="*/ 665083 w 1584604"/>
                  <a:gd name="connsiteY3" fmla="*/ 243657 h 842714"/>
                  <a:gd name="connsiteX4" fmla="*/ 1011937 w 1584604"/>
                  <a:gd name="connsiteY4" fmla="*/ 116657 h 842714"/>
                  <a:gd name="connsiteX5" fmla="*/ 1581611 w 1584604"/>
                  <a:gd name="connsiteY5" fmla="*/ 114108 h 842714"/>
                  <a:gd name="connsiteX0" fmla="*/ 1581611 w 1584604"/>
                  <a:gd name="connsiteY0" fmla="*/ 114108 h 842714"/>
                  <a:gd name="connsiteX1" fmla="*/ 748594 w 1584604"/>
                  <a:gd name="connsiteY1" fmla="*/ 841500 h 842714"/>
                  <a:gd name="connsiteX2" fmla="*/ 353 w 1584604"/>
                  <a:gd name="connsiteY2" fmla="*/ 27159 h 842714"/>
                  <a:gd name="connsiteX3" fmla="*/ 665083 w 1584604"/>
                  <a:gd name="connsiteY3" fmla="*/ 243657 h 842714"/>
                  <a:gd name="connsiteX4" fmla="*/ 1011937 w 1584604"/>
                  <a:gd name="connsiteY4" fmla="*/ 116657 h 842714"/>
                  <a:gd name="connsiteX5" fmla="*/ 1581611 w 1584604"/>
                  <a:gd name="connsiteY5" fmla="*/ 114108 h 842714"/>
                  <a:gd name="connsiteX0" fmla="*/ 1581611 w 1584604"/>
                  <a:gd name="connsiteY0" fmla="*/ 141319 h 869925"/>
                  <a:gd name="connsiteX1" fmla="*/ 748594 w 1584604"/>
                  <a:gd name="connsiteY1" fmla="*/ 868711 h 869925"/>
                  <a:gd name="connsiteX2" fmla="*/ 353 w 1584604"/>
                  <a:gd name="connsiteY2" fmla="*/ 54370 h 869925"/>
                  <a:gd name="connsiteX3" fmla="*/ 705723 w 1584604"/>
                  <a:gd name="connsiteY3" fmla="*/ 103228 h 869925"/>
                  <a:gd name="connsiteX4" fmla="*/ 1011937 w 1584604"/>
                  <a:gd name="connsiteY4" fmla="*/ 143868 h 869925"/>
                  <a:gd name="connsiteX5" fmla="*/ 1581611 w 1584604"/>
                  <a:gd name="connsiteY5" fmla="*/ 141319 h 869925"/>
                  <a:gd name="connsiteX0" fmla="*/ 1581611 w 1587241"/>
                  <a:gd name="connsiteY0" fmla="*/ 142392 h 870998"/>
                  <a:gd name="connsiteX1" fmla="*/ 748594 w 1587241"/>
                  <a:gd name="connsiteY1" fmla="*/ 869784 h 870998"/>
                  <a:gd name="connsiteX2" fmla="*/ 353 w 1587241"/>
                  <a:gd name="connsiteY2" fmla="*/ 55443 h 870998"/>
                  <a:gd name="connsiteX3" fmla="*/ 705723 w 1587241"/>
                  <a:gd name="connsiteY3" fmla="*/ 104301 h 870998"/>
                  <a:gd name="connsiteX4" fmla="*/ 1240537 w 1587241"/>
                  <a:gd name="connsiteY4" fmla="*/ 99221 h 870998"/>
                  <a:gd name="connsiteX5" fmla="*/ 1581611 w 1587241"/>
                  <a:gd name="connsiteY5" fmla="*/ 142392 h 870998"/>
                  <a:gd name="connsiteX0" fmla="*/ 1581611 w 1587241"/>
                  <a:gd name="connsiteY0" fmla="*/ 160696 h 889302"/>
                  <a:gd name="connsiteX1" fmla="*/ 748594 w 1587241"/>
                  <a:gd name="connsiteY1" fmla="*/ 888088 h 889302"/>
                  <a:gd name="connsiteX2" fmla="*/ 353 w 1587241"/>
                  <a:gd name="connsiteY2" fmla="*/ 73747 h 889302"/>
                  <a:gd name="connsiteX3" fmla="*/ 522843 w 1587241"/>
                  <a:gd name="connsiteY3" fmla="*/ 97205 h 889302"/>
                  <a:gd name="connsiteX4" fmla="*/ 1240537 w 1587241"/>
                  <a:gd name="connsiteY4" fmla="*/ 117525 h 889302"/>
                  <a:gd name="connsiteX5" fmla="*/ 1581611 w 1587241"/>
                  <a:gd name="connsiteY5" fmla="*/ 160696 h 889302"/>
                  <a:gd name="connsiteX0" fmla="*/ 1581611 w 1584320"/>
                  <a:gd name="connsiteY0" fmla="*/ 160696 h 889302"/>
                  <a:gd name="connsiteX1" fmla="*/ 748594 w 1584320"/>
                  <a:gd name="connsiteY1" fmla="*/ 888088 h 889302"/>
                  <a:gd name="connsiteX2" fmla="*/ 353 w 1584320"/>
                  <a:gd name="connsiteY2" fmla="*/ 73747 h 889302"/>
                  <a:gd name="connsiteX3" fmla="*/ 522843 w 1584320"/>
                  <a:gd name="connsiteY3" fmla="*/ 97205 h 889302"/>
                  <a:gd name="connsiteX4" fmla="*/ 961137 w 1584320"/>
                  <a:gd name="connsiteY4" fmla="*/ 198805 h 889302"/>
                  <a:gd name="connsiteX5" fmla="*/ 1581611 w 1584320"/>
                  <a:gd name="connsiteY5" fmla="*/ 160696 h 889302"/>
                  <a:gd name="connsiteX0" fmla="*/ 1581611 w 1584320"/>
                  <a:gd name="connsiteY0" fmla="*/ 160696 h 889302"/>
                  <a:gd name="connsiteX1" fmla="*/ 748594 w 1584320"/>
                  <a:gd name="connsiteY1" fmla="*/ 888088 h 889302"/>
                  <a:gd name="connsiteX2" fmla="*/ 353 w 1584320"/>
                  <a:gd name="connsiteY2" fmla="*/ 73747 h 889302"/>
                  <a:gd name="connsiteX3" fmla="*/ 522843 w 1584320"/>
                  <a:gd name="connsiteY3" fmla="*/ 97205 h 889302"/>
                  <a:gd name="connsiteX4" fmla="*/ 961137 w 1584320"/>
                  <a:gd name="connsiteY4" fmla="*/ 198805 h 889302"/>
                  <a:gd name="connsiteX5" fmla="*/ 1581611 w 1584320"/>
                  <a:gd name="connsiteY5" fmla="*/ 160696 h 889302"/>
                  <a:gd name="connsiteX0" fmla="*/ 1581611 w 1584320"/>
                  <a:gd name="connsiteY0" fmla="*/ 95356 h 823962"/>
                  <a:gd name="connsiteX1" fmla="*/ 748594 w 1584320"/>
                  <a:gd name="connsiteY1" fmla="*/ 822748 h 823962"/>
                  <a:gd name="connsiteX2" fmla="*/ 353 w 1584320"/>
                  <a:gd name="connsiteY2" fmla="*/ 8407 h 823962"/>
                  <a:gd name="connsiteX3" fmla="*/ 522843 w 1584320"/>
                  <a:gd name="connsiteY3" fmla="*/ 31865 h 823962"/>
                  <a:gd name="connsiteX4" fmla="*/ 961137 w 1584320"/>
                  <a:gd name="connsiteY4" fmla="*/ 133465 h 823962"/>
                  <a:gd name="connsiteX5" fmla="*/ 1581611 w 1584320"/>
                  <a:gd name="connsiteY5" fmla="*/ 95356 h 823962"/>
                  <a:gd name="connsiteX0" fmla="*/ 1581611 w 1584320"/>
                  <a:gd name="connsiteY0" fmla="*/ 95356 h 823962"/>
                  <a:gd name="connsiteX1" fmla="*/ 748594 w 1584320"/>
                  <a:gd name="connsiteY1" fmla="*/ 822748 h 823962"/>
                  <a:gd name="connsiteX2" fmla="*/ 353 w 1584320"/>
                  <a:gd name="connsiteY2" fmla="*/ 8407 h 823962"/>
                  <a:gd name="connsiteX3" fmla="*/ 522843 w 1584320"/>
                  <a:gd name="connsiteY3" fmla="*/ 31865 h 823962"/>
                  <a:gd name="connsiteX4" fmla="*/ 961137 w 1584320"/>
                  <a:gd name="connsiteY4" fmla="*/ 133465 h 823962"/>
                  <a:gd name="connsiteX5" fmla="*/ 1581611 w 1584320"/>
                  <a:gd name="connsiteY5" fmla="*/ 95356 h 823962"/>
                  <a:gd name="connsiteX0" fmla="*/ 1581611 w 1584290"/>
                  <a:gd name="connsiteY0" fmla="*/ 153429 h 882035"/>
                  <a:gd name="connsiteX1" fmla="*/ 748594 w 1584290"/>
                  <a:gd name="connsiteY1" fmla="*/ 880821 h 882035"/>
                  <a:gd name="connsiteX2" fmla="*/ 353 w 1584290"/>
                  <a:gd name="connsiteY2" fmla="*/ 66480 h 882035"/>
                  <a:gd name="connsiteX3" fmla="*/ 522843 w 1584290"/>
                  <a:gd name="connsiteY3" fmla="*/ 89938 h 882035"/>
                  <a:gd name="connsiteX4" fmla="*/ 955041 w 1584290"/>
                  <a:gd name="connsiteY4" fmla="*/ 94002 h 882035"/>
                  <a:gd name="connsiteX5" fmla="*/ 1581611 w 1584290"/>
                  <a:gd name="connsiteY5" fmla="*/ 153429 h 882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4290" h="882035">
                    <a:moveTo>
                      <a:pt x="1581611" y="153429"/>
                    </a:moveTo>
                    <a:cubicBezTo>
                      <a:pt x="1547172" y="581690"/>
                      <a:pt x="1177589" y="904410"/>
                      <a:pt x="748594" y="880821"/>
                    </a:cubicBezTo>
                    <a:cubicBezTo>
                      <a:pt x="319599" y="857231"/>
                      <a:pt x="-12372" y="495934"/>
                      <a:pt x="353" y="66480"/>
                    </a:cubicBezTo>
                    <a:cubicBezTo>
                      <a:pt x="221930" y="138646"/>
                      <a:pt x="333778" y="270756"/>
                      <a:pt x="522843" y="89938"/>
                    </a:cubicBezTo>
                    <a:cubicBezTo>
                      <a:pt x="740208" y="263350"/>
                      <a:pt x="807366" y="8914"/>
                      <a:pt x="955041" y="94002"/>
                    </a:cubicBezTo>
                    <a:cubicBezTo>
                      <a:pt x="1117956" y="-90149"/>
                      <a:pt x="1625501" y="32622"/>
                      <a:pt x="1581611" y="153429"/>
                    </a:cubicBezTo>
                    <a:close/>
                  </a:path>
                </a:pathLst>
              </a:custGeom>
              <a:solidFill>
                <a:srgbClr val="3D8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211697" y="3771484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81%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15628" y="3771484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9884" y="3771484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53%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05635" y="4654003"/>
              <a:ext cx="21145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800" dirty="0" smtClean="0">
                  <a:solidFill>
                    <a:srgbClr val="3D87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en-US" altLang="zh-CN" sz="2800" dirty="0" smtClean="0">
                  <a:solidFill>
                    <a:srgbClr val="4F9D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输入您的文本请输入您的文本请输入您的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6160" y="4654003"/>
              <a:ext cx="21145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800" dirty="0" smtClean="0">
                  <a:solidFill>
                    <a:srgbClr val="3D87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en-US" altLang="zh-CN" sz="2800" dirty="0" smtClean="0">
                  <a:solidFill>
                    <a:srgbClr val="4F9D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输入您的文本请输入您的文本请输入您的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85355" y="4654003"/>
              <a:ext cx="21145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800" dirty="0" smtClean="0">
                  <a:solidFill>
                    <a:srgbClr val="3D87A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en-US" altLang="zh-CN" sz="2800" dirty="0" smtClean="0">
                  <a:solidFill>
                    <a:srgbClr val="4F9D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输入您的文本请输入您的文本请输入您的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28" name="直角三角形 27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6204827" y="1077197"/>
            <a:ext cx="1767908" cy="526437"/>
          </a:xfrm>
          <a:custGeom>
            <a:avLst/>
            <a:gdLst>
              <a:gd name="connsiteX0" fmla="*/ 13093 w 1767908"/>
              <a:gd name="connsiteY0" fmla="*/ 355363 h 526437"/>
              <a:gd name="connsiteX1" fmla="*/ 58813 w 1767908"/>
              <a:gd name="connsiteY1" fmla="*/ 523003 h 526437"/>
              <a:gd name="connsiteX2" fmla="*/ 477913 w 1767908"/>
              <a:gd name="connsiteY2" fmla="*/ 218203 h 526437"/>
              <a:gd name="connsiteX3" fmla="*/ 1361833 w 1767908"/>
              <a:gd name="connsiteY3" fmla="*/ 286783 h 526437"/>
              <a:gd name="connsiteX4" fmla="*/ 1758073 w 1767908"/>
              <a:gd name="connsiteY4" fmla="*/ 4843 h 52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908" h="526437">
                <a:moveTo>
                  <a:pt x="13093" y="355363"/>
                </a:moveTo>
                <a:cubicBezTo>
                  <a:pt x="-2782" y="450613"/>
                  <a:pt x="-18657" y="545863"/>
                  <a:pt x="58813" y="523003"/>
                </a:cubicBezTo>
                <a:cubicBezTo>
                  <a:pt x="136283" y="500143"/>
                  <a:pt x="260743" y="257573"/>
                  <a:pt x="477913" y="218203"/>
                </a:cubicBezTo>
                <a:cubicBezTo>
                  <a:pt x="695083" y="178833"/>
                  <a:pt x="1148473" y="322343"/>
                  <a:pt x="1361833" y="286783"/>
                </a:cubicBezTo>
                <a:cubicBezTo>
                  <a:pt x="1575193" y="251223"/>
                  <a:pt x="1820303" y="-40877"/>
                  <a:pt x="1758073" y="4843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9360" y="923382"/>
            <a:ext cx="8513280" cy="5011236"/>
            <a:chOff x="1891176" y="1556792"/>
            <a:chExt cx="8513280" cy="5011236"/>
          </a:xfrm>
        </p:grpSpPr>
        <p:grpSp>
          <p:nvGrpSpPr>
            <p:cNvPr id="679" name="组合 678"/>
            <p:cNvGrpSpPr/>
            <p:nvPr/>
          </p:nvGrpSpPr>
          <p:grpSpPr>
            <a:xfrm>
              <a:off x="3920606" y="1556792"/>
              <a:ext cx="4287316" cy="3685701"/>
              <a:chOff x="3920606" y="1899317"/>
              <a:chExt cx="4287316" cy="3685701"/>
            </a:xfrm>
          </p:grpSpPr>
          <p:sp>
            <p:nvSpPr>
              <p:cNvPr id="52" name="任意多边形 51"/>
              <p:cNvSpPr/>
              <p:nvPr/>
            </p:nvSpPr>
            <p:spPr>
              <a:xfrm rot="18900000">
                <a:off x="3920606" y="1899317"/>
                <a:ext cx="2149205" cy="1802174"/>
              </a:xfrm>
              <a:custGeom>
                <a:avLst/>
                <a:gdLst>
                  <a:gd name="connsiteX0" fmla="*/ 1145877 w 2149205"/>
                  <a:gd name="connsiteY0" fmla="*/ 0 h 1802174"/>
                  <a:gd name="connsiteX1" fmla="*/ 899101 w 2149205"/>
                  <a:gd name="connsiteY1" fmla="*/ 928346 h 1802174"/>
                  <a:gd name="connsiteX2" fmla="*/ 985607 w 2149205"/>
                  <a:gd name="connsiteY2" fmla="*/ 895252 h 1802174"/>
                  <a:gd name="connsiteX3" fmla="*/ 2149205 w 2149205"/>
                  <a:gd name="connsiteY3" fmla="*/ 1138048 h 1802174"/>
                  <a:gd name="connsiteX4" fmla="*/ 2026440 w 2149205"/>
                  <a:gd name="connsiteY4" fmla="*/ 1280111 h 1802174"/>
                  <a:gd name="connsiteX5" fmla="*/ 1041315 w 2149205"/>
                  <a:gd name="connsiteY5" fmla="*/ 1074555 h 1802174"/>
                  <a:gd name="connsiteX6" fmla="*/ 346121 w 2149205"/>
                  <a:gd name="connsiteY6" fmla="*/ 1802174 h 1802174"/>
                  <a:gd name="connsiteX7" fmla="*/ 164466 w 2149205"/>
                  <a:gd name="connsiteY7" fmla="*/ 1754692 h 1802174"/>
                  <a:gd name="connsiteX8" fmla="*/ 702001 w 2149205"/>
                  <a:gd name="connsiteY8" fmla="*/ 1024939 h 1802174"/>
                  <a:gd name="connsiteX9" fmla="*/ 713928 w 2149205"/>
                  <a:gd name="connsiteY9" fmla="*/ 1018528 h 1802174"/>
                  <a:gd name="connsiteX10" fmla="*/ 0 w 2149205"/>
                  <a:gd name="connsiteY10" fmla="*/ 304600 h 180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9205" h="1802174">
                    <a:moveTo>
                      <a:pt x="1145877" y="0"/>
                    </a:moveTo>
                    <a:lnTo>
                      <a:pt x="899101" y="928346"/>
                    </a:lnTo>
                    <a:lnTo>
                      <a:pt x="985607" y="895252"/>
                    </a:lnTo>
                    <a:cubicBezTo>
                      <a:pt x="1389375" y="769804"/>
                      <a:pt x="1829296" y="861598"/>
                      <a:pt x="2149205" y="1138048"/>
                    </a:cubicBezTo>
                    <a:lnTo>
                      <a:pt x="2026440" y="1280111"/>
                    </a:lnTo>
                    <a:cubicBezTo>
                      <a:pt x="1755599" y="1046063"/>
                      <a:pt x="1383153" y="968349"/>
                      <a:pt x="1041315" y="1074555"/>
                    </a:cubicBezTo>
                    <a:cubicBezTo>
                      <a:pt x="699477" y="1180762"/>
                      <a:pt x="436645" y="1455852"/>
                      <a:pt x="346121" y="1802174"/>
                    </a:cubicBezTo>
                    <a:lnTo>
                      <a:pt x="164466" y="1754692"/>
                    </a:lnTo>
                    <a:cubicBezTo>
                      <a:pt x="244659" y="1447894"/>
                      <a:pt x="439335" y="1188423"/>
                      <a:pt x="702001" y="1024939"/>
                    </a:cubicBezTo>
                    <a:lnTo>
                      <a:pt x="713928" y="1018528"/>
                    </a:lnTo>
                    <a:lnTo>
                      <a:pt x="0" y="304600"/>
                    </a:lnTo>
                    <a:close/>
                  </a:path>
                </a:pathLst>
              </a:custGeom>
              <a:solidFill>
                <a:srgbClr val="2593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19800000" flipV="1">
                <a:off x="5051891" y="3491087"/>
                <a:ext cx="2265398" cy="2093931"/>
              </a:xfrm>
              <a:custGeom>
                <a:avLst/>
                <a:gdLst>
                  <a:gd name="connsiteX0" fmla="*/ 2152631 w 2265398"/>
                  <a:gd name="connsiteY0" fmla="*/ 1262232 h 2093931"/>
                  <a:gd name="connsiteX1" fmla="*/ 2265398 w 2265398"/>
                  <a:gd name="connsiteY1" fmla="*/ 1109789 h 2093931"/>
                  <a:gd name="connsiteX2" fmla="*/ 1144557 w 2265398"/>
                  <a:gd name="connsiteY2" fmla="*/ 934513 h 2093931"/>
                  <a:gd name="connsiteX3" fmla="*/ 1028397 w 2265398"/>
                  <a:gd name="connsiteY3" fmla="*/ 983214 h 2093931"/>
                  <a:gd name="connsiteX4" fmla="*/ 1030349 w 2265398"/>
                  <a:gd name="connsiteY4" fmla="*/ 0 h 2093931"/>
                  <a:gd name="connsiteX5" fmla="*/ 0 w 2265398"/>
                  <a:gd name="connsiteY5" fmla="*/ 594872 h 2093931"/>
                  <a:gd name="connsiteX6" fmla="*/ 848828 w 2265398"/>
                  <a:gd name="connsiteY6" fmla="*/ 1082699 h 2093931"/>
                  <a:gd name="connsiteX7" fmla="*/ 838921 w 2265398"/>
                  <a:gd name="connsiteY7" fmla="*/ 1088596 h 2093931"/>
                  <a:gd name="connsiteX8" fmla="*/ 313270 w 2265398"/>
                  <a:gd name="connsiteY8" fmla="*/ 2093931 h 2093931"/>
                  <a:gd name="connsiteX9" fmla="*/ 502888 w 2265398"/>
                  <a:gd name="connsiteY9" fmla="*/ 2093931 h 2093931"/>
                  <a:gd name="connsiteX10" fmla="*/ 1071699 w 2265398"/>
                  <a:gd name="connsiteY10" fmla="*/ 1170165 h 2093931"/>
                  <a:gd name="connsiteX11" fmla="*/ 2152631 w 2265398"/>
                  <a:gd name="connsiteY11" fmla="*/ 1262232 h 209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65398" h="2093931">
                    <a:moveTo>
                      <a:pt x="2152631" y="1262232"/>
                    </a:moveTo>
                    <a:lnTo>
                      <a:pt x="2265398" y="1109789"/>
                    </a:lnTo>
                    <a:cubicBezTo>
                      <a:pt x="1940253" y="869272"/>
                      <a:pt x="1520829" y="806945"/>
                      <a:pt x="1144557" y="934513"/>
                    </a:cubicBezTo>
                    <a:lnTo>
                      <a:pt x="1028397" y="983214"/>
                    </a:lnTo>
                    <a:lnTo>
                      <a:pt x="1030349" y="0"/>
                    </a:lnTo>
                    <a:lnTo>
                      <a:pt x="0" y="594872"/>
                    </a:lnTo>
                    <a:lnTo>
                      <a:pt x="848828" y="1082699"/>
                    </a:lnTo>
                    <a:lnTo>
                      <a:pt x="838921" y="1088596"/>
                    </a:lnTo>
                    <a:cubicBezTo>
                      <a:pt x="512593" y="1315234"/>
                      <a:pt x="313270" y="1689496"/>
                      <a:pt x="313270" y="2093931"/>
                    </a:cubicBezTo>
                    <a:lnTo>
                      <a:pt x="502888" y="2093931"/>
                    </a:lnTo>
                    <a:cubicBezTo>
                      <a:pt x="502888" y="1703316"/>
                      <a:pt x="722902" y="1346007"/>
                      <a:pt x="1071699" y="1170165"/>
                    </a:cubicBezTo>
                    <a:cubicBezTo>
                      <a:pt x="1420496" y="994323"/>
                      <a:pt x="1838597" y="1029934"/>
                      <a:pt x="2152631" y="1262232"/>
                    </a:cubicBezTo>
                    <a:close/>
                  </a:path>
                </a:pathLst>
              </a:custGeom>
              <a:solidFill>
                <a:srgbClr val="1F7C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5911319" y="2112840"/>
                <a:ext cx="2296603" cy="1836722"/>
              </a:xfrm>
              <a:custGeom>
                <a:avLst/>
                <a:gdLst>
                  <a:gd name="connsiteX0" fmla="*/ 1701731 w 2296603"/>
                  <a:gd name="connsiteY0" fmla="*/ 0 h 1836722"/>
                  <a:gd name="connsiteX1" fmla="*/ 2296603 w 2296603"/>
                  <a:gd name="connsiteY1" fmla="*/ 1025642 h 1836722"/>
                  <a:gd name="connsiteX2" fmla="*/ 1284356 w 2296603"/>
                  <a:gd name="connsiteY2" fmla="*/ 1025642 h 1836722"/>
                  <a:gd name="connsiteX3" fmla="*/ 1293378 w 2296603"/>
                  <a:gd name="connsiteY3" fmla="*/ 1056910 h 1836722"/>
                  <a:gd name="connsiteX4" fmla="*/ 1204051 w 2296603"/>
                  <a:gd name="connsiteY4" fmla="*/ 1836722 h 1836722"/>
                  <a:gd name="connsiteX5" fmla="*/ 1036227 w 2296603"/>
                  <a:gd name="connsiteY5" fmla="*/ 1758650 h 1836722"/>
                  <a:gd name="connsiteX6" fmla="*/ 947966 w 2296603"/>
                  <a:gd name="connsiteY6" fmla="*/ 722690 h 1836722"/>
                  <a:gd name="connsiteX7" fmla="*/ 12856 w 2296603"/>
                  <a:gd name="connsiteY7" fmla="*/ 279565 h 1836722"/>
                  <a:gd name="connsiteX8" fmla="*/ 0 w 2296603"/>
                  <a:gd name="connsiteY8" fmla="*/ 94923 h 1836722"/>
                  <a:gd name="connsiteX9" fmla="*/ 1100477 w 2296603"/>
                  <a:gd name="connsiteY9" fmla="*/ 617804 h 1836722"/>
                  <a:gd name="connsiteX10" fmla="*/ 1184913 w 2296603"/>
                  <a:gd name="connsiteY10" fmla="*/ 756997 h 1836722"/>
                  <a:gd name="connsiteX11" fmla="*/ 1218355 w 2296603"/>
                  <a:gd name="connsiteY11" fmla="*/ 833408 h 183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96603" h="1836722">
                    <a:moveTo>
                      <a:pt x="1701731" y="0"/>
                    </a:moveTo>
                    <a:lnTo>
                      <a:pt x="2296603" y="1025642"/>
                    </a:lnTo>
                    <a:lnTo>
                      <a:pt x="1284356" y="1025642"/>
                    </a:lnTo>
                    <a:lnTo>
                      <a:pt x="1293378" y="1056910"/>
                    </a:lnTo>
                    <a:cubicBezTo>
                      <a:pt x="1349917" y="1315386"/>
                      <a:pt x="1321349" y="1589542"/>
                      <a:pt x="1204051" y="1836722"/>
                    </a:cubicBezTo>
                    <a:lnTo>
                      <a:pt x="1036227" y="1758650"/>
                    </a:lnTo>
                    <a:cubicBezTo>
                      <a:pt x="1196279" y="1422562"/>
                      <a:pt x="1162629" y="1027592"/>
                      <a:pt x="947966" y="722690"/>
                    </a:cubicBezTo>
                    <a:cubicBezTo>
                      <a:pt x="736789" y="422738"/>
                      <a:pt x="381712" y="254476"/>
                      <a:pt x="12856" y="279565"/>
                    </a:cubicBezTo>
                    <a:lnTo>
                      <a:pt x="0" y="94923"/>
                    </a:lnTo>
                    <a:cubicBezTo>
                      <a:pt x="434210" y="65285"/>
                      <a:pt x="852177" y="263878"/>
                      <a:pt x="1100477" y="617804"/>
                    </a:cubicBezTo>
                    <a:cubicBezTo>
                      <a:pt x="1131949" y="662664"/>
                      <a:pt x="1160104" y="709176"/>
                      <a:pt x="1184913" y="756997"/>
                    </a:cubicBezTo>
                    <a:lnTo>
                      <a:pt x="1218355" y="833408"/>
                    </a:lnTo>
                    <a:close/>
                  </a:path>
                </a:pathLst>
              </a:custGeom>
              <a:solidFill>
                <a:srgbClr val="40A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0" name="流程图: 联系 679"/>
            <p:cNvSpPr/>
            <p:nvPr/>
          </p:nvSpPr>
          <p:spPr>
            <a:xfrm>
              <a:off x="4945723" y="2006355"/>
              <a:ext cx="2117676" cy="216024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607930" y="5229200"/>
              <a:ext cx="3104533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91176" y="2852936"/>
              <a:ext cx="3012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None/>
              </a:pP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392144" y="2852936"/>
              <a:ext cx="301231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点击添加文本点击添加文本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31" name="直角三角形 30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5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425450" y="6178550"/>
            <a:ext cx="82169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3"/>
          <p:cNvSpPr>
            <a:spLocks noChangeShapeType="1"/>
          </p:cNvSpPr>
          <p:nvPr/>
        </p:nvSpPr>
        <p:spPr bwMode="auto">
          <a:xfrm flipV="1">
            <a:off x="425450" y="1863725"/>
            <a:ext cx="2041525" cy="43148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1149" y="1623464"/>
            <a:ext cx="8527702" cy="3611072"/>
            <a:chOff x="1475630" y="1603468"/>
            <a:chExt cx="8527702" cy="3611072"/>
          </a:xfrm>
        </p:grpSpPr>
        <p:sp>
          <p:nvSpPr>
            <p:cNvPr id="70" name="任意多边形 69"/>
            <p:cNvSpPr/>
            <p:nvPr/>
          </p:nvSpPr>
          <p:spPr>
            <a:xfrm rot="5400000">
              <a:off x="1196252" y="1917319"/>
              <a:ext cx="1587284" cy="977773"/>
            </a:xfrm>
            <a:custGeom>
              <a:avLst/>
              <a:gdLst>
                <a:gd name="connsiteX0" fmla="*/ 0 w 1573724"/>
                <a:gd name="connsiteY0" fmla="*/ 996212 h 996212"/>
                <a:gd name="connsiteX1" fmla="*/ 814009 w 1573724"/>
                <a:gd name="connsiteY1" fmla="*/ 0 h 996212"/>
                <a:gd name="connsiteX2" fmla="*/ 1573724 w 1573724"/>
                <a:gd name="connsiteY2" fmla="*/ 996212 h 996212"/>
                <a:gd name="connsiteX3" fmla="*/ 0 w 1573724"/>
                <a:gd name="connsiteY3" fmla="*/ 996212 h 9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724" h="996212">
                  <a:moveTo>
                    <a:pt x="0" y="996212"/>
                  </a:moveTo>
                  <a:lnTo>
                    <a:pt x="814009" y="0"/>
                  </a:lnTo>
                  <a:lnTo>
                    <a:pt x="1573724" y="996212"/>
                  </a:lnTo>
                  <a:lnTo>
                    <a:pt x="0" y="996212"/>
                  </a:lnTo>
                  <a:close/>
                </a:path>
              </a:pathLst>
            </a:custGeom>
            <a:solidFill>
              <a:srgbClr val="40ABDB"/>
            </a:solidFill>
            <a:ln>
              <a:solidFill>
                <a:srgbClr val="40A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5400000">
              <a:off x="700238" y="2403337"/>
              <a:ext cx="1596105" cy="5434"/>
            </a:xfrm>
            <a:custGeom>
              <a:avLst/>
              <a:gdLst>
                <a:gd name="connsiteX0" fmla="*/ 0 w 1582470"/>
                <a:gd name="connsiteY0" fmla="*/ 5536 h 5536"/>
                <a:gd name="connsiteX1" fmla="*/ 4524 w 1582470"/>
                <a:gd name="connsiteY1" fmla="*/ 0 h 5536"/>
                <a:gd name="connsiteX2" fmla="*/ 1578248 w 1582470"/>
                <a:gd name="connsiteY2" fmla="*/ 0 h 5536"/>
                <a:gd name="connsiteX3" fmla="*/ 1582470 w 1582470"/>
                <a:gd name="connsiteY3" fmla="*/ 5536 h 5536"/>
                <a:gd name="connsiteX4" fmla="*/ 0 w 1582470"/>
                <a:gd name="connsiteY4" fmla="*/ 5536 h 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470" h="5536">
                  <a:moveTo>
                    <a:pt x="0" y="5536"/>
                  </a:moveTo>
                  <a:lnTo>
                    <a:pt x="4524" y="0"/>
                  </a:lnTo>
                  <a:lnTo>
                    <a:pt x="1578248" y="0"/>
                  </a:lnTo>
                  <a:lnTo>
                    <a:pt x="1582470" y="5536"/>
                  </a:lnTo>
                  <a:lnTo>
                    <a:pt x="0" y="5536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5400000">
              <a:off x="2798803" y="310205"/>
              <a:ext cx="1596105" cy="4191696"/>
            </a:xfrm>
            <a:custGeom>
              <a:avLst/>
              <a:gdLst>
                <a:gd name="connsiteX0" fmla="*/ 0 w 1582470"/>
                <a:gd name="connsiteY0" fmla="*/ 4270742 h 4270742"/>
                <a:gd name="connsiteX1" fmla="*/ 0 w 1582470"/>
                <a:gd name="connsiteY1" fmla="*/ 901992 h 4270742"/>
                <a:gd name="connsiteX2" fmla="*/ 791235 w 1582470"/>
                <a:gd name="connsiteY2" fmla="*/ 0 h 4270742"/>
                <a:gd name="connsiteX3" fmla="*/ 1582470 w 1582470"/>
                <a:gd name="connsiteY3" fmla="*/ 901992 h 4270742"/>
                <a:gd name="connsiteX4" fmla="*/ 1582470 w 1582470"/>
                <a:gd name="connsiteY4" fmla="*/ 4270742 h 4270742"/>
                <a:gd name="connsiteX5" fmla="*/ 1578248 w 1582470"/>
                <a:gd name="connsiteY5" fmla="*/ 4270742 h 4270742"/>
                <a:gd name="connsiteX6" fmla="*/ 818533 w 1582470"/>
                <a:gd name="connsiteY6" fmla="*/ 3274530 h 4270742"/>
                <a:gd name="connsiteX7" fmla="*/ 4524 w 1582470"/>
                <a:gd name="connsiteY7" fmla="*/ 4270742 h 4270742"/>
                <a:gd name="connsiteX8" fmla="*/ 0 w 1582470"/>
                <a:gd name="connsiteY8" fmla="*/ 4270742 h 42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2470" h="4270742">
                  <a:moveTo>
                    <a:pt x="0" y="4270742"/>
                  </a:moveTo>
                  <a:lnTo>
                    <a:pt x="0" y="901992"/>
                  </a:lnTo>
                  <a:lnTo>
                    <a:pt x="791235" y="0"/>
                  </a:lnTo>
                  <a:lnTo>
                    <a:pt x="1582470" y="901992"/>
                  </a:lnTo>
                  <a:lnTo>
                    <a:pt x="1582470" y="4270742"/>
                  </a:lnTo>
                  <a:lnTo>
                    <a:pt x="1578248" y="4270742"/>
                  </a:lnTo>
                  <a:lnTo>
                    <a:pt x="818533" y="3274530"/>
                  </a:lnTo>
                  <a:lnTo>
                    <a:pt x="4524" y="4270742"/>
                  </a:lnTo>
                  <a:lnTo>
                    <a:pt x="0" y="4270742"/>
                  </a:lnTo>
                  <a:close/>
                </a:path>
              </a:pathLst>
            </a:custGeom>
            <a:solidFill>
              <a:srgbClr val="1F7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61614" y="1638158"/>
              <a:ext cx="2581323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22"/>
            <p:cNvSpPr>
              <a:spLocks noEditPoints="1"/>
            </p:cNvSpPr>
            <p:nvPr/>
          </p:nvSpPr>
          <p:spPr bwMode="auto">
            <a:xfrm flipH="1">
              <a:off x="4907924" y="2230354"/>
              <a:ext cx="463355" cy="382142"/>
            </a:xfrm>
            <a:custGeom>
              <a:avLst/>
              <a:gdLst>
                <a:gd name="T0" fmla="*/ 144 w 288"/>
                <a:gd name="T1" fmla="*/ 0 h 232"/>
                <a:gd name="T2" fmla="*/ 0 w 288"/>
                <a:gd name="T3" fmla="*/ 116 h 232"/>
                <a:gd name="T4" fmla="*/ 33 w 288"/>
                <a:gd name="T5" fmla="*/ 160 h 232"/>
                <a:gd name="T6" fmla="*/ 84 w 288"/>
                <a:gd name="T7" fmla="*/ 154 h 232"/>
                <a:gd name="T8" fmla="*/ 112 w 288"/>
                <a:gd name="T9" fmla="*/ 165 h 232"/>
                <a:gd name="T10" fmla="*/ 144 w 288"/>
                <a:gd name="T11" fmla="*/ 232 h 232"/>
                <a:gd name="T12" fmla="*/ 288 w 288"/>
                <a:gd name="T13" fmla="*/ 116 h 232"/>
                <a:gd name="T14" fmla="*/ 144 w 288"/>
                <a:gd name="T15" fmla="*/ 0 h 232"/>
                <a:gd name="T16" fmla="*/ 60 w 288"/>
                <a:gd name="T17" fmla="*/ 104 h 232"/>
                <a:gd name="T18" fmla="*/ 40 w 288"/>
                <a:gd name="T19" fmla="*/ 84 h 232"/>
                <a:gd name="T20" fmla="*/ 60 w 288"/>
                <a:gd name="T21" fmla="*/ 64 h 232"/>
                <a:gd name="T22" fmla="*/ 80 w 288"/>
                <a:gd name="T23" fmla="*/ 84 h 232"/>
                <a:gd name="T24" fmla="*/ 60 w 288"/>
                <a:gd name="T25" fmla="*/ 104 h 232"/>
                <a:gd name="T26" fmla="*/ 116 w 288"/>
                <a:gd name="T27" fmla="*/ 64 h 232"/>
                <a:gd name="T28" fmla="*/ 96 w 288"/>
                <a:gd name="T29" fmla="*/ 44 h 232"/>
                <a:gd name="T30" fmla="*/ 116 w 288"/>
                <a:gd name="T31" fmla="*/ 24 h 232"/>
                <a:gd name="T32" fmla="*/ 136 w 288"/>
                <a:gd name="T33" fmla="*/ 44 h 232"/>
                <a:gd name="T34" fmla="*/ 116 w 288"/>
                <a:gd name="T35" fmla="*/ 64 h 232"/>
                <a:gd name="T36" fmla="*/ 164 w 288"/>
                <a:gd name="T37" fmla="*/ 216 h 232"/>
                <a:gd name="T38" fmla="*/ 136 w 288"/>
                <a:gd name="T39" fmla="*/ 196 h 232"/>
                <a:gd name="T40" fmla="*/ 164 w 288"/>
                <a:gd name="T41" fmla="*/ 176 h 232"/>
                <a:gd name="T42" fmla="*/ 192 w 288"/>
                <a:gd name="T43" fmla="*/ 196 h 232"/>
                <a:gd name="T44" fmla="*/ 164 w 288"/>
                <a:gd name="T45" fmla="*/ 216 h 232"/>
                <a:gd name="T46" fmla="*/ 172 w 288"/>
                <a:gd name="T47" fmla="*/ 64 h 232"/>
                <a:gd name="T48" fmla="*/ 152 w 288"/>
                <a:gd name="T49" fmla="*/ 44 h 232"/>
                <a:gd name="T50" fmla="*/ 172 w 288"/>
                <a:gd name="T51" fmla="*/ 24 h 232"/>
                <a:gd name="T52" fmla="*/ 192 w 288"/>
                <a:gd name="T53" fmla="*/ 44 h 232"/>
                <a:gd name="T54" fmla="*/ 172 w 288"/>
                <a:gd name="T55" fmla="*/ 64 h 232"/>
                <a:gd name="T56" fmla="*/ 208 w 288"/>
                <a:gd name="T57" fmla="*/ 76 h 232"/>
                <a:gd name="T58" fmla="*/ 228 w 288"/>
                <a:gd name="T59" fmla="*/ 56 h 232"/>
                <a:gd name="T60" fmla="*/ 248 w 288"/>
                <a:gd name="T61" fmla="*/ 76 h 232"/>
                <a:gd name="T62" fmla="*/ 228 w 288"/>
                <a:gd name="T63" fmla="*/ 96 h 232"/>
                <a:gd name="T64" fmla="*/ 208 w 288"/>
                <a:gd name="T65" fmla="*/ 76 h 232"/>
                <a:gd name="T66" fmla="*/ 264 w 288"/>
                <a:gd name="T67" fmla="*/ 132 h 232"/>
                <a:gd name="T68" fmla="*/ 244 w 288"/>
                <a:gd name="T69" fmla="*/ 152 h 232"/>
                <a:gd name="T70" fmla="*/ 224 w 288"/>
                <a:gd name="T71" fmla="*/ 132 h 232"/>
                <a:gd name="T72" fmla="*/ 244 w 288"/>
                <a:gd name="T73" fmla="*/ 112 h 232"/>
                <a:gd name="T74" fmla="*/ 264 w 288"/>
                <a:gd name="T75" fmla="*/ 1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 rot="16200000" flipH="1">
              <a:off x="7109432" y="2312953"/>
              <a:ext cx="1596104" cy="4191697"/>
            </a:xfrm>
            <a:custGeom>
              <a:avLst/>
              <a:gdLst>
                <a:gd name="connsiteX0" fmla="*/ 0 w 1582470"/>
                <a:gd name="connsiteY0" fmla="*/ 4270742 h 4270742"/>
                <a:gd name="connsiteX1" fmla="*/ 0 w 1582470"/>
                <a:gd name="connsiteY1" fmla="*/ 901992 h 4270742"/>
                <a:gd name="connsiteX2" fmla="*/ 791235 w 1582470"/>
                <a:gd name="connsiteY2" fmla="*/ 0 h 4270742"/>
                <a:gd name="connsiteX3" fmla="*/ 1582470 w 1582470"/>
                <a:gd name="connsiteY3" fmla="*/ 901992 h 4270742"/>
                <a:gd name="connsiteX4" fmla="*/ 1582470 w 1582470"/>
                <a:gd name="connsiteY4" fmla="*/ 4270742 h 4270742"/>
                <a:gd name="connsiteX5" fmla="*/ 1578248 w 1582470"/>
                <a:gd name="connsiteY5" fmla="*/ 4270742 h 4270742"/>
                <a:gd name="connsiteX6" fmla="*/ 818533 w 1582470"/>
                <a:gd name="connsiteY6" fmla="*/ 3274530 h 4270742"/>
                <a:gd name="connsiteX7" fmla="*/ 4524 w 1582470"/>
                <a:gd name="connsiteY7" fmla="*/ 4270742 h 4270742"/>
                <a:gd name="connsiteX8" fmla="*/ 0 w 1582470"/>
                <a:gd name="connsiteY8" fmla="*/ 4270742 h 42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2470" h="4270742">
                  <a:moveTo>
                    <a:pt x="0" y="4270742"/>
                  </a:moveTo>
                  <a:lnTo>
                    <a:pt x="0" y="901992"/>
                  </a:lnTo>
                  <a:lnTo>
                    <a:pt x="791235" y="0"/>
                  </a:lnTo>
                  <a:lnTo>
                    <a:pt x="1582470" y="901992"/>
                  </a:lnTo>
                  <a:lnTo>
                    <a:pt x="1582470" y="4270742"/>
                  </a:lnTo>
                  <a:lnTo>
                    <a:pt x="1578248" y="4270742"/>
                  </a:lnTo>
                  <a:lnTo>
                    <a:pt x="818533" y="3274530"/>
                  </a:lnTo>
                  <a:lnTo>
                    <a:pt x="4524" y="4270742"/>
                  </a:lnTo>
                  <a:lnTo>
                    <a:pt x="0" y="4270742"/>
                  </a:lnTo>
                  <a:close/>
                </a:path>
              </a:pathLst>
            </a:custGeom>
            <a:solidFill>
              <a:srgbClr val="1F7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 flipH="1">
              <a:off x="6672241" y="3640906"/>
              <a:ext cx="2581323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 rot="16200000" flipH="1">
              <a:off x="8706263" y="3918762"/>
              <a:ext cx="1587283" cy="977774"/>
            </a:xfrm>
            <a:custGeom>
              <a:avLst/>
              <a:gdLst>
                <a:gd name="connsiteX0" fmla="*/ 0 w 1573724"/>
                <a:gd name="connsiteY0" fmla="*/ 996212 h 996212"/>
                <a:gd name="connsiteX1" fmla="*/ 814009 w 1573724"/>
                <a:gd name="connsiteY1" fmla="*/ 0 h 996212"/>
                <a:gd name="connsiteX2" fmla="*/ 1573724 w 1573724"/>
                <a:gd name="connsiteY2" fmla="*/ 996212 h 996212"/>
                <a:gd name="connsiteX3" fmla="*/ 0 w 1573724"/>
                <a:gd name="connsiteY3" fmla="*/ 996212 h 9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724" h="996212">
                  <a:moveTo>
                    <a:pt x="0" y="996212"/>
                  </a:moveTo>
                  <a:lnTo>
                    <a:pt x="814009" y="0"/>
                  </a:lnTo>
                  <a:lnTo>
                    <a:pt x="1573724" y="996212"/>
                  </a:lnTo>
                  <a:lnTo>
                    <a:pt x="0" y="996212"/>
                  </a:lnTo>
                  <a:close/>
                </a:path>
              </a:pathLst>
            </a:custGeom>
            <a:solidFill>
              <a:srgbClr val="40ABDB"/>
            </a:solidFill>
            <a:ln>
              <a:solidFill>
                <a:srgbClr val="40A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 rot="16200000" flipH="1">
              <a:off x="7089488" y="313988"/>
              <a:ext cx="1596104" cy="4191697"/>
            </a:xfrm>
            <a:custGeom>
              <a:avLst/>
              <a:gdLst>
                <a:gd name="connsiteX0" fmla="*/ 0 w 1582470"/>
                <a:gd name="connsiteY0" fmla="*/ 4270742 h 4270742"/>
                <a:gd name="connsiteX1" fmla="*/ 0 w 1582470"/>
                <a:gd name="connsiteY1" fmla="*/ 901992 h 4270742"/>
                <a:gd name="connsiteX2" fmla="*/ 791235 w 1582470"/>
                <a:gd name="connsiteY2" fmla="*/ 0 h 4270742"/>
                <a:gd name="connsiteX3" fmla="*/ 1582470 w 1582470"/>
                <a:gd name="connsiteY3" fmla="*/ 901992 h 4270742"/>
                <a:gd name="connsiteX4" fmla="*/ 1582470 w 1582470"/>
                <a:gd name="connsiteY4" fmla="*/ 4270742 h 4270742"/>
                <a:gd name="connsiteX5" fmla="*/ 1578248 w 1582470"/>
                <a:gd name="connsiteY5" fmla="*/ 4270742 h 4270742"/>
                <a:gd name="connsiteX6" fmla="*/ 818533 w 1582470"/>
                <a:gd name="connsiteY6" fmla="*/ 3274530 h 4270742"/>
                <a:gd name="connsiteX7" fmla="*/ 4524 w 1582470"/>
                <a:gd name="connsiteY7" fmla="*/ 4270742 h 4270742"/>
                <a:gd name="connsiteX8" fmla="*/ 0 w 1582470"/>
                <a:gd name="connsiteY8" fmla="*/ 4270742 h 42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2470" h="4270742">
                  <a:moveTo>
                    <a:pt x="0" y="4270742"/>
                  </a:moveTo>
                  <a:lnTo>
                    <a:pt x="0" y="901992"/>
                  </a:lnTo>
                  <a:lnTo>
                    <a:pt x="791235" y="0"/>
                  </a:lnTo>
                  <a:lnTo>
                    <a:pt x="1582470" y="901992"/>
                  </a:lnTo>
                  <a:lnTo>
                    <a:pt x="1582470" y="4270742"/>
                  </a:lnTo>
                  <a:lnTo>
                    <a:pt x="1578248" y="4270742"/>
                  </a:lnTo>
                  <a:lnTo>
                    <a:pt x="818533" y="3274530"/>
                  </a:lnTo>
                  <a:lnTo>
                    <a:pt x="4524" y="4270742"/>
                  </a:lnTo>
                  <a:lnTo>
                    <a:pt x="0" y="4270742"/>
                  </a:lnTo>
                  <a:close/>
                </a:path>
              </a:pathLst>
            </a:custGeom>
            <a:solidFill>
              <a:srgbClr val="1F7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 flipH="1">
              <a:off x="6652297" y="1641942"/>
              <a:ext cx="2581323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 rot="16200000" flipH="1">
              <a:off x="8697894" y="1908223"/>
              <a:ext cx="1587283" cy="977774"/>
            </a:xfrm>
            <a:custGeom>
              <a:avLst/>
              <a:gdLst>
                <a:gd name="connsiteX0" fmla="*/ 0 w 1573724"/>
                <a:gd name="connsiteY0" fmla="*/ 996212 h 996212"/>
                <a:gd name="connsiteX1" fmla="*/ 814009 w 1573724"/>
                <a:gd name="connsiteY1" fmla="*/ 0 h 996212"/>
                <a:gd name="connsiteX2" fmla="*/ 1573724 w 1573724"/>
                <a:gd name="connsiteY2" fmla="*/ 996212 h 996212"/>
                <a:gd name="connsiteX3" fmla="*/ 0 w 1573724"/>
                <a:gd name="connsiteY3" fmla="*/ 996212 h 9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724" h="996212">
                  <a:moveTo>
                    <a:pt x="0" y="996212"/>
                  </a:moveTo>
                  <a:lnTo>
                    <a:pt x="814009" y="0"/>
                  </a:lnTo>
                  <a:lnTo>
                    <a:pt x="1573724" y="996212"/>
                  </a:lnTo>
                  <a:lnTo>
                    <a:pt x="0" y="996212"/>
                  </a:lnTo>
                  <a:close/>
                </a:path>
              </a:pathLst>
            </a:custGeom>
            <a:solidFill>
              <a:srgbClr val="40ABDB"/>
            </a:solidFill>
            <a:ln>
              <a:solidFill>
                <a:srgbClr val="40A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>
              <a:grpSpLocks noChangeAspect="1"/>
            </p:cNvGrpSpPr>
            <p:nvPr/>
          </p:nvGrpSpPr>
          <p:grpSpPr>
            <a:xfrm>
              <a:off x="6241318" y="2157432"/>
              <a:ext cx="308903" cy="462008"/>
              <a:chOff x="-3686176" y="2768600"/>
              <a:chExt cx="498475" cy="725488"/>
            </a:xfrm>
          </p:grpSpPr>
          <p:sp>
            <p:nvSpPr>
              <p:cNvPr id="75" name="Freeform 36"/>
              <p:cNvSpPr>
                <a:spLocks/>
              </p:cNvSpPr>
              <p:nvPr/>
            </p:nvSpPr>
            <p:spPr bwMode="auto">
              <a:xfrm flipH="1">
                <a:off x="-3540126" y="3370263"/>
                <a:ext cx="206375" cy="123825"/>
              </a:xfrm>
              <a:custGeom>
                <a:avLst/>
                <a:gdLst>
                  <a:gd name="T0" fmla="*/ 73 w 80"/>
                  <a:gd name="T1" fmla="*/ 2 h 48"/>
                  <a:gd name="T2" fmla="*/ 44 w 80"/>
                  <a:gd name="T3" fmla="*/ 8 h 48"/>
                  <a:gd name="T4" fmla="*/ 40 w 80"/>
                  <a:gd name="T5" fmla="*/ 8 h 48"/>
                  <a:gd name="T6" fmla="*/ 36 w 80"/>
                  <a:gd name="T7" fmla="*/ 8 h 48"/>
                  <a:gd name="T8" fmla="*/ 7 w 80"/>
                  <a:gd name="T9" fmla="*/ 2 h 48"/>
                  <a:gd name="T10" fmla="*/ 0 w 80"/>
                  <a:gd name="T11" fmla="*/ 0 h 48"/>
                  <a:gd name="T12" fmla="*/ 0 w 80"/>
                  <a:gd name="T13" fmla="*/ 0 h 48"/>
                  <a:gd name="T14" fmla="*/ 40 w 80"/>
                  <a:gd name="T15" fmla="*/ 48 h 48"/>
                  <a:gd name="T16" fmla="*/ 80 w 80"/>
                  <a:gd name="T17" fmla="*/ 0 h 48"/>
                  <a:gd name="T18" fmla="*/ 80 w 80"/>
                  <a:gd name="T19" fmla="*/ 0 h 48"/>
                  <a:gd name="T20" fmla="*/ 73 w 80"/>
                  <a:gd name="T21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48">
                    <a:moveTo>
                      <a:pt x="73" y="2"/>
                    </a:moveTo>
                    <a:cubicBezTo>
                      <a:pt x="65" y="5"/>
                      <a:pt x="55" y="7"/>
                      <a:pt x="44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9" y="8"/>
                      <a:pt x="38" y="8"/>
                      <a:pt x="36" y="8"/>
                    </a:cubicBezTo>
                    <a:cubicBezTo>
                      <a:pt x="25" y="7"/>
                      <a:pt x="15" y="5"/>
                      <a:pt x="7" y="2"/>
                    </a:cubicBezTo>
                    <a:cubicBezTo>
                      <a:pt x="3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"/>
                      <a:pt x="13" y="48"/>
                      <a:pt x="40" y="48"/>
                    </a:cubicBezTo>
                    <a:cubicBezTo>
                      <a:pt x="67" y="48"/>
                      <a:pt x="80" y="27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7" y="1"/>
                      <a:pt x="7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76" name="Freeform 37"/>
              <p:cNvSpPr>
                <a:spLocks noEditPoints="1"/>
              </p:cNvSpPr>
              <p:nvPr/>
            </p:nvSpPr>
            <p:spPr bwMode="auto">
              <a:xfrm flipH="1">
                <a:off x="-3686176" y="2768600"/>
                <a:ext cx="498475" cy="581025"/>
              </a:xfrm>
              <a:custGeom>
                <a:avLst/>
                <a:gdLst>
                  <a:gd name="T0" fmla="*/ 96 w 192"/>
                  <a:gd name="T1" fmla="*/ 0 h 224"/>
                  <a:gd name="T2" fmla="*/ 0 w 192"/>
                  <a:gd name="T3" fmla="*/ 96 h 224"/>
                  <a:gd name="T4" fmla="*/ 48 w 192"/>
                  <a:gd name="T5" fmla="*/ 200 h 224"/>
                  <a:gd name="T6" fmla="*/ 67 w 192"/>
                  <a:gd name="T7" fmla="*/ 219 h 224"/>
                  <a:gd name="T8" fmla="*/ 90 w 192"/>
                  <a:gd name="T9" fmla="*/ 224 h 224"/>
                  <a:gd name="T10" fmla="*/ 96 w 192"/>
                  <a:gd name="T11" fmla="*/ 224 h 224"/>
                  <a:gd name="T12" fmla="*/ 125 w 192"/>
                  <a:gd name="T13" fmla="*/ 218 h 224"/>
                  <a:gd name="T14" fmla="*/ 144 w 192"/>
                  <a:gd name="T15" fmla="*/ 200 h 224"/>
                  <a:gd name="T16" fmla="*/ 192 w 192"/>
                  <a:gd name="T17" fmla="*/ 96 h 224"/>
                  <a:gd name="T18" fmla="*/ 96 w 192"/>
                  <a:gd name="T19" fmla="*/ 0 h 224"/>
                  <a:gd name="T20" fmla="*/ 113 w 192"/>
                  <a:gd name="T21" fmla="*/ 40 h 224"/>
                  <a:gd name="T22" fmla="*/ 31 w 192"/>
                  <a:gd name="T23" fmla="*/ 121 h 224"/>
                  <a:gd name="T24" fmla="*/ 31 w 192"/>
                  <a:gd name="T25" fmla="*/ 128 h 224"/>
                  <a:gd name="T26" fmla="*/ 24 w 192"/>
                  <a:gd name="T27" fmla="*/ 98 h 224"/>
                  <a:gd name="T28" fmla="*/ 99 w 192"/>
                  <a:gd name="T29" fmla="*/ 24 h 224"/>
                  <a:gd name="T30" fmla="*/ 160 w 192"/>
                  <a:gd name="T31" fmla="*/ 54 h 224"/>
                  <a:gd name="T32" fmla="*/ 113 w 192"/>
                  <a:gd name="T33" fmla="*/ 4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224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4"/>
                      <a:pt x="48" y="184"/>
                      <a:pt x="48" y="200"/>
                    </a:cubicBezTo>
                    <a:cubicBezTo>
                      <a:pt x="48" y="205"/>
                      <a:pt x="54" y="213"/>
                      <a:pt x="67" y="219"/>
                    </a:cubicBezTo>
                    <a:cubicBezTo>
                      <a:pt x="73" y="220"/>
                      <a:pt x="82" y="223"/>
                      <a:pt x="90" y="224"/>
                    </a:cubicBezTo>
                    <a:cubicBezTo>
                      <a:pt x="92" y="224"/>
                      <a:pt x="94" y="224"/>
                      <a:pt x="96" y="224"/>
                    </a:cubicBezTo>
                    <a:cubicBezTo>
                      <a:pt x="103" y="224"/>
                      <a:pt x="113" y="222"/>
                      <a:pt x="125" y="218"/>
                    </a:cubicBezTo>
                    <a:cubicBezTo>
                      <a:pt x="138" y="213"/>
                      <a:pt x="144" y="205"/>
                      <a:pt x="144" y="200"/>
                    </a:cubicBezTo>
                    <a:cubicBezTo>
                      <a:pt x="144" y="184"/>
                      <a:pt x="192" y="144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113" y="40"/>
                    </a:moveTo>
                    <a:cubicBezTo>
                      <a:pt x="68" y="40"/>
                      <a:pt x="31" y="76"/>
                      <a:pt x="31" y="121"/>
                    </a:cubicBezTo>
                    <a:cubicBezTo>
                      <a:pt x="31" y="123"/>
                      <a:pt x="31" y="126"/>
                      <a:pt x="31" y="128"/>
                    </a:cubicBezTo>
                    <a:cubicBezTo>
                      <a:pt x="27" y="119"/>
                      <a:pt x="24" y="109"/>
                      <a:pt x="24" y="98"/>
                    </a:cubicBezTo>
                    <a:cubicBezTo>
                      <a:pt x="24" y="57"/>
                      <a:pt x="58" y="24"/>
                      <a:pt x="99" y="24"/>
                    </a:cubicBezTo>
                    <a:cubicBezTo>
                      <a:pt x="124" y="24"/>
                      <a:pt x="146" y="36"/>
                      <a:pt x="160" y="54"/>
                    </a:cubicBezTo>
                    <a:cubicBezTo>
                      <a:pt x="147" y="45"/>
                      <a:pt x="131" y="40"/>
                      <a:pt x="11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sp>
          <p:nvSpPr>
            <p:cNvPr id="77" name="任意多边形 76"/>
            <p:cNvSpPr/>
            <p:nvPr/>
          </p:nvSpPr>
          <p:spPr>
            <a:xfrm rot="5400000">
              <a:off x="1176308" y="3927753"/>
              <a:ext cx="1587284" cy="977773"/>
            </a:xfrm>
            <a:custGeom>
              <a:avLst/>
              <a:gdLst>
                <a:gd name="connsiteX0" fmla="*/ 0 w 1573724"/>
                <a:gd name="connsiteY0" fmla="*/ 996212 h 996212"/>
                <a:gd name="connsiteX1" fmla="*/ 814009 w 1573724"/>
                <a:gd name="connsiteY1" fmla="*/ 0 h 996212"/>
                <a:gd name="connsiteX2" fmla="*/ 1573724 w 1573724"/>
                <a:gd name="connsiteY2" fmla="*/ 996212 h 996212"/>
                <a:gd name="connsiteX3" fmla="*/ 0 w 1573724"/>
                <a:gd name="connsiteY3" fmla="*/ 996212 h 9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724" h="996212">
                  <a:moveTo>
                    <a:pt x="0" y="996212"/>
                  </a:moveTo>
                  <a:lnTo>
                    <a:pt x="814009" y="0"/>
                  </a:lnTo>
                  <a:lnTo>
                    <a:pt x="1573724" y="996212"/>
                  </a:lnTo>
                  <a:lnTo>
                    <a:pt x="0" y="996212"/>
                  </a:lnTo>
                  <a:close/>
                </a:path>
              </a:pathLst>
            </a:custGeom>
            <a:solidFill>
              <a:srgbClr val="40ABDB"/>
            </a:solidFill>
            <a:ln>
              <a:solidFill>
                <a:srgbClr val="40A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 rot="5400000">
              <a:off x="680294" y="4413771"/>
              <a:ext cx="1596105" cy="5434"/>
            </a:xfrm>
            <a:custGeom>
              <a:avLst/>
              <a:gdLst>
                <a:gd name="connsiteX0" fmla="*/ 0 w 1582470"/>
                <a:gd name="connsiteY0" fmla="*/ 5536 h 5536"/>
                <a:gd name="connsiteX1" fmla="*/ 4524 w 1582470"/>
                <a:gd name="connsiteY1" fmla="*/ 0 h 5536"/>
                <a:gd name="connsiteX2" fmla="*/ 1578248 w 1582470"/>
                <a:gd name="connsiteY2" fmla="*/ 0 h 5536"/>
                <a:gd name="connsiteX3" fmla="*/ 1582470 w 1582470"/>
                <a:gd name="connsiteY3" fmla="*/ 5536 h 5536"/>
                <a:gd name="connsiteX4" fmla="*/ 0 w 1582470"/>
                <a:gd name="connsiteY4" fmla="*/ 5536 h 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470" h="5536">
                  <a:moveTo>
                    <a:pt x="0" y="5536"/>
                  </a:moveTo>
                  <a:lnTo>
                    <a:pt x="4524" y="0"/>
                  </a:lnTo>
                  <a:lnTo>
                    <a:pt x="1578248" y="0"/>
                  </a:lnTo>
                  <a:lnTo>
                    <a:pt x="1582470" y="5536"/>
                  </a:lnTo>
                  <a:lnTo>
                    <a:pt x="0" y="5536"/>
                  </a:lnTo>
                  <a:close/>
                </a:path>
              </a:pathLst>
            </a:custGeom>
            <a:solidFill>
              <a:srgbClr val="40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 rot="5400000">
              <a:off x="2778859" y="2320639"/>
              <a:ext cx="1596105" cy="4191696"/>
            </a:xfrm>
            <a:custGeom>
              <a:avLst/>
              <a:gdLst>
                <a:gd name="connsiteX0" fmla="*/ 0 w 1582470"/>
                <a:gd name="connsiteY0" fmla="*/ 4270742 h 4270742"/>
                <a:gd name="connsiteX1" fmla="*/ 0 w 1582470"/>
                <a:gd name="connsiteY1" fmla="*/ 901992 h 4270742"/>
                <a:gd name="connsiteX2" fmla="*/ 791235 w 1582470"/>
                <a:gd name="connsiteY2" fmla="*/ 0 h 4270742"/>
                <a:gd name="connsiteX3" fmla="*/ 1582470 w 1582470"/>
                <a:gd name="connsiteY3" fmla="*/ 901992 h 4270742"/>
                <a:gd name="connsiteX4" fmla="*/ 1582470 w 1582470"/>
                <a:gd name="connsiteY4" fmla="*/ 4270742 h 4270742"/>
                <a:gd name="connsiteX5" fmla="*/ 1578248 w 1582470"/>
                <a:gd name="connsiteY5" fmla="*/ 4270742 h 4270742"/>
                <a:gd name="connsiteX6" fmla="*/ 818533 w 1582470"/>
                <a:gd name="connsiteY6" fmla="*/ 3274530 h 4270742"/>
                <a:gd name="connsiteX7" fmla="*/ 4524 w 1582470"/>
                <a:gd name="connsiteY7" fmla="*/ 4270742 h 4270742"/>
                <a:gd name="connsiteX8" fmla="*/ 0 w 1582470"/>
                <a:gd name="connsiteY8" fmla="*/ 4270742 h 42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2470" h="4270742">
                  <a:moveTo>
                    <a:pt x="0" y="4270742"/>
                  </a:moveTo>
                  <a:lnTo>
                    <a:pt x="0" y="901992"/>
                  </a:lnTo>
                  <a:lnTo>
                    <a:pt x="791235" y="0"/>
                  </a:lnTo>
                  <a:lnTo>
                    <a:pt x="1582470" y="901992"/>
                  </a:lnTo>
                  <a:lnTo>
                    <a:pt x="1582470" y="4270742"/>
                  </a:lnTo>
                  <a:lnTo>
                    <a:pt x="1578248" y="4270742"/>
                  </a:lnTo>
                  <a:lnTo>
                    <a:pt x="818533" y="3274530"/>
                  </a:lnTo>
                  <a:lnTo>
                    <a:pt x="4524" y="4270742"/>
                  </a:lnTo>
                  <a:lnTo>
                    <a:pt x="0" y="4270742"/>
                  </a:lnTo>
                  <a:close/>
                </a:path>
              </a:pathLst>
            </a:custGeom>
            <a:solidFill>
              <a:srgbClr val="1F7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341670" y="3648592"/>
              <a:ext cx="2581323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请输入文本请输入文本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请输入文本请输入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119"/>
            <p:cNvSpPr>
              <a:spLocks/>
            </p:cNvSpPr>
            <p:nvPr/>
          </p:nvSpPr>
          <p:spPr bwMode="auto">
            <a:xfrm flipH="1">
              <a:off x="4887968" y="4169498"/>
              <a:ext cx="432158" cy="407093"/>
            </a:xfrm>
            <a:custGeom>
              <a:avLst/>
              <a:gdLst>
                <a:gd name="T0" fmla="*/ 195 w 269"/>
                <a:gd name="T1" fmla="*/ 0 h 247"/>
                <a:gd name="T2" fmla="*/ 192 w 269"/>
                <a:gd name="T3" fmla="*/ 0 h 247"/>
                <a:gd name="T4" fmla="*/ 144 w 269"/>
                <a:gd name="T5" fmla="*/ 24 h 247"/>
                <a:gd name="T6" fmla="*/ 21 w 269"/>
                <a:gd name="T7" fmla="*/ 150 h 247"/>
                <a:gd name="T8" fmla="*/ 21 w 269"/>
                <a:gd name="T9" fmla="*/ 230 h 247"/>
                <a:gd name="T10" fmla="*/ 60 w 269"/>
                <a:gd name="T11" fmla="*/ 247 h 247"/>
                <a:gd name="T12" fmla="*/ 99 w 269"/>
                <a:gd name="T13" fmla="*/ 230 h 247"/>
                <a:gd name="T14" fmla="*/ 217 w 269"/>
                <a:gd name="T15" fmla="*/ 111 h 247"/>
                <a:gd name="T16" fmla="*/ 223 w 269"/>
                <a:gd name="T17" fmla="*/ 47 h 247"/>
                <a:gd name="T18" fmla="*/ 197 w 269"/>
                <a:gd name="T19" fmla="*/ 37 h 247"/>
                <a:gd name="T20" fmla="*/ 161 w 269"/>
                <a:gd name="T21" fmla="*/ 53 h 247"/>
                <a:gd name="T22" fmla="*/ 46 w 269"/>
                <a:gd name="T23" fmla="*/ 170 h 247"/>
                <a:gd name="T24" fmla="*/ 46 w 269"/>
                <a:gd name="T25" fmla="*/ 182 h 247"/>
                <a:gd name="T26" fmla="*/ 52 w 269"/>
                <a:gd name="T27" fmla="*/ 184 h 247"/>
                <a:gd name="T28" fmla="*/ 57 w 269"/>
                <a:gd name="T29" fmla="*/ 182 h 247"/>
                <a:gd name="T30" fmla="*/ 172 w 269"/>
                <a:gd name="T31" fmla="*/ 65 h 247"/>
                <a:gd name="T32" fmla="*/ 197 w 269"/>
                <a:gd name="T33" fmla="*/ 53 h 247"/>
                <a:gd name="T34" fmla="*/ 211 w 269"/>
                <a:gd name="T35" fmla="*/ 59 h 247"/>
                <a:gd name="T36" fmla="*/ 205 w 269"/>
                <a:gd name="T37" fmla="*/ 99 h 247"/>
                <a:gd name="T38" fmla="*/ 88 w 269"/>
                <a:gd name="T39" fmla="*/ 219 h 247"/>
                <a:gd name="T40" fmla="*/ 60 w 269"/>
                <a:gd name="T41" fmla="*/ 231 h 247"/>
                <a:gd name="T42" fmla="*/ 32 w 269"/>
                <a:gd name="T43" fmla="*/ 219 h 247"/>
                <a:gd name="T44" fmla="*/ 32 w 269"/>
                <a:gd name="T45" fmla="*/ 162 h 247"/>
                <a:gd name="T46" fmla="*/ 156 w 269"/>
                <a:gd name="T47" fmla="*/ 35 h 247"/>
                <a:gd name="T48" fmla="*/ 193 w 269"/>
                <a:gd name="T49" fmla="*/ 16 h 247"/>
                <a:gd name="T50" fmla="*/ 195 w 269"/>
                <a:gd name="T51" fmla="*/ 16 h 247"/>
                <a:gd name="T52" fmla="*/ 234 w 269"/>
                <a:gd name="T53" fmla="*/ 36 h 247"/>
                <a:gd name="T54" fmla="*/ 253 w 269"/>
                <a:gd name="T55" fmla="*/ 77 h 247"/>
                <a:gd name="T56" fmla="*/ 234 w 269"/>
                <a:gd name="T57" fmla="*/ 116 h 247"/>
                <a:gd name="T58" fmla="*/ 165 w 269"/>
                <a:gd name="T59" fmla="*/ 186 h 247"/>
                <a:gd name="T60" fmla="*/ 165 w 269"/>
                <a:gd name="T61" fmla="*/ 198 h 247"/>
                <a:gd name="T62" fmla="*/ 171 w 269"/>
                <a:gd name="T63" fmla="*/ 200 h 247"/>
                <a:gd name="T64" fmla="*/ 176 w 269"/>
                <a:gd name="T65" fmla="*/ 198 h 247"/>
                <a:gd name="T66" fmla="*/ 244 w 269"/>
                <a:gd name="T67" fmla="*/ 128 h 247"/>
                <a:gd name="T68" fmla="*/ 269 w 269"/>
                <a:gd name="T69" fmla="*/ 78 h 247"/>
                <a:gd name="T70" fmla="*/ 245 w 269"/>
                <a:gd name="T71" fmla="*/ 24 h 247"/>
                <a:gd name="T72" fmla="*/ 195 w 269"/>
                <a:gd name="T7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4" name="Freeform 89"/>
            <p:cNvSpPr>
              <a:spLocks noEditPoints="1"/>
            </p:cNvSpPr>
            <p:nvPr/>
          </p:nvSpPr>
          <p:spPr bwMode="auto">
            <a:xfrm flipH="1">
              <a:off x="6160788" y="4264341"/>
              <a:ext cx="462427" cy="264158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4709366" y="2520760"/>
              <a:ext cx="2019008" cy="1761392"/>
            </a:xfrm>
            <a:prstGeom prst="diamond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-8"/>
            <a:ext cx="8040216" cy="980733"/>
            <a:chOff x="0" y="-8"/>
            <a:chExt cx="8040216" cy="980733"/>
          </a:xfrm>
        </p:grpSpPr>
        <p:sp>
          <p:nvSpPr>
            <p:cNvPr id="50" name="直角三角形 49"/>
            <p:cNvSpPr/>
            <p:nvPr/>
          </p:nvSpPr>
          <p:spPr>
            <a:xfrm flipV="1">
              <a:off x="0" y="-8"/>
              <a:ext cx="8040216" cy="980733"/>
            </a:xfrm>
            <a:prstGeom prst="rtTriangle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4094" y="108391"/>
              <a:ext cx="4333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 击 添 加 标 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31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solidFill>
          <a:srgbClr val="0E5671"/>
        </a:solidFill>
        <a:ln>
          <a:noFill/>
        </a:ln>
      </a:spPr>
      <a:bodyPr rtlCol="0" anchor="ctr"/>
      <a:lstStyle>
        <a:defPPr marL="457200" indent="-457200">
          <a:buFont typeface="Wingdings" panose="05000000000000000000" pitchFamily="2" charset="2"/>
          <a:buChar char="l"/>
          <a:defRPr sz="3200" dirty="0">
            <a:latin typeface="华文琥珀" panose="02010800040101010101" pitchFamily="2" charset="-122"/>
            <a:ea typeface="华文琥珀" panose="0201080004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经营管理部">
  <a:themeElements>
    <a:clrScheme name="1_经营管理部 1">
      <a:dk1>
        <a:srgbClr val="000000"/>
      </a:dk1>
      <a:lt1>
        <a:srgbClr val="FFFFFF"/>
      </a:lt1>
      <a:dk2>
        <a:srgbClr val="000000"/>
      </a:dk2>
      <a:lt2>
        <a:srgbClr val="003F56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256885"/>
      </a:hlink>
      <a:folHlink>
        <a:srgbClr val="6CAAC0"/>
      </a:folHlink>
    </a:clrScheme>
    <a:fontScheme name="1_经营管理部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525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525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经营管理部 1">
        <a:dk1>
          <a:srgbClr val="000000"/>
        </a:dk1>
        <a:lt1>
          <a:srgbClr val="FFFFFF"/>
        </a:lt1>
        <a:dk2>
          <a:srgbClr val="000000"/>
        </a:dk2>
        <a:lt2>
          <a:srgbClr val="003F56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营管理部 2">
        <a:dk1>
          <a:srgbClr val="000000"/>
        </a:dk1>
        <a:lt1>
          <a:srgbClr val="D6CBC2"/>
        </a:lt1>
        <a:dk2>
          <a:srgbClr val="000000"/>
        </a:dk2>
        <a:lt2>
          <a:srgbClr val="09BAFF"/>
        </a:lt2>
        <a:accent1>
          <a:srgbClr val="FFFFFF"/>
        </a:accent1>
        <a:accent2>
          <a:srgbClr val="003F56"/>
        </a:accent2>
        <a:accent3>
          <a:srgbClr val="E8E2DD"/>
        </a:accent3>
        <a:accent4>
          <a:srgbClr val="000000"/>
        </a:accent4>
        <a:accent5>
          <a:srgbClr val="FFFFFF"/>
        </a:accent5>
        <a:accent6>
          <a:srgbClr val="00384D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营管理部 3">
        <a:dk1>
          <a:srgbClr val="09BAFF"/>
        </a:dk1>
        <a:lt1>
          <a:srgbClr val="FFFFFF"/>
        </a:lt1>
        <a:dk2>
          <a:srgbClr val="003F56"/>
        </a:dk2>
        <a:lt2>
          <a:srgbClr val="FFFFFF"/>
        </a:lt2>
        <a:accent1>
          <a:srgbClr val="FFFFFF"/>
        </a:accent1>
        <a:accent2>
          <a:srgbClr val="B2D2DE"/>
        </a:accent2>
        <a:accent3>
          <a:srgbClr val="AAAFB4"/>
        </a:accent3>
        <a:accent4>
          <a:srgbClr val="DADADA"/>
        </a:accent4>
        <a:accent5>
          <a:srgbClr val="FFFFFF"/>
        </a:accent5>
        <a:accent6>
          <a:srgbClr val="A1BEC9"/>
        </a:accent6>
        <a:hlink>
          <a:srgbClr val="6CAAC0"/>
        </a:hlink>
        <a:folHlink>
          <a:srgbClr val="2568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营管理部 4">
        <a:dk1>
          <a:srgbClr val="FF960C"/>
        </a:dk1>
        <a:lt1>
          <a:srgbClr val="FFFFFF"/>
        </a:lt1>
        <a:dk2>
          <a:srgbClr val="003F56"/>
        </a:dk2>
        <a:lt2>
          <a:srgbClr val="FFFFFF"/>
        </a:lt2>
        <a:accent1>
          <a:srgbClr val="FFFFFF"/>
        </a:accent1>
        <a:accent2>
          <a:srgbClr val="B2D2DE"/>
        </a:accent2>
        <a:accent3>
          <a:srgbClr val="AAAFB4"/>
        </a:accent3>
        <a:accent4>
          <a:srgbClr val="DADADA"/>
        </a:accent4>
        <a:accent5>
          <a:srgbClr val="FFFFFF"/>
        </a:accent5>
        <a:accent6>
          <a:srgbClr val="A1BEC9"/>
        </a:accent6>
        <a:hlink>
          <a:srgbClr val="6CAAC0"/>
        </a:hlink>
        <a:folHlink>
          <a:srgbClr val="2568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经营管理部">
  <a:themeElements>
    <a:clrScheme name="1_经营管理部 1">
      <a:dk1>
        <a:srgbClr val="000000"/>
      </a:dk1>
      <a:lt1>
        <a:srgbClr val="FFFFFF"/>
      </a:lt1>
      <a:dk2>
        <a:srgbClr val="000000"/>
      </a:dk2>
      <a:lt2>
        <a:srgbClr val="003F56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256885"/>
      </a:hlink>
      <a:folHlink>
        <a:srgbClr val="6CAAC0"/>
      </a:folHlink>
    </a:clrScheme>
    <a:fontScheme name="1_经营管理部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525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525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经营管理部 1">
        <a:dk1>
          <a:srgbClr val="000000"/>
        </a:dk1>
        <a:lt1>
          <a:srgbClr val="FFFFFF"/>
        </a:lt1>
        <a:dk2>
          <a:srgbClr val="000000"/>
        </a:dk2>
        <a:lt2>
          <a:srgbClr val="003F56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营管理部 2">
        <a:dk1>
          <a:srgbClr val="000000"/>
        </a:dk1>
        <a:lt1>
          <a:srgbClr val="D6CBC2"/>
        </a:lt1>
        <a:dk2>
          <a:srgbClr val="000000"/>
        </a:dk2>
        <a:lt2>
          <a:srgbClr val="09BAFF"/>
        </a:lt2>
        <a:accent1>
          <a:srgbClr val="FFFFFF"/>
        </a:accent1>
        <a:accent2>
          <a:srgbClr val="003F56"/>
        </a:accent2>
        <a:accent3>
          <a:srgbClr val="E8E2DD"/>
        </a:accent3>
        <a:accent4>
          <a:srgbClr val="000000"/>
        </a:accent4>
        <a:accent5>
          <a:srgbClr val="FFFFFF"/>
        </a:accent5>
        <a:accent6>
          <a:srgbClr val="00384D"/>
        </a:accent6>
        <a:hlink>
          <a:srgbClr val="256885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经营管理部 3">
        <a:dk1>
          <a:srgbClr val="09BAFF"/>
        </a:dk1>
        <a:lt1>
          <a:srgbClr val="FFFFFF"/>
        </a:lt1>
        <a:dk2>
          <a:srgbClr val="003F56"/>
        </a:dk2>
        <a:lt2>
          <a:srgbClr val="FFFFFF"/>
        </a:lt2>
        <a:accent1>
          <a:srgbClr val="FFFFFF"/>
        </a:accent1>
        <a:accent2>
          <a:srgbClr val="B2D2DE"/>
        </a:accent2>
        <a:accent3>
          <a:srgbClr val="AAAFB4"/>
        </a:accent3>
        <a:accent4>
          <a:srgbClr val="DADADA"/>
        </a:accent4>
        <a:accent5>
          <a:srgbClr val="FFFFFF"/>
        </a:accent5>
        <a:accent6>
          <a:srgbClr val="A1BEC9"/>
        </a:accent6>
        <a:hlink>
          <a:srgbClr val="6CAAC0"/>
        </a:hlink>
        <a:folHlink>
          <a:srgbClr val="2568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经营管理部 4">
        <a:dk1>
          <a:srgbClr val="FF960C"/>
        </a:dk1>
        <a:lt1>
          <a:srgbClr val="FFFFFF"/>
        </a:lt1>
        <a:dk2>
          <a:srgbClr val="003F56"/>
        </a:dk2>
        <a:lt2>
          <a:srgbClr val="FFFFFF"/>
        </a:lt2>
        <a:accent1>
          <a:srgbClr val="FFFFFF"/>
        </a:accent1>
        <a:accent2>
          <a:srgbClr val="B2D2DE"/>
        </a:accent2>
        <a:accent3>
          <a:srgbClr val="AAAFB4"/>
        </a:accent3>
        <a:accent4>
          <a:srgbClr val="DADADA"/>
        </a:accent4>
        <a:accent5>
          <a:srgbClr val="FFFFFF"/>
        </a:accent5>
        <a:accent6>
          <a:srgbClr val="A1BEC9"/>
        </a:accent6>
        <a:hlink>
          <a:srgbClr val="6CAAC0"/>
        </a:hlink>
        <a:folHlink>
          <a:srgbClr val="2568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9024</TotalTime>
  <Words>577</Words>
  <Application>Microsoft Office PowerPoint</Application>
  <PresentationFormat>自定义</PresentationFormat>
  <Paragraphs>129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切片</vt:lpstr>
      <vt:lpstr>1_经营管理部</vt:lpstr>
      <vt:lpstr>2_经营管理部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Administrator</cp:lastModifiedBy>
  <cp:revision>363</cp:revision>
  <dcterms:created xsi:type="dcterms:W3CDTF">2015-01-15T01:21:13Z</dcterms:created>
  <dcterms:modified xsi:type="dcterms:W3CDTF">2016-07-06T15:38:01Z</dcterms:modified>
</cp:coreProperties>
</file>