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4660"/>
  </p:normalViewPr>
  <p:slideViewPr>
    <p:cSldViewPr>
      <p:cViewPr>
        <p:scale>
          <a:sx n="71" d="100"/>
          <a:sy n="71" d="100"/>
        </p:scale>
        <p:origin x="-116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&#28120;&#23453;\5\&#34920;&#26684;&#2020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2831445452420993"/>
          <c:y val="0.16583978231274468"/>
        </c:manualLayout>
      </c:layout>
      <c:overlay val="0"/>
      <c:txPr>
        <a:bodyPr/>
        <a:lstStyle/>
        <a:p>
          <a:pPr>
            <a:defRPr>
              <a:solidFill>
                <a:schemeClr val="accent2"/>
              </a:solidFill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1.7373692200605081E-2"/>
          <c:y val="0.14507467661138812"/>
          <c:w val="0.98262630779939497"/>
          <c:h val="0.77657271082649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'（五）'!$B$10</c:f>
              <c:strCache>
                <c:ptCount val="1"/>
                <c:pt idx="0">
                  <c:v>本月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accent1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'（五）'!$A$11:$A$18</c:f>
              <c:strCache>
                <c:ptCount val="8"/>
                <c:pt idx="0">
                  <c:v>第一项</c:v>
                </c:pt>
                <c:pt idx="1">
                  <c:v>第二项</c:v>
                </c:pt>
                <c:pt idx="2">
                  <c:v>第三项</c:v>
                </c:pt>
                <c:pt idx="3">
                  <c:v>第四项</c:v>
                </c:pt>
                <c:pt idx="4">
                  <c:v>第五项</c:v>
                </c:pt>
                <c:pt idx="5">
                  <c:v>第六项</c:v>
                </c:pt>
                <c:pt idx="6">
                  <c:v>第七项</c:v>
                </c:pt>
                <c:pt idx="7">
                  <c:v>第八项</c:v>
                </c:pt>
              </c:strCache>
            </c:strRef>
          </c:cat>
          <c:val>
            <c:numRef>
              <c:f>'（五）'!$B$11:$B$18</c:f>
              <c:numCache>
                <c:formatCode>0.00_ </c:formatCode>
                <c:ptCount val="8"/>
                <c:pt idx="0">
                  <c:v>2431.7782000000002</c:v>
                </c:pt>
                <c:pt idx="1">
                  <c:v>1380.9616000000001</c:v>
                </c:pt>
                <c:pt idx="2">
                  <c:v>1039.3065999999999</c:v>
                </c:pt>
                <c:pt idx="3">
                  <c:v>525.3442</c:v>
                </c:pt>
                <c:pt idx="4">
                  <c:v>509.22800000000001</c:v>
                </c:pt>
                <c:pt idx="5">
                  <c:v>1123.7360000000001</c:v>
                </c:pt>
                <c:pt idx="6">
                  <c:v>245.548</c:v>
                </c:pt>
                <c:pt idx="7">
                  <c:v>27.832000000000001</c:v>
                </c:pt>
              </c:numCache>
            </c:numRef>
          </c:val>
        </c:ser>
        <c:ser>
          <c:idx val="1"/>
          <c:order val="1"/>
          <c:tx>
            <c:strRef>
              <c:f>'（五）'!$C$10</c:f>
              <c:strCache>
                <c:ptCount val="1"/>
                <c:pt idx="0">
                  <c:v>去年同期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accent2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'（五）'!$A$11:$A$18</c:f>
              <c:strCache>
                <c:ptCount val="8"/>
                <c:pt idx="0">
                  <c:v>第一项</c:v>
                </c:pt>
                <c:pt idx="1">
                  <c:v>第二项</c:v>
                </c:pt>
                <c:pt idx="2">
                  <c:v>第三项</c:v>
                </c:pt>
                <c:pt idx="3">
                  <c:v>第四项</c:v>
                </c:pt>
                <c:pt idx="4">
                  <c:v>第五项</c:v>
                </c:pt>
                <c:pt idx="5">
                  <c:v>第六项</c:v>
                </c:pt>
                <c:pt idx="6">
                  <c:v>第七项</c:v>
                </c:pt>
                <c:pt idx="7">
                  <c:v>第八项</c:v>
                </c:pt>
              </c:strCache>
            </c:strRef>
          </c:cat>
          <c:val>
            <c:numRef>
              <c:f>'（五）'!$C$11:$C$18</c:f>
              <c:numCache>
                <c:formatCode>0.00_ </c:formatCode>
                <c:ptCount val="8"/>
                <c:pt idx="0">
                  <c:v>2329.3904000000002</c:v>
                </c:pt>
                <c:pt idx="1">
                  <c:v>1215.2264</c:v>
                </c:pt>
                <c:pt idx="2">
                  <c:v>1100.28</c:v>
                </c:pt>
                <c:pt idx="3">
                  <c:v>406.87439999999998</c:v>
                </c:pt>
                <c:pt idx="4">
                  <c:v>393.06</c:v>
                </c:pt>
                <c:pt idx="5">
                  <c:v>1071.4559999999999</c:v>
                </c:pt>
                <c:pt idx="6">
                  <c:v>362.82</c:v>
                </c:pt>
                <c:pt idx="7">
                  <c:v>95.18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3153664"/>
        <c:axId val="23159552"/>
      </c:barChart>
      <c:catAx>
        <c:axId val="2315366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tx2"/>
                </a:solidFill>
              </a:defRPr>
            </a:pPr>
            <a:endParaRPr lang="zh-CN"/>
          </a:p>
        </c:txPr>
        <c:crossAx val="23159552"/>
        <c:crosses val="autoZero"/>
        <c:auto val="1"/>
        <c:lblAlgn val="ctr"/>
        <c:lblOffset val="100"/>
        <c:noMultiLvlLbl val="0"/>
      </c:catAx>
      <c:valAx>
        <c:axId val="23159552"/>
        <c:scaling>
          <c:orientation val="minMax"/>
        </c:scaling>
        <c:delete val="1"/>
        <c:axPos val="l"/>
        <c:numFmt formatCode="0.00_ " sourceLinked="1"/>
        <c:majorTickMark val="out"/>
        <c:minorTickMark val="none"/>
        <c:tickLblPos val="nextTo"/>
        <c:crossAx val="231536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9949426117404582"/>
          <c:y val="0.2550379974364374"/>
          <c:w val="0.15240595789547257"/>
          <c:h val="4.534695149958462E-2"/>
        </c:manualLayout>
      </c:layout>
      <c:overlay val="0"/>
      <c:txPr>
        <a:bodyPr/>
        <a:lstStyle/>
        <a:p>
          <a:pPr>
            <a:defRPr>
              <a:solidFill>
                <a:schemeClr val="accent2"/>
              </a:solidFill>
            </a:defRPr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21D6C-42E2-4D6B-B9F2-1C4A5999392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C04E4-14CD-4275-A0C4-9E266A4F5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1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封面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C04E4-14CD-4275-A0C4-9E266A4F59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984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C04E4-14CD-4275-A0C4-9E266A4F59F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42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过渡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C04E4-14CD-4275-A0C4-9E266A4F59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283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C04E4-14CD-4275-A0C4-9E266A4F59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186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C04E4-14CD-4275-A0C4-9E266A4F59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64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C04E4-14CD-4275-A0C4-9E266A4F59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165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封底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C04E4-14CD-4275-A0C4-9E266A4F59F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98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1916832"/>
            <a:ext cx="1728192" cy="1728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411760" y="3717032"/>
            <a:ext cx="1728192" cy="1728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627784" y="2132856"/>
            <a:ext cx="1512168" cy="151216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27584" y="3717032"/>
            <a:ext cx="1512168" cy="151216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7596336" y="332656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LOGO</a:t>
            </a:r>
            <a:endParaRPr lang="zh-CN" altLang="en-US" b="1" dirty="0"/>
          </a:p>
        </p:txBody>
      </p:sp>
      <p:sp>
        <p:nvSpPr>
          <p:cNvPr id="34" name="平行四边形 33"/>
          <p:cNvSpPr/>
          <p:nvPr/>
        </p:nvSpPr>
        <p:spPr>
          <a:xfrm>
            <a:off x="7452320" y="6309320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524328" y="6335742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第</a:t>
            </a:r>
            <a:r>
              <a:rPr lang="en-US" altLang="zh-CN" sz="1100" dirty="0" smtClean="0">
                <a:solidFill>
                  <a:schemeClr val="bg1"/>
                </a:solidFill>
              </a:rPr>
              <a:t>&lt;#&gt;</a:t>
            </a:r>
            <a:r>
              <a:rPr lang="zh-CN" altLang="en-US" sz="1100" dirty="0" smtClean="0">
                <a:solidFill>
                  <a:schemeClr val="bg1"/>
                </a:solidFill>
              </a:rPr>
              <a:t>页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6" name="平行四边形 35"/>
          <p:cNvSpPr/>
          <p:nvPr/>
        </p:nvSpPr>
        <p:spPr>
          <a:xfrm>
            <a:off x="251520" y="548680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平行四边形 37"/>
          <p:cNvSpPr/>
          <p:nvPr/>
        </p:nvSpPr>
        <p:spPr>
          <a:xfrm>
            <a:off x="4860032" y="6309320"/>
            <a:ext cx="2555776" cy="288032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660232" y="63357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accent2"/>
                </a:solidFill>
              </a:rPr>
              <a:t>封面页</a:t>
            </a:r>
            <a:endParaRPr lang="zh-CN" altLang="en-US" sz="1100" dirty="0">
              <a:solidFill>
                <a:schemeClr val="accent2"/>
              </a:solidFill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1763688" y="548680"/>
            <a:ext cx="2555776" cy="288032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316095" y="2708920"/>
            <a:ext cx="4288353" cy="2066746"/>
            <a:chOff x="4748143" y="2780928"/>
            <a:chExt cx="4288353" cy="2066746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860032" y="4149080"/>
              <a:ext cx="3960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748143" y="2780928"/>
              <a:ext cx="42883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accent2"/>
                  </a:solidFill>
                </a:rPr>
                <a:t>这里输入标题</a:t>
              </a:r>
              <a:endParaRPr lang="en-US" altLang="zh-CN" sz="4000" b="1" dirty="0" smtClean="0">
                <a:solidFill>
                  <a:schemeClr val="accent2"/>
                </a:solidFill>
              </a:endParaRPr>
            </a:p>
            <a:p>
              <a:r>
                <a:rPr lang="zh-CN" altLang="en-US" sz="4000" b="1" dirty="0" smtClean="0">
                  <a:solidFill>
                    <a:schemeClr val="accent2"/>
                  </a:solidFill>
                </a:rPr>
                <a:t>标题太长两行也行</a:t>
              </a:r>
              <a:endParaRPr lang="zh-CN" altLang="en-US" sz="4000" b="1" dirty="0">
                <a:solidFill>
                  <a:schemeClr val="accent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48143" y="4221088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/>
                  </a:solidFill>
                </a:rPr>
                <a:t>这里输入单位名称</a:t>
              </a:r>
              <a:endParaRPr lang="zh-CN" altLang="en-US" sz="1600" b="1" dirty="0">
                <a:solidFill>
                  <a:schemeClr val="accent2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48143" y="4509120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2"/>
                  </a:solidFill>
                </a:rPr>
                <a:t>演讲</a:t>
              </a:r>
              <a:r>
                <a:rPr lang="zh-CN" altLang="en-US" sz="1600" b="1" dirty="0" smtClean="0">
                  <a:solidFill>
                    <a:schemeClr val="accent2"/>
                  </a:solidFill>
                </a:rPr>
                <a:t>者：某某某</a:t>
              </a:r>
              <a:endParaRPr lang="zh-CN" altLang="en-US" sz="16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95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107504" y="548680"/>
            <a:ext cx="3491880" cy="1008112"/>
          </a:xfrm>
          <a:prstGeom prst="parallelogram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>
            <a:off x="1547664" y="1052736"/>
            <a:ext cx="2448272" cy="64807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33085" y="112474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目录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775669" y="2564904"/>
            <a:ext cx="3596531" cy="2880320"/>
            <a:chOff x="2051720" y="2708920"/>
            <a:chExt cx="3596531" cy="288032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131840" y="2708920"/>
              <a:ext cx="0" cy="2880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51720" y="270892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accent2"/>
                  </a:solidFill>
                </a:rPr>
                <a:t>第一章</a:t>
              </a:r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51720" y="30689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accent2"/>
                  </a:solidFill>
                </a:rPr>
                <a:t>第二章</a:t>
              </a:r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51720" y="342900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accent2"/>
                  </a:solidFill>
                </a:rPr>
                <a:t>第三章</a:t>
              </a:r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51720" y="378904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accent2"/>
                  </a:solidFill>
                </a:rPr>
                <a:t>第四章</a:t>
              </a:r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51720" y="414908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accent2"/>
                  </a:solidFill>
                </a:rPr>
                <a:t>第五章</a:t>
              </a:r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450912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accent2"/>
                  </a:solidFill>
                </a:rPr>
                <a:t>第六章</a:t>
              </a:r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51720" y="48691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accent2"/>
                  </a:solidFill>
                </a:rPr>
                <a:t>第七章</a:t>
              </a:r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51720" y="522920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accent2"/>
                  </a:solidFill>
                </a:rPr>
                <a:t>第八章</a:t>
              </a:r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11741" y="2708920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accent2"/>
                  </a:solidFill>
                </a:rPr>
                <a:t>这里输入第一章的标题</a:t>
              </a:r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11741" y="3068960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</a:rPr>
                <a:t>这里输入</a:t>
              </a:r>
              <a:r>
                <a:rPr lang="zh-CN" altLang="en-US" sz="1600" dirty="0" smtClean="0">
                  <a:solidFill>
                    <a:schemeClr val="accent2"/>
                  </a:solidFill>
                </a:rPr>
                <a:t>第二章</a:t>
              </a:r>
              <a:r>
                <a:rPr lang="zh-CN" altLang="en-US" sz="1600" dirty="0">
                  <a:solidFill>
                    <a:schemeClr val="accent2"/>
                  </a:solidFill>
                </a:rPr>
                <a:t>的标题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11741" y="3429000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</a:rPr>
                <a:t>这里输入</a:t>
              </a:r>
              <a:r>
                <a:rPr lang="zh-CN" altLang="en-US" sz="1600" dirty="0" smtClean="0">
                  <a:solidFill>
                    <a:schemeClr val="accent2"/>
                  </a:solidFill>
                </a:rPr>
                <a:t>第三章</a:t>
              </a:r>
              <a:r>
                <a:rPr lang="zh-CN" altLang="en-US" sz="1600" dirty="0">
                  <a:solidFill>
                    <a:schemeClr val="accent2"/>
                  </a:solidFill>
                </a:rPr>
                <a:t>的标题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11741" y="3789040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</a:rPr>
                <a:t>这里输入</a:t>
              </a:r>
              <a:r>
                <a:rPr lang="zh-CN" altLang="en-US" sz="1600" dirty="0" smtClean="0">
                  <a:solidFill>
                    <a:schemeClr val="accent2"/>
                  </a:solidFill>
                </a:rPr>
                <a:t>第四章</a:t>
              </a:r>
              <a:r>
                <a:rPr lang="zh-CN" altLang="en-US" sz="1600" dirty="0">
                  <a:solidFill>
                    <a:schemeClr val="accent2"/>
                  </a:solidFill>
                </a:rPr>
                <a:t>的标题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11741" y="4149080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</a:rPr>
                <a:t>这里输入</a:t>
              </a:r>
              <a:r>
                <a:rPr lang="zh-CN" altLang="en-US" sz="1600" dirty="0" smtClean="0">
                  <a:solidFill>
                    <a:schemeClr val="accent2"/>
                  </a:solidFill>
                </a:rPr>
                <a:t>第五章</a:t>
              </a:r>
              <a:r>
                <a:rPr lang="zh-CN" altLang="en-US" sz="1600" dirty="0">
                  <a:solidFill>
                    <a:schemeClr val="accent2"/>
                  </a:solidFill>
                </a:rPr>
                <a:t>的标题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11741" y="4509120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</a:rPr>
                <a:t>这里输入</a:t>
              </a:r>
              <a:r>
                <a:rPr lang="zh-CN" altLang="en-US" sz="1600" dirty="0" smtClean="0">
                  <a:solidFill>
                    <a:schemeClr val="accent2"/>
                  </a:solidFill>
                </a:rPr>
                <a:t>第六章</a:t>
              </a:r>
              <a:r>
                <a:rPr lang="zh-CN" altLang="en-US" sz="1600" dirty="0">
                  <a:solidFill>
                    <a:schemeClr val="accent2"/>
                  </a:solidFill>
                </a:rPr>
                <a:t>的标题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11741" y="4869160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</a:rPr>
                <a:t>这里输入</a:t>
              </a:r>
              <a:r>
                <a:rPr lang="zh-CN" altLang="en-US" sz="1600" dirty="0" smtClean="0">
                  <a:solidFill>
                    <a:schemeClr val="accent2"/>
                  </a:solidFill>
                </a:rPr>
                <a:t>第七章</a:t>
              </a:r>
              <a:r>
                <a:rPr lang="zh-CN" altLang="en-US" sz="1600" dirty="0">
                  <a:solidFill>
                    <a:schemeClr val="accent2"/>
                  </a:solidFill>
                </a:rPr>
                <a:t>的标题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11741" y="5229200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</a:rPr>
                <a:t>这里输入</a:t>
              </a:r>
              <a:r>
                <a:rPr lang="zh-CN" altLang="en-US" sz="1600" dirty="0" smtClean="0">
                  <a:solidFill>
                    <a:schemeClr val="accent2"/>
                  </a:solidFill>
                </a:rPr>
                <a:t>第八章</a:t>
              </a:r>
              <a:r>
                <a:rPr lang="zh-CN" altLang="en-US" sz="1600" dirty="0">
                  <a:solidFill>
                    <a:schemeClr val="accent2"/>
                  </a:solidFill>
                </a:rPr>
                <a:t>的标题</a:t>
              </a:r>
            </a:p>
          </p:txBody>
        </p:sp>
      </p:grpSp>
      <p:sp>
        <p:nvSpPr>
          <p:cNvPr id="31" name="平行四边形 30"/>
          <p:cNvSpPr/>
          <p:nvPr/>
        </p:nvSpPr>
        <p:spPr>
          <a:xfrm>
            <a:off x="7452320" y="6309320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524328" y="6335742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第</a:t>
            </a:r>
            <a:r>
              <a:rPr lang="en-US" altLang="zh-CN" sz="1100" dirty="0" smtClean="0">
                <a:solidFill>
                  <a:schemeClr val="bg1"/>
                </a:solidFill>
              </a:rPr>
              <a:t>&lt;#&gt;</a:t>
            </a:r>
            <a:r>
              <a:rPr lang="zh-CN" altLang="en-US" sz="1100" dirty="0" smtClean="0">
                <a:solidFill>
                  <a:schemeClr val="bg1"/>
                </a:solidFill>
              </a:rPr>
              <a:t>页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平行四边形 32"/>
          <p:cNvSpPr/>
          <p:nvPr/>
        </p:nvSpPr>
        <p:spPr>
          <a:xfrm>
            <a:off x="4860032" y="6309320"/>
            <a:ext cx="2555776" cy="288032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660232" y="63357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accent2"/>
                </a:solidFill>
              </a:rPr>
              <a:t>目录页</a:t>
            </a:r>
            <a:endParaRPr lang="zh-CN" altLang="en-US" sz="1100" dirty="0">
              <a:solidFill>
                <a:schemeClr val="accent2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596336" y="332656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LOGO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408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107504" y="548680"/>
            <a:ext cx="3491880" cy="1008112"/>
          </a:xfrm>
          <a:prstGeom prst="parallelogram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>
            <a:off x="1547664" y="1052736"/>
            <a:ext cx="2448272" cy="64807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7452320" y="6309320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24328" y="6335742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第</a:t>
            </a:r>
            <a:r>
              <a:rPr lang="en-US" altLang="zh-CN" sz="1100" dirty="0" smtClean="0">
                <a:solidFill>
                  <a:schemeClr val="bg1"/>
                </a:solidFill>
              </a:rPr>
              <a:t>&lt;#&gt;</a:t>
            </a:r>
            <a:r>
              <a:rPr lang="zh-CN" altLang="en-US" sz="1100" dirty="0" smtClean="0">
                <a:solidFill>
                  <a:schemeClr val="bg1"/>
                </a:solidFill>
              </a:rPr>
              <a:t>页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4860032" y="6309320"/>
            <a:ext cx="2555776" cy="288032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60232" y="63357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accent2"/>
                </a:solidFill>
              </a:rPr>
              <a:t>过渡</a:t>
            </a:r>
            <a:r>
              <a:rPr lang="zh-CN" altLang="en-US" sz="1100" dirty="0" smtClean="0">
                <a:solidFill>
                  <a:schemeClr val="accent2"/>
                </a:solidFill>
              </a:rPr>
              <a:t>页</a:t>
            </a:r>
            <a:endParaRPr lang="zh-CN" altLang="en-US" sz="1100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643174" y="2667331"/>
            <a:ext cx="5313202" cy="1250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en-US" sz="66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第几章标题</a:t>
            </a:r>
            <a:endParaRPr lang="zh-CN" altLang="en-US" sz="66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3635896" y="4329812"/>
            <a:ext cx="1821780" cy="89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730" tIns="33865" rIns="67730" bIns="33865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defTabSz="762000"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第几章内容</a:t>
            </a:r>
            <a:r>
              <a:rPr lang="en-US" altLang="zh-CN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defTabSz="762000"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第几章内容</a:t>
            </a:r>
            <a:r>
              <a:rPr lang="en-US" altLang="zh-CN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762000">
              <a:buFont typeface="Wingdings" pitchFamily="2" charset="2"/>
              <a:buChar char="u"/>
            </a:pPr>
            <a:r>
              <a:rPr lang="zh-CN" altLang="en-US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第几章内容</a:t>
            </a:r>
            <a:r>
              <a:rPr lang="en-US" altLang="zh-CN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/>
          <p:nvPr/>
        </p:nvSpPr>
        <p:spPr>
          <a:xfrm>
            <a:off x="2686725" y="1403484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第几章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404144" y="2418462"/>
            <a:ext cx="6264275" cy="1587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cxnSp>
        <p:nvCxnSpPr>
          <p:cNvPr id="16" name="直接连接符 15"/>
          <p:cNvCxnSpPr/>
          <p:nvPr/>
        </p:nvCxnSpPr>
        <p:spPr>
          <a:xfrm>
            <a:off x="1475582" y="4147249"/>
            <a:ext cx="6264275" cy="1588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17" name="椭圆 16"/>
          <p:cNvSpPr/>
          <p:nvPr/>
        </p:nvSpPr>
        <p:spPr>
          <a:xfrm>
            <a:off x="7596336" y="332656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LOGO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816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图表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1421203"/>
              </p:ext>
            </p:extLst>
          </p:nvPr>
        </p:nvGraphicFramePr>
        <p:xfrm>
          <a:off x="539552" y="1052736"/>
          <a:ext cx="8352928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平行四边形 2"/>
          <p:cNvSpPr/>
          <p:nvPr/>
        </p:nvSpPr>
        <p:spPr>
          <a:xfrm>
            <a:off x="179512" y="6282284"/>
            <a:ext cx="6480720" cy="315068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>
            <a:off x="6732240" y="5949280"/>
            <a:ext cx="2339752" cy="64807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79512" y="548680"/>
            <a:ext cx="8856984" cy="648072"/>
            <a:chOff x="179512" y="548680"/>
            <a:chExt cx="8856984" cy="648072"/>
          </a:xfrm>
        </p:grpSpPr>
        <p:sp>
          <p:nvSpPr>
            <p:cNvPr id="2" name="平行四边形 1"/>
            <p:cNvSpPr/>
            <p:nvPr/>
          </p:nvSpPr>
          <p:spPr>
            <a:xfrm>
              <a:off x="179512" y="548680"/>
              <a:ext cx="2448272" cy="648072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2627784" y="548680"/>
              <a:ext cx="6408712" cy="648072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7828" y="620688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</a:rPr>
                <a:t>第几点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43808" y="620688"/>
              <a:ext cx="3057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2"/>
                  </a:solidFill>
                </a:rPr>
                <a:t>这里输入要点标题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5576" y="630932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accent2"/>
                </a:solidFill>
              </a:rPr>
              <a:t>正文</a:t>
            </a:r>
            <a:endParaRPr lang="zh-CN" altLang="en-US" sz="1100" dirty="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99845" y="6309320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accent2"/>
                </a:solidFill>
              </a:rPr>
              <a:t>第几章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1259632" y="6309320"/>
            <a:ext cx="0" cy="2160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844461" y="6309320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第几节</a:t>
            </a:r>
          </a:p>
        </p:txBody>
      </p:sp>
      <p:sp>
        <p:nvSpPr>
          <p:cNvPr id="28" name="矩形 27"/>
          <p:cNvSpPr/>
          <p:nvPr/>
        </p:nvSpPr>
        <p:spPr>
          <a:xfrm>
            <a:off x="7380312" y="6309320"/>
            <a:ext cx="1454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这节的题目是什么呢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835696" y="6309320"/>
            <a:ext cx="1454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这章的题目是什么呢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09833" y="6309320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accent2"/>
                </a:solidFill>
              </a:rPr>
              <a:t>第</a:t>
            </a:r>
            <a:r>
              <a:rPr lang="en-US" altLang="zh-CN" sz="1100" dirty="0" smtClean="0">
                <a:solidFill>
                  <a:schemeClr val="accent2"/>
                </a:solidFill>
              </a:rPr>
              <a:t>&lt;#&gt;</a:t>
            </a:r>
            <a:r>
              <a:rPr lang="zh-CN" altLang="en-US" sz="1100" dirty="0" smtClean="0">
                <a:solidFill>
                  <a:schemeClr val="accent2"/>
                </a:solidFill>
              </a:rPr>
              <a:t>页</a:t>
            </a:r>
            <a:endParaRPr lang="zh-CN" altLang="en-US" sz="1100" dirty="0">
              <a:solidFill>
                <a:schemeClr val="accent2"/>
              </a:solidFill>
            </a:endParaRPr>
          </a:p>
        </p:txBody>
      </p:sp>
      <p:sp>
        <p:nvSpPr>
          <p:cNvPr id="33" name="TextBox 11"/>
          <p:cNvSpPr txBox="1">
            <a:spLocks noChangeArrowheads="1"/>
          </p:cNvSpPr>
          <p:nvPr/>
        </p:nvSpPr>
        <p:spPr bwMode="auto">
          <a:xfrm>
            <a:off x="7227888" y="1989138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ea typeface="微软雅黑" pitchFamily="34" charset="-122"/>
              </a:defRPr>
            </a:lvl9pPr>
          </a:lstStyle>
          <a:p>
            <a:r>
              <a:rPr lang="zh-CN" altLang="en-US" sz="1200">
                <a:solidFill>
                  <a:schemeClr val="accent2"/>
                </a:solidFill>
              </a:rPr>
              <a:t>单位：箱</a:t>
            </a:r>
          </a:p>
        </p:txBody>
      </p:sp>
      <p:sp>
        <p:nvSpPr>
          <p:cNvPr id="34" name="矩形 33"/>
          <p:cNvSpPr/>
          <p:nvPr/>
        </p:nvSpPr>
        <p:spPr>
          <a:xfrm>
            <a:off x="4355976" y="1988840"/>
            <a:ext cx="4572000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rgbClr val="002060"/>
                </a:solidFill>
                <a:latin typeface="+mn-ea"/>
              </a:rPr>
              <a:t>这里输入关于图表的数据描述</a:t>
            </a:r>
            <a:r>
              <a:rPr lang="zh-CN" altLang="en-US" sz="1400" dirty="0" smtClean="0">
                <a:solidFill>
                  <a:srgbClr val="002060"/>
                </a:solidFill>
                <a:latin typeface="+mn-ea"/>
              </a:rPr>
              <a:t>，</a:t>
            </a:r>
            <a:r>
              <a:rPr lang="zh-CN" altLang="en-US" sz="1400" dirty="0">
                <a:solidFill>
                  <a:srgbClr val="002060"/>
                </a:solidFill>
                <a:latin typeface="+mn-ea"/>
              </a:rPr>
              <a:t>这里输入关于图表的数据描述</a:t>
            </a:r>
            <a:r>
              <a:rPr lang="zh-CN" altLang="en-US" sz="1400" dirty="0" smtClean="0">
                <a:solidFill>
                  <a:srgbClr val="002060"/>
                </a:solidFill>
                <a:latin typeface="+mn-ea"/>
              </a:rPr>
              <a:t>，这里</a:t>
            </a:r>
            <a:r>
              <a:rPr lang="zh-CN" altLang="en-US" sz="1400" dirty="0">
                <a:solidFill>
                  <a:srgbClr val="002060"/>
                </a:solidFill>
                <a:latin typeface="+mn-ea"/>
              </a:rPr>
              <a:t>输入关于图表的数据描述</a:t>
            </a:r>
            <a:r>
              <a:rPr lang="zh-CN" altLang="en-US" sz="1400" dirty="0" smtClean="0">
                <a:solidFill>
                  <a:srgbClr val="002060"/>
                </a:solidFill>
                <a:latin typeface="+mn-ea"/>
              </a:rPr>
              <a:t>，这里</a:t>
            </a:r>
            <a:r>
              <a:rPr lang="zh-CN" altLang="en-US" sz="1400" dirty="0">
                <a:solidFill>
                  <a:srgbClr val="002060"/>
                </a:solidFill>
                <a:latin typeface="+mn-ea"/>
              </a:rPr>
              <a:t>输入关于图表的数据描述</a:t>
            </a:r>
            <a:r>
              <a:rPr lang="zh-CN" altLang="en-US" sz="1400" dirty="0" smtClean="0">
                <a:solidFill>
                  <a:srgbClr val="002060"/>
                </a:solidFill>
                <a:latin typeface="+mn-ea"/>
              </a:rPr>
              <a:t>，这里</a:t>
            </a:r>
            <a:r>
              <a:rPr lang="zh-CN" altLang="en-US" sz="1400" dirty="0">
                <a:solidFill>
                  <a:srgbClr val="002060"/>
                </a:solidFill>
                <a:latin typeface="+mn-ea"/>
              </a:rPr>
              <a:t>输入关于图表的数据描述</a:t>
            </a:r>
            <a:r>
              <a:rPr lang="zh-CN" altLang="en-US" sz="1400" dirty="0" smtClean="0">
                <a:solidFill>
                  <a:srgbClr val="002060"/>
                </a:solidFill>
                <a:latin typeface="+mn-ea"/>
              </a:rPr>
              <a:t>，这里</a:t>
            </a:r>
            <a:r>
              <a:rPr lang="zh-CN" altLang="en-US" sz="1400" dirty="0">
                <a:solidFill>
                  <a:srgbClr val="002060"/>
                </a:solidFill>
                <a:latin typeface="+mn-ea"/>
              </a:rPr>
              <a:t>输入关于图表的数据描述</a:t>
            </a:r>
            <a:r>
              <a:rPr lang="zh-CN" altLang="en-US" sz="1400" dirty="0" smtClean="0">
                <a:solidFill>
                  <a:srgbClr val="002060"/>
                </a:solidFill>
                <a:latin typeface="+mn-ea"/>
              </a:rPr>
              <a:t>，这里</a:t>
            </a:r>
            <a:r>
              <a:rPr lang="zh-CN" altLang="en-US" sz="1400" dirty="0">
                <a:solidFill>
                  <a:srgbClr val="002060"/>
                </a:solidFill>
                <a:latin typeface="+mn-ea"/>
              </a:rPr>
              <a:t>输入关于图表的</a:t>
            </a:r>
            <a:r>
              <a:rPr lang="zh-CN" altLang="en-US" sz="1400" dirty="0" smtClean="0">
                <a:solidFill>
                  <a:srgbClr val="002060"/>
                </a:solidFill>
                <a:latin typeface="+mn-ea"/>
              </a:rPr>
              <a:t>数据描述，</a:t>
            </a:r>
            <a:r>
              <a:rPr lang="zh-CN" altLang="en-US" sz="1400" dirty="0">
                <a:solidFill>
                  <a:srgbClr val="002060"/>
                </a:solidFill>
                <a:latin typeface="+mn-ea"/>
              </a:rPr>
              <a:t>这里输入关于图表的数据描述</a:t>
            </a:r>
            <a:r>
              <a:rPr lang="zh-CN" altLang="en-US" sz="1400" dirty="0" smtClean="0">
                <a:solidFill>
                  <a:srgbClr val="002060"/>
                </a:solidFill>
                <a:latin typeface="+mn-ea"/>
              </a:rPr>
              <a:t>。</a:t>
            </a:r>
            <a:endParaRPr lang="zh-CN" altLang="en-US" sz="14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596336" y="332656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LOGO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9028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755576" y="1700808"/>
            <a:ext cx="3096344" cy="39604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79512" y="5949280"/>
            <a:ext cx="8892480" cy="648072"/>
            <a:chOff x="179512" y="5949280"/>
            <a:chExt cx="8892480" cy="648072"/>
          </a:xfrm>
        </p:grpSpPr>
        <p:sp>
          <p:nvSpPr>
            <p:cNvPr id="2" name="平行四边形 1"/>
            <p:cNvSpPr/>
            <p:nvPr/>
          </p:nvSpPr>
          <p:spPr>
            <a:xfrm>
              <a:off x="179512" y="6282284"/>
              <a:ext cx="6480720" cy="315068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平行四边形 2"/>
            <p:cNvSpPr/>
            <p:nvPr/>
          </p:nvSpPr>
          <p:spPr>
            <a:xfrm>
              <a:off x="6732240" y="5949280"/>
              <a:ext cx="2339752" cy="648072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6309320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accent2"/>
                  </a:solidFill>
                </a:rPr>
                <a:t>正文</a:t>
              </a:r>
              <a:endParaRPr lang="zh-CN" altLang="en-US" sz="1100" dirty="0">
                <a:solidFill>
                  <a:schemeClr val="accent2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99845" y="6309320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00" dirty="0">
                  <a:solidFill>
                    <a:schemeClr val="accent2"/>
                  </a:solidFill>
                </a:rPr>
                <a:t>第几章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259632" y="6309320"/>
              <a:ext cx="0" cy="2160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9833" y="6309320"/>
              <a:ext cx="7168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accent2"/>
                  </a:solidFill>
                </a:rPr>
                <a:t>第</a:t>
              </a:r>
              <a:r>
                <a:rPr lang="en-US" altLang="zh-CN" sz="1100" dirty="0" smtClean="0">
                  <a:solidFill>
                    <a:schemeClr val="accent2"/>
                  </a:solidFill>
                </a:rPr>
                <a:t>&lt;#&gt;</a:t>
              </a:r>
              <a:r>
                <a:rPr lang="zh-CN" altLang="en-US" sz="1100" dirty="0" smtClean="0">
                  <a:solidFill>
                    <a:schemeClr val="accent2"/>
                  </a:solidFill>
                </a:rPr>
                <a:t>页</a:t>
              </a:r>
              <a:endParaRPr lang="zh-CN" altLang="en-US" sz="1100" dirty="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844461" y="6309320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</a:rPr>
                <a:t>第几节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380312" y="6309320"/>
              <a:ext cx="131318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</a:rPr>
                <a:t>这里输入本节标题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835696" y="6309320"/>
              <a:ext cx="131318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这里输入本章标题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79512" y="548680"/>
            <a:ext cx="8856984" cy="648072"/>
            <a:chOff x="179512" y="548680"/>
            <a:chExt cx="8856984" cy="648072"/>
          </a:xfrm>
        </p:grpSpPr>
        <p:sp>
          <p:nvSpPr>
            <p:cNvPr id="6" name="平行四边形 5"/>
            <p:cNvSpPr/>
            <p:nvPr/>
          </p:nvSpPr>
          <p:spPr>
            <a:xfrm>
              <a:off x="179512" y="548680"/>
              <a:ext cx="2448272" cy="648072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2627784" y="548680"/>
              <a:ext cx="6408712" cy="648072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7828" y="620688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</a:rPr>
                <a:t>第几点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43808" y="620688"/>
              <a:ext cx="3057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2"/>
                  </a:solidFill>
                </a:rPr>
                <a:t>这里输入要点标题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995936" y="1683385"/>
            <a:ext cx="4932040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rgbClr val="002060"/>
                </a:solidFill>
                <a:latin typeface="+mn-ea"/>
              </a:rPr>
              <a:t>这里输入关于</a:t>
            </a:r>
            <a:r>
              <a:rPr lang="zh-CN" altLang="en-US" sz="1400" dirty="0" smtClean="0">
                <a:solidFill>
                  <a:srgbClr val="002060"/>
                </a:solidFill>
                <a:latin typeface="+mn-ea"/>
              </a:rPr>
              <a:t>图片的</a:t>
            </a:r>
            <a:r>
              <a:rPr lang="zh-CN" altLang="en-US" sz="1400" dirty="0">
                <a:solidFill>
                  <a:srgbClr val="002060"/>
                </a:solidFill>
                <a:latin typeface="+mn-ea"/>
              </a:rPr>
              <a:t>数据描述</a:t>
            </a:r>
            <a:r>
              <a:rPr lang="zh-CN" altLang="en-US" sz="1400" dirty="0" smtClean="0">
                <a:solidFill>
                  <a:srgbClr val="002060"/>
                </a:solidFill>
                <a:latin typeface="+mn-ea"/>
              </a:rPr>
              <a:t>，</a:t>
            </a:r>
            <a:r>
              <a:rPr lang="zh-CN" altLang="en-US" sz="1400" dirty="0">
                <a:solidFill>
                  <a:srgbClr val="002060"/>
                </a:solidFill>
                <a:latin typeface="+mn-ea"/>
              </a:rPr>
              <a:t>这里输入关于图片的数据描述</a:t>
            </a:r>
            <a:r>
              <a:rPr lang="zh-CN" altLang="en-US" sz="1400" dirty="0" smtClean="0">
                <a:solidFill>
                  <a:srgbClr val="002060"/>
                </a:solidFill>
                <a:latin typeface="+mn-ea"/>
              </a:rPr>
              <a:t>，</a:t>
            </a:r>
            <a:r>
              <a:rPr lang="zh-CN" altLang="en-US" sz="1400" dirty="0">
                <a:solidFill>
                  <a:srgbClr val="002060"/>
                </a:solidFill>
                <a:latin typeface="+mn-ea"/>
              </a:rPr>
              <a:t>这里输入关于图片的数据描述</a:t>
            </a:r>
            <a:r>
              <a:rPr lang="zh-CN" altLang="en-US" sz="1400" dirty="0" smtClean="0">
                <a:solidFill>
                  <a:srgbClr val="002060"/>
                </a:solidFill>
                <a:latin typeface="+mn-ea"/>
              </a:rPr>
              <a:t>，</a:t>
            </a:r>
            <a:r>
              <a:rPr lang="zh-CN" altLang="en-US" sz="1400" dirty="0">
                <a:solidFill>
                  <a:srgbClr val="002060"/>
                </a:solidFill>
                <a:latin typeface="+mn-ea"/>
              </a:rPr>
              <a:t>这里输入关于图片的数据描述</a:t>
            </a:r>
            <a:r>
              <a:rPr lang="zh-CN" altLang="en-US" sz="1400" dirty="0" smtClean="0">
                <a:solidFill>
                  <a:srgbClr val="002060"/>
                </a:solidFill>
                <a:latin typeface="+mn-ea"/>
              </a:rPr>
              <a:t>，</a:t>
            </a:r>
            <a:r>
              <a:rPr lang="zh-CN" altLang="en-US" sz="1400" dirty="0">
                <a:solidFill>
                  <a:srgbClr val="002060"/>
                </a:solidFill>
                <a:latin typeface="+mn-ea"/>
              </a:rPr>
              <a:t>这里输入关于图片的数据描述</a:t>
            </a:r>
            <a:r>
              <a:rPr lang="zh-CN" altLang="en-US" sz="1400" dirty="0" smtClean="0">
                <a:solidFill>
                  <a:srgbClr val="002060"/>
                </a:solidFill>
                <a:latin typeface="+mn-ea"/>
              </a:rPr>
              <a:t>，</a:t>
            </a:r>
            <a:r>
              <a:rPr lang="zh-CN" altLang="en-US" sz="1400" dirty="0">
                <a:solidFill>
                  <a:srgbClr val="002060"/>
                </a:solidFill>
                <a:latin typeface="+mn-ea"/>
              </a:rPr>
              <a:t>这里输入关于图片的数据描述</a:t>
            </a:r>
            <a:r>
              <a:rPr lang="zh-CN" altLang="en-US" sz="1400" dirty="0" smtClean="0">
                <a:solidFill>
                  <a:srgbClr val="002060"/>
                </a:solidFill>
                <a:latin typeface="+mn-ea"/>
              </a:rPr>
              <a:t>，</a:t>
            </a:r>
            <a:r>
              <a:rPr lang="zh-CN" altLang="en-US" sz="1400" dirty="0">
                <a:solidFill>
                  <a:srgbClr val="002060"/>
                </a:solidFill>
                <a:latin typeface="+mn-ea"/>
              </a:rPr>
              <a:t>这里输入关于图片的数据描述</a:t>
            </a:r>
            <a:r>
              <a:rPr lang="zh-CN" altLang="en-US" sz="1400" dirty="0" smtClean="0">
                <a:solidFill>
                  <a:srgbClr val="002060"/>
                </a:solidFill>
                <a:latin typeface="+mn-ea"/>
              </a:rPr>
              <a:t>，</a:t>
            </a:r>
            <a:r>
              <a:rPr lang="zh-CN" altLang="en-US" sz="1400" dirty="0">
                <a:solidFill>
                  <a:srgbClr val="002060"/>
                </a:solidFill>
                <a:latin typeface="+mn-ea"/>
              </a:rPr>
              <a:t>这里输入关于图片的</a:t>
            </a:r>
            <a:r>
              <a:rPr lang="zh-CN" altLang="en-US" sz="1400" dirty="0" smtClean="0">
                <a:solidFill>
                  <a:srgbClr val="002060"/>
                </a:solidFill>
                <a:latin typeface="+mn-ea"/>
              </a:rPr>
              <a:t>数据描述</a:t>
            </a:r>
            <a:r>
              <a:rPr lang="zh-CN" altLang="en-US" sz="1400" dirty="0">
                <a:solidFill>
                  <a:srgbClr val="002060"/>
                </a:solidFill>
                <a:latin typeface="+mn-ea"/>
              </a:rPr>
              <a:t>。</a:t>
            </a:r>
          </a:p>
        </p:txBody>
      </p:sp>
      <p:sp>
        <p:nvSpPr>
          <p:cNvPr id="23" name="矩形 22"/>
          <p:cNvSpPr/>
          <p:nvPr/>
        </p:nvSpPr>
        <p:spPr>
          <a:xfrm>
            <a:off x="3995936" y="2996952"/>
            <a:ext cx="4932040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rgbClr val="002060"/>
                </a:solidFill>
                <a:latin typeface="+mn-ea"/>
              </a:rPr>
              <a:t>这里输入关于图片的数据描述</a:t>
            </a:r>
            <a:r>
              <a:rPr lang="zh-CN" altLang="en-US" sz="1400" dirty="0" smtClean="0">
                <a:solidFill>
                  <a:srgbClr val="002060"/>
                </a:solidFill>
                <a:latin typeface="+mn-ea"/>
              </a:rPr>
              <a:t>，</a:t>
            </a:r>
            <a:r>
              <a:rPr lang="zh-CN" altLang="en-US" sz="1400" dirty="0">
                <a:solidFill>
                  <a:srgbClr val="002060"/>
                </a:solidFill>
                <a:latin typeface="+mn-ea"/>
              </a:rPr>
              <a:t>这里输入关于图片的数据描述</a:t>
            </a:r>
            <a:r>
              <a:rPr lang="zh-CN" altLang="en-US" sz="1400" dirty="0" smtClean="0">
                <a:solidFill>
                  <a:srgbClr val="002060"/>
                </a:solidFill>
                <a:latin typeface="+mn-ea"/>
              </a:rPr>
              <a:t>，</a:t>
            </a:r>
            <a:r>
              <a:rPr lang="zh-CN" altLang="en-US" sz="1400" dirty="0">
                <a:solidFill>
                  <a:srgbClr val="002060"/>
                </a:solidFill>
                <a:latin typeface="+mn-ea"/>
              </a:rPr>
              <a:t>这里输入关于图片的数据描述</a:t>
            </a:r>
            <a:r>
              <a:rPr lang="zh-CN" altLang="en-US" sz="1400" dirty="0" smtClean="0">
                <a:solidFill>
                  <a:srgbClr val="002060"/>
                </a:solidFill>
                <a:latin typeface="+mn-ea"/>
              </a:rPr>
              <a:t>，</a:t>
            </a:r>
            <a:r>
              <a:rPr lang="zh-CN" altLang="en-US" sz="1400" dirty="0">
                <a:solidFill>
                  <a:srgbClr val="002060"/>
                </a:solidFill>
                <a:latin typeface="+mn-ea"/>
              </a:rPr>
              <a:t>这里输入关于图片的数据描述</a:t>
            </a:r>
            <a:r>
              <a:rPr lang="zh-CN" altLang="en-US" sz="1400" dirty="0" smtClean="0">
                <a:solidFill>
                  <a:srgbClr val="002060"/>
                </a:solidFill>
                <a:latin typeface="+mn-ea"/>
              </a:rPr>
              <a:t>，</a:t>
            </a:r>
            <a:r>
              <a:rPr lang="zh-CN" altLang="en-US" sz="1400" dirty="0">
                <a:solidFill>
                  <a:srgbClr val="002060"/>
                </a:solidFill>
                <a:latin typeface="+mn-ea"/>
              </a:rPr>
              <a:t>这里输入关于图片的数据描述</a:t>
            </a:r>
            <a:r>
              <a:rPr lang="zh-CN" altLang="en-US" sz="1400" dirty="0" smtClean="0">
                <a:solidFill>
                  <a:srgbClr val="002060"/>
                </a:solidFill>
                <a:latin typeface="+mn-ea"/>
              </a:rPr>
              <a:t>，</a:t>
            </a:r>
            <a:r>
              <a:rPr lang="zh-CN" altLang="en-US" sz="1400" dirty="0">
                <a:solidFill>
                  <a:srgbClr val="002060"/>
                </a:solidFill>
                <a:latin typeface="+mn-ea"/>
              </a:rPr>
              <a:t>这里输入关于图片的数据描述</a:t>
            </a:r>
            <a:r>
              <a:rPr lang="zh-CN" altLang="en-US" sz="1400" dirty="0" smtClean="0">
                <a:solidFill>
                  <a:srgbClr val="002060"/>
                </a:solidFill>
                <a:latin typeface="+mn-ea"/>
              </a:rPr>
              <a:t>，</a:t>
            </a:r>
            <a:r>
              <a:rPr lang="zh-CN" altLang="en-US" sz="1400" dirty="0">
                <a:solidFill>
                  <a:srgbClr val="002060"/>
                </a:solidFill>
                <a:latin typeface="+mn-ea"/>
              </a:rPr>
              <a:t>这里输入关于图片的数据描述</a:t>
            </a:r>
            <a:r>
              <a:rPr lang="zh-CN" altLang="en-US" sz="1400" dirty="0" smtClean="0">
                <a:solidFill>
                  <a:srgbClr val="002060"/>
                </a:solidFill>
                <a:latin typeface="+mn-ea"/>
              </a:rPr>
              <a:t>，</a:t>
            </a:r>
            <a:r>
              <a:rPr lang="zh-CN" altLang="en-US" sz="1400" dirty="0">
                <a:solidFill>
                  <a:srgbClr val="002060"/>
                </a:solidFill>
                <a:latin typeface="+mn-ea"/>
              </a:rPr>
              <a:t>这里输入关于图片的数据描述</a:t>
            </a:r>
            <a:r>
              <a:rPr lang="zh-CN" altLang="en-US" sz="1400" dirty="0" smtClean="0">
                <a:solidFill>
                  <a:srgbClr val="002060"/>
                </a:solidFill>
                <a:latin typeface="+mn-ea"/>
              </a:rPr>
              <a:t>，</a:t>
            </a:r>
            <a:r>
              <a:rPr lang="zh-CN" altLang="en-US" sz="1400" dirty="0">
                <a:solidFill>
                  <a:srgbClr val="002060"/>
                </a:solidFill>
                <a:latin typeface="+mn-ea"/>
              </a:rPr>
              <a:t>这里输入关于图片的数据描述</a:t>
            </a:r>
            <a:r>
              <a:rPr lang="zh-CN" altLang="en-US" sz="1400" dirty="0" smtClean="0">
                <a:solidFill>
                  <a:srgbClr val="002060"/>
                </a:solidFill>
                <a:latin typeface="+mn-ea"/>
              </a:rPr>
              <a:t>，</a:t>
            </a:r>
            <a:r>
              <a:rPr lang="zh-CN" altLang="en-US" sz="1400" dirty="0">
                <a:solidFill>
                  <a:srgbClr val="002060"/>
                </a:solidFill>
                <a:latin typeface="+mn-ea"/>
              </a:rPr>
              <a:t>这里输入关于图片的</a:t>
            </a:r>
            <a:r>
              <a:rPr lang="zh-CN" altLang="en-US" sz="1400" dirty="0" smtClean="0">
                <a:solidFill>
                  <a:srgbClr val="002060"/>
                </a:solidFill>
                <a:latin typeface="+mn-ea"/>
              </a:rPr>
              <a:t>数据描述</a:t>
            </a:r>
            <a:r>
              <a:rPr lang="zh-CN" altLang="en-US" sz="1400" dirty="0">
                <a:solidFill>
                  <a:srgbClr val="002060"/>
                </a:solidFill>
                <a:latin typeface="+mn-ea"/>
              </a:rPr>
              <a:t>。</a:t>
            </a:r>
          </a:p>
        </p:txBody>
      </p:sp>
      <p:sp>
        <p:nvSpPr>
          <p:cNvPr id="24" name="椭圆 23"/>
          <p:cNvSpPr/>
          <p:nvPr/>
        </p:nvSpPr>
        <p:spPr>
          <a:xfrm>
            <a:off x="7596336" y="332656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LOGO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5651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9512" y="5949280"/>
            <a:ext cx="8892480" cy="648072"/>
            <a:chOff x="179512" y="5949280"/>
            <a:chExt cx="8892480" cy="648072"/>
          </a:xfrm>
        </p:grpSpPr>
        <p:sp>
          <p:nvSpPr>
            <p:cNvPr id="3" name="平行四边形 2"/>
            <p:cNvSpPr/>
            <p:nvPr/>
          </p:nvSpPr>
          <p:spPr>
            <a:xfrm>
              <a:off x="179512" y="6282284"/>
              <a:ext cx="6480720" cy="315068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平行四边形 3"/>
            <p:cNvSpPr/>
            <p:nvPr/>
          </p:nvSpPr>
          <p:spPr>
            <a:xfrm>
              <a:off x="6732240" y="5949280"/>
              <a:ext cx="2339752" cy="648072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5576" y="6309320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accent2"/>
                  </a:solidFill>
                </a:rPr>
                <a:t>正文</a:t>
              </a:r>
              <a:endParaRPr lang="zh-CN" altLang="en-US" sz="1100" dirty="0">
                <a:solidFill>
                  <a:schemeClr val="accent2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99845" y="6309320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00" dirty="0">
                  <a:solidFill>
                    <a:schemeClr val="accent2"/>
                  </a:solidFill>
                </a:rPr>
                <a:t>第几章</a:t>
              </a: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259632" y="6309320"/>
              <a:ext cx="0" cy="2160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9833" y="6309320"/>
              <a:ext cx="7168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accent2"/>
                  </a:solidFill>
                </a:rPr>
                <a:t>第</a:t>
              </a:r>
              <a:r>
                <a:rPr lang="en-US" altLang="zh-CN" sz="1100" dirty="0" smtClean="0">
                  <a:solidFill>
                    <a:schemeClr val="accent2"/>
                  </a:solidFill>
                </a:rPr>
                <a:t>&lt;#&gt;</a:t>
              </a:r>
              <a:r>
                <a:rPr lang="zh-CN" altLang="en-US" sz="1100" dirty="0" smtClean="0">
                  <a:solidFill>
                    <a:schemeClr val="accent2"/>
                  </a:solidFill>
                </a:rPr>
                <a:t>页</a:t>
              </a:r>
              <a:endParaRPr lang="zh-CN" altLang="en-US" sz="11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44461" y="6309320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</a:rPr>
                <a:t>第几节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380312" y="6309320"/>
              <a:ext cx="131318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</a:rPr>
                <a:t>这里输入本节标题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35696" y="6309320"/>
              <a:ext cx="131318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这里输入本章标题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9512" y="548680"/>
            <a:ext cx="8856984" cy="648072"/>
            <a:chOff x="179512" y="548680"/>
            <a:chExt cx="8856984" cy="648072"/>
          </a:xfrm>
        </p:grpSpPr>
        <p:sp>
          <p:nvSpPr>
            <p:cNvPr id="13" name="平行四边形 12"/>
            <p:cNvSpPr/>
            <p:nvPr/>
          </p:nvSpPr>
          <p:spPr>
            <a:xfrm>
              <a:off x="179512" y="548680"/>
              <a:ext cx="2448272" cy="648072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2627784" y="548680"/>
              <a:ext cx="6408712" cy="648072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7828" y="620688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</a:rPr>
                <a:t>第几点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43808" y="620688"/>
              <a:ext cx="3057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2"/>
                  </a:solidFill>
                </a:rPr>
                <a:t>这里输入要点标题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71600" y="2403465"/>
            <a:ext cx="7164288" cy="2681719"/>
            <a:chOff x="971600" y="2403465"/>
            <a:chExt cx="7164288" cy="2681719"/>
          </a:xfrm>
        </p:grpSpPr>
        <p:sp>
          <p:nvSpPr>
            <p:cNvPr id="18" name="矩形 17"/>
            <p:cNvSpPr/>
            <p:nvPr/>
          </p:nvSpPr>
          <p:spPr>
            <a:xfrm>
              <a:off x="3203848" y="3700189"/>
              <a:ext cx="4932040" cy="1384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solidFill>
                    <a:srgbClr val="002060"/>
                  </a:solidFill>
                  <a:latin typeface="+mn-ea"/>
                </a:rPr>
                <a:t>这里输入关于图片的数据描述</a:t>
              </a:r>
              <a:r>
                <a:rPr lang="zh-CN" altLang="en-US" sz="1400" dirty="0" smtClean="0">
                  <a:solidFill>
                    <a:srgbClr val="002060"/>
                  </a:solidFill>
                  <a:latin typeface="+mn-ea"/>
                </a:rPr>
                <a:t>，</a:t>
              </a:r>
              <a:r>
                <a:rPr lang="zh-CN" altLang="en-US" sz="1400" dirty="0">
                  <a:solidFill>
                    <a:srgbClr val="002060"/>
                  </a:solidFill>
                  <a:latin typeface="+mn-ea"/>
                </a:rPr>
                <a:t>这里输入关于图片的数据描述</a:t>
              </a:r>
              <a:r>
                <a:rPr lang="zh-CN" altLang="en-US" sz="1400" dirty="0" smtClean="0">
                  <a:solidFill>
                    <a:srgbClr val="002060"/>
                  </a:solidFill>
                  <a:latin typeface="+mn-ea"/>
                </a:rPr>
                <a:t>，</a:t>
              </a:r>
              <a:r>
                <a:rPr lang="zh-CN" altLang="en-US" sz="1400" dirty="0">
                  <a:solidFill>
                    <a:srgbClr val="002060"/>
                  </a:solidFill>
                  <a:latin typeface="+mn-ea"/>
                </a:rPr>
                <a:t>这里输入关于图片的数据描述</a:t>
              </a:r>
              <a:r>
                <a:rPr lang="zh-CN" altLang="en-US" sz="1400" dirty="0" smtClean="0">
                  <a:solidFill>
                    <a:srgbClr val="002060"/>
                  </a:solidFill>
                  <a:latin typeface="+mn-ea"/>
                </a:rPr>
                <a:t>，</a:t>
              </a:r>
              <a:r>
                <a:rPr lang="zh-CN" altLang="en-US" sz="1400" dirty="0">
                  <a:solidFill>
                    <a:srgbClr val="002060"/>
                  </a:solidFill>
                  <a:latin typeface="+mn-ea"/>
                </a:rPr>
                <a:t>这里输入关于图片的数据描述</a:t>
              </a:r>
              <a:r>
                <a:rPr lang="zh-CN" altLang="en-US" sz="1400" dirty="0" smtClean="0">
                  <a:solidFill>
                    <a:srgbClr val="002060"/>
                  </a:solidFill>
                  <a:latin typeface="+mn-ea"/>
                </a:rPr>
                <a:t>，</a:t>
              </a:r>
              <a:r>
                <a:rPr lang="zh-CN" altLang="en-US" sz="1400" dirty="0">
                  <a:solidFill>
                    <a:srgbClr val="002060"/>
                  </a:solidFill>
                  <a:latin typeface="+mn-ea"/>
                </a:rPr>
                <a:t>这里输入关于图片的数据描述</a:t>
              </a:r>
              <a:r>
                <a:rPr lang="zh-CN" altLang="en-US" sz="1400" dirty="0" smtClean="0">
                  <a:solidFill>
                    <a:srgbClr val="002060"/>
                  </a:solidFill>
                  <a:latin typeface="+mn-ea"/>
                </a:rPr>
                <a:t>，</a:t>
              </a:r>
              <a:r>
                <a:rPr lang="zh-CN" altLang="en-US" sz="1400" dirty="0">
                  <a:solidFill>
                    <a:srgbClr val="002060"/>
                  </a:solidFill>
                  <a:latin typeface="+mn-ea"/>
                </a:rPr>
                <a:t>这里输入关于图片的数据描述</a:t>
              </a:r>
              <a:r>
                <a:rPr lang="zh-CN" altLang="en-US" sz="1400" dirty="0" smtClean="0">
                  <a:solidFill>
                    <a:srgbClr val="002060"/>
                  </a:solidFill>
                  <a:latin typeface="+mn-ea"/>
                </a:rPr>
                <a:t>，</a:t>
              </a:r>
              <a:r>
                <a:rPr lang="zh-CN" altLang="en-US" sz="1400" dirty="0">
                  <a:solidFill>
                    <a:srgbClr val="002060"/>
                  </a:solidFill>
                  <a:latin typeface="+mn-ea"/>
                </a:rPr>
                <a:t>这里输入关于图片的数据描述</a:t>
              </a:r>
              <a:r>
                <a:rPr lang="zh-CN" altLang="en-US" sz="1400" dirty="0" smtClean="0">
                  <a:solidFill>
                    <a:srgbClr val="002060"/>
                  </a:solidFill>
                  <a:latin typeface="+mn-ea"/>
                </a:rPr>
                <a:t>，</a:t>
              </a:r>
              <a:r>
                <a:rPr lang="zh-CN" altLang="en-US" sz="1400" dirty="0">
                  <a:solidFill>
                    <a:srgbClr val="002060"/>
                  </a:solidFill>
                  <a:latin typeface="+mn-ea"/>
                </a:rPr>
                <a:t>这里输入关于图片的数据描述</a:t>
              </a:r>
              <a:r>
                <a:rPr lang="zh-CN" altLang="en-US" sz="1400" dirty="0" smtClean="0">
                  <a:solidFill>
                    <a:srgbClr val="002060"/>
                  </a:solidFill>
                  <a:latin typeface="+mn-ea"/>
                </a:rPr>
                <a:t>，</a:t>
              </a:r>
              <a:r>
                <a:rPr lang="zh-CN" altLang="en-US" sz="1400" dirty="0">
                  <a:solidFill>
                    <a:srgbClr val="002060"/>
                  </a:solidFill>
                  <a:latin typeface="+mn-ea"/>
                </a:rPr>
                <a:t>这里输入关于图片的数据描述</a:t>
              </a:r>
              <a:r>
                <a:rPr lang="zh-CN" altLang="en-US" sz="1400" dirty="0" smtClean="0">
                  <a:solidFill>
                    <a:srgbClr val="002060"/>
                  </a:solidFill>
                  <a:latin typeface="+mn-ea"/>
                </a:rPr>
                <a:t>，</a:t>
              </a:r>
              <a:r>
                <a:rPr lang="zh-CN" altLang="en-US" sz="1400" dirty="0">
                  <a:solidFill>
                    <a:srgbClr val="002060"/>
                  </a:solidFill>
                  <a:latin typeface="+mn-ea"/>
                </a:rPr>
                <a:t>这里输入关于图片的</a:t>
              </a:r>
              <a:r>
                <a:rPr lang="zh-CN" altLang="en-US" sz="1400" dirty="0" smtClean="0">
                  <a:solidFill>
                    <a:srgbClr val="002060"/>
                  </a:solidFill>
                  <a:latin typeface="+mn-ea"/>
                </a:rPr>
                <a:t>数据描述</a:t>
              </a:r>
              <a:r>
                <a:rPr lang="zh-CN" altLang="en-US" sz="1400" dirty="0">
                  <a:solidFill>
                    <a:srgbClr val="002060"/>
                  </a:solidFill>
                  <a:latin typeface="+mn-ea"/>
                </a:rPr>
                <a:t>。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971600" y="2403465"/>
              <a:ext cx="4932040" cy="11695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solidFill>
                    <a:srgbClr val="002060"/>
                  </a:solidFill>
                  <a:latin typeface="+mn-ea"/>
                </a:rPr>
                <a:t>这里输入关于</a:t>
              </a:r>
              <a:r>
                <a:rPr lang="zh-CN" altLang="en-US" sz="1400" dirty="0" smtClean="0">
                  <a:solidFill>
                    <a:srgbClr val="002060"/>
                  </a:solidFill>
                  <a:latin typeface="+mn-ea"/>
                </a:rPr>
                <a:t>图片的</a:t>
              </a:r>
              <a:r>
                <a:rPr lang="zh-CN" altLang="en-US" sz="1400" dirty="0">
                  <a:solidFill>
                    <a:srgbClr val="002060"/>
                  </a:solidFill>
                  <a:latin typeface="+mn-ea"/>
                </a:rPr>
                <a:t>数据描述</a:t>
              </a:r>
              <a:r>
                <a:rPr lang="zh-CN" altLang="en-US" sz="1400" dirty="0" smtClean="0">
                  <a:solidFill>
                    <a:srgbClr val="002060"/>
                  </a:solidFill>
                  <a:latin typeface="+mn-ea"/>
                </a:rPr>
                <a:t>，</a:t>
              </a:r>
              <a:r>
                <a:rPr lang="zh-CN" altLang="en-US" sz="1400" dirty="0">
                  <a:solidFill>
                    <a:srgbClr val="002060"/>
                  </a:solidFill>
                  <a:latin typeface="+mn-ea"/>
                </a:rPr>
                <a:t>这里输入关于图片的数据描述</a:t>
              </a:r>
              <a:r>
                <a:rPr lang="zh-CN" altLang="en-US" sz="1400" dirty="0" smtClean="0">
                  <a:solidFill>
                    <a:srgbClr val="002060"/>
                  </a:solidFill>
                  <a:latin typeface="+mn-ea"/>
                </a:rPr>
                <a:t>，</a:t>
              </a:r>
              <a:r>
                <a:rPr lang="zh-CN" altLang="en-US" sz="1400" dirty="0">
                  <a:solidFill>
                    <a:srgbClr val="002060"/>
                  </a:solidFill>
                  <a:latin typeface="+mn-ea"/>
                </a:rPr>
                <a:t>这里输入关于图片的数据描述</a:t>
              </a:r>
              <a:r>
                <a:rPr lang="zh-CN" altLang="en-US" sz="1400" dirty="0" smtClean="0">
                  <a:solidFill>
                    <a:srgbClr val="002060"/>
                  </a:solidFill>
                  <a:latin typeface="+mn-ea"/>
                </a:rPr>
                <a:t>，</a:t>
              </a:r>
              <a:r>
                <a:rPr lang="zh-CN" altLang="en-US" sz="1400" dirty="0">
                  <a:solidFill>
                    <a:srgbClr val="002060"/>
                  </a:solidFill>
                  <a:latin typeface="+mn-ea"/>
                </a:rPr>
                <a:t>这里输入关于图片的数据描述</a:t>
              </a:r>
              <a:r>
                <a:rPr lang="zh-CN" altLang="en-US" sz="1400" dirty="0" smtClean="0">
                  <a:solidFill>
                    <a:srgbClr val="002060"/>
                  </a:solidFill>
                  <a:latin typeface="+mn-ea"/>
                </a:rPr>
                <a:t>，</a:t>
              </a:r>
              <a:r>
                <a:rPr lang="zh-CN" altLang="en-US" sz="1400" dirty="0">
                  <a:solidFill>
                    <a:srgbClr val="002060"/>
                  </a:solidFill>
                  <a:latin typeface="+mn-ea"/>
                </a:rPr>
                <a:t>这里输入关于图片的数据描述</a:t>
              </a:r>
              <a:r>
                <a:rPr lang="zh-CN" altLang="en-US" sz="1400" dirty="0" smtClean="0">
                  <a:solidFill>
                    <a:srgbClr val="002060"/>
                  </a:solidFill>
                  <a:latin typeface="+mn-ea"/>
                </a:rPr>
                <a:t>，</a:t>
              </a:r>
              <a:r>
                <a:rPr lang="zh-CN" altLang="en-US" sz="1400" dirty="0">
                  <a:solidFill>
                    <a:srgbClr val="002060"/>
                  </a:solidFill>
                  <a:latin typeface="+mn-ea"/>
                </a:rPr>
                <a:t>这里输入关于图片的数据描述</a:t>
              </a:r>
              <a:r>
                <a:rPr lang="zh-CN" altLang="en-US" sz="1400" dirty="0" smtClean="0">
                  <a:solidFill>
                    <a:srgbClr val="002060"/>
                  </a:solidFill>
                  <a:latin typeface="+mn-ea"/>
                </a:rPr>
                <a:t>，</a:t>
              </a:r>
              <a:r>
                <a:rPr lang="zh-CN" altLang="en-US" sz="1400" dirty="0">
                  <a:solidFill>
                    <a:srgbClr val="002060"/>
                  </a:solidFill>
                  <a:latin typeface="+mn-ea"/>
                </a:rPr>
                <a:t>这里输入关于图片的数据描述</a:t>
              </a:r>
              <a:r>
                <a:rPr lang="zh-CN" altLang="en-US" sz="1400" dirty="0" smtClean="0">
                  <a:solidFill>
                    <a:srgbClr val="002060"/>
                  </a:solidFill>
                  <a:latin typeface="+mn-ea"/>
                </a:rPr>
                <a:t>，</a:t>
              </a:r>
              <a:r>
                <a:rPr lang="zh-CN" altLang="en-US" sz="1400" dirty="0">
                  <a:solidFill>
                    <a:srgbClr val="002060"/>
                  </a:solidFill>
                  <a:latin typeface="+mn-ea"/>
                </a:rPr>
                <a:t>这里输入关于图片的</a:t>
              </a:r>
              <a:r>
                <a:rPr lang="zh-CN" altLang="en-US" sz="1400" dirty="0" smtClean="0">
                  <a:solidFill>
                    <a:srgbClr val="002060"/>
                  </a:solidFill>
                  <a:latin typeface="+mn-ea"/>
                </a:rPr>
                <a:t>数据描述</a:t>
              </a:r>
              <a:r>
                <a:rPr lang="zh-CN" altLang="en-US" sz="1400" dirty="0">
                  <a:solidFill>
                    <a:srgbClr val="002060"/>
                  </a:solidFill>
                  <a:latin typeface="+mn-ea"/>
                </a:rPr>
                <a:t>。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6012160" y="2420888"/>
            <a:ext cx="2088232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71600" y="3717032"/>
            <a:ext cx="2088232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596336" y="332656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LOGO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27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平行四边形 11"/>
          <p:cNvSpPr/>
          <p:nvPr/>
        </p:nvSpPr>
        <p:spPr>
          <a:xfrm>
            <a:off x="7452320" y="6309320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24328" y="6335742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第</a:t>
            </a:r>
            <a:r>
              <a:rPr lang="en-US" altLang="zh-CN" sz="1100" dirty="0" smtClean="0">
                <a:solidFill>
                  <a:schemeClr val="bg1"/>
                </a:solidFill>
              </a:rPr>
              <a:t>&lt;#&gt;</a:t>
            </a:r>
            <a:r>
              <a:rPr lang="zh-CN" altLang="en-US" sz="1100" dirty="0" smtClean="0">
                <a:solidFill>
                  <a:schemeClr val="bg1"/>
                </a:solidFill>
              </a:rPr>
              <a:t>页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251520" y="548680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4860032" y="6309320"/>
            <a:ext cx="2555776" cy="288032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660232" y="63357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accent2"/>
                </a:solidFill>
              </a:rPr>
              <a:t>封面页</a:t>
            </a:r>
            <a:endParaRPr lang="zh-CN" altLang="en-US" sz="1100" dirty="0">
              <a:solidFill>
                <a:schemeClr val="accent2"/>
              </a:solidFill>
            </a:endParaRPr>
          </a:p>
        </p:txBody>
      </p:sp>
      <p:sp>
        <p:nvSpPr>
          <p:cNvPr id="18" name="平行四边形 17"/>
          <p:cNvSpPr/>
          <p:nvPr/>
        </p:nvSpPr>
        <p:spPr>
          <a:xfrm>
            <a:off x="1763688" y="548680"/>
            <a:ext cx="2555776" cy="288032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316095" y="2708920"/>
            <a:ext cx="4072329" cy="1418674"/>
            <a:chOff x="4748143" y="2780928"/>
            <a:chExt cx="4072329" cy="1418674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4860032" y="3501008"/>
              <a:ext cx="3960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748143" y="2780928"/>
              <a:ext cx="27494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accent2"/>
                  </a:solidFill>
                </a:rPr>
                <a:t>谢谢聆听！</a:t>
              </a:r>
              <a:endParaRPr lang="zh-CN" altLang="en-US" sz="4000" b="1" dirty="0">
                <a:solidFill>
                  <a:schemeClr val="accent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48143" y="3573016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2"/>
                  </a:solidFill>
                </a:rPr>
                <a:t>这里输入单位名称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48143" y="3861048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2"/>
                  </a:solidFill>
                </a:rPr>
                <a:t>演讲</a:t>
              </a:r>
              <a:r>
                <a:rPr lang="zh-CN" altLang="en-US" sz="1600" b="1" dirty="0" smtClean="0">
                  <a:solidFill>
                    <a:schemeClr val="accent2"/>
                  </a:solidFill>
                </a:rPr>
                <a:t>者：某某某</a:t>
              </a:r>
              <a:endParaRPr lang="zh-CN" altLang="en-US" sz="16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7596336" y="332656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LOGO</a:t>
            </a:r>
            <a:endParaRPr lang="zh-CN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827584" y="1916832"/>
            <a:ext cx="1728192" cy="1728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411760" y="3717032"/>
            <a:ext cx="1728192" cy="1728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627784" y="2132856"/>
            <a:ext cx="1512168" cy="151216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27584" y="3717032"/>
            <a:ext cx="1512168" cy="151216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66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元素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全都是微软雅黑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544</Words>
  <Application>Microsoft Office PowerPoint</Application>
  <PresentationFormat>全屏显示(4:3)</PresentationFormat>
  <Paragraphs>89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72</cp:revision>
  <dcterms:modified xsi:type="dcterms:W3CDTF">2016-07-06T15:25:02Z</dcterms:modified>
</cp:coreProperties>
</file>