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73" r:id="rId3"/>
  </p:sldMasterIdLst>
  <p:notesMasterIdLst>
    <p:notesMasterId r:id="rId10"/>
  </p:notesMasterIdLst>
  <p:sldIdLst>
    <p:sldId id="319" r:id="rId4"/>
    <p:sldId id="322" r:id="rId5"/>
    <p:sldId id="324" r:id="rId6"/>
    <p:sldId id="325" r:id="rId7"/>
    <p:sldId id="326" r:id="rId8"/>
    <p:sldId id="320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C1C1C"/>
    <a:srgbClr val="080808"/>
    <a:srgbClr val="C02500"/>
    <a:srgbClr val="FF6743"/>
    <a:srgbClr val="C0C0C0"/>
    <a:srgbClr val="0000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8" autoAdjust="0"/>
    <p:restoredTop sz="94548" autoAdjust="0"/>
  </p:normalViewPr>
  <p:slideViewPr>
    <p:cSldViewPr>
      <p:cViewPr>
        <p:scale>
          <a:sx n="72" d="100"/>
          <a:sy n="72" d="100"/>
        </p:scale>
        <p:origin x="-1068" y="-30"/>
      </p:cViewPr>
      <p:guideLst>
        <p:guide orient="horz" pos="3838"/>
        <p:guide orient="horz" pos="210"/>
        <p:guide orient="horz" pos="4110"/>
        <p:guide orient="horz" pos="119"/>
        <p:guide pos="5465"/>
        <p:guide pos="288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 smtClean="0"/>
            </a:lvl1pPr>
          </a:lstStyle>
          <a:p>
            <a:pPr>
              <a:defRPr/>
            </a:pPr>
            <a:fld id="{42B86D3E-446F-4C39-8E0C-182770BF5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21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1" descr="图片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gray">
          <a:xfrm>
            <a:off x="468313" y="333375"/>
            <a:ext cx="138906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altLang="zh-CN" sz="1400" i="0"/>
              <a:t>LOGO</a:t>
            </a:r>
          </a:p>
        </p:txBody>
      </p:sp>
      <p:sp>
        <p:nvSpPr>
          <p:cNvPr id="26720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1412875"/>
            <a:ext cx="8207375" cy="960438"/>
          </a:xfrm>
        </p:spPr>
        <p:txBody>
          <a:bodyPr/>
          <a:lstStyle>
            <a:lvl1pPr>
              <a:defRPr sz="3400" smtClean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6721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373313"/>
            <a:ext cx="8207375" cy="407987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 sz="1800" smtClean="0"/>
            </a:lvl1pPr>
          </a:lstStyle>
          <a:p>
            <a:pPr lvl="0"/>
            <a:r>
              <a:rPr lang="zh-CN" altLang="en-US" noProof="0" smtClean="0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115099294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4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85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2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6452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85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12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062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169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25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6878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62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30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4467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1489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143336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27487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27488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297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5700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9690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463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53591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46376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668498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1767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15888"/>
            <a:ext cx="2051050" cy="62388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03925" cy="6238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6685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3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39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15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121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图片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75"/>
          <p:cNvSpPr>
            <a:spLocks noChangeArrowheads="1"/>
          </p:cNvSpPr>
          <p:nvPr userDrawn="1"/>
        </p:nvSpPr>
        <p:spPr bwMode="auto">
          <a:xfrm>
            <a:off x="3851275" y="6524625"/>
            <a:ext cx="143986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de-DE" altLang="zh-CN" sz="1000"/>
              <a:t>Page </a:t>
            </a:r>
            <a:r>
              <a:rPr lang="de-DE" altLang="zh-CN" sz="1000">
                <a:sym typeface="MS UI Gothic" pitchFamily="34" charset="-128"/>
              </a:rPr>
              <a:t></a:t>
            </a:r>
            <a:r>
              <a:rPr lang="de-DE" altLang="zh-CN" sz="1000"/>
              <a:t> </a:t>
            </a:r>
            <a:fld id="{93AD639C-CFCF-419C-A640-D09638D0CEE8}" type="slidenum">
              <a:rPr lang="zh-CN" altLang="en-US" sz="1000"/>
              <a:pPr algn="ctr" eaLnBrk="0" hangingPunct="0"/>
              <a:t>‹#›</a:t>
            </a:fld>
            <a:endParaRPr lang="en-US" altLang="zh-CN" sz="1000"/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gray">
          <a:xfrm>
            <a:off x="7286625" y="333375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altLang="zh-CN" sz="1400" i="0"/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华文细黑" pitchFamily="2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图片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标题文本样式：微软雅黑</a:t>
            </a:r>
            <a:r>
              <a:rPr lang="en-US" altLang="zh-CN" smtClean="0"/>
              <a:t>/28</a:t>
            </a:r>
            <a:r>
              <a:rPr lang="zh-CN" altLang="en-US" smtClean="0"/>
              <a:t>号  </a:t>
            </a:r>
            <a:r>
              <a:rPr lang="en-US" altLang="zh-CN" smtClean="0"/>
              <a:t>Arial/28pt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07375" cy="5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第一级内容文本样式：微软雅黑</a:t>
            </a:r>
            <a:r>
              <a:rPr lang="en-US" altLang="zh-CN" smtClean="0"/>
              <a:t>/20</a:t>
            </a:r>
            <a:r>
              <a:rPr lang="zh-CN" altLang="en-US" smtClean="0"/>
              <a:t>号  </a:t>
            </a:r>
            <a:r>
              <a:rPr lang="en-US" altLang="zh-CN" smtClean="0"/>
              <a:t>Arial/20pt</a:t>
            </a:r>
          </a:p>
          <a:p>
            <a:pPr lvl="1"/>
            <a:r>
              <a:rPr lang="zh-CN" altLang="en-US" smtClean="0"/>
              <a:t>第二级内容文本样式：微软雅黑</a:t>
            </a:r>
            <a:r>
              <a:rPr lang="en-US" altLang="zh-CN" smtClean="0"/>
              <a:t>/18</a:t>
            </a:r>
            <a:r>
              <a:rPr lang="zh-CN" altLang="en-US" smtClean="0"/>
              <a:t>号  </a:t>
            </a:r>
            <a:r>
              <a:rPr lang="en-US" altLang="zh-CN" smtClean="0"/>
              <a:t>Arial/18pt</a:t>
            </a:r>
          </a:p>
          <a:p>
            <a:pPr lvl="2"/>
            <a:r>
              <a:rPr lang="zh-CN" altLang="en-US" smtClean="0"/>
              <a:t>第三级内容文本样式：微软雅黑</a:t>
            </a:r>
            <a:r>
              <a:rPr lang="en-US" altLang="zh-CN" smtClean="0"/>
              <a:t>/16</a:t>
            </a:r>
            <a:r>
              <a:rPr lang="zh-CN" altLang="en-US" smtClean="0"/>
              <a:t>号  </a:t>
            </a:r>
            <a:r>
              <a:rPr lang="en-US" altLang="zh-CN" smtClean="0"/>
              <a:t>Arial/16pt</a:t>
            </a:r>
          </a:p>
          <a:p>
            <a:pPr lvl="3"/>
            <a:r>
              <a:rPr lang="zh-CN" altLang="en-US" smtClean="0"/>
              <a:t>第四级内容文本样式：微软雅黑</a:t>
            </a:r>
            <a:r>
              <a:rPr lang="en-US" altLang="zh-CN" smtClean="0"/>
              <a:t>/14</a:t>
            </a:r>
            <a:r>
              <a:rPr lang="zh-CN" altLang="en-US" smtClean="0"/>
              <a:t>号  </a:t>
            </a:r>
            <a:r>
              <a:rPr lang="en-US" altLang="zh-CN" smtClean="0"/>
              <a:t>Arial/14pt</a:t>
            </a:r>
          </a:p>
          <a:p>
            <a:pPr lvl="4"/>
            <a:r>
              <a:rPr lang="zh-CN" altLang="en-US" smtClean="0"/>
              <a:t>第五级内容文本样式：微软雅黑</a:t>
            </a:r>
            <a:r>
              <a:rPr lang="en-US" altLang="zh-CN" smtClean="0"/>
              <a:t>/12</a:t>
            </a:r>
            <a:r>
              <a:rPr lang="zh-CN" altLang="en-US" smtClean="0"/>
              <a:t>号  </a:t>
            </a:r>
            <a:r>
              <a:rPr lang="en-US" altLang="zh-CN" smtClean="0"/>
              <a:t>Arial/12pt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单击添加署名或公司信息</a:t>
            </a:r>
          </a:p>
        </p:txBody>
      </p:sp>
      <p:sp>
        <p:nvSpPr>
          <p:cNvPr id="6147" name="Rectangle 1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zh-CN" altLang="en-US"/>
              <a:t>单击此处添加标题文字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图示</a:t>
            </a:r>
            <a:r>
              <a:rPr lang="en-US" altLang="zh-CN" smtClean="0"/>
              <a:t>_01</a:t>
            </a:r>
            <a:endParaRPr lang="zh-CN" altLang="en-US" smtClean="0"/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187575" y="1460500"/>
            <a:ext cx="5343525" cy="657225"/>
            <a:chOff x="612" y="1056"/>
            <a:chExt cx="4652" cy="414"/>
          </a:xfrm>
        </p:grpSpPr>
        <p:sp>
          <p:nvSpPr>
            <p:cNvPr id="8231" name="Rectangle 4"/>
            <p:cNvSpPr>
              <a:spLocks noChangeArrowheads="1"/>
            </p:cNvSpPr>
            <p:nvPr/>
          </p:nvSpPr>
          <p:spPr bwMode="auto">
            <a:xfrm>
              <a:off x="612" y="1298"/>
              <a:ext cx="4627" cy="172"/>
            </a:xfrm>
            <a:prstGeom prst="rect">
              <a:avLst/>
            </a:prstGeom>
            <a:gradFill rotWithShape="1">
              <a:gsLst>
                <a:gs pos="0">
                  <a:srgbClr val="080808">
                    <a:alpha val="79999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i="0"/>
            </a:p>
          </p:txBody>
        </p:sp>
        <p:sp>
          <p:nvSpPr>
            <p:cNvPr id="526341" name="AutoShape 5"/>
            <p:cNvSpPr>
              <a:spLocks noChangeArrowheads="1"/>
            </p:cNvSpPr>
            <p:nvPr/>
          </p:nvSpPr>
          <p:spPr bwMode="auto">
            <a:xfrm>
              <a:off x="747" y="1056"/>
              <a:ext cx="4517" cy="333"/>
            </a:xfrm>
            <a:prstGeom prst="roundRect">
              <a:avLst>
                <a:gd name="adj" fmla="val 5444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84706"/>
                    <a:invGamma/>
                  </a:srgbClr>
                </a:gs>
              </a:gsLst>
              <a:lin ang="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80808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92075" algn="ctr"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  <a:defRPr/>
              </a:pPr>
              <a:r>
                <a:rPr lang="zh-CN" altLang="en-US" i="0">
                  <a:solidFill>
                    <a:srgbClr val="000000"/>
                  </a:solidFill>
                  <a:latin typeface="微软雅黑" pitchFamily="34" charset="-122"/>
                </a:rPr>
                <a:t>单击此处添加文字内容</a:t>
              </a:r>
              <a:endParaRPr lang="zh-CN" altLang="en-US" i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endParaRPr>
            </a:p>
          </p:txBody>
        </p:sp>
        <p:sp>
          <p:nvSpPr>
            <p:cNvPr id="526342" name="AutoShape 6"/>
            <p:cNvSpPr>
              <a:spLocks noChangeArrowheads="1"/>
            </p:cNvSpPr>
            <p:nvPr/>
          </p:nvSpPr>
          <p:spPr bwMode="auto">
            <a:xfrm>
              <a:off x="982" y="1071"/>
              <a:ext cx="4262" cy="204"/>
            </a:xfrm>
            <a:prstGeom prst="roundRect">
              <a:avLst>
                <a:gd name="adj" fmla="val 11273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196" name="Group 7"/>
          <p:cNvGrpSpPr>
            <a:grpSpLocks/>
          </p:cNvGrpSpPr>
          <p:nvPr/>
        </p:nvGrpSpPr>
        <p:grpSpPr bwMode="auto">
          <a:xfrm>
            <a:off x="2187575" y="2398713"/>
            <a:ext cx="5343525" cy="655637"/>
            <a:chOff x="612" y="1647"/>
            <a:chExt cx="4652" cy="413"/>
          </a:xfrm>
        </p:grpSpPr>
        <p:sp>
          <p:nvSpPr>
            <p:cNvPr id="8228" name="Rectangle 8"/>
            <p:cNvSpPr>
              <a:spLocks noChangeArrowheads="1"/>
            </p:cNvSpPr>
            <p:nvPr/>
          </p:nvSpPr>
          <p:spPr bwMode="auto">
            <a:xfrm>
              <a:off x="612" y="1888"/>
              <a:ext cx="4627" cy="172"/>
            </a:xfrm>
            <a:prstGeom prst="rect">
              <a:avLst/>
            </a:prstGeom>
            <a:gradFill rotWithShape="1">
              <a:gsLst>
                <a:gs pos="0">
                  <a:srgbClr val="080808">
                    <a:alpha val="79999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i="0"/>
            </a:p>
          </p:txBody>
        </p:sp>
        <p:sp>
          <p:nvSpPr>
            <p:cNvPr id="526345" name="AutoShape 9"/>
            <p:cNvSpPr>
              <a:spLocks noChangeArrowheads="1"/>
            </p:cNvSpPr>
            <p:nvPr/>
          </p:nvSpPr>
          <p:spPr bwMode="auto">
            <a:xfrm>
              <a:off x="747" y="1647"/>
              <a:ext cx="4517" cy="333"/>
            </a:xfrm>
            <a:prstGeom prst="roundRect">
              <a:avLst>
                <a:gd name="adj" fmla="val 5444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84706"/>
                    <a:invGamma/>
                  </a:srgbClr>
                </a:gs>
              </a:gsLst>
              <a:lin ang="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80808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92075" algn="ctr"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  <a:defRPr/>
              </a:pPr>
              <a:r>
                <a:rPr lang="zh-CN" altLang="en-US" i="0">
                  <a:solidFill>
                    <a:srgbClr val="000000"/>
                  </a:solidFill>
                  <a:latin typeface="微软雅黑" pitchFamily="34" charset="-122"/>
                </a:rPr>
                <a:t>单击此处添加文字内容</a:t>
              </a:r>
              <a:endParaRPr lang="zh-CN" altLang="en-US" i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endParaRPr>
            </a:p>
          </p:txBody>
        </p:sp>
        <p:sp>
          <p:nvSpPr>
            <p:cNvPr id="526346" name="AutoShape 10"/>
            <p:cNvSpPr>
              <a:spLocks noChangeArrowheads="1"/>
            </p:cNvSpPr>
            <p:nvPr/>
          </p:nvSpPr>
          <p:spPr bwMode="auto">
            <a:xfrm>
              <a:off x="982" y="1661"/>
              <a:ext cx="4262" cy="204"/>
            </a:xfrm>
            <a:prstGeom prst="roundRect">
              <a:avLst>
                <a:gd name="adj" fmla="val 11273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197" name="Group 11"/>
          <p:cNvGrpSpPr>
            <a:grpSpLocks/>
          </p:cNvGrpSpPr>
          <p:nvPr/>
        </p:nvGrpSpPr>
        <p:grpSpPr bwMode="auto">
          <a:xfrm>
            <a:off x="2187575" y="3336925"/>
            <a:ext cx="5343525" cy="654050"/>
            <a:chOff x="612" y="2238"/>
            <a:chExt cx="4652" cy="412"/>
          </a:xfrm>
        </p:grpSpPr>
        <p:sp>
          <p:nvSpPr>
            <p:cNvPr id="8225" name="Rectangle 12"/>
            <p:cNvSpPr>
              <a:spLocks noChangeArrowheads="1"/>
            </p:cNvSpPr>
            <p:nvPr/>
          </p:nvSpPr>
          <p:spPr bwMode="auto">
            <a:xfrm>
              <a:off x="612" y="2478"/>
              <a:ext cx="4627" cy="172"/>
            </a:xfrm>
            <a:prstGeom prst="rect">
              <a:avLst/>
            </a:prstGeom>
            <a:gradFill rotWithShape="1">
              <a:gsLst>
                <a:gs pos="0">
                  <a:srgbClr val="080808">
                    <a:alpha val="79999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i="0"/>
            </a:p>
          </p:txBody>
        </p:sp>
        <p:sp>
          <p:nvSpPr>
            <p:cNvPr id="526349" name="AutoShape 13"/>
            <p:cNvSpPr>
              <a:spLocks noChangeArrowheads="1"/>
            </p:cNvSpPr>
            <p:nvPr/>
          </p:nvSpPr>
          <p:spPr bwMode="auto">
            <a:xfrm>
              <a:off x="747" y="2238"/>
              <a:ext cx="4517" cy="333"/>
            </a:xfrm>
            <a:prstGeom prst="roundRect">
              <a:avLst>
                <a:gd name="adj" fmla="val 5444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84706"/>
                    <a:invGamma/>
                  </a:srgbClr>
                </a:gs>
              </a:gsLst>
              <a:lin ang="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80808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92075" algn="ctr"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  <a:defRPr/>
              </a:pPr>
              <a:r>
                <a:rPr lang="zh-CN" altLang="en-US" i="0">
                  <a:solidFill>
                    <a:srgbClr val="000000"/>
                  </a:solidFill>
                  <a:latin typeface="微软雅黑" pitchFamily="34" charset="-122"/>
                </a:rPr>
                <a:t>单击此处添加文字内容</a:t>
              </a:r>
              <a:endParaRPr lang="zh-CN" altLang="en-US" i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endParaRPr>
            </a:p>
          </p:txBody>
        </p:sp>
        <p:sp>
          <p:nvSpPr>
            <p:cNvPr id="526350" name="AutoShape 14"/>
            <p:cNvSpPr>
              <a:spLocks noChangeArrowheads="1"/>
            </p:cNvSpPr>
            <p:nvPr/>
          </p:nvSpPr>
          <p:spPr bwMode="auto">
            <a:xfrm>
              <a:off x="982" y="2251"/>
              <a:ext cx="4262" cy="204"/>
            </a:xfrm>
            <a:prstGeom prst="roundRect">
              <a:avLst>
                <a:gd name="adj" fmla="val 11273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198" name="Group 15"/>
          <p:cNvGrpSpPr>
            <a:grpSpLocks/>
          </p:cNvGrpSpPr>
          <p:nvPr/>
        </p:nvGrpSpPr>
        <p:grpSpPr bwMode="auto">
          <a:xfrm>
            <a:off x="2187575" y="4275138"/>
            <a:ext cx="5343525" cy="650875"/>
            <a:chOff x="612" y="2829"/>
            <a:chExt cx="4652" cy="410"/>
          </a:xfrm>
        </p:grpSpPr>
        <p:sp>
          <p:nvSpPr>
            <p:cNvPr id="8222" name="Rectangle 16"/>
            <p:cNvSpPr>
              <a:spLocks noChangeArrowheads="1"/>
            </p:cNvSpPr>
            <p:nvPr/>
          </p:nvSpPr>
          <p:spPr bwMode="auto">
            <a:xfrm>
              <a:off x="612" y="3067"/>
              <a:ext cx="4627" cy="172"/>
            </a:xfrm>
            <a:prstGeom prst="rect">
              <a:avLst/>
            </a:prstGeom>
            <a:gradFill rotWithShape="1">
              <a:gsLst>
                <a:gs pos="0">
                  <a:srgbClr val="080808">
                    <a:alpha val="79999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i="0"/>
            </a:p>
          </p:txBody>
        </p:sp>
        <p:sp>
          <p:nvSpPr>
            <p:cNvPr id="526353" name="AutoShape 17"/>
            <p:cNvSpPr>
              <a:spLocks noChangeArrowheads="1"/>
            </p:cNvSpPr>
            <p:nvPr/>
          </p:nvSpPr>
          <p:spPr bwMode="auto">
            <a:xfrm>
              <a:off x="747" y="2829"/>
              <a:ext cx="4517" cy="333"/>
            </a:xfrm>
            <a:prstGeom prst="roundRect">
              <a:avLst>
                <a:gd name="adj" fmla="val 5444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84706"/>
                    <a:invGamma/>
                  </a:srgbClr>
                </a:gs>
              </a:gsLst>
              <a:lin ang="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80808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92075" algn="ctr"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  <a:defRPr/>
              </a:pPr>
              <a:r>
                <a:rPr lang="zh-CN" altLang="en-US" i="0">
                  <a:solidFill>
                    <a:srgbClr val="000000"/>
                  </a:solidFill>
                  <a:latin typeface="微软雅黑" pitchFamily="34" charset="-122"/>
                </a:rPr>
                <a:t>单击此处添加文字内容</a:t>
              </a:r>
              <a:endParaRPr lang="zh-CN" altLang="en-US" i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endParaRPr>
            </a:p>
          </p:txBody>
        </p:sp>
        <p:sp>
          <p:nvSpPr>
            <p:cNvPr id="526354" name="AutoShape 18"/>
            <p:cNvSpPr>
              <a:spLocks noChangeArrowheads="1"/>
            </p:cNvSpPr>
            <p:nvPr/>
          </p:nvSpPr>
          <p:spPr bwMode="auto">
            <a:xfrm>
              <a:off x="982" y="2851"/>
              <a:ext cx="4262" cy="204"/>
            </a:xfrm>
            <a:prstGeom prst="roundRect">
              <a:avLst>
                <a:gd name="adj" fmla="val 11273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199" name="Group 19"/>
          <p:cNvGrpSpPr>
            <a:grpSpLocks/>
          </p:cNvGrpSpPr>
          <p:nvPr/>
        </p:nvGrpSpPr>
        <p:grpSpPr bwMode="auto">
          <a:xfrm>
            <a:off x="2187575" y="5214938"/>
            <a:ext cx="5343525" cy="647700"/>
            <a:chOff x="612" y="3421"/>
            <a:chExt cx="4652" cy="408"/>
          </a:xfrm>
        </p:grpSpPr>
        <p:sp>
          <p:nvSpPr>
            <p:cNvPr id="8219" name="Rectangle 20"/>
            <p:cNvSpPr>
              <a:spLocks noChangeArrowheads="1"/>
            </p:cNvSpPr>
            <p:nvPr/>
          </p:nvSpPr>
          <p:spPr bwMode="auto">
            <a:xfrm>
              <a:off x="612" y="3657"/>
              <a:ext cx="4627" cy="172"/>
            </a:xfrm>
            <a:prstGeom prst="rect">
              <a:avLst/>
            </a:prstGeom>
            <a:gradFill rotWithShape="1">
              <a:gsLst>
                <a:gs pos="0">
                  <a:srgbClr val="080808">
                    <a:alpha val="79999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i="0"/>
            </a:p>
          </p:txBody>
        </p:sp>
        <p:sp>
          <p:nvSpPr>
            <p:cNvPr id="526357" name="AutoShape 21"/>
            <p:cNvSpPr>
              <a:spLocks noChangeArrowheads="1"/>
            </p:cNvSpPr>
            <p:nvPr/>
          </p:nvSpPr>
          <p:spPr bwMode="auto">
            <a:xfrm>
              <a:off x="747" y="3421"/>
              <a:ext cx="4517" cy="333"/>
            </a:xfrm>
            <a:prstGeom prst="roundRect">
              <a:avLst>
                <a:gd name="adj" fmla="val 5444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84706"/>
                    <a:invGamma/>
                  </a:srgbClr>
                </a:gs>
              </a:gsLst>
              <a:lin ang="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80808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92075" algn="ctr">
                <a:spcBef>
                  <a:spcPct val="20000"/>
                </a:spcBef>
                <a:buClr>
                  <a:srgbClr val="E1B40C"/>
                </a:buClr>
                <a:buFont typeface="Wingdings" pitchFamily="2" charset="2"/>
                <a:buNone/>
                <a:defRPr/>
              </a:pPr>
              <a:r>
                <a:rPr lang="zh-CN" altLang="en-US" i="0">
                  <a:solidFill>
                    <a:srgbClr val="000000"/>
                  </a:solidFill>
                  <a:latin typeface="微软雅黑" pitchFamily="34" charset="-122"/>
                </a:rPr>
                <a:t>单击此处添加文字内容</a:t>
              </a:r>
              <a:endParaRPr lang="zh-CN" altLang="en-US" i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endParaRPr>
            </a:p>
          </p:txBody>
        </p:sp>
        <p:sp>
          <p:nvSpPr>
            <p:cNvPr id="526358" name="AutoShape 22"/>
            <p:cNvSpPr>
              <a:spLocks noChangeArrowheads="1"/>
            </p:cNvSpPr>
            <p:nvPr/>
          </p:nvSpPr>
          <p:spPr bwMode="auto">
            <a:xfrm>
              <a:off x="982" y="3439"/>
              <a:ext cx="4262" cy="204"/>
            </a:xfrm>
            <a:prstGeom prst="roundRect">
              <a:avLst>
                <a:gd name="adj" fmla="val 11273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200" name="Group 23"/>
          <p:cNvGrpSpPr>
            <a:grpSpLocks/>
          </p:cNvGrpSpPr>
          <p:nvPr/>
        </p:nvGrpSpPr>
        <p:grpSpPr bwMode="auto">
          <a:xfrm>
            <a:off x="1985963" y="1196975"/>
            <a:ext cx="895350" cy="925513"/>
            <a:chOff x="1037" y="1611"/>
            <a:chExt cx="1752" cy="1812"/>
          </a:xfrm>
        </p:grpSpPr>
        <p:sp>
          <p:nvSpPr>
            <p:cNvPr id="8217" name="Freeform 24"/>
            <p:cNvSpPr>
              <a:spLocks/>
            </p:cNvSpPr>
            <p:nvPr/>
          </p:nvSpPr>
          <p:spPr bwMode="auto">
            <a:xfrm>
              <a:off x="1037" y="1611"/>
              <a:ext cx="1752" cy="1812"/>
            </a:xfrm>
            <a:custGeom>
              <a:avLst/>
              <a:gdLst>
                <a:gd name="T0" fmla="*/ 1262 w 1752"/>
                <a:gd name="T1" fmla="*/ 1812 h 1812"/>
                <a:gd name="T2" fmla="*/ 0 w 1752"/>
                <a:gd name="T3" fmla="*/ 1356 h 1812"/>
                <a:gd name="T4" fmla="*/ 491 w 1752"/>
                <a:gd name="T5" fmla="*/ 0 h 1812"/>
                <a:gd name="T6" fmla="*/ 1752 w 1752"/>
                <a:gd name="T7" fmla="*/ 458 h 1812"/>
                <a:gd name="T8" fmla="*/ 1262 w 1752"/>
                <a:gd name="T9" fmla="*/ 1812 h 18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2" h="1812">
                  <a:moveTo>
                    <a:pt x="1262" y="1812"/>
                  </a:moveTo>
                  <a:lnTo>
                    <a:pt x="0" y="1356"/>
                  </a:lnTo>
                  <a:lnTo>
                    <a:pt x="491" y="0"/>
                  </a:lnTo>
                  <a:lnTo>
                    <a:pt x="1752" y="458"/>
                  </a:lnTo>
                  <a:lnTo>
                    <a:pt x="1262" y="1812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952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Freeform 25"/>
            <p:cNvSpPr>
              <a:spLocks/>
            </p:cNvSpPr>
            <p:nvPr/>
          </p:nvSpPr>
          <p:spPr bwMode="auto">
            <a:xfrm>
              <a:off x="1162" y="1677"/>
              <a:ext cx="1562" cy="1518"/>
            </a:xfrm>
            <a:custGeom>
              <a:avLst/>
              <a:gdLst>
                <a:gd name="T0" fmla="*/ 1166 w 1562"/>
                <a:gd name="T1" fmla="*/ 1518 h 1518"/>
                <a:gd name="T2" fmla="*/ 0 w 1562"/>
                <a:gd name="T3" fmla="*/ 1095 h 1518"/>
                <a:gd name="T4" fmla="*/ 397 w 1562"/>
                <a:gd name="T5" fmla="*/ 0 h 1518"/>
                <a:gd name="T6" fmla="*/ 1562 w 1562"/>
                <a:gd name="T7" fmla="*/ 422 h 1518"/>
                <a:gd name="T8" fmla="*/ 1166 w 1562"/>
                <a:gd name="T9" fmla="*/ 1518 h 1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2" h="1518">
                  <a:moveTo>
                    <a:pt x="1166" y="1518"/>
                  </a:moveTo>
                  <a:lnTo>
                    <a:pt x="0" y="1095"/>
                  </a:lnTo>
                  <a:lnTo>
                    <a:pt x="397" y="0"/>
                  </a:lnTo>
                  <a:lnTo>
                    <a:pt x="1562" y="422"/>
                  </a:lnTo>
                  <a:lnTo>
                    <a:pt x="1166" y="151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1" name="Group 26"/>
          <p:cNvGrpSpPr>
            <a:grpSpLocks/>
          </p:cNvGrpSpPr>
          <p:nvPr/>
        </p:nvGrpSpPr>
        <p:grpSpPr bwMode="auto">
          <a:xfrm>
            <a:off x="1985963" y="2135188"/>
            <a:ext cx="895350" cy="925512"/>
            <a:chOff x="1037" y="1611"/>
            <a:chExt cx="1752" cy="1812"/>
          </a:xfrm>
        </p:grpSpPr>
        <p:sp>
          <p:nvSpPr>
            <p:cNvPr id="8215" name="Freeform 27"/>
            <p:cNvSpPr>
              <a:spLocks/>
            </p:cNvSpPr>
            <p:nvPr/>
          </p:nvSpPr>
          <p:spPr bwMode="auto">
            <a:xfrm>
              <a:off x="1037" y="1611"/>
              <a:ext cx="1752" cy="1812"/>
            </a:xfrm>
            <a:custGeom>
              <a:avLst/>
              <a:gdLst>
                <a:gd name="T0" fmla="*/ 1262 w 1752"/>
                <a:gd name="T1" fmla="*/ 1812 h 1812"/>
                <a:gd name="T2" fmla="*/ 0 w 1752"/>
                <a:gd name="T3" fmla="*/ 1356 h 1812"/>
                <a:gd name="T4" fmla="*/ 491 w 1752"/>
                <a:gd name="T5" fmla="*/ 0 h 1812"/>
                <a:gd name="T6" fmla="*/ 1752 w 1752"/>
                <a:gd name="T7" fmla="*/ 458 h 1812"/>
                <a:gd name="T8" fmla="*/ 1262 w 1752"/>
                <a:gd name="T9" fmla="*/ 1812 h 18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2" h="1812">
                  <a:moveTo>
                    <a:pt x="1262" y="1812"/>
                  </a:moveTo>
                  <a:lnTo>
                    <a:pt x="0" y="1356"/>
                  </a:lnTo>
                  <a:lnTo>
                    <a:pt x="491" y="0"/>
                  </a:lnTo>
                  <a:lnTo>
                    <a:pt x="1752" y="458"/>
                  </a:lnTo>
                  <a:lnTo>
                    <a:pt x="1262" y="1812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952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Freeform 28"/>
            <p:cNvSpPr>
              <a:spLocks/>
            </p:cNvSpPr>
            <p:nvPr/>
          </p:nvSpPr>
          <p:spPr bwMode="auto">
            <a:xfrm>
              <a:off x="1162" y="1677"/>
              <a:ext cx="1562" cy="1518"/>
            </a:xfrm>
            <a:custGeom>
              <a:avLst/>
              <a:gdLst>
                <a:gd name="T0" fmla="*/ 1166 w 1562"/>
                <a:gd name="T1" fmla="*/ 1518 h 1518"/>
                <a:gd name="T2" fmla="*/ 0 w 1562"/>
                <a:gd name="T3" fmla="*/ 1095 h 1518"/>
                <a:gd name="T4" fmla="*/ 397 w 1562"/>
                <a:gd name="T5" fmla="*/ 0 h 1518"/>
                <a:gd name="T6" fmla="*/ 1562 w 1562"/>
                <a:gd name="T7" fmla="*/ 422 h 1518"/>
                <a:gd name="T8" fmla="*/ 1166 w 1562"/>
                <a:gd name="T9" fmla="*/ 1518 h 1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2" h="1518">
                  <a:moveTo>
                    <a:pt x="1166" y="1518"/>
                  </a:moveTo>
                  <a:lnTo>
                    <a:pt x="0" y="1095"/>
                  </a:lnTo>
                  <a:lnTo>
                    <a:pt x="397" y="0"/>
                  </a:lnTo>
                  <a:lnTo>
                    <a:pt x="1562" y="422"/>
                  </a:lnTo>
                  <a:lnTo>
                    <a:pt x="1166" y="151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2" name="Group 29"/>
          <p:cNvGrpSpPr>
            <a:grpSpLocks/>
          </p:cNvGrpSpPr>
          <p:nvPr/>
        </p:nvGrpSpPr>
        <p:grpSpPr bwMode="auto">
          <a:xfrm>
            <a:off x="1985963" y="3073400"/>
            <a:ext cx="895350" cy="925513"/>
            <a:chOff x="1037" y="1611"/>
            <a:chExt cx="1752" cy="1812"/>
          </a:xfrm>
        </p:grpSpPr>
        <p:sp>
          <p:nvSpPr>
            <p:cNvPr id="8213" name="Freeform 30"/>
            <p:cNvSpPr>
              <a:spLocks/>
            </p:cNvSpPr>
            <p:nvPr/>
          </p:nvSpPr>
          <p:spPr bwMode="auto">
            <a:xfrm>
              <a:off x="1037" y="1611"/>
              <a:ext cx="1752" cy="1812"/>
            </a:xfrm>
            <a:custGeom>
              <a:avLst/>
              <a:gdLst>
                <a:gd name="T0" fmla="*/ 1262 w 1752"/>
                <a:gd name="T1" fmla="*/ 1812 h 1812"/>
                <a:gd name="T2" fmla="*/ 0 w 1752"/>
                <a:gd name="T3" fmla="*/ 1356 h 1812"/>
                <a:gd name="T4" fmla="*/ 491 w 1752"/>
                <a:gd name="T5" fmla="*/ 0 h 1812"/>
                <a:gd name="T6" fmla="*/ 1752 w 1752"/>
                <a:gd name="T7" fmla="*/ 458 h 1812"/>
                <a:gd name="T8" fmla="*/ 1262 w 1752"/>
                <a:gd name="T9" fmla="*/ 1812 h 18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2" h="1812">
                  <a:moveTo>
                    <a:pt x="1262" y="1812"/>
                  </a:moveTo>
                  <a:lnTo>
                    <a:pt x="0" y="1356"/>
                  </a:lnTo>
                  <a:lnTo>
                    <a:pt x="491" y="0"/>
                  </a:lnTo>
                  <a:lnTo>
                    <a:pt x="1752" y="458"/>
                  </a:lnTo>
                  <a:lnTo>
                    <a:pt x="1262" y="1812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952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Freeform 31"/>
            <p:cNvSpPr>
              <a:spLocks/>
            </p:cNvSpPr>
            <p:nvPr/>
          </p:nvSpPr>
          <p:spPr bwMode="auto">
            <a:xfrm>
              <a:off x="1162" y="1677"/>
              <a:ext cx="1562" cy="1518"/>
            </a:xfrm>
            <a:custGeom>
              <a:avLst/>
              <a:gdLst>
                <a:gd name="T0" fmla="*/ 1166 w 1562"/>
                <a:gd name="T1" fmla="*/ 1518 h 1518"/>
                <a:gd name="T2" fmla="*/ 0 w 1562"/>
                <a:gd name="T3" fmla="*/ 1095 h 1518"/>
                <a:gd name="T4" fmla="*/ 397 w 1562"/>
                <a:gd name="T5" fmla="*/ 0 h 1518"/>
                <a:gd name="T6" fmla="*/ 1562 w 1562"/>
                <a:gd name="T7" fmla="*/ 422 h 1518"/>
                <a:gd name="T8" fmla="*/ 1166 w 1562"/>
                <a:gd name="T9" fmla="*/ 1518 h 1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2" h="1518">
                  <a:moveTo>
                    <a:pt x="1166" y="1518"/>
                  </a:moveTo>
                  <a:lnTo>
                    <a:pt x="0" y="1095"/>
                  </a:lnTo>
                  <a:lnTo>
                    <a:pt x="397" y="0"/>
                  </a:lnTo>
                  <a:lnTo>
                    <a:pt x="1562" y="422"/>
                  </a:lnTo>
                  <a:lnTo>
                    <a:pt x="1166" y="151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3" name="Group 32"/>
          <p:cNvGrpSpPr>
            <a:grpSpLocks/>
          </p:cNvGrpSpPr>
          <p:nvPr/>
        </p:nvGrpSpPr>
        <p:grpSpPr bwMode="auto">
          <a:xfrm>
            <a:off x="1985963" y="4011613"/>
            <a:ext cx="895350" cy="925512"/>
            <a:chOff x="1037" y="1611"/>
            <a:chExt cx="1752" cy="1812"/>
          </a:xfrm>
        </p:grpSpPr>
        <p:sp>
          <p:nvSpPr>
            <p:cNvPr id="8211" name="Freeform 33"/>
            <p:cNvSpPr>
              <a:spLocks/>
            </p:cNvSpPr>
            <p:nvPr/>
          </p:nvSpPr>
          <p:spPr bwMode="auto">
            <a:xfrm>
              <a:off x="1037" y="1611"/>
              <a:ext cx="1752" cy="1812"/>
            </a:xfrm>
            <a:custGeom>
              <a:avLst/>
              <a:gdLst>
                <a:gd name="T0" fmla="*/ 1262 w 1752"/>
                <a:gd name="T1" fmla="*/ 1812 h 1812"/>
                <a:gd name="T2" fmla="*/ 0 w 1752"/>
                <a:gd name="T3" fmla="*/ 1356 h 1812"/>
                <a:gd name="T4" fmla="*/ 491 w 1752"/>
                <a:gd name="T5" fmla="*/ 0 h 1812"/>
                <a:gd name="T6" fmla="*/ 1752 w 1752"/>
                <a:gd name="T7" fmla="*/ 458 h 1812"/>
                <a:gd name="T8" fmla="*/ 1262 w 1752"/>
                <a:gd name="T9" fmla="*/ 1812 h 18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2" h="1812">
                  <a:moveTo>
                    <a:pt x="1262" y="1812"/>
                  </a:moveTo>
                  <a:lnTo>
                    <a:pt x="0" y="1356"/>
                  </a:lnTo>
                  <a:lnTo>
                    <a:pt x="491" y="0"/>
                  </a:lnTo>
                  <a:lnTo>
                    <a:pt x="1752" y="458"/>
                  </a:lnTo>
                  <a:lnTo>
                    <a:pt x="1262" y="1812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952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Freeform 34"/>
            <p:cNvSpPr>
              <a:spLocks/>
            </p:cNvSpPr>
            <p:nvPr/>
          </p:nvSpPr>
          <p:spPr bwMode="auto">
            <a:xfrm>
              <a:off x="1162" y="1677"/>
              <a:ext cx="1562" cy="1518"/>
            </a:xfrm>
            <a:custGeom>
              <a:avLst/>
              <a:gdLst>
                <a:gd name="T0" fmla="*/ 1166 w 1562"/>
                <a:gd name="T1" fmla="*/ 1518 h 1518"/>
                <a:gd name="T2" fmla="*/ 0 w 1562"/>
                <a:gd name="T3" fmla="*/ 1095 h 1518"/>
                <a:gd name="T4" fmla="*/ 397 w 1562"/>
                <a:gd name="T5" fmla="*/ 0 h 1518"/>
                <a:gd name="T6" fmla="*/ 1562 w 1562"/>
                <a:gd name="T7" fmla="*/ 422 h 1518"/>
                <a:gd name="T8" fmla="*/ 1166 w 1562"/>
                <a:gd name="T9" fmla="*/ 1518 h 1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2" h="1518">
                  <a:moveTo>
                    <a:pt x="1166" y="1518"/>
                  </a:moveTo>
                  <a:lnTo>
                    <a:pt x="0" y="1095"/>
                  </a:lnTo>
                  <a:lnTo>
                    <a:pt x="397" y="0"/>
                  </a:lnTo>
                  <a:lnTo>
                    <a:pt x="1562" y="422"/>
                  </a:lnTo>
                  <a:lnTo>
                    <a:pt x="1166" y="151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4" name="Freeform 35"/>
          <p:cNvSpPr>
            <a:spLocks/>
          </p:cNvSpPr>
          <p:nvPr/>
        </p:nvSpPr>
        <p:spPr bwMode="auto">
          <a:xfrm>
            <a:off x="1985963" y="4951413"/>
            <a:ext cx="895350" cy="925512"/>
          </a:xfrm>
          <a:custGeom>
            <a:avLst/>
            <a:gdLst>
              <a:gd name="T0" fmla="*/ 644938 w 1752"/>
              <a:gd name="T1" fmla="*/ 925512 h 1812"/>
              <a:gd name="T2" fmla="*/ 0 w 1752"/>
              <a:gd name="T3" fmla="*/ 692602 h 1812"/>
              <a:gd name="T4" fmla="*/ 250923 w 1752"/>
              <a:gd name="T5" fmla="*/ 0 h 1812"/>
              <a:gd name="T6" fmla="*/ 895350 w 1752"/>
              <a:gd name="T7" fmla="*/ 233932 h 1812"/>
              <a:gd name="T8" fmla="*/ 644938 w 1752"/>
              <a:gd name="T9" fmla="*/ 925512 h 18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52" h="1812">
                <a:moveTo>
                  <a:pt x="1262" y="1812"/>
                </a:moveTo>
                <a:lnTo>
                  <a:pt x="0" y="1356"/>
                </a:lnTo>
                <a:lnTo>
                  <a:pt x="491" y="0"/>
                </a:lnTo>
                <a:lnTo>
                  <a:pt x="1752" y="458"/>
                </a:lnTo>
                <a:lnTo>
                  <a:pt x="1262" y="1812"/>
                </a:ln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2700000" scaled="1"/>
          </a:gradFill>
          <a:ln w="9525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Freeform 36"/>
          <p:cNvSpPr>
            <a:spLocks/>
          </p:cNvSpPr>
          <p:nvPr/>
        </p:nvSpPr>
        <p:spPr bwMode="auto">
          <a:xfrm>
            <a:off x="2049463" y="4984750"/>
            <a:ext cx="798512" cy="776288"/>
          </a:xfrm>
          <a:custGeom>
            <a:avLst/>
            <a:gdLst>
              <a:gd name="T0" fmla="*/ 596072 w 1562"/>
              <a:gd name="T1" fmla="*/ 776288 h 1518"/>
              <a:gd name="T2" fmla="*/ 0 w 1562"/>
              <a:gd name="T3" fmla="*/ 559971 h 1518"/>
              <a:gd name="T4" fmla="*/ 202951 w 1562"/>
              <a:gd name="T5" fmla="*/ 0 h 1518"/>
              <a:gd name="T6" fmla="*/ 798512 w 1562"/>
              <a:gd name="T7" fmla="*/ 215806 h 1518"/>
              <a:gd name="T8" fmla="*/ 596072 w 1562"/>
              <a:gd name="T9" fmla="*/ 776288 h 1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62" h="1518">
                <a:moveTo>
                  <a:pt x="1166" y="1518"/>
                </a:moveTo>
                <a:lnTo>
                  <a:pt x="0" y="1095"/>
                </a:lnTo>
                <a:lnTo>
                  <a:pt x="397" y="0"/>
                </a:lnTo>
                <a:lnTo>
                  <a:pt x="1562" y="422"/>
                </a:lnTo>
                <a:lnTo>
                  <a:pt x="1166" y="1518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WordArt 37"/>
          <p:cNvSpPr>
            <a:spLocks noChangeArrowheads="1" noChangeShapeType="1" noTextEdit="1"/>
          </p:cNvSpPr>
          <p:nvPr/>
        </p:nvSpPr>
        <p:spPr bwMode="auto">
          <a:xfrm>
            <a:off x="2311400" y="1430338"/>
            <a:ext cx="214313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 spc="-70">
                <a:solidFill>
                  <a:schemeClr val="bg1"/>
                </a:solidFill>
                <a:latin typeface="Arial Black"/>
              </a:rPr>
              <a:t>1</a:t>
            </a:r>
            <a:endParaRPr lang="zh-CN" altLang="en-US" sz="1400" kern="10" spc="-7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8207" name="WordArt 38"/>
          <p:cNvSpPr>
            <a:spLocks noChangeArrowheads="1" noChangeShapeType="1" noTextEdit="1"/>
          </p:cNvSpPr>
          <p:nvPr/>
        </p:nvSpPr>
        <p:spPr bwMode="auto">
          <a:xfrm>
            <a:off x="2311400" y="2368550"/>
            <a:ext cx="285750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 spc="-70">
                <a:solidFill>
                  <a:schemeClr val="bg1"/>
                </a:solidFill>
                <a:latin typeface="Arial Black"/>
              </a:rPr>
              <a:t>2</a:t>
            </a:r>
            <a:endParaRPr lang="zh-CN" altLang="en-US" sz="1400" kern="10" spc="-7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8208" name="WordArt 39"/>
          <p:cNvSpPr>
            <a:spLocks noChangeArrowheads="1" noChangeShapeType="1" noTextEdit="1"/>
          </p:cNvSpPr>
          <p:nvPr/>
        </p:nvSpPr>
        <p:spPr bwMode="auto">
          <a:xfrm>
            <a:off x="2311400" y="3306763"/>
            <a:ext cx="285750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 spc="-70">
                <a:solidFill>
                  <a:schemeClr val="bg1"/>
                </a:solidFill>
                <a:latin typeface="Arial Black"/>
              </a:rPr>
              <a:t>3</a:t>
            </a:r>
            <a:endParaRPr lang="zh-CN" altLang="en-US" sz="1400" kern="10" spc="-7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8209" name="WordArt 40"/>
          <p:cNvSpPr>
            <a:spLocks noChangeArrowheads="1" noChangeShapeType="1" noTextEdit="1"/>
          </p:cNvSpPr>
          <p:nvPr/>
        </p:nvSpPr>
        <p:spPr bwMode="auto">
          <a:xfrm>
            <a:off x="2311400" y="4244975"/>
            <a:ext cx="285750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 spc="-70">
                <a:solidFill>
                  <a:schemeClr val="bg1"/>
                </a:solidFill>
                <a:latin typeface="Arial Black"/>
              </a:rPr>
              <a:t>4</a:t>
            </a:r>
            <a:endParaRPr lang="zh-CN" altLang="en-US" sz="1400" kern="10" spc="-7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8210" name="WordArt 41"/>
          <p:cNvSpPr>
            <a:spLocks noChangeArrowheads="1" noChangeShapeType="1" noTextEdit="1"/>
          </p:cNvSpPr>
          <p:nvPr/>
        </p:nvSpPr>
        <p:spPr bwMode="auto">
          <a:xfrm>
            <a:off x="2311400" y="5184775"/>
            <a:ext cx="285750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400" kern="10" spc="-70">
                <a:solidFill>
                  <a:schemeClr val="bg1"/>
                </a:solidFill>
                <a:latin typeface="Arial Black"/>
              </a:rPr>
              <a:t>5</a:t>
            </a:r>
            <a:endParaRPr lang="zh-CN" altLang="en-US" sz="1400" kern="10" spc="-70">
              <a:solidFill>
                <a:schemeClr val="bg1"/>
              </a:solidFill>
              <a:latin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图示</a:t>
            </a:r>
            <a:r>
              <a:rPr lang="en-US" altLang="zh-CN" smtClean="0"/>
              <a:t>_03</a:t>
            </a:r>
            <a:endParaRPr lang="zh-CN" altLang="en-US" smtClean="0"/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2871788" y="4125913"/>
            <a:ext cx="2741612" cy="711200"/>
          </a:xfrm>
          <a:prstGeom prst="parallelogram">
            <a:avLst>
              <a:gd name="adj" fmla="val 171883"/>
            </a:avLst>
          </a:prstGeom>
          <a:gradFill rotWithShape="1">
            <a:gsLst>
              <a:gs pos="0">
                <a:srgbClr val="080808">
                  <a:alpha val="0"/>
                </a:srgbClr>
              </a:gs>
              <a:gs pos="100000">
                <a:srgbClr val="080808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Freeform 4"/>
          <p:cNvSpPr>
            <a:spLocks/>
          </p:cNvSpPr>
          <p:nvPr/>
        </p:nvSpPr>
        <p:spPr bwMode="auto">
          <a:xfrm rot="993098">
            <a:off x="2466975" y="2263775"/>
            <a:ext cx="2281238" cy="2425700"/>
          </a:xfrm>
          <a:custGeom>
            <a:avLst/>
            <a:gdLst>
              <a:gd name="T0" fmla="*/ 2281238 w 1437"/>
              <a:gd name="T1" fmla="*/ 2281238 h 1528"/>
              <a:gd name="T2" fmla="*/ 155575 w 1437"/>
              <a:gd name="T3" fmla="*/ 2425700 h 1528"/>
              <a:gd name="T4" fmla="*/ 0 w 1437"/>
              <a:gd name="T5" fmla="*/ 142875 h 1528"/>
              <a:gd name="T6" fmla="*/ 2125663 w 1437"/>
              <a:gd name="T7" fmla="*/ 0 h 1528"/>
              <a:gd name="T8" fmla="*/ 2281238 w 1437"/>
              <a:gd name="T9" fmla="*/ 2281238 h 1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7" h="1528">
                <a:moveTo>
                  <a:pt x="1437" y="1437"/>
                </a:moveTo>
                <a:lnTo>
                  <a:pt x="98" y="1528"/>
                </a:lnTo>
                <a:lnTo>
                  <a:pt x="0" y="90"/>
                </a:lnTo>
                <a:lnTo>
                  <a:pt x="1339" y="0"/>
                </a:lnTo>
                <a:lnTo>
                  <a:pt x="1437" y="1437"/>
                </a:ln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2700000" scaled="1"/>
          </a:gradFill>
          <a:ln w="9525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Freeform 5" descr="08-0146"/>
          <p:cNvSpPr>
            <a:spLocks/>
          </p:cNvSpPr>
          <p:nvPr/>
        </p:nvSpPr>
        <p:spPr bwMode="auto">
          <a:xfrm rot="995471">
            <a:off x="2554288" y="2349500"/>
            <a:ext cx="2089150" cy="1976438"/>
          </a:xfrm>
          <a:custGeom>
            <a:avLst/>
            <a:gdLst>
              <a:gd name="T0" fmla="*/ 2089150 w 1316"/>
              <a:gd name="T1" fmla="*/ 1844675 h 1245"/>
              <a:gd name="T2" fmla="*/ 125413 w 1316"/>
              <a:gd name="T3" fmla="*/ 1976438 h 1245"/>
              <a:gd name="T4" fmla="*/ 0 w 1316"/>
              <a:gd name="T5" fmla="*/ 131763 h 1245"/>
              <a:gd name="T6" fmla="*/ 1963738 w 1316"/>
              <a:gd name="T7" fmla="*/ 0 h 1245"/>
              <a:gd name="T8" fmla="*/ 2089150 w 1316"/>
              <a:gd name="T9" fmla="*/ 1844675 h 1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6" h="1245">
                <a:moveTo>
                  <a:pt x="1316" y="1162"/>
                </a:moveTo>
                <a:lnTo>
                  <a:pt x="79" y="1245"/>
                </a:lnTo>
                <a:lnTo>
                  <a:pt x="0" y="83"/>
                </a:lnTo>
                <a:lnTo>
                  <a:pt x="1237" y="0"/>
                </a:lnTo>
                <a:lnTo>
                  <a:pt x="1316" y="1162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69963" y="3429000"/>
            <a:ext cx="2665412" cy="1101725"/>
          </a:xfrm>
          <a:prstGeom prst="parallelogram">
            <a:avLst>
              <a:gd name="adj" fmla="val 107872"/>
            </a:avLst>
          </a:prstGeom>
          <a:gradFill rotWithShape="1">
            <a:gsLst>
              <a:gs pos="0">
                <a:srgbClr val="080808">
                  <a:alpha val="0"/>
                </a:srgbClr>
              </a:gs>
              <a:gs pos="100000">
                <a:srgbClr val="080808">
                  <a:alpha val="2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660400" y="2060575"/>
            <a:ext cx="2281238" cy="2425700"/>
          </a:xfrm>
          <a:custGeom>
            <a:avLst/>
            <a:gdLst>
              <a:gd name="T0" fmla="*/ 2281238 w 1437"/>
              <a:gd name="T1" fmla="*/ 2281238 h 1528"/>
              <a:gd name="T2" fmla="*/ 155575 w 1437"/>
              <a:gd name="T3" fmla="*/ 2425700 h 1528"/>
              <a:gd name="T4" fmla="*/ 0 w 1437"/>
              <a:gd name="T5" fmla="*/ 142875 h 1528"/>
              <a:gd name="T6" fmla="*/ 2125663 w 1437"/>
              <a:gd name="T7" fmla="*/ 0 h 1528"/>
              <a:gd name="T8" fmla="*/ 2281238 w 1437"/>
              <a:gd name="T9" fmla="*/ 2281238 h 1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7" h="1528">
                <a:moveTo>
                  <a:pt x="1437" y="1437"/>
                </a:moveTo>
                <a:lnTo>
                  <a:pt x="98" y="1528"/>
                </a:lnTo>
                <a:lnTo>
                  <a:pt x="0" y="90"/>
                </a:lnTo>
                <a:lnTo>
                  <a:pt x="1339" y="0"/>
                </a:lnTo>
                <a:lnTo>
                  <a:pt x="1437" y="1437"/>
                </a:ln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2700000" scaled="1"/>
          </a:gradFill>
          <a:ln w="9525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392" name="Freeform 8"/>
          <p:cNvSpPr>
            <a:spLocks/>
          </p:cNvSpPr>
          <p:nvPr/>
        </p:nvSpPr>
        <p:spPr bwMode="auto">
          <a:xfrm>
            <a:off x="747713" y="2146300"/>
            <a:ext cx="2089150" cy="1976438"/>
          </a:xfrm>
          <a:custGeom>
            <a:avLst/>
            <a:gdLst>
              <a:gd name="T0" fmla="*/ 1316 w 1316"/>
              <a:gd name="T1" fmla="*/ 1162 h 1245"/>
              <a:gd name="T2" fmla="*/ 79 w 1316"/>
              <a:gd name="T3" fmla="*/ 1245 h 1245"/>
              <a:gd name="T4" fmla="*/ 0 w 1316"/>
              <a:gd name="T5" fmla="*/ 83 h 1245"/>
              <a:gd name="T6" fmla="*/ 1237 w 1316"/>
              <a:gd name="T7" fmla="*/ 0 h 1245"/>
              <a:gd name="T8" fmla="*/ 1316 w 1316"/>
              <a:gd name="T9" fmla="*/ 1162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6" h="1245">
                <a:moveTo>
                  <a:pt x="1316" y="1162"/>
                </a:moveTo>
                <a:lnTo>
                  <a:pt x="79" y="1245"/>
                </a:lnTo>
                <a:lnTo>
                  <a:pt x="0" y="83"/>
                </a:lnTo>
                <a:lnTo>
                  <a:pt x="1237" y="0"/>
                </a:lnTo>
                <a:lnTo>
                  <a:pt x="1316" y="1162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 r="-4155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51" name="AutoShape 9"/>
          <p:cNvSpPr>
            <a:spLocks noChangeArrowheads="1"/>
          </p:cNvSpPr>
          <p:nvPr/>
        </p:nvSpPr>
        <p:spPr bwMode="auto">
          <a:xfrm>
            <a:off x="2117725" y="4733925"/>
            <a:ext cx="2741613" cy="711200"/>
          </a:xfrm>
          <a:prstGeom prst="parallelogram">
            <a:avLst>
              <a:gd name="adj" fmla="val 171883"/>
            </a:avLst>
          </a:prstGeom>
          <a:gradFill rotWithShape="1">
            <a:gsLst>
              <a:gs pos="0">
                <a:srgbClr val="080808">
                  <a:alpha val="0"/>
                </a:srgbClr>
              </a:gs>
              <a:gs pos="100000">
                <a:srgbClr val="080808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Freeform 10"/>
          <p:cNvSpPr>
            <a:spLocks/>
          </p:cNvSpPr>
          <p:nvPr/>
        </p:nvSpPr>
        <p:spPr bwMode="auto">
          <a:xfrm>
            <a:off x="1646238" y="2557463"/>
            <a:ext cx="2781300" cy="2876550"/>
          </a:xfrm>
          <a:custGeom>
            <a:avLst/>
            <a:gdLst>
              <a:gd name="T0" fmla="*/ 2003425 w 1752"/>
              <a:gd name="T1" fmla="*/ 2876550 h 1812"/>
              <a:gd name="T2" fmla="*/ 0 w 1752"/>
              <a:gd name="T3" fmla="*/ 2152650 h 1812"/>
              <a:gd name="T4" fmla="*/ 779463 w 1752"/>
              <a:gd name="T5" fmla="*/ 0 h 1812"/>
              <a:gd name="T6" fmla="*/ 2781300 w 1752"/>
              <a:gd name="T7" fmla="*/ 727075 h 1812"/>
              <a:gd name="T8" fmla="*/ 2003425 w 1752"/>
              <a:gd name="T9" fmla="*/ 2876550 h 18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52" h="1812">
                <a:moveTo>
                  <a:pt x="1262" y="1812"/>
                </a:moveTo>
                <a:lnTo>
                  <a:pt x="0" y="1356"/>
                </a:lnTo>
                <a:lnTo>
                  <a:pt x="491" y="0"/>
                </a:lnTo>
                <a:lnTo>
                  <a:pt x="1752" y="458"/>
                </a:lnTo>
                <a:lnTo>
                  <a:pt x="1262" y="1812"/>
                </a:ln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rgbClr val="DDDDDD"/>
              </a:gs>
            </a:gsLst>
            <a:lin ang="2700000" scaled="1"/>
          </a:gradFill>
          <a:ln w="9525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Freeform 11" descr="42-19909783"/>
          <p:cNvSpPr>
            <a:spLocks/>
          </p:cNvSpPr>
          <p:nvPr/>
        </p:nvSpPr>
        <p:spPr bwMode="auto">
          <a:xfrm>
            <a:off x="1844675" y="2662238"/>
            <a:ext cx="2479675" cy="2409825"/>
          </a:xfrm>
          <a:custGeom>
            <a:avLst/>
            <a:gdLst>
              <a:gd name="T0" fmla="*/ 1851025 w 1562"/>
              <a:gd name="T1" fmla="*/ 2409825 h 1518"/>
              <a:gd name="T2" fmla="*/ 0 w 1562"/>
              <a:gd name="T3" fmla="*/ 1738313 h 1518"/>
              <a:gd name="T4" fmla="*/ 630238 w 1562"/>
              <a:gd name="T5" fmla="*/ 0 h 1518"/>
              <a:gd name="T6" fmla="*/ 2479675 w 1562"/>
              <a:gd name="T7" fmla="*/ 669925 h 1518"/>
              <a:gd name="T8" fmla="*/ 1851025 w 1562"/>
              <a:gd name="T9" fmla="*/ 2409825 h 15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62" h="1518">
                <a:moveTo>
                  <a:pt x="1166" y="1518"/>
                </a:moveTo>
                <a:lnTo>
                  <a:pt x="0" y="1095"/>
                </a:lnTo>
                <a:lnTo>
                  <a:pt x="397" y="0"/>
                </a:lnTo>
                <a:lnTo>
                  <a:pt x="1562" y="422"/>
                </a:lnTo>
                <a:lnTo>
                  <a:pt x="1166" y="1518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>
            <a:off x="4211638" y="2635250"/>
            <a:ext cx="4105275" cy="3175"/>
          </a:xfrm>
          <a:prstGeom prst="line">
            <a:avLst/>
          </a:prstGeom>
          <a:noFill/>
          <a:ln w="15875">
            <a:solidFill>
              <a:srgbClr val="333333"/>
            </a:solidFill>
            <a:prstDash val="dash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Rectangle 13"/>
          <p:cNvSpPr>
            <a:spLocks noChangeArrowheads="1"/>
          </p:cNvSpPr>
          <p:nvPr/>
        </p:nvSpPr>
        <p:spPr bwMode="auto">
          <a:xfrm>
            <a:off x="5484813" y="2205038"/>
            <a:ext cx="247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080808"/>
                </a:solidFill>
              </a:rPr>
              <a:t>单击此处添加标题文字</a:t>
            </a:r>
          </a:p>
        </p:txBody>
      </p:sp>
      <p:sp>
        <p:nvSpPr>
          <p:cNvPr id="10256" name="Rectangle 14"/>
          <p:cNvSpPr>
            <a:spLocks noChangeArrowheads="1"/>
          </p:cNvSpPr>
          <p:nvPr/>
        </p:nvSpPr>
        <p:spPr bwMode="auto">
          <a:xfrm>
            <a:off x="5003800" y="2708275"/>
            <a:ext cx="36718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lang="zh-CN" altLang="en-US" sz="1200" i="0">
                <a:solidFill>
                  <a:srgbClr val="080808"/>
                </a:solidFill>
              </a:rPr>
              <a:t>单击此处添加文字内容   单击此处添加文字内容</a:t>
            </a:r>
          </a:p>
          <a:p>
            <a:pPr marL="177800" indent="-177800"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lang="zh-CN" altLang="en-US" sz="1200" i="0">
                <a:solidFill>
                  <a:srgbClr val="080808"/>
                </a:solidFill>
              </a:rPr>
              <a:t>单击此处添加文字内容   单击此处添加文字内容</a:t>
            </a:r>
          </a:p>
          <a:p>
            <a:pPr marL="177800" indent="-177800"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lang="zh-CN" altLang="en-US" sz="1200" i="0">
                <a:solidFill>
                  <a:srgbClr val="080808"/>
                </a:solidFill>
              </a:rPr>
              <a:t>单击此处添加文字内容</a:t>
            </a:r>
          </a:p>
        </p:txBody>
      </p:sp>
      <p:sp>
        <p:nvSpPr>
          <p:cNvPr id="10257" name="Rectangle 15"/>
          <p:cNvSpPr>
            <a:spLocks noChangeArrowheads="1"/>
          </p:cNvSpPr>
          <p:nvPr/>
        </p:nvSpPr>
        <p:spPr bwMode="auto">
          <a:xfrm>
            <a:off x="5002213" y="3716338"/>
            <a:ext cx="36718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lang="zh-CN" altLang="en-US" sz="1200" i="0">
                <a:solidFill>
                  <a:srgbClr val="080808"/>
                </a:solidFill>
              </a:rPr>
              <a:t>单击此处添加文字内容   单击此处添加文字内容</a:t>
            </a:r>
          </a:p>
          <a:p>
            <a:pPr marL="177800" indent="-177800"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lang="zh-CN" altLang="en-US" sz="1200" i="0">
                <a:solidFill>
                  <a:srgbClr val="080808"/>
                </a:solidFill>
              </a:rPr>
              <a:t>单击此处添加文字内容   单击此处添加文字内容</a:t>
            </a:r>
          </a:p>
          <a:p>
            <a:pPr marL="177800" indent="-177800">
              <a:spcBef>
                <a:spcPct val="50000"/>
              </a:spcBef>
              <a:buSzPct val="80000"/>
              <a:buFont typeface="Wingdings" pitchFamily="2" charset="2"/>
              <a:buChar char="l"/>
            </a:pPr>
            <a:r>
              <a:rPr lang="zh-CN" altLang="en-US" sz="1200" i="0">
                <a:solidFill>
                  <a:srgbClr val="080808"/>
                </a:solidFill>
              </a:rPr>
              <a:t>单击此处添加文字内容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图示</a:t>
            </a:r>
            <a:r>
              <a:rPr lang="en-US" altLang="zh-CN" smtClean="0"/>
              <a:t>_04</a:t>
            </a:r>
            <a:endParaRPr lang="zh-CN" altLang="en-US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74738" y="5108575"/>
            <a:ext cx="7067550" cy="258763"/>
          </a:xfrm>
          <a:prstGeom prst="rect">
            <a:avLst/>
          </a:prstGeom>
          <a:gradFill rotWithShape="1">
            <a:gsLst>
              <a:gs pos="0">
                <a:srgbClr val="080808">
                  <a:alpha val="79999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i="0"/>
          </a:p>
        </p:txBody>
      </p:sp>
      <p:sp>
        <p:nvSpPr>
          <p:cNvPr id="529412" name="AutoShape 4"/>
          <p:cNvSpPr>
            <a:spLocks noChangeArrowheads="1"/>
          </p:cNvSpPr>
          <p:nvPr/>
        </p:nvSpPr>
        <p:spPr bwMode="auto">
          <a:xfrm>
            <a:off x="1074738" y="1700213"/>
            <a:ext cx="7067550" cy="3570287"/>
          </a:xfrm>
          <a:prstGeom prst="roundRect">
            <a:avLst>
              <a:gd name="adj" fmla="val 1653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0" scaled="1"/>
          </a:gradFill>
          <a:ln w="635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E1B40C"/>
              </a:buClr>
              <a:buFont typeface="Wingdings" pitchFamily="2" charset="2"/>
              <a:buNone/>
              <a:defRPr/>
            </a:pPr>
            <a:endParaRPr lang="zh-CN" altLang="en-US" i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135188" y="3757613"/>
            <a:ext cx="5575300" cy="0"/>
          </a:xfrm>
          <a:prstGeom prst="line">
            <a:avLst/>
          </a:prstGeom>
          <a:noFill/>
          <a:ln w="12700" cap="rnd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135188" y="4303713"/>
            <a:ext cx="5575300" cy="0"/>
          </a:xfrm>
          <a:prstGeom prst="line">
            <a:avLst/>
          </a:prstGeom>
          <a:noFill/>
          <a:ln w="12700" cap="rnd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135188" y="4579938"/>
            <a:ext cx="5575300" cy="0"/>
          </a:xfrm>
          <a:prstGeom prst="line">
            <a:avLst/>
          </a:prstGeom>
          <a:noFill/>
          <a:ln w="12700" cap="rnd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135188" y="4032250"/>
            <a:ext cx="5575300" cy="0"/>
          </a:xfrm>
          <a:prstGeom prst="line">
            <a:avLst/>
          </a:prstGeom>
          <a:noFill/>
          <a:ln w="12700" cap="rnd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2135188" y="3489325"/>
            <a:ext cx="5575300" cy="0"/>
          </a:xfrm>
          <a:prstGeom prst="line">
            <a:avLst/>
          </a:prstGeom>
          <a:noFill/>
          <a:ln w="12700" cap="rnd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2135188" y="3214688"/>
            <a:ext cx="5575300" cy="0"/>
          </a:xfrm>
          <a:prstGeom prst="line">
            <a:avLst/>
          </a:prstGeom>
          <a:noFill/>
          <a:ln w="12700" cap="rnd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135188" y="2941638"/>
            <a:ext cx="5575300" cy="0"/>
          </a:xfrm>
          <a:prstGeom prst="line">
            <a:avLst/>
          </a:prstGeom>
          <a:noFill/>
          <a:ln w="12700" cap="rnd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2135188" y="2668588"/>
            <a:ext cx="5575300" cy="0"/>
          </a:xfrm>
          <a:prstGeom prst="line">
            <a:avLst/>
          </a:prstGeom>
          <a:noFill/>
          <a:ln w="12700" cap="rnd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2135188" y="2398713"/>
            <a:ext cx="5575300" cy="0"/>
          </a:xfrm>
          <a:prstGeom prst="line">
            <a:avLst/>
          </a:prstGeom>
          <a:noFill/>
          <a:ln w="12700" cap="rnd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2135188" y="2124075"/>
            <a:ext cx="5575300" cy="0"/>
          </a:xfrm>
          <a:prstGeom prst="line">
            <a:avLst/>
          </a:prstGeom>
          <a:noFill/>
          <a:ln w="12700" cap="rnd">
            <a:solidFill>
              <a:srgbClr val="9E9E9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262188" y="4916488"/>
            <a:ext cx="387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200" b="0" i="0">
                <a:latin typeface="Arial Black" pitchFamily="34" charset="0"/>
                <a:ea typeface="Gulim" pitchFamily="34" charset="-127"/>
              </a:rPr>
              <a:t>01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881313" y="4916488"/>
            <a:ext cx="387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200" b="0" i="0">
                <a:latin typeface="Arial Black" pitchFamily="34" charset="0"/>
                <a:ea typeface="Gulim" pitchFamily="34" charset="-127"/>
              </a:rPr>
              <a:t>02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3500438" y="4916488"/>
            <a:ext cx="387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200" b="0" i="0">
                <a:latin typeface="Arial Black" pitchFamily="34" charset="0"/>
                <a:ea typeface="Gulim" pitchFamily="34" charset="-127"/>
              </a:rPr>
              <a:t>03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4121150" y="4916488"/>
            <a:ext cx="387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200" b="0" i="0">
                <a:latin typeface="Arial Black" pitchFamily="34" charset="0"/>
                <a:ea typeface="Gulim" pitchFamily="34" charset="-127"/>
              </a:rPr>
              <a:t>04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4740275" y="4916488"/>
            <a:ext cx="387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200" b="0" i="0">
                <a:latin typeface="Arial Black" pitchFamily="34" charset="0"/>
                <a:ea typeface="Gulim" pitchFamily="34" charset="-127"/>
              </a:rPr>
              <a:t>05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5357813" y="4916488"/>
            <a:ext cx="387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200" b="0" i="0">
                <a:latin typeface="Arial Black" pitchFamily="34" charset="0"/>
                <a:ea typeface="Gulim" pitchFamily="34" charset="-127"/>
              </a:rPr>
              <a:t>06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5976938" y="4916488"/>
            <a:ext cx="387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200" b="0" i="0">
                <a:latin typeface="Arial Black" pitchFamily="34" charset="0"/>
                <a:ea typeface="Gulim" pitchFamily="34" charset="-127"/>
              </a:rPr>
              <a:t>07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6596063" y="4916488"/>
            <a:ext cx="387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200" b="0" i="0">
                <a:latin typeface="Arial Black" pitchFamily="34" charset="0"/>
                <a:ea typeface="Gulim" pitchFamily="34" charset="-127"/>
              </a:rPr>
              <a:t>08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7212013" y="4916488"/>
            <a:ext cx="387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ctr" eaLnBrk="1" latinLnBrk="1" hangingPunct="1"/>
            <a:r>
              <a:rPr kumimoji="1" lang="en-US" altLang="ko-KR" sz="1200" b="0" i="0">
                <a:latin typeface="Arial Black" pitchFamily="34" charset="0"/>
                <a:ea typeface="Gulim" pitchFamily="34" charset="-127"/>
              </a:rPr>
              <a:t>09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1143000" y="2103438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400" i="0"/>
              <a:t>文字内容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1143000" y="4613275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400" i="0"/>
              <a:t>文字内容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1143000" y="4333875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400" i="0"/>
              <a:t>文字内容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1143000" y="4056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400" i="0"/>
              <a:t>文字内容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1143000" y="3773488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400" i="0"/>
              <a:t>文字内容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1143000" y="34972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400" i="0"/>
              <a:t>文字内容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1143000" y="32178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400" i="0"/>
              <a:t>文字内容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1143000" y="29384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400" i="0"/>
              <a:t>文字内容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1143000" y="266065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400" i="0"/>
              <a:t>文字内容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1143000" y="238125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400" i="0"/>
              <a:t>文字内容</a:t>
            </a: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3067050" y="2994025"/>
            <a:ext cx="555625" cy="327025"/>
          </a:xfrm>
          <a:prstGeom prst="line">
            <a:avLst/>
          </a:prstGeom>
          <a:noFill/>
          <a:ln w="9525">
            <a:solidFill>
              <a:srgbClr val="C02500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99" name="Group 35"/>
          <p:cNvGrpSpPr>
            <a:grpSpLocks/>
          </p:cNvGrpSpPr>
          <p:nvPr/>
        </p:nvGrpSpPr>
        <p:grpSpPr bwMode="auto">
          <a:xfrm>
            <a:off x="2136775" y="2176463"/>
            <a:ext cx="5327650" cy="1581150"/>
            <a:chOff x="1020" y="2024"/>
            <a:chExt cx="3901" cy="1315"/>
          </a:xfrm>
        </p:grpSpPr>
        <p:sp>
          <p:nvSpPr>
            <p:cNvPr id="11311" name="Line 36"/>
            <p:cNvSpPr>
              <a:spLocks noChangeShapeType="1"/>
            </p:cNvSpPr>
            <p:nvPr/>
          </p:nvSpPr>
          <p:spPr bwMode="auto">
            <a:xfrm flipV="1">
              <a:off x="1020" y="3203"/>
              <a:ext cx="272" cy="136"/>
            </a:xfrm>
            <a:prstGeom prst="line">
              <a:avLst/>
            </a:prstGeom>
            <a:noFill/>
            <a:ln w="9525">
              <a:solidFill>
                <a:srgbClr val="C025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Line 37"/>
            <p:cNvSpPr>
              <a:spLocks noChangeShapeType="1"/>
            </p:cNvSpPr>
            <p:nvPr/>
          </p:nvSpPr>
          <p:spPr bwMode="auto">
            <a:xfrm flipV="1">
              <a:off x="1292" y="2976"/>
              <a:ext cx="409" cy="227"/>
            </a:xfrm>
            <a:prstGeom prst="line">
              <a:avLst/>
            </a:prstGeom>
            <a:noFill/>
            <a:ln w="9525">
              <a:solidFill>
                <a:srgbClr val="C025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Line 38"/>
            <p:cNvSpPr>
              <a:spLocks noChangeShapeType="1"/>
            </p:cNvSpPr>
            <p:nvPr/>
          </p:nvSpPr>
          <p:spPr bwMode="auto">
            <a:xfrm flipV="1">
              <a:off x="2109" y="2614"/>
              <a:ext cx="499" cy="90"/>
            </a:xfrm>
            <a:prstGeom prst="line">
              <a:avLst/>
            </a:prstGeom>
            <a:noFill/>
            <a:ln w="9525">
              <a:solidFill>
                <a:srgbClr val="C025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Line 39"/>
            <p:cNvSpPr>
              <a:spLocks noChangeShapeType="1"/>
            </p:cNvSpPr>
            <p:nvPr/>
          </p:nvSpPr>
          <p:spPr bwMode="auto">
            <a:xfrm flipV="1">
              <a:off x="2608" y="2432"/>
              <a:ext cx="453" cy="182"/>
            </a:xfrm>
            <a:prstGeom prst="line">
              <a:avLst/>
            </a:prstGeom>
            <a:noFill/>
            <a:ln w="9525">
              <a:solidFill>
                <a:srgbClr val="C025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Line 40"/>
            <p:cNvSpPr>
              <a:spLocks noChangeShapeType="1"/>
            </p:cNvSpPr>
            <p:nvPr/>
          </p:nvSpPr>
          <p:spPr bwMode="auto">
            <a:xfrm flipV="1">
              <a:off x="3061" y="2341"/>
              <a:ext cx="409" cy="91"/>
            </a:xfrm>
            <a:prstGeom prst="line">
              <a:avLst/>
            </a:prstGeom>
            <a:noFill/>
            <a:ln w="9525">
              <a:solidFill>
                <a:srgbClr val="C025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Line 41"/>
            <p:cNvSpPr>
              <a:spLocks noChangeShapeType="1"/>
            </p:cNvSpPr>
            <p:nvPr/>
          </p:nvSpPr>
          <p:spPr bwMode="auto">
            <a:xfrm flipV="1">
              <a:off x="3470" y="2160"/>
              <a:ext cx="499" cy="181"/>
            </a:xfrm>
            <a:prstGeom prst="line">
              <a:avLst/>
            </a:prstGeom>
            <a:noFill/>
            <a:ln w="9525">
              <a:solidFill>
                <a:srgbClr val="C025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Line 42"/>
            <p:cNvSpPr>
              <a:spLocks noChangeShapeType="1"/>
            </p:cNvSpPr>
            <p:nvPr/>
          </p:nvSpPr>
          <p:spPr bwMode="auto">
            <a:xfrm flipV="1">
              <a:off x="3969" y="2069"/>
              <a:ext cx="453" cy="91"/>
            </a:xfrm>
            <a:prstGeom prst="line">
              <a:avLst/>
            </a:prstGeom>
            <a:noFill/>
            <a:ln w="9525">
              <a:solidFill>
                <a:srgbClr val="C025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Line 43"/>
            <p:cNvSpPr>
              <a:spLocks noChangeShapeType="1"/>
            </p:cNvSpPr>
            <p:nvPr/>
          </p:nvSpPr>
          <p:spPr bwMode="auto">
            <a:xfrm flipV="1">
              <a:off x="4422" y="2024"/>
              <a:ext cx="499" cy="45"/>
            </a:xfrm>
            <a:prstGeom prst="line">
              <a:avLst/>
            </a:prstGeom>
            <a:noFill/>
            <a:ln w="9525">
              <a:solidFill>
                <a:srgbClr val="C025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00" name="AutoShape 44"/>
          <p:cNvSpPr>
            <a:spLocks noChangeArrowheads="1"/>
          </p:cNvSpPr>
          <p:nvPr/>
        </p:nvSpPr>
        <p:spPr bwMode="auto">
          <a:xfrm rot="10800000">
            <a:off x="2260600" y="4248150"/>
            <a:ext cx="374650" cy="6000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1" name="AutoShape 45"/>
          <p:cNvSpPr>
            <a:spLocks noChangeArrowheads="1"/>
          </p:cNvSpPr>
          <p:nvPr/>
        </p:nvSpPr>
        <p:spPr bwMode="auto">
          <a:xfrm rot="10800000">
            <a:off x="2879725" y="3975100"/>
            <a:ext cx="376238" cy="87312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2" name="AutoShape 46"/>
          <p:cNvSpPr>
            <a:spLocks noChangeArrowheads="1"/>
          </p:cNvSpPr>
          <p:nvPr/>
        </p:nvSpPr>
        <p:spPr bwMode="auto">
          <a:xfrm rot="10800000">
            <a:off x="3498850" y="3649663"/>
            <a:ext cx="376238" cy="1198562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3" name="AutoShape 47"/>
          <p:cNvSpPr>
            <a:spLocks noChangeArrowheads="1"/>
          </p:cNvSpPr>
          <p:nvPr/>
        </p:nvSpPr>
        <p:spPr bwMode="auto">
          <a:xfrm rot="10800000">
            <a:off x="4119563" y="3322638"/>
            <a:ext cx="374650" cy="1525587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4" name="AutoShape 48"/>
          <p:cNvSpPr>
            <a:spLocks noChangeArrowheads="1"/>
          </p:cNvSpPr>
          <p:nvPr/>
        </p:nvSpPr>
        <p:spPr bwMode="auto">
          <a:xfrm rot="10800000">
            <a:off x="5357813" y="2908300"/>
            <a:ext cx="374650" cy="193992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5" name="AutoShape 49"/>
          <p:cNvSpPr>
            <a:spLocks noChangeArrowheads="1"/>
          </p:cNvSpPr>
          <p:nvPr/>
        </p:nvSpPr>
        <p:spPr bwMode="auto">
          <a:xfrm rot="10800000">
            <a:off x="5976938" y="2776538"/>
            <a:ext cx="377825" cy="2071687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6" name="AutoShape 50"/>
          <p:cNvSpPr>
            <a:spLocks noChangeArrowheads="1"/>
          </p:cNvSpPr>
          <p:nvPr/>
        </p:nvSpPr>
        <p:spPr bwMode="auto">
          <a:xfrm rot="10800000">
            <a:off x="4737100" y="3192463"/>
            <a:ext cx="374650" cy="1655762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7" name="AutoShape 51"/>
          <p:cNvSpPr>
            <a:spLocks noChangeArrowheads="1"/>
          </p:cNvSpPr>
          <p:nvPr/>
        </p:nvSpPr>
        <p:spPr bwMode="auto">
          <a:xfrm rot="10800000">
            <a:off x="6596063" y="2613025"/>
            <a:ext cx="376237" cy="2235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8" name="AutoShape 52"/>
          <p:cNvSpPr>
            <a:spLocks noChangeArrowheads="1"/>
          </p:cNvSpPr>
          <p:nvPr/>
        </p:nvSpPr>
        <p:spPr bwMode="auto">
          <a:xfrm rot="10800000">
            <a:off x="7216775" y="2505075"/>
            <a:ext cx="374650" cy="234315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9900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9" name="Freeform 53"/>
          <p:cNvSpPr>
            <a:spLocks/>
          </p:cNvSpPr>
          <p:nvPr/>
        </p:nvSpPr>
        <p:spPr bwMode="auto">
          <a:xfrm>
            <a:off x="2135188" y="1958975"/>
            <a:ext cx="5822950" cy="2890838"/>
          </a:xfrm>
          <a:custGeom>
            <a:avLst/>
            <a:gdLst>
              <a:gd name="T0" fmla="*/ 0 w 3016"/>
              <a:gd name="T1" fmla="*/ 0 h 2767"/>
              <a:gd name="T2" fmla="*/ 0 w 3016"/>
              <a:gd name="T3" fmla="*/ 2890838 h 2767"/>
              <a:gd name="T4" fmla="*/ 5822950 w 3016"/>
              <a:gd name="T5" fmla="*/ 2890838 h 27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16" h="2767">
                <a:moveTo>
                  <a:pt x="0" y="0"/>
                </a:moveTo>
                <a:lnTo>
                  <a:pt x="0" y="2767"/>
                </a:lnTo>
                <a:lnTo>
                  <a:pt x="3016" y="2767"/>
                </a:lnTo>
              </a:path>
            </a:pathLst>
          </a:custGeom>
          <a:noFill/>
          <a:ln w="25400" cap="flat" cmpd="sng">
            <a:solidFill>
              <a:srgbClr val="333333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54E2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62" name="AutoShape 54"/>
          <p:cNvSpPr>
            <a:spLocks noChangeArrowheads="1"/>
          </p:cNvSpPr>
          <p:nvPr/>
        </p:nvSpPr>
        <p:spPr bwMode="auto">
          <a:xfrm>
            <a:off x="1101725" y="1717675"/>
            <a:ext cx="7005638" cy="1587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图示</a:t>
            </a:r>
            <a:r>
              <a:rPr lang="en-US" altLang="zh-CN" smtClean="0"/>
              <a:t>_05</a:t>
            </a:r>
            <a:endParaRPr lang="zh-CN" altLang="en-US" smtClean="0"/>
          </a:p>
        </p:txBody>
      </p:sp>
      <p:sp>
        <p:nvSpPr>
          <p:cNvPr id="12291" name="Freeform 3"/>
          <p:cNvSpPr>
            <a:spLocks/>
          </p:cNvSpPr>
          <p:nvPr/>
        </p:nvSpPr>
        <p:spPr bwMode="auto">
          <a:xfrm flipH="1">
            <a:off x="2082800" y="3963988"/>
            <a:ext cx="1717675" cy="538162"/>
          </a:xfrm>
          <a:custGeom>
            <a:avLst/>
            <a:gdLst>
              <a:gd name="T0" fmla="*/ 591282 w 1162"/>
              <a:gd name="T1" fmla="*/ 530729 h 362"/>
              <a:gd name="T2" fmla="*/ 650410 w 1162"/>
              <a:gd name="T3" fmla="*/ 536675 h 362"/>
              <a:gd name="T4" fmla="*/ 663714 w 1162"/>
              <a:gd name="T5" fmla="*/ 535189 h 362"/>
              <a:gd name="T6" fmla="*/ 947530 w 1162"/>
              <a:gd name="T7" fmla="*/ 524782 h 362"/>
              <a:gd name="T8" fmla="*/ 1099785 w 1162"/>
              <a:gd name="T9" fmla="*/ 477210 h 362"/>
              <a:gd name="T10" fmla="*/ 947530 w 1162"/>
              <a:gd name="T11" fmla="*/ 395445 h 362"/>
              <a:gd name="T12" fmla="*/ 1107176 w 1162"/>
              <a:gd name="T13" fmla="*/ 341926 h 362"/>
              <a:gd name="T14" fmla="*/ 1111611 w 1162"/>
              <a:gd name="T15" fmla="*/ 341926 h 362"/>
              <a:gd name="T16" fmla="*/ 1232824 w 1162"/>
              <a:gd name="T17" fmla="*/ 361252 h 362"/>
              <a:gd name="T18" fmla="*/ 1321516 w 1162"/>
              <a:gd name="T19" fmla="*/ 432611 h 362"/>
              <a:gd name="T20" fmla="*/ 1454554 w 1162"/>
              <a:gd name="T21" fmla="*/ 471263 h 362"/>
              <a:gd name="T22" fmla="*/ 1472293 w 1162"/>
              <a:gd name="T23" fmla="*/ 472750 h 362"/>
              <a:gd name="T24" fmla="*/ 1630461 w 1162"/>
              <a:gd name="T25" fmla="*/ 445991 h 362"/>
              <a:gd name="T26" fmla="*/ 1178130 w 1162"/>
              <a:gd name="T27" fmla="*/ 1487 h 362"/>
              <a:gd name="T28" fmla="*/ 1121958 w 1162"/>
              <a:gd name="T29" fmla="*/ 0 h 362"/>
              <a:gd name="T30" fmla="*/ 1043613 w 1162"/>
              <a:gd name="T31" fmla="*/ 1487 h 362"/>
              <a:gd name="T32" fmla="*/ 827795 w 1162"/>
              <a:gd name="T33" fmla="*/ 17840 h 362"/>
              <a:gd name="T34" fmla="*/ 818926 w 1162"/>
              <a:gd name="T35" fmla="*/ 55006 h 362"/>
              <a:gd name="T36" fmla="*/ 903184 w 1162"/>
              <a:gd name="T37" fmla="*/ 93658 h 362"/>
              <a:gd name="T38" fmla="*/ 919444 w 1162"/>
              <a:gd name="T39" fmla="*/ 135284 h 362"/>
              <a:gd name="T40" fmla="*/ 814491 w 1162"/>
              <a:gd name="T41" fmla="*/ 153123 h 362"/>
              <a:gd name="T42" fmla="*/ 731712 w 1162"/>
              <a:gd name="T43" fmla="*/ 148664 h 362"/>
              <a:gd name="T44" fmla="*/ 622325 w 1162"/>
              <a:gd name="T45" fmla="*/ 101091 h 362"/>
              <a:gd name="T46" fmla="*/ 582413 w 1162"/>
              <a:gd name="T47" fmla="*/ 53519 h 362"/>
              <a:gd name="T48" fmla="*/ 520328 w 1162"/>
              <a:gd name="T49" fmla="*/ 46086 h 362"/>
              <a:gd name="T50" fmla="*/ 495199 w 1162"/>
              <a:gd name="T51" fmla="*/ 47572 h 362"/>
              <a:gd name="T52" fmla="*/ 344422 w 1162"/>
              <a:gd name="T53" fmla="*/ 75818 h 362"/>
              <a:gd name="T54" fmla="*/ 113822 w 1162"/>
              <a:gd name="T55" fmla="*/ 123391 h 362"/>
              <a:gd name="T56" fmla="*/ 115300 w 1162"/>
              <a:gd name="T57" fmla="*/ 145690 h 362"/>
              <a:gd name="T58" fmla="*/ 189210 w 1162"/>
              <a:gd name="T59" fmla="*/ 206642 h 362"/>
              <a:gd name="T60" fmla="*/ 243904 w 1162"/>
              <a:gd name="T61" fmla="*/ 264621 h 362"/>
              <a:gd name="T62" fmla="*/ 201036 w 1162"/>
              <a:gd name="T63" fmla="*/ 283947 h 362"/>
              <a:gd name="T64" fmla="*/ 184776 w 1162"/>
              <a:gd name="T65" fmla="*/ 285434 h 362"/>
              <a:gd name="T66" fmla="*/ 161124 w 1162"/>
              <a:gd name="T67" fmla="*/ 285434 h 362"/>
              <a:gd name="T68" fmla="*/ 134517 w 1162"/>
              <a:gd name="T69" fmla="*/ 282461 h 362"/>
              <a:gd name="T70" fmla="*/ 99040 w 1162"/>
              <a:gd name="T71" fmla="*/ 283947 h 362"/>
              <a:gd name="T72" fmla="*/ 48781 w 1162"/>
              <a:gd name="T73" fmla="*/ 292867 h 362"/>
              <a:gd name="T74" fmla="*/ 23651 w 1162"/>
              <a:gd name="T75" fmla="*/ 379092 h 362"/>
              <a:gd name="T76" fmla="*/ 143386 w 1162"/>
              <a:gd name="T77" fmla="*/ 426664 h 362"/>
              <a:gd name="T78" fmla="*/ 237991 w 1162"/>
              <a:gd name="T79" fmla="*/ 429638 h 362"/>
              <a:gd name="T80" fmla="*/ 304510 w 1162"/>
              <a:gd name="T81" fmla="*/ 404365 h 362"/>
              <a:gd name="T82" fmla="*/ 341466 w 1162"/>
              <a:gd name="T83" fmla="*/ 383552 h 362"/>
              <a:gd name="T84" fmla="*/ 378421 w 1162"/>
              <a:gd name="T85" fmla="*/ 383552 h 362"/>
              <a:gd name="T86" fmla="*/ 437549 w 1162"/>
              <a:gd name="T87" fmla="*/ 401392 h 362"/>
              <a:gd name="T88" fmla="*/ 538067 w 1162"/>
              <a:gd name="T89" fmla="*/ 500996 h 36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162" h="362">
                <a:moveTo>
                  <a:pt x="364" y="337"/>
                </a:moveTo>
                <a:cubicBezTo>
                  <a:pt x="369" y="342"/>
                  <a:pt x="375" y="346"/>
                  <a:pt x="381" y="350"/>
                </a:cubicBezTo>
                <a:cubicBezTo>
                  <a:pt x="387" y="353"/>
                  <a:pt x="394" y="355"/>
                  <a:pt x="400" y="357"/>
                </a:cubicBezTo>
                <a:cubicBezTo>
                  <a:pt x="406" y="359"/>
                  <a:pt x="413" y="360"/>
                  <a:pt x="418" y="361"/>
                </a:cubicBezTo>
                <a:cubicBezTo>
                  <a:pt x="424" y="361"/>
                  <a:pt x="430" y="362"/>
                  <a:pt x="434" y="362"/>
                </a:cubicBezTo>
                <a:cubicBezTo>
                  <a:pt x="436" y="362"/>
                  <a:pt x="439" y="361"/>
                  <a:pt x="440" y="361"/>
                </a:cubicBezTo>
                <a:cubicBezTo>
                  <a:pt x="442" y="361"/>
                  <a:pt x="444" y="361"/>
                  <a:pt x="445" y="361"/>
                </a:cubicBezTo>
                <a:cubicBezTo>
                  <a:pt x="447" y="361"/>
                  <a:pt x="448" y="361"/>
                  <a:pt x="448" y="361"/>
                </a:cubicBezTo>
                <a:cubicBezTo>
                  <a:pt x="449" y="361"/>
                  <a:pt x="449" y="360"/>
                  <a:pt x="449" y="360"/>
                </a:cubicBezTo>
                <a:cubicBezTo>
                  <a:pt x="452" y="360"/>
                  <a:pt x="464" y="360"/>
                  <a:pt x="483" y="359"/>
                </a:cubicBezTo>
                <a:cubicBezTo>
                  <a:pt x="502" y="359"/>
                  <a:pt x="527" y="358"/>
                  <a:pt x="555" y="357"/>
                </a:cubicBezTo>
                <a:cubicBezTo>
                  <a:pt x="582" y="356"/>
                  <a:pt x="612" y="354"/>
                  <a:pt x="641" y="353"/>
                </a:cubicBezTo>
                <a:cubicBezTo>
                  <a:pt x="669" y="352"/>
                  <a:pt x="697" y="350"/>
                  <a:pt x="718" y="348"/>
                </a:cubicBezTo>
                <a:cubicBezTo>
                  <a:pt x="740" y="347"/>
                  <a:pt x="751" y="343"/>
                  <a:pt x="754" y="338"/>
                </a:cubicBezTo>
                <a:cubicBezTo>
                  <a:pt x="758" y="333"/>
                  <a:pt x="753" y="327"/>
                  <a:pt x="744" y="321"/>
                </a:cubicBezTo>
                <a:cubicBezTo>
                  <a:pt x="735" y="314"/>
                  <a:pt x="722" y="307"/>
                  <a:pt x="707" y="301"/>
                </a:cubicBezTo>
                <a:cubicBezTo>
                  <a:pt x="692" y="294"/>
                  <a:pt x="676" y="288"/>
                  <a:pt x="661" y="283"/>
                </a:cubicBezTo>
                <a:cubicBezTo>
                  <a:pt x="647" y="278"/>
                  <a:pt x="641" y="272"/>
                  <a:pt x="641" y="266"/>
                </a:cubicBezTo>
                <a:cubicBezTo>
                  <a:pt x="642" y="260"/>
                  <a:pt x="648" y="254"/>
                  <a:pt x="659" y="249"/>
                </a:cubicBezTo>
                <a:cubicBezTo>
                  <a:pt x="670" y="244"/>
                  <a:pt x="684" y="239"/>
                  <a:pt x="700" y="236"/>
                </a:cubicBezTo>
                <a:cubicBezTo>
                  <a:pt x="716" y="233"/>
                  <a:pt x="733" y="230"/>
                  <a:pt x="749" y="230"/>
                </a:cubicBezTo>
                <a:cubicBezTo>
                  <a:pt x="750" y="230"/>
                  <a:pt x="750" y="230"/>
                  <a:pt x="750" y="230"/>
                </a:cubicBezTo>
                <a:cubicBezTo>
                  <a:pt x="751" y="230"/>
                  <a:pt x="751" y="230"/>
                  <a:pt x="751" y="230"/>
                </a:cubicBezTo>
                <a:cubicBezTo>
                  <a:pt x="752" y="230"/>
                  <a:pt x="752" y="230"/>
                  <a:pt x="752" y="230"/>
                </a:cubicBezTo>
                <a:cubicBezTo>
                  <a:pt x="753" y="230"/>
                  <a:pt x="753" y="230"/>
                  <a:pt x="753" y="230"/>
                </a:cubicBezTo>
                <a:cubicBezTo>
                  <a:pt x="769" y="230"/>
                  <a:pt x="784" y="231"/>
                  <a:pt x="797" y="233"/>
                </a:cubicBezTo>
                <a:cubicBezTo>
                  <a:pt x="811" y="235"/>
                  <a:pt x="823" y="239"/>
                  <a:pt x="834" y="243"/>
                </a:cubicBezTo>
                <a:cubicBezTo>
                  <a:pt x="845" y="247"/>
                  <a:pt x="854" y="252"/>
                  <a:pt x="861" y="257"/>
                </a:cubicBezTo>
                <a:cubicBezTo>
                  <a:pt x="869" y="262"/>
                  <a:pt x="875" y="268"/>
                  <a:pt x="879" y="274"/>
                </a:cubicBezTo>
                <a:cubicBezTo>
                  <a:pt x="883" y="281"/>
                  <a:pt x="888" y="286"/>
                  <a:pt x="894" y="291"/>
                </a:cubicBezTo>
                <a:cubicBezTo>
                  <a:pt x="899" y="295"/>
                  <a:pt x="906" y="299"/>
                  <a:pt x="914" y="303"/>
                </a:cubicBezTo>
                <a:cubicBezTo>
                  <a:pt x="923" y="306"/>
                  <a:pt x="932" y="309"/>
                  <a:pt x="944" y="311"/>
                </a:cubicBezTo>
                <a:cubicBezTo>
                  <a:pt x="955" y="313"/>
                  <a:pt x="968" y="315"/>
                  <a:pt x="984" y="317"/>
                </a:cubicBezTo>
                <a:cubicBezTo>
                  <a:pt x="985" y="317"/>
                  <a:pt x="986" y="317"/>
                  <a:pt x="987" y="317"/>
                </a:cubicBezTo>
                <a:cubicBezTo>
                  <a:pt x="989" y="317"/>
                  <a:pt x="990" y="318"/>
                  <a:pt x="991" y="318"/>
                </a:cubicBezTo>
                <a:cubicBezTo>
                  <a:pt x="993" y="318"/>
                  <a:pt x="994" y="318"/>
                  <a:pt x="996" y="318"/>
                </a:cubicBezTo>
                <a:cubicBezTo>
                  <a:pt x="997" y="318"/>
                  <a:pt x="998" y="318"/>
                  <a:pt x="1000" y="318"/>
                </a:cubicBezTo>
                <a:cubicBezTo>
                  <a:pt x="1016" y="318"/>
                  <a:pt x="1034" y="315"/>
                  <a:pt x="1052" y="312"/>
                </a:cubicBezTo>
                <a:cubicBezTo>
                  <a:pt x="1070" y="309"/>
                  <a:pt x="1088" y="304"/>
                  <a:pt x="1103" y="300"/>
                </a:cubicBezTo>
                <a:cubicBezTo>
                  <a:pt x="1119" y="296"/>
                  <a:pt x="1133" y="291"/>
                  <a:pt x="1144" y="288"/>
                </a:cubicBezTo>
                <a:cubicBezTo>
                  <a:pt x="1154" y="285"/>
                  <a:pt x="1161" y="282"/>
                  <a:pt x="1162" y="282"/>
                </a:cubicBezTo>
                <a:cubicBezTo>
                  <a:pt x="797" y="1"/>
                  <a:pt x="797" y="1"/>
                  <a:pt x="797" y="1"/>
                </a:cubicBezTo>
                <a:cubicBezTo>
                  <a:pt x="762" y="0"/>
                  <a:pt x="762" y="0"/>
                  <a:pt x="762" y="0"/>
                </a:cubicBezTo>
                <a:cubicBezTo>
                  <a:pt x="762" y="0"/>
                  <a:pt x="762" y="0"/>
                  <a:pt x="761" y="0"/>
                </a:cubicBezTo>
                <a:cubicBezTo>
                  <a:pt x="761" y="0"/>
                  <a:pt x="760" y="0"/>
                  <a:pt x="759" y="0"/>
                </a:cubicBezTo>
                <a:cubicBezTo>
                  <a:pt x="758" y="0"/>
                  <a:pt x="756" y="0"/>
                  <a:pt x="755" y="0"/>
                </a:cubicBezTo>
                <a:cubicBezTo>
                  <a:pt x="753" y="0"/>
                  <a:pt x="752" y="0"/>
                  <a:pt x="750" y="0"/>
                </a:cubicBezTo>
                <a:cubicBezTo>
                  <a:pt x="739" y="0"/>
                  <a:pt x="724" y="0"/>
                  <a:pt x="706" y="1"/>
                </a:cubicBezTo>
                <a:cubicBezTo>
                  <a:pt x="689" y="1"/>
                  <a:pt x="669" y="2"/>
                  <a:pt x="649" y="3"/>
                </a:cubicBezTo>
                <a:cubicBezTo>
                  <a:pt x="629" y="4"/>
                  <a:pt x="610" y="5"/>
                  <a:pt x="595" y="6"/>
                </a:cubicBezTo>
                <a:cubicBezTo>
                  <a:pt x="579" y="8"/>
                  <a:pt x="566" y="10"/>
                  <a:pt x="560" y="12"/>
                </a:cubicBezTo>
                <a:cubicBezTo>
                  <a:pt x="553" y="15"/>
                  <a:pt x="548" y="18"/>
                  <a:pt x="545" y="21"/>
                </a:cubicBezTo>
                <a:cubicBezTo>
                  <a:pt x="543" y="24"/>
                  <a:pt x="542" y="26"/>
                  <a:pt x="544" y="29"/>
                </a:cubicBezTo>
                <a:cubicBezTo>
                  <a:pt x="546" y="32"/>
                  <a:pt x="549" y="34"/>
                  <a:pt x="554" y="37"/>
                </a:cubicBezTo>
                <a:cubicBezTo>
                  <a:pt x="559" y="40"/>
                  <a:pt x="566" y="43"/>
                  <a:pt x="574" y="46"/>
                </a:cubicBezTo>
                <a:cubicBezTo>
                  <a:pt x="582" y="49"/>
                  <a:pt x="589" y="52"/>
                  <a:pt x="595" y="55"/>
                </a:cubicBezTo>
                <a:cubicBezTo>
                  <a:pt x="601" y="57"/>
                  <a:pt x="607" y="60"/>
                  <a:pt x="611" y="63"/>
                </a:cubicBezTo>
                <a:cubicBezTo>
                  <a:pt x="616" y="65"/>
                  <a:pt x="620" y="68"/>
                  <a:pt x="622" y="71"/>
                </a:cubicBezTo>
                <a:cubicBezTo>
                  <a:pt x="625" y="75"/>
                  <a:pt x="627" y="78"/>
                  <a:pt x="627" y="83"/>
                </a:cubicBezTo>
                <a:cubicBezTo>
                  <a:pt x="627" y="86"/>
                  <a:pt x="626" y="89"/>
                  <a:pt x="622" y="91"/>
                </a:cubicBezTo>
                <a:cubicBezTo>
                  <a:pt x="618" y="93"/>
                  <a:pt x="613" y="96"/>
                  <a:pt x="606" y="97"/>
                </a:cubicBezTo>
                <a:cubicBezTo>
                  <a:pt x="599" y="99"/>
                  <a:pt x="591" y="101"/>
                  <a:pt x="582" y="102"/>
                </a:cubicBezTo>
                <a:cubicBezTo>
                  <a:pt x="572" y="103"/>
                  <a:pt x="562" y="103"/>
                  <a:pt x="551" y="103"/>
                </a:cubicBezTo>
                <a:cubicBezTo>
                  <a:pt x="545" y="103"/>
                  <a:pt x="539" y="103"/>
                  <a:pt x="533" y="103"/>
                </a:cubicBezTo>
                <a:cubicBezTo>
                  <a:pt x="527" y="103"/>
                  <a:pt x="521" y="102"/>
                  <a:pt x="514" y="102"/>
                </a:cubicBezTo>
                <a:cubicBezTo>
                  <a:pt x="508" y="101"/>
                  <a:pt x="502" y="101"/>
                  <a:pt x="495" y="100"/>
                </a:cubicBezTo>
                <a:cubicBezTo>
                  <a:pt x="489" y="99"/>
                  <a:pt x="483" y="98"/>
                  <a:pt x="476" y="97"/>
                </a:cubicBezTo>
                <a:cubicBezTo>
                  <a:pt x="459" y="94"/>
                  <a:pt x="446" y="89"/>
                  <a:pt x="438" y="84"/>
                </a:cubicBezTo>
                <a:cubicBezTo>
                  <a:pt x="429" y="79"/>
                  <a:pt x="424" y="74"/>
                  <a:pt x="421" y="68"/>
                </a:cubicBezTo>
                <a:cubicBezTo>
                  <a:pt x="417" y="63"/>
                  <a:pt x="416" y="57"/>
                  <a:pt x="414" y="52"/>
                </a:cubicBezTo>
                <a:cubicBezTo>
                  <a:pt x="411" y="48"/>
                  <a:pt x="409" y="43"/>
                  <a:pt x="404" y="40"/>
                </a:cubicBezTo>
                <a:cubicBezTo>
                  <a:pt x="401" y="38"/>
                  <a:pt x="398" y="37"/>
                  <a:pt x="394" y="36"/>
                </a:cubicBezTo>
                <a:cubicBezTo>
                  <a:pt x="390" y="34"/>
                  <a:pt x="385" y="34"/>
                  <a:pt x="380" y="33"/>
                </a:cubicBezTo>
                <a:cubicBezTo>
                  <a:pt x="376" y="32"/>
                  <a:pt x="371" y="32"/>
                  <a:pt x="366" y="32"/>
                </a:cubicBezTo>
                <a:cubicBezTo>
                  <a:pt x="361" y="31"/>
                  <a:pt x="356" y="31"/>
                  <a:pt x="352" y="31"/>
                </a:cubicBezTo>
                <a:cubicBezTo>
                  <a:pt x="350" y="32"/>
                  <a:pt x="347" y="32"/>
                  <a:pt x="345" y="32"/>
                </a:cubicBezTo>
                <a:cubicBezTo>
                  <a:pt x="343" y="32"/>
                  <a:pt x="341" y="32"/>
                  <a:pt x="339" y="32"/>
                </a:cubicBezTo>
                <a:cubicBezTo>
                  <a:pt x="338" y="32"/>
                  <a:pt x="336" y="32"/>
                  <a:pt x="335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2" y="33"/>
                  <a:pt x="319" y="35"/>
                  <a:pt x="301" y="38"/>
                </a:cubicBezTo>
                <a:cubicBezTo>
                  <a:pt x="283" y="42"/>
                  <a:pt x="259" y="46"/>
                  <a:pt x="233" y="51"/>
                </a:cubicBezTo>
                <a:cubicBezTo>
                  <a:pt x="208" y="56"/>
                  <a:pt x="181" y="61"/>
                  <a:pt x="158" y="65"/>
                </a:cubicBezTo>
                <a:cubicBezTo>
                  <a:pt x="134" y="70"/>
                  <a:pt x="114" y="74"/>
                  <a:pt x="102" y="76"/>
                </a:cubicBezTo>
                <a:cubicBezTo>
                  <a:pt x="90" y="78"/>
                  <a:pt x="82" y="81"/>
                  <a:pt x="77" y="83"/>
                </a:cubicBezTo>
                <a:cubicBezTo>
                  <a:pt x="73" y="86"/>
                  <a:pt x="71" y="88"/>
                  <a:pt x="71" y="90"/>
                </a:cubicBezTo>
                <a:cubicBezTo>
                  <a:pt x="71" y="92"/>
                  <a:pt x="73" y="94"/>
                  <a:pt x="74" y="96"/>
                </a:cubicBezTo>
                <a:cubicBezTo>
                  <a:pt x="76" y="97"/>
                  <a:pt x="78" y="98"/>
                  <a:pt x="78" y="98"/>
                </a:cubicBezTo>
                <a:cubicBezTo>
                  <a:pt x="79" y="99"/>
                  <a:pt x="82" y="101"/>
                  <a:pt x="87" y="105"/>
                </a:cubicBezTo>
                <a:cubicBezTo>
                  <a:pt x="91" y="109"/>
                  <a:pt x="98" y="114"/>
                  <a:pt x="105" y="120"/>
                </a:cubicBezTo>
                <a:cubicBezTo>
                  <a:pt x="112" y="126"/>
                  <a:pt x="120" y="133"/>
                  <a:pt x="128" y="139"/>
                </a:cubicBezTo>
                <a:cubicBezTo>
                  <a:pt x="136" y="145"/>
                  <a:pt x="144" y="150"/>
                  <a:pt x="150" y="155"/>
                </a:cubicBezTo>
                <a:cubicBezTo>
                  <a:pt x="157" y="159"/>
                  <a:pt x="161" y="163"/>
                  <a:pt x="163" y="167"/>
                </a:cubicBezTo>
                <a:cubicBezTo>
                  <a:pt x="166" y="171"/>
                  <a:pt x="166" y="175"/>
                  <a:pt x="165" y="178"/>
                </a:cubicBezTo>
                <a:cubicBezTo>
                  <a:pt x="163" y="181"/>
                  <a:pt x="160" y="184"/>
                  <a:pt x="156" y="186"/>
                </a:cubicBezTo>
                <a:cubicBezTo>
                  <a:pt x="152" y="188"/>
                  <a:pt x="146" y="190"/>
                  <a:pt x="139" y="191"/>
                </a:cubicBezTo>
                <a:cubicBezTo>
                  <a:pt x="138" y="191"/>
                  <a:pt x="137" y="191"/>
                  <a:pt x="136" y="191"/>
                </a:cubicBezTo>
                <a:cubicBezTo>
                  <a:pt x="135" y="192"/>
                  <a:pt x="133" y="192"/>
                  <a:pt x="132" y="192"/>
                </a:cubicBezTo>
                <a:cubicBezTo>
                  <a:pt x="131" y="192"/>
                  <a:pt x="130" y="192"/>
                  <a:pt x="129" y="192"/>
                </a:cubicBezTo>
                <a:cubicBezTo>
                  <a:pt x="128" y="192"/>
                  <a:pt x="127" y="192"/>
                  <a:pt x="125" y="192"/>
                </a:cubicBezTo>
                <a:cubicBezTo>
                  <a:pt x="124" y="192"/>
                  <a:pt x="122" y="192"/>
                  <a:pt x="120" y="192"/>
                </a:cubicBezTo>
                <a:cubicBezTo>
                  <a:pt x="118" y="192"/>
                  <a:pt x="116" y="192"/>
                  <a:pt x="114" y="192"/>
                </a:cubicBezTo>
                <a:cubicBezTo>
                  <a:pt x="113" y="192"/>
                  <a:pt x="111" y="192"/>
                  <a:pt x="109" y="192"/>
                </a:cubicBezTo>
                <a:cubicBezTo>
                  <a:pt x="107" y="191"/>
                  <a:pt x="105" y="191"/>
                  <a:pt x="103" y="191"/>
                </a:cubicBezTo>
                <a:cubicBezTo>
                  <a:pt x="101" y="191"/>
                  <a:pt x="99" y="191"/>
                  <a:pt x="97" y="191"/>
                </a:cubicBezTo>
                <a:cubicBezTo>
                  <a:pt x="95" y="191"/>
                  <a:pt x="93" y="191"/>
                  <a:pt x="91" y="190"/>
                </a:cubicBezTo>
                <a:cubicBezTo>
                  <a:pt x="88" y="190"/>
                  <a:pt x="86" y="190"/>
                  <a:pt x="84" y="190"/>
                </a:cubicBezTo>
                <a:cubicBezTo>
                  <a:pt x="82" y="190"/>
                  <a:pt x="80" y="190"/>
                  <a:pt x="77" y="190"/>
                </a:cubicBezTo>
                <a:cubicBezTo>
                  <a:pt x="74" y="190"/>
                  <a:pt x="71" y="190"/>
                  <a:pt x="67" y="191"/>
                </a:cubicBezTo>
                <a:cubicBezTo>
                  <a:pt x="64" y="191"/>
                  <a:pt x="60" y="191"/>
                  <a:pt x="56" y="192"/>
                </a:cubicBezTo>
                <a:cubicBezTo>
                  <a:pt x="52" y="192"/>
                  <a:pt x="49" y="193"/>
                  <a:pt x="45" y="194"/>
                </a:cubicBezTo>
                <a:cubicBezTo>
                  <a:pt x="41" y="194"/>
                  <a:pt x="37" y="195"/>
                  <a:pt x="33" y="197"/>
                </a:cubicBezTo>
                <a:cubicBezTo>
                  <a:pt x="21" y="200"/>
                  <a:pt x="13" y="205"/>
                  <a:pt x="7" y="211"/>
                </a:cubicBezTo>
                <a:cubicBezTo>
                  <a:pt x="2" y="217"/>
                  <a:pt x="0" y="224"/>
                  <a:pt x="1" y="232"/>
                </a:cubicBezTo>
                <a:cubicBezTo>
                  <a:pt x="2" y="240"/>
                  <a:pt x="7" y="248"/>
                  <a:pt x="16" y="255"/>
                </a:cubicBezTo>
                <a:cubicBezTo>
                  <a:pt x="25" y="263"/>
                  <a:pt x="37" y="270"/>
                  <a:pt x="54" y="276"/>
                </a:cubicBezTo>
                <a:cubicBezTo>
                  <a:pt x="61" y="279"/>
                  <a:pt x="69" y="281"/>
                  <a:pt x="76" y="283"/>
                </a:cubicBezTo>
                <a:cubicBezTo>
                  <a:pt x="83" y="285"/>
                  <a:pt x="90" y="286"/>
                  <a:pt x="97" y="287"/>
                </a:cubicBezTo>
                <a:cubicBezTo>
                  <a:pt x="104" y="288"/>
                  <a:pt x="111" y="289"/>
                  <a:pt x="117" y="290"/>
                </a:cubicBezTo>
                <a:cubicBezTo>
                  <a:pt x="124" y="290"/>
                  <a:pt x="131" y="290"/>
                  <a:pt x="137" y="290"/>
                </a:cubicBezTo>
                <a:cubicBezTo>
                  <a:pt x="145" y="290"/>
                  <a:pt x="153" y="290"/>
                  <a:pt x="161" y="289"/>
                </a:cubicBezTo>
                <a:cubicBezTo>
                  <a:pt x="168" y="288"/>
                  <a:pt x="175" y="286"/>
                  <a:pt x="181" y="285"/>
                </a:cubicBezTo>
                <a:cubicBezTo>
                  <a:pt x="187" y="283"/>
                  <a:pt x="192" y="281"/>
                  <a:pt x="196" y="279"/>
                </a:cubicBezTo>
                <a:cubicBezTo>
                  <a:pt x="200" y="277"/>
                  <a:pt x="204" y="274"/>
                  <a:pt x="206" y="272"/>
                </a:cubicBezTo>
                <a:cubicBezTo>
                  <a:pt x="208" y="269"/>
                  <a:pt x="211" y="267"/>
                  <a:pt x="214" y="265"/>
                </a:cubicBezTo>
                <a:cubicBezTo>
                  <a:pt x="216" y="263"/>
                  <a:pt x="219" y="262"/>
                  <a:pt x="222" y="261"/>
                </a:cubicBezTo>
                <a:cubicBezTo>
                  <a:pt x="225" y="260"/>
                  <a:pt x="228" y="259"/>
                  <a:pt x="231" y="258"/>
                </a:cubicBezTo>
                <a:cubicBezTo>
                  <a:pt x="234" y="258"/>
                  <a:pt x="238" y="258"/>
                  <a:pt x="241" y="258"/>
                </a:cubicBezTo>
                <a:cubicBezTo>
                  <a:pt x="244" y="258"/>
                  <a:pt x="246" y="258"/>
                  <a:pt x="248" y="258"/>
                </a:cubicBezTo>
                <a:cubicBezTo>
                  <a:pt x="251" y="258"/>
                  <a:pt x="253" y="258"/>
                  <a:pt x="256" y="258"/>
                </a:cubicBezTo>
                <a:cubicBezTo>
                  <a:pt x="259" y="259"/>
                  <a:pt x="262" y="259"/>
                  <a:pt x="264" y="259"/>
                </a:cubicBezTo>
                <a:cubicBezTo>
                  <a:pt x="267" y="260"/>
                  <a:pt x="270" y="260"/>
                  <a:pt x="273" y="261"/>
                </a:cubicBezTo>
                <a:cubicBezTo>
                  <a:pt x="281" y="262"/>
                  <a:pt x="288" y="265"/>
                  <a:pt x="296" y="270"/>
                </a:cubicBezTo>
                <a:cubicBezTo>
                  <a:pt x="303" y="275"/>
                  <a:pt x="310" y="281"/>
                  <a:pt x="318" y="288"/>
                </a:cubicBezTo>
                <a:cubicBezTo>
                  <a:pt x="325" y="295"/>
                  <a:pt x="332" y="304"/>
                  <a:pt x="340" y="312"/>
                </a:cubicBezTo>
                <a:cubicBezTo>
                  <a:pt x="348" y="320"/>
                  <a:pt x="355" y="329"/>
                  <a:pt x="364" y="337"/>
                </a:cubicBezTo>
                <a:close/>
              </a:path>
            </a:pathLst>
          </a:custGeom>
          <a:gradFill rotWithShape="1">
            <a:gsLst>
              <a:gs pos="0">
                <a:srgbClr val="DCDDDD">
                  <a:alpha val="0"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 flipH="1">
            <a:off x="3363913" y="4454525"/>
            <a:ext cx="1743075" cy="658813"/>
          </a:xfrm>
          <a:custGeom>
            <a:avLst/>
            <a:gdLst>
              <a:gd name="T0" fmla="*/ 1661761 w 1179"/>
              <a:gd name="T1" fmla="*/ 236877 h 445"/>
              <a:gd name="T2" fmla="*/ 1565663 w 1179"/>
              <a:gd name="T3" fmla="*/ 219111 h 445"/>
              <a:gd name="T4" fmla="*/ 1484349 w 1179"/>
              <a:gd name="T5" fmla="*/ 220591 h 445"/>
              <a:gd name="T6" fmla="*/ 1442953 w 1179"/>
              <a:gd name="T7" fmla="*/ 232435 h 445"/>
              <a:gd name="T8" fmla="*/ 1414862 w 1179"/>
              <a:gd name="T9" fmla="*/ 235396 h 445"/>
              <a:gd name="T10" fmla="*/ 1332070 w 1179"/>
              <a:gd name="T11" fmla="*/ 211708 h 445"/>
              <a:gd name="T12" fmla="*/ 1333548 w 1179"/>
              <a:gd name="T13" fmla="*/ 106594 h 445"/>
              <a:gd name="T14" fmla="*/ 1333548 w 1179"/>
              <a:gd name="T15" fmla="*/ 35531 h 445"/>
              <a:gd name="T16" fmla="*/ 1265540 w 1179"/>
              <a:gd name="T17" fmla="*/ 0 h 445"/>
              <a:gd name="T18" fmla="*/ 1036383 w 1179"/>
              <a:gd name="T19" fmla="*/ 7402 h 445"/>
              <a:gd name="T20" fmla="*/ 943242 w 1179"/>
              <a:gd name="T21" fmla="*/ 16285 h 445"/>
              <a:gd name="T22" fmla="*/ 940285 w 1179"/>
              <a:gd name="T23" fmla="*/ 72543 h 445"/>
              <a:gd name="T24" fmla="*/ 958026 w 1179"/>
              <a:gd name="T25" fmla="*/ 164333 h 445"/>
              <a:gd name="T26" fmla="*/ 864885 w 1179"/>
              <a:gd name="T27" fmla="*/ 177657 h 445"/>
              <a:gd name="T28" fmla="*/ 756959 w 1179"/>
              <a:gd name="T29" fmla="*/ 171736 h 445"/>
              <a:gd name="T30" fmla="*/ 719998 w 1179"/>
              <a:gd name="T31" fmla="*/ 115477 h 445"/>
              <a:gd name="T32" fmla="*/ 665296 w 1179"/>
              <a:gd name="T33" fmla="*/ 28129 h 445"/>
              <a:gd name="T34" fmla="*/ 641641 w 1179"/>
              <a:gd name="T35" fmla="*/ 28129 h 445"/>
              <a:gd name="T36" fmla="*/ 419876 w 1179"/>
              <a:gd name="T37" fmla="*/ 35531 h 445"/>
              <a:gd name="T38" fmla="*/ 326734 w 1179"/>
              <a:gd name="T39" fmla="*/ 202826 h 445"/>
              <a:gd name="T40" fmla="*/ 304558 w 1179"/>
              <a:gd name="T41" fmla="*/ 235396 h 445"/>
              <a:gd name="T42" fmla="*/ 277946 w 1179"/>
              <a:gd name="T43" fmla="*/ 239838 h 445"/>
              <a:gd name="T44" fmla="*/ 240985 w 1179"/>
              <a:gd name="T45" fmla="*/ 230955 h 445"/>
              <a:gd name="T46" fmla="*/ 127145 w 1179"/>
              <a:gd name="T47" fmla="*/ 211708 h 445"/>
              <a:gd name="T48" fmla="*/ 82792 w 1179"/>
              <a:gd name="T49" fmla="*/ 217630 h 445"/>
              <a:gd name="T50" fmla="*/ 5914 w 1179"/>
              <a:gd name="T51" fmla="*/ 285732 h 445"/>
              <a:gd name="T52" fmla="*/ 88706 w 1179"/>
              <a:gd name="T53" fmla="*/ 370120 h 445"/>
              <a:gd name="T54" fmla="*/ 175934 w 1179"/>
              <a:gd name="T55" fmla="*/ 384924 h 445"/>
              <a:gd name="T56" fmla="*/ 220287 w 1179"/>
              <a:gd name="T57" fmla="*/ 380483 h 445"/>
              <a:gd name="T58" fmla="*/ 248377 w 1179"/>
              <a:gd name="T59" fmla="*/ 377522 h 445"/>
              <a:gd name="T60" fmla="*/ 291252 w 1179"/>
              <a:gd name="T61" fmla="*/ 379003 h 445"/>
              <a:gd name="T62" fmla="*/ 332648 w 1179"/>
              <a:gd name="T63" fmla="*/ 426378 h 445"/>
              <a:gd name="T64" fmla="*/ 285338 w 1179"/>
              <a:gd name="T65" fmla="*/ 601074 h 445"/>
              <a:gd name="T66" fmla="*/ 320820 w 1179"/>
              <a:gd name="T67" fmla="*/ 649930 h 445"/>
              <a:gd name="T68" fmla="*/ 445009 w 1179"/>
              <a:gd name="T69" fmla="*/ 658813 h 445"/>
              <a:gd name="T70" fmla="*/ 459793 w 1179"/>
              <a:gd name="T71" fmla="*/ 658813 h 445"/>
              <a:gd name="T72" fmla="*/ 990552 w 1179"/>
              <a:gd name="T73" fmla="*/ 654372 h 445"/>
              <a:gd name="T74" fmla="*/ 1485827 w 1179"/>
              <a:gd name="T75" fmla="*/ 599594 h 445"/>
              <a:gd name="T76" fmla="*/ 1380858 w 1179"/>
              <a:gd name="T77" fmla="*/ 395288 h 445"/>
              <a:gd name="T78" fmla="*/ 1420776 w 1179"/>
              <a:gd name="T79" fmla="*/ 368639 h 445"/>
              <a:gd name="T80" fmla="*/ 1478435 w 1179"/>
              <a:gd name="T81" fmla="*/ 367159 h 445"/>
              <a:gd name="T82" fmla="*/ 1546443 w 1179"/>
              <a:gd name="T83" fmla="*/ 377522 h 445"/>
              <a:gd name="T84" fmla="*/ 1610016 w 1179"/>
              <a:gd name="T85" fmla="*/ 383444 h 445"/>
              <a:gd name="T86" fmla="*/ 1723855 w 1179"/>
              <a:gd name="T87" fmla="*/ 355315 h 445"/>
              <a:gd name="T88" fmla="*/ 1731248 w 1179"/>
              <a:gd name="T89" fmla="*/ 284252 h 44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179" h="445">
                <a:moveTo>
                  <a:pt x="1171" y="192"/>
                </a:moveTo>
                <a:cubicBezTo>
                  <a:pt x="1167" y="186"/>
                  <a:pt x="1161" y="180"/>
                  <a:pt x="1154" y="175"/>
                </a:cubicBezTo>
                <a:cubicBezTo>
                  <a:pt x="1146" y="169"/>
                  <a:pt x="1136" y="164"/>
                  <a:pt x="1124" y="160"/>
                </a:cubicBezTo>
                <a:cubicBezTo>
                  <a:pt x="1118" y="157"/>
                  <a:pt x="1111" y="155"/>
                  <a:pt x="1104" y="154"/>
                </a:cubicBezTo>
                <a:cubicBezTo>
                  <a:pt x="1097" y="152"/>
                  <a:pt x="1089" y="151"/>
                  <a:pt x="1082" y="150"/>
                </a:cubicBezTo>
                <a:cubicBezTo>
                  <a:pt x="1074" y="149"/>
                  <a:pt x="1067" y="148"/>
                  <a:pt x="1059" y="148"/>
                </a:cubicBezTo>
                <a:cubicBezTo>
                  <a:pt x="1051" y="147"/>
                  <a:pt x="1044" y="147"/>
                  <a:pt x="1037" y="147"/>
                </a:cubicBezTo>
                <a:cubicBezTo>
                  <a:pt x="1031" y="147"/>
                  <a:pt x="1025" y="147"/>
                  <a:pt x="1019" y="148"/>
                </a:cubicBezTo>
                <a:cubicBezTo>
                  <a:pt x="1014" y="148"/>
                  <a:pt x="1008" y="149"/>
                  <a:pt x="1004" y="149"/>
                </a:cubicBezTo>
                <a:cubicBezTo>
                  <a:pt x="999" y="150"/>
                  <a:pt x="995" y="151"/>
                  <a:pt x="991" y="152"/>
                </a:cubicBezTo>
                <a:cubicBezTo>
                  <a:pt x="987" y="153"/>
                  <a:pt x="984" y="154"/>
                  <a:pt x="981" y="155"/>
                </a:cubicBezTo>
                <a:cubicBezTo>
                  <a:pt x="980" y="156"/>
                  <a:pt x="978" y="156"/>
                  <a:pt x="976" y="157"/>
                </a:cubicBezTo>
                <a:cubicBezTo>
                  <a:pt x="975" y="157"/>
                  <a:pt x="973" y="158"/>
                  <a:pt x="971" y="158"/>
                </a:cubicBezTo>
                <a:cubicBezTo>
                  <a:pt x="968" y="158"/>
                  <a:pt x="966" y="159"/>
                  <a:pt x="964" y="159"/>
                </a:cubicBezTo>
                <a:cubicBezTo>
                  <a:pt x="962" y="159"/>
                  <a:pt x="959" y="159"/>
                  <a:pt x="957" y="159"/>
                </a:cubicBezTo>
                <a:cubicBezTo>
                  <a:pt x="950" y="159"/>
                  <a:pt x="942" y="159"/>
                  <a:pt x="935" y="157"/>
                </a:cubicBezTo>
                <a:cubicBezTo>
                  <a:pt x="928" y="156"/>
                  <a:pt x="921" y="155"/>
                  <a:pt x="915" y="152"/>
                </a:cubicBezTo>
                <a:cubicBezTo>
                  <a:pt x="910" y="150"/>
                  <a:pt x="905" y="147"/>
                  <a:pt x="901" y="143"/>
                </a:cubicBezTo>
                <a:cubicBezTo>
                  <a:pt x="898" y="140"/>
                  <a:pt x="896" y="136"/>
                  <a:pt x="897" y="132"/>
                </a:cubicBezTo>
                <a:cubicBezTo>
                  <a:pt x="898" y="126"/>
                  <a:pt x="899" y="116"/>
                  <a:pt x="900" y="105"/>
                </a:cubicBezTo>
                <a:cubicBezTo>
                  <a:pt x="901" y="95"/>
                  <a:pt x="901" y="83"/>
                  <a:pt x="902" y="72"/>
                </a:cubicBezTo>
                <a:cubicBezTo>
                  <a:pt x="902" y="61"/>
                  <a:pt x="903" y="51"/>
                  <a:pt x="903" y="43"/>
                </a:cubicBezTo>
                <a:cubicBezTo>
                  <a:pt x="903" y="35"/>
                  <a:pt x="903" y="30"/>
                  <a:pt x="903" y="29"/>
                </a:cubicBezTo>
                <a:cubicBezTo>
                  <a:pt x="903" y="29"/>
                  <a:pt x="903" y="27"/>
                  <a:pt x="902" y="24"/>
                </a:cubicBezTo>
                <a:cubicBezTo>
                  <a:pt x="901" y="21"/>
                  <a:pt x="900" y="17"/>
                  <a:pt x="897" y="14"/>
                </a:cubicBezTo>
                <a:cubicBezTo>
                  <a:pt x="894" y="10"/>
                  <a:pt x="889" y="7"/>
                  <a:pt x="883" y="4"/>
                </a:cubicBezTo>
                <a:cubicBezTo>
                  <a:pt x="876" y="2"/>
                  <a:pt x="867" y="0"/>
                  <a:pt x="856" y="0"/>
                </a:cubicBezTo>
                <a:cubicBezTo>
                  <a:pt x="844" y="0"/>
                  <a:pt x="828" y="1"/>
                  <a:pt x="809" y="1"/>
                </a:cubicBezTo>
                <a:cubicBezTo>
                  <a:pt x="791" y="2"/>
                  <a:pt x="771" y="3"/>
                  <a:pt x="751" y="3"/>
                </a:cubicBezTo>
                <a:cubicBezTo>
                  <a:pt x="732" y="4"/>
                  <a:pt x="714" y="4"/>
                  <a:pt x="701" y="5"/>
                </a:cubicBezTo>
                <a:cubicBezTo>
                  <a:pt x="687" y="5"/>
                  <a:pt x="678" y="5"/>
                  <a:pt x="677" y="5"/>
                </a:cubicBezTo>
                <a:cubicBezTo>
                  <a:pt x="676" y="5"/>
                  <a:pt x="670" y="6"/>
                  <a:pt x="663" y="7"/>
                </a:cubicBezTo>
                <a:cubicBezTo>
                  <a:pt x="656" y="8"/>
                  <a:pt x="646" y="9"/>
                  <a:pt x="638" y="11"/>
                </a:cubicBezTo>
                <a:cubicBezTo>
                  <a:pt x="629" y="13"/>
                  <a:pt x="621" y="16"/>
                  <a:pt x="617" y="19"/>
                </a:cubicBezTo>
                <a:cubicBezTo>
                  <a:pt x="612" y="22"/>
                  <a:pt x="610" y="26"/>
                  <a:pt x="615" y="31"/>
                </a:cubicBezTo>
                <a:cubicBezTo>
                  <a:pt x="619" y="36"/>
                  <a:pt x="627" y="42"/>
                  <a:pt x="636" y="49"/>
                </a:cubicBezTo>
                <a:cubicBezTo>
                  <a:pt x="645" y="56"/>
                  <a:pt x="655" y="64"/>
                  <a:pt x="662" y="72"/>
                </a:cubicBezTo>
                <a:cubicBezTo>
                  <a:pt x="669" y="80"/>
                  <a:pt x="674" y="87"/>
                  <a:pt x="672" y="94"/>
                </a:cubicBezTo>
                <a:cubicBezTo>
                  <a:pt x="671" y="101"/>
                  <a:pt x="664" y="107"/>
                  <a:pt x="648" y="111"/>
                </a:cubicBezTo>
                <a:cubicBezTo>
                  <a:pt x="641" y="112"/>
                  <a:pt x="634" y="114"/>
                  <a:pt x="627" y="115"/>
                </a:cubicBezTo>
                <a:cubicBezTo>
                  <a:pt x="621" y="116"/>
                  <a:pt x="613" y="117"/>
                  <a:pt x="606" y="118"/>
                </a:cubicBezTo>
                <a:cubicBezTo>
                  <a:pt x="599" y="119"/>
                  <a:pt x="592" y="120"/>
                  <a:pt x="585" y="120"/>
                </a:cubicBezTo>
                <a:cubicBezTo>
                  <a:pt x="578" y="120"/>
                  <a:pt x="571" y="121"/>
                  <a:pt x="564" y="121"/>
                </a:cubicBezTo>
                <a:cubicBezTo>
                  <a:pt x="554" y="121"/>
                  <a:pt x="544" y="120"/>
                  <a:pt x="536" y="120"/>
                </a:cubicBezTo>
                <a:cubicBezTo>
                  <a:pt x="527" y="119"/>
                  <a:pt x="519" y="118"/>
                  <a:pt x="512" y="116"/>
                </a:cubicBezTo>
                <a:cubicBezTo>
                  <a:pt x="505" y="114"/>
                  <a:pt x="499" y="112"/>
                  <a:pt x="495" y="109"/>
                </a:cubicBezTo>
                <a:cubicBezTo>
                  <a:pt x="491" y="107"/>
                  <a:pt x="488" y="104"/>
                  <a:pt x="487" y="100"/>
                </a:cubicBezTo>
                <a:cubicBezTo>
                  <a:pt x="486" y="94"/>
                  <a:pt x="486" y="86"/>
                  <a:pt x="487" y="78"/>
                </a:cubicBezTo>
                <a:cubicBezTo>
                  <a:pt x="488" y="69"/>
                  <a:pt x="489" y="60"/>
                  <a:pt x="488" y="51"/>
                </a:cubicBezTo>
                <a:cubicBezTo>
                  <a:pt x="488" y="42"/>
                  <a:pt x="485" y="35"/>
                  <a:pt x="480" y="29"/>
                </a:cubicBezTo>
                <a:cubicBezTo>
                  <a:pt x="474" y="23"/>
                  <a:pt x="465" y="19"/>
                  <a:pt x="450" y="19"/>
                </a:cubicBezTo>
                <a:cubicBezTo>
                  <a:pt x="449" y="19"/>
                  <a:pt x="447" y="19"/>
                  <a:pt x="445" y="19"/>
                </a:cubicBezTo>
                <a:cubicBezTo>
                  <a:pt x="444" y="19"/>
                  <a:pt x="442" y="19"/>
                  <a:pt x="440" y="19"/>
                </a:cubicBezTo>
                <a:cubicBezTo>
                  <a:pt x="438" y="19"/>
                  <a:pt x="436" y="19"/>
                  <a:pt x="434" y="19"/>
                </a:cubicBezTo>
                <a:cubicBezTo>
                  <a:pt x="432" y="19"/>
                  <a:pt x="430" y="19"/>
                  <a:pt x="427" y="19"/>
                </a:cubicBezTo>
                <a:cubicBezTo>
                  <a:pt x="408" y="19"/>
                  <a:pt x="385" y="20"/>
                  <a:pt x="360" y="21"/>
                </a:cubicBezTo>
                <a:cubicBezTo>
                  <a:pt x="335" y="22"/>
                  <a:pt x="308" y="23"/>
                  <a:pt x="284" y="24"/>
                </a:cubicBezTo>
                <a:cubicBezTo>
                  <a:pt x="259" y="25"/>
                  <a:pt x="237" y="27"/>
                  <a:pt x="220" y="28"/>
                </a:cubicBezTo>
                <a:cubicBezTo>
                  <a:pt x="204" y="28"/>
                  <a:pt x="192" y="29"/>
                  <a:pt x="190" y="29"/>
                </a:cubicBezTo>
                <a:cubicBezTo>
                  <a:pt x="221" y="137"/>
                  <a:pt x="221" y="137"/>
                  <a:pt x="221" y="137"/>
                </a:cubicBezTo>
                <a:cubicBezTo>
                  <a:pt x="221" y="137"/>
                  <a:pt x="221" y="139"/>
                  <a:pt x="220" y="142"/>
                </a:cubicBezTo>
                <a:cubicBezTo>
                  <a:pt x="219" y="144"/>
                  <a:pt x="217" y="147"/>
                  <a:pt x="215" y="150"/>
                </a:cubicBezTo>
                <a:cubicBezTo>
                  <a:pt x="213" y="153"/>
                  <a:pt x="210" y="156"/>
                  <a:pt x="206" y="159"/>
                </a:cubicBezTo>
                <a:cubicBezTo>
                  <a:pt x="203" y="161"/>
                  <a:pt x="198" y="163"/>
                  <a:pt x="192" y="163"/>
                </a:cubicBezTo>
                <a:cubicBezTo>
                  <a:pt x="192" y="163"/>
                  <a:pt x="191" y="163"/>
                  <a:pt x="190" y="163"/>
                </a:cubicBezTo>
                <a:cubicBezTo>
                  <a:pt x="189" y="163"/>
                  <a:pt x="188" y="163"/>
                  <a:pt x="188" y="162"/>
                </a:cubicBezTo>
                <a:cubicBezTo>
                  <a:pt x="187" y="162"/>
                  <a:pt x="186" y="162"/>
                  <a:pt x="185" y="162"/>
                </a:cubicBezTo>
                <a:cubicBezTo>
                  <a:pt x="184" y="162"/>
                  <a:pt x="183" y="162"/>
                  <a:pt x="182" y="161"/>
                </a:cubicBezTo>
                <a:cubicBezTo>
                  <a:pt x="177" y="160"/>
                  <a:pt x="170" y="158"/>
                  <a:pt x="163" y="156"/>
                </a:cubicBezTo>
                <a:cubicBezTo>
                  <a:pt x="155" y="154"/>
                  <a:pt x="147" y="152"/>
                  <a:pt x="138" y="150"/>
                </a:cubicBezTo>
                <a:cubicBezTo>
                  <a:pt x="130" y="148"/>
                  <a:pt x="121" y="146"/>
                  <a:pt x="112" y="145"/>
                </a:cubicBezTo>
                <a:cubicBezTo>
                  <a:pt x="103" y="144"/>
                  <a:pt x="94" y="143"/>
                  <a:pt x="86" y="143"/>
                </a:cubicBezTo>
                <a:cubicBezTo>
                  <a:pt x="82" y="143"/>
                  <a:pt x="78" y="143"/>
                  <a:pt x="75" y="143"/>
                </a:cubicBezTo>
                <a:cubicBezTo>
                  <a:pt x="72" y="144"/>
                  <a:pt x="68" y="144"/>
                  <a:pt x="65" y="145"/>
                </a:cubicBezTo>
                <a:cubicBezTo>
                  <a:pt x="62" y="146"/>
                  <a:pt x="59" y="146"/>
                  <a:pt x="56" y="147"/>
                </a:cubicBezTo>
                <a:cubicBezTo>
                  <a:pt x="53" y="148"/>
                  <a:pt x="50" y="150"/>
                  <a:pt x="47" y="151"/>
                </a:cubicBezTo>
                <a:cubicBezTo>
                  <a:pt x="37" y="156"/>
                  <a:pt x="28" y="163"/>
                  <a:pt x="20" y="170"/>
                </a:cubicBezTo>
                <a:cubicBezTo>
                  <a:pt x="13" y="177"/>
                  <a:pt x="7" y="185"/>
                  <a:pt x="4" y="193"/>
                </a:cubicBezTo>
                <a:cubicBezTo>
                  <a:pt x="0" y="202"/>
                  <a:pt x="0" y="210"/>
                  <a:pt x="5" y="218"/>
                </a:cubicBezTo>
                <a:cubicBezTo>
                  <a:pt x="10" y="226"/>
                  <a:pt x="19" y="234"/>
                  <a:pt x="34" y="240"/>
                </a:cubicBezTo>
                <a:cubicBezTo>
                  <a:pt x="43" y="244"/>
                  <a:pt x="52" y="247"/>
                  <a:pt x="60" y="250"/>
                </a:cubicBezTo>
                <a:cubicBezTo>
                  <a:pt x="68" y="252"/>
                  <a:pt x="75" y="254"/>
                  <a:pt x="82" y="256"/>
                </a:cubicBezTo>
                <a:cubicBezTo>
                  <a:pt x="89" y="257"/>
                  <a:pt x="95" y="258"/>
                  <a:pt x="102" y="259"/>
                </a:cubicBezTo>
                <a:cubicBezTo>
                  <a:pt x="108" y="259"/>
                  <a:pt x="113" y="260"/>
                  <a:pt x="119" y="260"/>
                </a:cubicBezTo>
                <a:cubicBezTo>
                  <a:pt x="122" y="260"/>
                  <a:pt x="126" y="259"/>
                  <a:pt x="129" y="259"/>
                </a:cubicBezTo>
                <a:cubicBezTo>
                  <a:pt x="132" y="259"/>
                  <a:pt x="136" y="259"/>
                  <a:pt x="139" y="258"/>
                </a:cubicBezTo>
                <a:cubicBezTo>
                  <a:pt x="142" y="258"/>
                  <a:pt x="145" y="258"/>
                  <a:pt x="149" y="257"/>
                </a:cubicBezTo>
                <a:cubicBezTo>
                  <a:pt x="152" y="257"/>
                  <a:pt x="155" y="256"/>
                  <a:pt x="158" y="256"/>
                </a:cubicBezTo>
                <a:cubicBezTo>
                  <a:pt x="160" y="256"/>
                  <a:pt x="161" y="255"/>
                  <a:pt x="163" y="255"/>
                </a:cubicBezTo>
                <a:cubicBezTo>
                  <a:pt x="164" y="255"/>
                  <a:pt x="166" y="255"/>
                  <a:pt x="168" y="255"/>
                </a:cubicBezTo>
                <a:cubicBezTo>
                  <a:pt x="169" y="255"/>
                  <a:pt x="171" y="255"/>
                  <a:pt x="172" y="255"/>
                </a:cubicBezTo>
                <a:cubicBezTo>
                  <a:pt x="174" y="255"/>
                  <a:pt x="176" y="254"/>
                  <a:pt x="177" y="254"/>
                </a:cubicBezTo>
                <a:cubicBezTo>
                  <a:pt x="184" y="254"/>
                  <a:pt x="191" y="255"/>
                  <a:pt x="197" y="256"/>
                </a:cubicBezTo>
                <a:cubicBezTo>
                  <a:pt x="203" y="257"/>
                  <a:pt x="209" y="259"/>
                  <a:pt x="213" y="261"/>
                </a:cubicBezTo>
                <a:cubicBezTo>
                  <a:pt x="218" y="264"/>
                  <a:pt x="222" y="267"/>
                  <a:pt x="224" y="272"/>
                </a:cubicBezTo>
                <a:cubicBezTo>
                  <a:pt x="226" y="276"/>
                  <a:pt x="227" y="281"/>
                  <a:pt x="225" y="288"/>
                </a:cubicBezTo>
                <a:cubicBezTo>
                  <a:pt x="224" y="296"/>
                  <a:pt x="220" y="308"/>
                  <a:pt x="216" y="322"/>
                </a:cubicBezTo>
                <a:cubicBezTo>
                  <a:pt x="212" y="335"/>
                  <a:pt x="207" y="351"/>
                  <a:pt x="203" y="366"/>
                </a:cubicBezTo>
                <a:cubicBezTo>
                  <a:pt x="199" y="381"/>
                  <a:pt x="195" y="395"/>
                  <a:pt x="193" y="406"/>
                </a:cubicBezTo>
                <a:cubicBezTo>
                  <a:pt x="191" y="418"/>
                  <a:pt x="191" y="425"/>
                  <a:pt x="195" y="427"/>
                </a:cubicBezTo>
                <a:cubicBezTo>
                  <a:pt x="198" y="429"/>
                  <a:pt x="201" y="431"/>
                  <a:pt x="204" y="433"/>
                </a:cubicBezTo>
                <a:cubicBezTo>
                  <a:pt x="207" y="435"/>
                  <a:pt x="211" y="437"/>
                  <a:pt x="217" y="439"/>
                </a:cubicBezTo>
                <a:cubicBezTo>
                  <a:pt x="223" y="441"/>
                  <a:pt x="232" y="442"/>
                  <a:pt x="245" y="443"/>
                </a:cubicBezTo>
                <a:cubicBezTo>
                  <a:pt x="257" y="444"/>
                  <a:pt x="274" y="445"/>
                  <a:pt x="297" y="445"/>
                </a:cubicBezTo>
                <a:cubicBezTo>
                  <a:pt x="298" y="445"/>
                  <a:pt x="299" y="445"/>
                  <a:pt x="301" y="445"/>
                </a:cubicBezTo>
                <a:cubicBezTo>
                  <a:pt x="302" y="445"/>
                  <a:pt x="303" y="445"/>
                  <a:pt x="304" y="445"/>
                </a:cubicBezTo>
                <a:cubicBezTo>
                  <a:pt x="305" y="445"/>
                  <a:pt x="306" y="445"/>
                  <a:pt x="307" y="445"/>
                </a:cubicBezTo>
                <a:cubicBezTo>
                  <a:pt x="309" y="445"/>
                  <a:pt x="310" y="445"/>
                  <a:pt x="311" y="445"/>
                </a:cubicBezTo>
                <a:cubicBezTo>
                  <a:pt x="337" y="444"/>
                  <a:pt x="375" y="444"/>
                  <a:pt x="418" y="443"/>
                </a:cubicBezTo>
                <a:cubicBezTo>
                  <a:pt x="461" y="443"/>
                  <a:pt x="508" y="443"/>
                  <a:pt x="553" y="442"/>
                </a:cubicBezTo>
                <a:cubicBezTo>
                  <a:pt x="597" y="442"/>
                  <a:pt x="639" y="442"/>
                  <a:pt x="670" y="442"/>
                </a:cubicBezTo>
                <a:cubicBezTo>
                  <a:pt x="702" y="441"/>
                  <a:pt x="723" y="441"/>
                  <a:pt x="727" y="441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1023" y="432"/>
                  <a:pt x="1016" y="421"/>
                  <a:pt x="1005" y="405"/>
                </a:cubicBezTo>
                <a:cubicBezTo>
                  <a:pt x="994" y="390"/>
                  <a:pt x="981" y="370"/>
                  <a:pt x="969" y="350"/>
                </a:cubicBezTo>
                <a:cubicBezTo>
                  <a:pt x="957" y="331"/>
                  <a:pt x="946" y="312"/>
                  <a:pt x="939" y="296"/>
                </a:cubicBezTo>
                <a:cubicBezTo>
                  <a:pt x="932" y="281"/>
                  <a:pt x="929" y="270"/>
                  <a:pt x="934" y="267"/>
                </a:cubicBezTo>
                <a:cubicBezTo>
                  <a:pt x="936" y="265"/>
                  <a:pt x="939" y="262"/>
                  <a:pt x="941" y="260"/>
                </a:cubicBezTo>
                <a:cubicBezTo>
                  <a:pt x="944" y="258"/>
                  <a:pt x="946" y="255"/>
                  <a:pt x="950" y="253"/>
                </a:cubicBezTo>
                <a:cubicBezTo>
                  <a:pt x="953" y="252"/>
                  <a:pt x="956" y="250"/>
                  <a:pt x="961" y="249"/>
                </a:cubicBezTo>
                <a:cubicBezTo>
                  <a:pt x="966" y="247"/>
                  <a:pt x="971" y="247"/>
                  <a:pt x="979" y="247"/>
                </a:cubicBezTo>
                <a:cubicBezTo>
                  <a:pt x="982" y="247"/>
                  <a:pt x="985" y="247"/>
                  <a:pt x="989" y="247"/>
                </a:cubicBezTo>
                <a:cubicBezTo>
                  <a:pt x="992" y="247"/>
                  <a:pt x="996" y="248"/>
                  <a:pt x="1000" y="248"/>
                </a:cubicBezTo>
                <a:cubicBezTo>
                  <a:pt x="1004" y="249"/>
                  <a:pt x="1009" y="249"/>
                  <a:pt x="1014" y="250"/>
                </a:cubicBezTo>
                <a:cubicBezTo>
                  <a:pt x="1019" y="251"/>
                  <a:pt x="1024" y="252"/>
                  <a:pt x="1030" y="253"/>
                </a:cubicBezTo>
                <a:cubicBezTo>
                  <a:pt x="1035" y="254"/>
                  <a:pt x="1040" y="255"/>
                  <a:pt x="1046" y="255"/>
                </a:cubicBezTo>
                <a:cubicBezTo>
                  <a:pt x="1051" y="256"/>
                  <a:pt x="1056" y="257"/>
                  <a:pt x="1061" y="257"/>
                </a:cubicBezTo>
                <a:cubicBezTo>
                  <a:pt x="1065" y="258"/>
                  <a:pt x="1070" y="258"/>
                  <a:pt x="1075" y="258"/>
                </a:cubicBezTo>
                <a:cubicBezTo>
                  <a:pt x="1080" y="258"/>
                  <a:pt x="1084" y="259"/>
                  <a:pt x="1089" y="259"/>
                </a:cubicBezTo>
                <a:cubicBezTo>
                  <a:pt x="1101" y="258"/>
                  <a:pt x="1112" y="258"/>
                  <a:pt x="1122" y="256"/>
                </a:cubicBezTo>
                <a:cubicBezTo>
                  <a:pt x="1131" y="254"/>
                  <a:pt x="1140" y="252"/>
                  <a:pt x="1148" y="249"/>
                </a:cubicBezTo>
                <a:cubicBezTo>
                  <a:pt x="1155" y="247"/>
                  <a:pt x="1161" y="243"/>
                  <a:pt x="1166" y="240"/>
                </a:cubicBezTo>
                <a:cubicBezTo>
                  <a:pt x="1171" y="236"/>
                  <a:pt x="1174" y="233"/>
                  <a:pt x="1175" y="229"/>
                </a:cubicBezTo>
                <a:cubicBezTo>
                  <a:pt x="1178" y="223"/>
                  <a:pt x="1179" y="217"/>
                  <a:pt x="1178" y="211"/>
                </a:cubicBezTo>
                <a:cubicBezTo>
                  <a:pt x="1177" y="205"/>
                  <a:pt x="1175" y="199"/>
                  <a:pt x="1171" y="192"/>
                </a:cubicBezTo>
                <a:close/>
              </a:path>
            </a:pathLst>
          </a:custGeom>
          <a:gradFill rotWithShape="1">
            <a:gsLst>
              <a:gs pos="0">
                <a:srgbClr val="DCDDDD">
                  <a:alpha val="0"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Freeform 5"/>
          <p:cNvSpPr>
            <a:spLocks/>
          </p:cNvSpPr>
          <p:nvPr/>
        </p:nvSpPr>
        <p:spPr bwMode="auto">
          <a:xfrm flipH="1">
            <a:off x="6615113" y="2371725"/>
            <a:ext cx="3175" cy="1588"/>
          </a:xfrm>
          <a:custGeom>
            <a:avLst/>
            <a:gdLst>
              <a:gd name="T0" fmla="*/ 0 w 3175"/>
              <a:gd name="T1" fmla="*/ 0 h 1588"/>
              <a:gd name="T2" fmla="*/ 0 w 3175"/>
              <a:gd name="T3" fmla="*/ 0 h 1588"/>
              <a:gd name="T4" fmla="*/ 0 w 3175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5" h="1588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Freeform 6"/>
          <p:cNvSpPr>
            <a:spLocks/>
          </p:cNvSpPr>
          <p:nvPr/>
        </p:nvSpPr>
        <p:spPr bwMode="auto">
          <a:xfrm flipH="1">
            <a:off x="5570538" y="2190750"/>
            <a:ext cx="657225" cy="631825"/>
          </a:xfrm>
          <a:custGeom>
            <a:avLst/>
            <a:gdLst>
              <a:gd name="T0" fmla="*/ 23631 w 445"/>
              <a:gd name="T1" fmla="*/ 355124 h 427"/>
              <a:gd name="T2" fmla="*/ 29538 w 445"/>
              <a:gd name="T3" fmla="*/ 356604 h 427"/>
              <a:gd name="T4" fmla="*/ 39877 w 445"/>
              <a:gd name="T5" fmla="*/ 358083 h 427"/>
              <a:gd name="T6" fmla="*/ 56123 w 445"/>
              <a:gd name="T7" fmla="*/ 358083 h 427"/>
              <a:gd name="T8" fmla="*/ 163937 w 445"/>
              <a:gd name="T9" fmla="*/ 355124 h 427"/>
              <a:gd name="T10" fmla="*/ 200860 w 445"/>
              <a:gd name="T11" fmla="*/ 406913 h 427"/>
              <a:gd name="T12" fmla="*/ 217106 w 445"/>
              <a:gd name="T13" fmla="*/ 414311 h 427"/>
              <a:gd name="T14" fmla="*/ 233352 w 445"/>
              <a:gd name="T15" fmla="*/ 418751 h 427"/>
              <a:gd name="T16" fmla="*/ 223013 w 445"/>
              <a:gd name="T17" fmla="*/ 427629 h 427"/>
              <a:gd name="T18" fmla="*/ 220060 w 445"/>
              <a:gd name="T19" fmla="*/ 435027 h 427"/>
              <a:gd name="T20" fmla="*/ 251075 w 445"/>
              <a:gd name="T21" fmla="*/ 608150 h 427"/>
              <a:gd name="T22" fmla="*/ 283567 w 445"/>
              <a:gd name="T23" fmla="*/ 585955 h 427"/>
              <a:gd name="T24" fmla="*/ 285044 w 445"/>
              <a:gd name="T25" fmla="*/ 582995 h 427"/>
              <a:gd name="T26" fmla="*/ 286521 w 445"/>
              <a:gd name="T27" fmla="*/ 581516 h 427"/>
              <a:gd name="T28" fmla="*/ 293905 w 445"/>
              <a:gd name="T29" fmla="*/ 420230 h 427"/>
              <a:gd name="T30" fmla="*/ 320489 w 445"/>
              <a:gd name="T31" fmla="*/ 418751 h 427"/>
              <a:gd name="T32" fmla="*/ 355935 w 445"/>
              <a:gd name="T33" fmla="*/ 411352 h 427"/>
              <a:gd name="T34" fmla="*/ 378089 w 445"/>
              <a:gd name="T35" fmla="*/ 402474 h 427"/>
              <a:gd name="T36" fmla="*/ 385474 w 445"/>
              <a:gd name="T37" fmla="*/ 398035 h 427"/>
              <a:gd name="T38" fmla="*/ 386950 w 445"/>
              <a:gd name="T39" fmla="*/ 396555 h 427"/>
              <a:gd name="T40" fmla="*/ 388427 w 445"/>
              <a:gd name="T41" fmla="*/ 392116 h 427"/>
              <a:gd name="T42" fmla="*/ 437165 w 445"/>
              <a:gd name="T43" fmla="*/ 353644 h 427"/>
              <a:gd name="T44" fmla="*/ 578949 w 445"/>
              <a:gd name="T45" fmla="*/ 355124 h 427"/>
              <a:gd name="T46" fmla="*/ 583379 w 445"/>
              <a:gd name="T47" fmla="*/ 355124 h 427"/>
              <a:gd name="T48" fmla="*/ 587810 w 445"/>
              <a:gd name="T49" fmla="*/ 355124 h 427"/>
              <a:gd name="T50" fmla="*/ 593718 w 445"/>
              <a:gd name="T51" fmla="*/ 353644 h 427"/>
              <a:gd name="T52" fmla="*/ 604056 w 445"/>
              <a:gd name="T53" fmla="*/ 350685 h 427"/>
              <a:gd name="T54" fmla="*/ 611441 w 445"/>
              <a:gd name="T55" fmla="*/ 346246 h 427"/>
              <a:gd name="T56" fmla="*/ 620302 w 445"/>
              <a:gd name="T57" fmla="*/ 334409 h 427"/>
              <a:gd name="T58" fmla="*/ 646887 w 445"/>
              <a:gd name="T59" fmla="*/ 290018 h 427"/>
              <a:gd name="T60" fmla="*/ 651317 w 445"/>
              <a:gd name="T61" fmla="*/ 281140 h 427"/>
              <a:gd name="T62" fmla="*/ 651317 w 445"/>
              <a:gd name="T63" fmla="*/ 224912 h 427"/>
              <a:gd name="T64" fmla="*/ 654271 w 445"/>
              <a:gd name="T65" fmla="*/ 223432 h 427"/>
              <a:gd name="T66" fmla="*/ 657225 w 445"/>
              <a:gd name="T67" fmla="*/ 220473 h 427"/>
              <a:gd name="T68" fmla="*/ 657225 w 445"/>
              <a:gd name="T69" fmla="*/ 218993 h 427"/>
              <a:gd name="T70" fmla="*/ 626210 w 445"/>
              <a:gd name="T71" fmla="*/ 62147 h 427"/>
              <a:gd name="T72" fmla="*/ 568610 w 445"/>
              <a:gd name="T73" fmla="*/ 63626 h 427"/>
              <a:gd name="T74" fmla="*/ 552364 w 445"/>
              <a:gd name="T75" fmla="*/ 63626 h 427"/>
              <a:gd name="T76" fmla="*/ 537595 w 445"/>
              <a:gd name="T77" fmla="*/ 63626 h 427"/>
              <a:gd name="T78" fmla="*/ 512488 w 445"/>
              <a:gd name="T79" fmla="*/ 66586 h 427"/>
              <a:gd name="T80" fmla="*/ 493288 w 445"/>
              <a:gd name="T81" fmla="*/ 71025 h 427"/>
              <a:gd name="T82" fmla="*/ 484427 w 445"/>
              <a:gd name="T83" fmla="*/ 73984 h 427"/>
              <a:gd name="T84" fmla="*/ 477042 w 445"/>
              <a:gd name="T85" fmla="*/ 79903 h 427"/>
              <a:gd name="T86" fmla="*/ 474088 w 445"/>
              <a:gd name="T87" fmla="*/ 87301 h 427"/>
              <a:gd name="T88" fmla="*/ 428304 w 445"/>
              <a:gd name="T89" fmla="*/ 177562 h 427"/>
              <a:gd name="T90" fmla="*/ 400243 w 445"/>
              <a:gd name="T91" fmla="*/ 179042 h 427"/>
              <a:gd name="T92" fmla="*/ 386950 w 445"/>
              <a:gd name="T93" fmla="*/ 179042 h 427"/>
              <a:gd name="T94" fmla="*/ 375135 w 445"/>
              <a:gd name="T95" fmla="*/ 182001 h 427"/>
              <a:gd name="T96" fmla="*/ 369228 w 445"/>
              <a:gd name="T97" fmla="*/ 183481 h 427"/>
              <a:gd name="T98" fmla="*/ 366274 w 445"/>
              <a:gd name="T99" fmla="*/ 186440 h 427"/>
              <a:gd name="T100" fmla="*/ 364797 w 445"/>
              <a:gd name="T101" fmla="*/ 189400 h 427"/>
              <a:gd name="T102" fmla="*/ 317536 w 445"/>
              <a:gd name="T103" fmla="*/ 236749 h 427"/>
              <a:gd name="T104" fmla="*/ 217106 w 445"/>
              <a:gd name="T105" fmla="*/ 186440 h 427"/>
              <a:gd name="T106" fmla="*/ 208244 w 445"/>
              <a:gd name="T107" fmla="*/ 182001 h 427"/>
              <a:gd name="T108" fmla="*/ 196429 w 445"/>
              <a:gd name="T109" fmla="*/ 180521 h 427"/>
              <a:gd name="T110" fmla="*/ 174275 w 445"/>
              <a:gd name="T111" fmla="*/ 81383 h 427"/>
              <a:gd name="T112" fmla="*/ 162460 w 445"/>
              <a:gd name="T113" fmla="*/ 78423 h 427"/>
              <a:gd name="T114" fmla="*/ 149168 w 445"/>
              <a:gd name="T115" fmla="*/ 78423 h 427"/>
              <a:gd name="T116" fmla="*/ 129968 w 445"/>
              <a:gd name="T117" fmla="*/ 78423 h 427"/>
              <a:gd name="T118" fmla="*/ 94522 w 445"/>
              <a:gd name="T119" fmla="*/ 79903 h 427"/>
              <a:gd name="T120" fmla="*/ 36923 w 445"/>
              <a:gd name="T121" fmla="*/ 78423 h 427"/>
              <a:gd name="T122" fmla="*/ 17723 w 445"/>
              <a:gd name="T123" fmla="*/ 182001 h 427"/>
              <a:gd name="T124" fmla="*/ 0 w 445"/>
              <a:gd name="T125" fmla="*/ 156846 h 4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45" h="427">
                <a:moveTo>
                  <a:pt x="10" y="229"/>
                </a:moveTo>
                <a:cubicBezTo>
                  <a:pt x="10" y="231"/>
                  <a:pt x="11" y="233"/>
                  <a:pt x="11" y="234"/>
                </a:cubicBezTo>
                <a:cubicBezTo>
                  <a:pt x="12" y="235"/>
                  <a:pt x="12" y="236"/>
                  <a:pt x="13" y="237"/>
                </a:cubicBezTo>
                <a:cubicBezTo>
                  <a:pt x="13" y="238"/>
                  <a:pt x="13" y="238"/>
                  <a:pt x="13" y="238"/>
                </a:cubicBezTo>
                <a:cubicBezTo>
                  <a:pt x="13" y="239"/>
                  <a:pt x="13" y="239"/>
                  <a:pt x="13" y="239"/>
                </a:cubicBezTo>
                <a:cubicBezTo>
                  <a:pt x="14" y="239"/>
                  <a:pt x="14" y="239"/>
                  <a:pt x="14" y="239"/>
                </a:cubicBezTo>
                <a:cubicBezTo>
                  <a:pt x="14" y="239"/>
                  <a:pt x="14" y="239"/>
                  <a:pt x="14" y="239"/>
                </a:cubicBezTo>
                <a:cubicBezTo>
                  <a:pt x="14" y="239"/>
                  <a:pt x="14" y="239"/>
                  <a:pt x="14" y="239"/>
                </a:cubicBezTo>
                <a:cubicBezTo>
                  <a:pt x="14" y="239"/>
                  <a:pt x="14" y="239"/>
                  <a:pt x="14" y="239"/>
                </a:cubicBezTo>
                <a:cubicBezTo>
                  <a:pt x="14" y="239"/>
                  <a:pt x="14" y="239"/>
                  <a:pt x="14" y="239"/>
                </a:cubicBezTo>
                <a:cubicBezTo>
                  <a:pt x="14" y="239"/>
                  <a:pt x="14" y="239"/>
                  <a:pt x="14" y="239"/>
                </a:cubicBezTo>
                <a:cubicBezTo>
                  <a:pt x="15" y="240"/>
                  <a:pt x="15" y="240"/>
                  <a:pt x="15" y="240"/>
                </a:cubicBezTo>
                <a:cubicBezTo>
                  <a:pt x="15" y="240"/>
                  <a:pt x="15" y="240"/>
                  <a:pt x="15" y="240"/>
                </a:cubicBezTo>
                <a:cubicBezTo>
                  <a:pt x="15" y="240"/>
                  <a:pt x="15" y="240"/>
                  <a:pt x="15" y="240"/>
                </a:cubicBezTo>
                <a:cubicBezTo>
                  <a:pt x="15" y="240"/>
                  <a:pt x="15" y="240"/>
                  <a:pt x="16" y="240"/>
                </a:cubicBezTo>
                <a:cubicBezTo>
                  <a:pt x="16" y="240"/>
                  <a:pt x="16" y="240"/>
                  <a:pt x="16" y="240"/>
                </a:cubicBezTo>
                <a:cubicBezTo>
                  <a:pt x="16" y="240"/>
                  <a:pt x="16" y="240"/>
                  <a:pt x="16" y="240"/>
                </a:cubicBezTo>
                <a:cubicBezTo>
                  <a:pt x="16" y="240"/>
                  <a:pt x="16" y="240"/>
                  <a:pt x="16" y="240"/>
                </a:cubicBezTo>
                <a:cubicBezTo>
                  <a:pt x="17" y="240"/>
                  <a:pt x="17" y="240"/>
                  <a:pt x="17" y="240"/>
                </a:cubicBezTo>
                <a:cubicBezTo>
                  <a:pt x="17" y="241"/>
                  <a:pt x="17" y="241"/>
                  <a:pt x="17" y="241"/>
                </a:cubicBezTo>
                <a:cubicBezTo>
                  <a:pt x="17" y="241"/>
                  <a:pt x="17" y="241"/>
                  <a:pt x="17" y="241"/>
                </a:cubicBezTo>
                <a:cubicBezTo>
                  <a:pt x="17" y="241"/>
                  <a:pt x="17" y="241"/>
                  <a:pt x="17" y="241"/>
                </a:cubicBezTo>
                <a:cubicBezTo>
                  <a:pt x="17" y="241"/>
                  <a:pt x="17" y="241"/>
                  <a:pt x="17" y="241"/>
                </a:cubicBezTo>
                <a:cubicBezTo>
                  <a:pt x="17" y="241"/>
                  <a:pt x="17" y="241"/>
                  <a:pt x="17" y="241"/>
                </a:cubicBezTo>
                <a:cubicBezTo>
                  <a:pt x="17" y="241"/>
                  <a:pt x="17" y="241"/>
                  <a:pt x="17" y="241"/>
                </a:cubicBezTo>
                <a:cubicBezTo>
                  <a:pt x="18" y="241"/>
                  <a:pt x="18" y="241"/>
                  <a:pt x="18" y="241"/>
                </a:cubicBezTo>
                <a:cubicBezTo>
                  <a:pt x="18" y="241"/>
                  <a:pt x="18" y="241"/>
                  <a:pt x="18" y="241"/>
                </a:cubicBezTo>
                <a:cubicBezTo>
                  <a:pt x="18" y="241"/>
                  <a:pt x="18" y="241"/>
                  <a:pt x="18" y="241"/>
                </a:cubicBezTo>
                <a:cubicBezTo>
                  <a:pt x="19" y="241"/>
                  <a:pt x="19" y="241"/>
                  <a:pt x="19" y="241"/>
                </a:cubicBezTo>
                <a:cubicBezTo>
                  <a:pt x="19" y="241"/>
                  <a:pt x="19" y="241"/>
                  <a:pt x="19" y="241"/>
                </a:cubicBezTo>
                <a:cubicBezTo>
                  <a:pt x="19" y="241"/>
                  <a:pt x="19" y="241"/>
                  <a:pt x="19" y="241"/>
                </a:cubicBezTo>
                <a:cubicBezTo>
                  <a:pt x="19" y="241"/>
                  <a:pt x="19" y="241"/>
                  <a:pt x="19" y="241"/>
                </a:cubicBezTo>
                <a:cubicBezTo>
                  <a:pt x="19" y="241"/>
                  <a:pt x="19" y="241"/>
                  <a:pt x="19" y="241"/>
                </a:cubicBezTo>
                <a:cubicBezTo>
                  <a:pt x="20" y="241"/>
                  <a:pt x="20" y="241"/>
                  <a:pt x="20" y="241"/>
                </a:cubicBezTo>
                <a:cubicBezTo>
                  <a:pt x="20" y="241"/>
                  <a:pt x="20" y="241"/>
                  <a:pt x="20" y="241"/>
                </a:cubicBezTo>
                <a:cubicBezTo>
                  <a:pt x="20" y="241"/>
                  <a:pt x="20" y="241"/>
                  <a:pt x="20" y="241"/>
                </a:cubicBezTo>
                <a:cubicBezTo>
                  <a:pt x="21" y="241"/>
                  <a:pt x="21" y="241"/>
                  <a:pt x="21" y="241"/>
                </a:cubicBezTo>
                <a:cubicBezTo>
                  <a:pt x="21" y="241"/>
                  <a:pt x="21" y="241"/>
                  <a:pt x="21" y="241"/>
                </a:cubicBezTo>
                <a:cubicBezTo>
                  <a:pt x="21" y="241"/>
                  <a:pt x="21" y="241"/>
                  <a:pt x="21" y="241"/>
                </a:cubicBezTo>
                <a:cubicBezTo>
                  <a:pt x="22" y="241"/>
                  <a:pt x="22" y="241"/>
                  <a:pt x="22" y="241"/>
                </a:cubicBezTo>
                <a:cubicBezTo>
                  <a:pt x="22" y="241"/>
                  <a:pt x="22" y="241"/>
                  <a:pt x="22" y="241"/>
                </a:cubicBezTo>
                <a:cubicBezTo>
                  <a:pt x="22" y="241"/>
                  <a:pt x="22" y="241"/>
                  <a:pt x="22" y="241"/>
                </a:cubicBezTo>
                <a:cubicBezTo>
                  <a:pt x="23" y="241"/>
                  <a:pt x="23" y="241"/>
                  <a:pt x="23" y="241"/>
                </a:cubicBezTo>
                <a:cubicBezTo>
                  <a:pt x="23" y="242"/>
                  <a:pt x="23" y="242"/>
                  <a:pt x="23" y="242"/>
                </a:cubicBezTo>
                <a:cubicBezTo>
                  <a:pt x="24" y="242"/>
                  <a:pt x="24" y="242"/>
                  <a:pt x="24" y="242"/>
                </a:cubicBezTo>
                <a:cubicBezTo>
                  <a:pt x="24" y="242"/>
                  <a:pt x="24" y="242"/>
                  <a:pt x="24" y="242"/>
                </a:cubicBezTo>
                <a:cubicBezTo>
                  <a:pt x="25" y="242"/>
                  <a:pt x="25" y="242"/>
                  <a:pt x="25" y="242"/>
                </a:cubicBezTo>
                <a:cubicBezTo>
                  <a:pt x="25" y="242"/>
                  <a:pt x="25" y="242"/>
                  <a:pt x="25" y="242"/>
                </a:cubicBezTo>
                <a:cubicBezTo>
                  <a:pt x="25" y="242"/>
                  <a:pt x="25" y="242"/>
                  <a:pt x="25" y="242"/>
                </a:cubicBezTo>
                <a:cubicBezTo>
                  <a:pt x="25" y="242"/>
                  <a:pt x="25" y="242"/>
                  <a:pt x="25" y="242"/>
                </a:cubicBezTo>
                <a:cubicBezTo>
                  <a:pt x="25" y="242"/>
                  <a:pt x="25" y="242"/>
                  <a:pt x="25" y="242"/>
                </a:cubicBezTo>
                <a:cubicBezTo>
                  <a:pt x="26" y="242"/>
                  <a:pt x="26" y="242"/>
                  <a:pt x="26" y="242"/>
                </a:cubicBezTo>
                <a:cubicBezTo>
                  <a:pt x="26" y="242"/>
                  <a:pt x="26" y="242"/>
                  <a:pt x="26" y="242"/>
                </a:cubicBezTo>
                <a:cubicBezTo>
                  <a:pt x="27" y="242"/>
                  <a:pt x="27" y="242"/>
                  <a:pt x="27" y="242"/>
                </a:cubicBezTo>
                <a:cubicBezTo>
                  <a:pt x="28" y="242"/>
                  <a:pt x="28" y="242"/>
                  <a:pt x="28" y="242"/>
                </a:cubicBezTo>
                <a:cubicBezTo>
                  <a:pt x="28" y="242"/>
                  <a:pt x="28" y="242"/>
                  <a:pt x="28" y="242"/>
                </a:cubicBezTo>
                <a:cubicBezTo>
                  <a:pt x="28" y="242"/>
                  <a:pt x="28" y="242"/>
                  <a:pt x="28" y="242"/>
                </a:cubicBezTo>
                <a:cubicBezTo>
                  <a:pt x="28" y="242"/>
                  <a:pt x="28" y="242"/>
                  <a:pt x="28" y="242"/>
                </a:cubicBezTo>
                <a:cubicBezTo>
                  <a:pt x="29" y="242"/>
                  <a:pt x="29" y="242"/>
                  <a:pt x="29" y="242"/>
                </a:cubicBezTo>
                <a:cubicBezTo>
                  <a:pt x="30" y="242"/>
                  <a:pt x="30" y="242"/>
                  <a:pt x="30" y="242"/>
                </a:cubicBezTo>
                <a:cubicBezTo>
                  <a:pt x="30" y="242"/>
                  <a:pt x="30" y="242"/>
                  <a:pt x="30" y="242"/>
                </a:cubicBezTo>
                <a:cubicBezTo>
                  <a:pt x="31" y="242"/>
                  <a:pt x="31" y="242"/>
                  <a:pt x="31" y="242"/>
                </a:cubicBezTo>
                <a:cubicBezTo>
                  <a:pt x="31" y="242"/>
                  <a:pt x="31" y="242"/>
                  <a:pt x="31" y="242"/>
                </a:cubicBezTo>
                <a:cubicBezTo>
                  <a:pt x="32" y="242"/>
                  <a:pt x="32" y="242"/>
                  <a:pt x="32" y="242"/>
                </a:cubicBezTo>
                <a:cubicBezTo>
                  <a:pt x="33" y="242"/>
                  <a:pt x="33" y="242"/>
                  <a:pt x="33" y="242"/>
                </a:cubicBezTo>
                <a:cubicBezTo>
                  <a:pt x="34" y="242"/>
                  <a:pt x="34" y="242"/>
                  <a:pt x="34" y="242"/>
                </a:cubicBezTo>
                <a:cubicBezTo>
                  <a:pt x="35" y="242"/>
                  <a:pt x="35" y="242"/>
                  <a:pt x="35" y="242"/>
                </a:cubicBezTo>
                <a:cubicBezTo>
                  <a:pt x="35" y="242"/>
                  <a:pt x="35" y="242"/>
                  <a:pt x="35" y="242"/>
                </a:cubicBezTo>
                <a:cubicBezTo>
                  <a:pt x="35" y="242"/>
                  <a:pt x="35" y="242"/>
                  <a:pt x="35" y="242"/>
                </a:cubicBezTo>
                <a:cubicBezTo>
                  <a:pt x="36" y="242"/>
                  <a:pt x="36" y="242"/>
                  <a:pt x="36" y="242"/>
                </a:cubicBezTo>
                <a:cubicBezTo>
                  <a:pt x="37" y="242"/>
                  <a:pt x="37" y="242"/>
                  <a:pt x="37" y="242"/>
                </a:cubicBezTo>
                <a:cubicBezTo>
                  <a:pt x="38" y="242"/>
                  <a:pt x="38" y="242"/>
                  <a:pt x="38" y="242"/>
                </a:cubicBezTo>
                <a:cubicBezTo>
                  <a:pt x="38" y="242"/>
                  <a:pt x="38" y="242"/>
                  <a:pt x="38" y="242"/>
                </a:cubicBezTo>
                <a:cubicBezTo>
                  <a:pt x="39" y="242"/>
                  <a:pt x="39" y="242"/>
                  <a:pt x="39" y="242"/>
                </a:cubicBezTo>
                <a:cubicBezTo>
                  <a:pt x="40" y="242"/>
                  <a:pt x="40" y="242"/>
                  <a:pt x="40" y="242"/>
                </a:cubicBezTo>
                <a:cubicBezTo>
                  <a:pt x="40" y="242"/>
                  <a:pt x="40" y="242"/>
                  <a:pt x="40" y="242"/>
                </a:cubicBezTo>
                <a:cubicBezTo>
                  <a:pt x="40" y="242"/>
                  <a:pt x="40" y="242"/>
                  <a:pt x="40" y="242"/>
                </a:cubicBezTo>
                <a:cubicBezTo>
                  <a:pt x="40" y="242"/>
                  <a:pt x="40" y="242"/>
                  <a:pt x="40" y="242"/>
                </a:cubicBezTo>
                <a:cubicBezTo>
                  <a:pt x="41" y="242"/>
                  <a:pt x="41" y="242"/>
                  <a:pt x="41" y="242"/>
                </a:cubicBezTo>
                <a:cubicBezTo>
                  <a:pt x="42" y="242"/>
                  <a:pt x="43" y="242"/>
                  <a:pt x="45" y="242"/>
                </a:cubicBezTo>
                <a:cubicBezTo>
                  <a:pt x="45" y="242"/>
                  <a:pt x="46" y="242"/>
                  <a:pt x="46" y="242"/>
                </a:cubicBezTo>
                <a:cubicBezTo>
                  <a:pt x="47" y="242"/>
                  <a:pt x="48" y="242"/>
                  <a:pt x="49" y="242"/>
                </a:cubicBezTo>
                <a:cubicBezTo>
                  <a:pt x="49" y="242"/>
                  <a:pt x="49" y="242"/>
                  <a:pt x="50" y="242"/>
                </a:cubicBezTo>
                <a:cubicBezTo>
                  <a:pt x="53" y="242"/>
                  <a:pt x="57" y="241"/>
                  <a:pt x="61" y="241"/>
                </a:cubicBezTo>
                <a:cubicBezTo>
                  <a:pt x="62" y="241"/>
                  <a:pt x="62" y="241"/>
                  <a:pt x="62" y="241"/>
                </a:cubicBezTo>
                <a:cubicBezTo>
                  <a:pt x="64" y="241"/>
                  <a:pt x="66" y="241"/>
                  <a:pt x="67" y="241"/>
                </a:cubicBezTo>
                <a:cubicBezTo>
                  <a:pt x="70" y="241"/>
                  <a:pt x="73" y="241"/>
                  <a:pt x="75" y="241"/>
                </a:cubicBezTo>
                <a:cubicBezTo>
                  <a:pt x="79" y="241"/>
                  <a:pt x="82" y="241"/>
                  <a:pt x="86" y="241"/>
                </a:cubicBezTo>
                <a:cubicBezTo>
                  <a:pt x="91" y="241"/>
                  <a:pt x="97" y="240"/>
                  <a:pt x="102" y="240"/>
                </a:cubicBezTo>
                <a:cubicBezTo>
                  <a:pt x="105" y="240"/>
                  <a:pt x="108" y="240"/>
                  <a:pt x="111" y="240"/>
                </a:cubicBezTo>
                <a:cubicBezTo>
                  <a:pt x="112" y="240"/>
                  <a:pt x="112" y="240"/>
                  <a:pt x="112" y="240"/>
                </a:cubicBezTo>
                <a:cubicBezTo>
                  <a:pt x="115" y="240"/>
                  <a:pt x="118" y="240"/>
                  <a:pt x="121" y="240"/>
                </a:cubicBezTo>
                <a:cubicBezTo>
                  <a:pt x="122" y="240"/>
                  <a:pt x="122" y="240"/>
                  <a:pt x="122" y="240"/>
                </a:cubicBezTo>
                <a:cubicBezTo>
                  <a:pt x="123" y="240"/>
                  <a:pt x="123" y="240"/>
                  <a:pt x="124" y="240"/>
                </a:cubicBezTo>
                <a:cubicBezTo>
                  <a:pt x="125" y="240"/>
                  <a:pt x="125" y="240"/>
                  <a:pt x="126" y="240"/>
                </a:cubicBezTo>
                <a:cubicBezTo>
                  <a:pt x="127" y="240"/>
                  <a:pt x="128" y="240"/>
                  <a:pt x="129" y="240"/>
                </a:cubicBezTo>
                <a:cubicBezTo>
                  <a:pt x="129" y="240"/>
                  <a:pt x="129" y="240"/>
                  <a:pt x="129" y="240"/>
                </a:cubicBezTo>
                <a:cubicBezTo>
                  <a:pt x="130" y="240"/>
                  <a:pt x="131" y="240"/>
                  <a:pt x="132" y="240"/>
                </a:cubicBezTo>
                <a:cubicBezTo>
                  <a:pt x="134" y="269"/>
                  <a:pt x="134" y="269"/>
                  <a:pt x="134" y="269"/>
                </a:cubicBezTo>
                <a:cubicBezTo>
                  <a:pt x="134" y="270"/>
                  <a:pt x="134" y="270"/>
                  <a:pt x="134" y="271"/>
                </a:cubicBezTo>
                <a:cubicBezTo>
                  <a:pt x="134" y="271"/>
                  <a:pt x="134" y="271"/>
                  <a:pt x="134" y="271"/>
                </a:cubicBezTo>
                <a:cubicBezTo>
                  <a:pt x="135" y="272"/>
                  <a:pt x="135" y="272"/>
                  <a:pt x="135" y="272"/>
                </a:cubicBezTo>
                <a:cubicBezTo>
                  <a:pt x="135" y="272"/>
                  <a:pt x="135" y="272"/>
                  <a:pt x="135" y="272"/>
                </a:cubicBezTo>
                <a:cubicBezTo>
                  <a:pt x="135" y="272"/>
                  <a:pt x="135" y="272"/>
                  <a:pt x="135" y="272"/>
                </a:cubicBezTo>
                <a:cubicBezTo>
                  <a:pt x="135" y="273"/>
                  <a:pt x="135" y="273"/>
                  <a:pt x="135" y="273"/>
                </a:cubicBezTo>
                <a:cubicBezTo>
                  <a:pt x="136" y="274"/>
                  <a:pt x="136" y="274"/>
                  <a:pt x="136" y="274"/>
                </a:cubicBezTo>
                <a:cubicBezTo>
                  <a:pt x="136" y="274"/>
                  <a:pt x="136" y="274"/>
                  <a:pt x="136" y="274"/>
                </a:cubicBezTo>
                <a:cubicBezTo>
                  <a:pt x="136" y="275"/>
                  <a:pt x="136" y="275"/>
                  <a:pt x="136" y="275"/>
                </a:cubicBezTo>
                <a:cubicBezTo>
                  <a:pt x="137" y="275"/>
                  <a:pt x="137" y="275"/>
                  <a:pt x="137" y="275"/>
                </a:cubicBezTo>
                <a:cubicBezTo>
                  <a:pt x="137" y="275"/>
                  <a:pt x="137" y="275"/>
                  <a:pt x="137" y="275"/>
                </a:cubicBezTo>
                <a:cubicBezTo>
                  <a:pt x="138" y="276"/>
                  <a:pt x="138" y="276"/>
                  <a:pt x="138" y="276"/>
                </a:cubicBezTo>
                <a:cubicBezTo>
                  <a:pt x="138" y="276"/>
                  <a:pt x="138" y="276"/>
                  <a:pt x="139" y="276"/>
                </a:cubicBezTo>
                <a:cubicBezTo>
                  <a:pt x="139" y="277"/>
                  <a:pt x="139" y="277"/>
                  <a:pt x="139" y="277"/>
                </a:cubicBezTo>
                <a:cubicBezTo>
                  <a:pt x="140" y="277"/>
                  <a:pt x="140" y="277"/>
                  <a:pt x="140" y="277"/>
                </a:cubicBezTo>
                <a:cubicBezTo>
                  <a:pt x="140" y="277"/>
                  <a:pt x="141" y="277"/>
                  <a:pt x="141" y="278"/>
                </a:cubicBezTo>
                <a:cubicBezTo>
                  <a:pt x="142" y="278"/>
                  <a:pt x="142" y="278"/>
                  <a:pt x="142" y="278"/>
                </a:cubicBezTo>
                <a:cubicBezTo>
                  <a:pt x="142" y="278"/>
                  <a:pt x="142" y="278"/>
                  <a:pt x="142" y="278"/>
                </a:cubicBezTo>
                <a:cubicBezTo>
                  <a:pt x="142" y="278"/>
                  <a:pt x="143" y="279"/>
                  <a:pt x="144" y="279"/>
                </a:cubicBezTo>
                <a:cubicBezTo>
                  <a:pt x="144" y="279"/>
                  <a:pt x="144" y="279"/>
                  <a:pt x="144" y="279"/>
                </a:cubicBezTo>
                <a:cubicBezTo>
                  <a:pt x="145" y="279"/>
                  <a:pt x="145" y="279"/>
                  <a:pt x="145" y="279"/>
                </a:cubicBezTo>
                <a:cubicBezTo>
                  <a:pt x="145" y="279"/>
                  <a:pt x="145" y="279"/>
                  <a:pt x="145" y="279"/>
                </a:cubicBezTo>
                <a:cubicBezTo>
                  <a:pt x="146" y="279"/>
                  <a:pt x="146" y="279"/>
                  <a:pt x="146" y="279"/>
                </a:cubicBezTo>
                <a:cubicBezTo>
                  <a:pt x="146" y="279"/>
                  <a:pt x="146" y="279"/>
                  <a:pt x="146" y="279"/>
                </a:cubicBezTo>
                <a:cubicBezTo>
                  <a:pt x="147" y="280"/>
                  <a:pt x="147" y="280"/>
                  <a:pt x="147" y="280"/>
                </a:cubicBezTo>
                <a:cubicBezTo>
                  <a:pt x="147" y="280"/>
                  <a:pt x="147" y="280"/>
                  <a:pt x="147" y="280"/>
                </a:cubicBezTo>
                <a:cubicBezTo>
                  <a:pt x="147" y="280"/>
                  <a:pt x="147" y="280"/>
                  <a:pt x="147" y="280"/>
                </a:cubicBezTo>
                <a:cubicBezTo>
                  <a:pt x="148" y="280"/>
                  <a:pt x="148" y="280"/>
                  <a:pt x="148" y="280"/>
                </a:cubicBezTo>
                <a:cubicBezTo>
                  <a:pt x="148" y="280"/>
                  <a:pt x="148" y="280"/>
                  <a:pt x="148" y="280"/>
                </a:cubicBezTo>
                <a:cubicBezTo>
                  <a:pt x="149" y="280"/>
                  <a:pt x="149" y="280"/>
                  <a:pt x="149" y="280"/>
                </a:cubicBezTo>
                <a:cubicBezTo>
                  <a:pt x="149" y="280"/>
                  <a:pt x="149" y="280"/>
                  <a:pt x="149" y="280"/>
                </a:cubicBezTo>
                <a:cubicBezTo>
                  <a:pt x="150" y="280"/>
                  <a:pt x="150" y="280"/>
                  <a:pt x="150" y="280"/>
                </a:cubicBezTo>
                <a:cubicBezTo>
                  <a:pt x="151" y="280"/>
                  <a:pt x="151" y="280"/>
                  <a:pt x="151" y="280"/>
                </a:cubicBezTo>
                <a:cubicBezTo>
                  <a:pt x="151" y="280"/>
                  <a:pt x="151" y="281"/>
                  <a:pt x="152" y="281"/>
                </a:cubicBezTo>
                <a:cubicBezTo>
                  <a:pt x="153" y="281"/>
                  <a:pt x="153" y="281"/>
                  <a:pt x="153" y="281"/>
                </a:cubicBezTo>
                <a:cubicBezTo>
                  <a:pt x="153" y="281"/>
                  <a:pt x="153" y="281"/>
                  <a:pt x="153" y="281"/>
                </a:cubicBezTo>
                <a:cubicBezTo>
                  <a:pt x="153" y="281"/>
                  <a:pt x="153" y="281"/>
                  <a:pt x="153" y="281"/>
                </a:cubicBezTo>
                <a:cubicBezTo>
                  <a:pt x="153" y="281"/>
                  <a:pt x="154" y="281"/>
                  <a:pt x="154" y="281"/>
                </a:cubicBezTo>
                <a:cubicBezTo>
                  <a:pt x="155" y="281"/>
                  <a:pt x="155" y="281"/>
                  <a:pt x="155" y="281"/>
                </a:cubicBezTo>
                <a:cubicBezTo>
                  <a:pt x="156" y="281"/>
                  <a:pt x="156" y="281"/>
                  <a:pt x="157" y="281"/>
                </a:cubicBezTo>
                <a:cubicBezTo>
                  <a:pt x="157" y="282"/>
                  <a:pt x="158" y="282"/>
                  <a:pt x="158" y="282"/>
                </a:cubicBezTo>
                <a:cubicBezTo>
                  <a:pt x="159" y="282"/>
                  <a:pt x="159" y="282"/>
                  <a:pt x="159" y="282"/>
                </a:cubicBezTo>
                <a:cubicBezTo>
                  <a:pt x="158" y="282"/>
                  <a:pt x="158" y="282"/>
                  <a:pt x="158" y="282"/>
                </a:cubicBezTo>
                <a:cubicBezTo>
                  <a:pt x="158" y="282"/>
                  <a:pt x="158" y="282"/>
                  <a:pt x="158" y="282"/>
                </a:cubicBezTo>
                <a:cubicBezTo>
                  <a:pt x="158" y="283"/>
                  <a:pt x="158" y="283"/>
                  <a:pt x="158" y="283"/>
                </a:cubicBezTo>
                <a:cubicBezTo>
                  <a:pt x="158" y="283"/>
                  <a:pt x="157" y="283"/>
                  <a:pt x="157" y="283"/>
                </a:cubicBezTo>
                <a:cubicBezTo>
                  <a:pt x="156" y="284"/>
                  <a:pt x="156" y="284"/>
                  <a:pt x="156" y="284"/>
                </a:cubicBezTo>
                <a:cubicBezTo>
                  <a:pt x="156" y="284"/>
                  <a:pt x="156" y="284"/>
                  <a:pt x="156" y="284"/>
                </a:cubicBezTo>
                <a:cubicBezTo>
                  <a:pt x="156" y="284"/>
                  <a:pt x="156" y="284"/>
                  <a:pt x="156" y="284"/>
                </a:cubicBezTo>
                <a:cubicBezTo>
                  <a:pt x="155" y="285"/>
                  <a:pt x="155" y="285"/>
                  <a:pt x="155" y="285"/>
                </a:cubicBezTo>
                <a:cubicBezTo>
                  <a:pt x="155" y="285"/>
                  <a:pt x="155" y="285"/>
                  <a:pt x="155" y="285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4" y="286"/>
                  <a:pt x="154" y="286"/>
                  <a:pt x="154" y="286"/>
                </a:cubicBezTo>
                <a:cubicBezTo>
                  <a:pt x="153" y="286"/>
                  <a:pt x="153" y="286"/>
                  <a:pt x="153" y="286"/>
                </a:cubicBezTo>
                <a:cubicBezTo>
                  <a:pt x="153" y="287"/>
                  <a:pt x="153" y="287"/>
                  <a:pt x="153" y="287"/>
                </a:cubicBezTo>
                <a:cubicBezTo>
                  <a:pt x="152" y="287"/>
                  <a:pt x="152" y="287"/>
                  <a:pt x="152" y="287"/>
                </a:cubicBezTo>
                <a:cubicBezTo>
                  <a:pt x="152" y="288"/>
                  <a:pt x="152" y="288"/>
                  <a:pt x="152" y="288"/>
                </a:cubicBezTo>
                <a:cubicBezTo>
                  <a:pt x="152" y="288"/>
                  <a:pt x="152" y="288"/>
                  <a:pt x="152" y="288"/>
                </a:cubicBezTo>
                <a:cubicBezTo>
                  <a:pt x="152" y="288"/>
                  <a:pt x="152" y="288"/>
                  <a:pt x="152" y="288"/>
                </a:cubicBezTo>
                <a:cubicBezTo>
                  <a:pt x="152" y="288"/>
                  <a:pt x="152" y="288"/>
                  <a:pt x="152" y="288"/>
                </a:cubicBezTo>
                <a:cubicBezTo>
                  <a:pt x="151" y="289"/>
                  <a:pt x="151" y="289"/>
                  <a:pt x="151" y="289"/>
                </a:cubicBezTo>
                <a:cubicBezTo>
                  <a:pt x="151" y="289"/>
                  <a:pt x="151" y="289"/>
                  <a:pt x="151" y="289"/>
                </a:cubicBezTo>
                <a:cubicBezTo>
                  <a:pt x="151" y="290"/>
                  <a:pt x="151" y="290"/>
                  <a:pt x="151" y="290"/>
                </a:cubicBezTo>
                <a:cubicBezTo>
                  <a:pt x="151" y="290"/>
                  <a:pt x="151" y="290"/>
                  <a:pt x="151" y="290"/>
                </a:cubicBezTo>
                <a:cubicBezTo>
                  <a:pt x="151" y="290"/>
                  <a:pt x="151" y="290"/>
                  <a:pt x="151" y="290"/>
                </a:cubicBezTo>
                <a:cubicBezTo>
                  <a:pt x="150" y="290"/>
                  <a:pt x="150" y="290"/>
                  <a:pt x="150" y="290"/>
                </a:cubicBezTo>
                <a:cubicBezTo>
                  <a:pt x="150" y="290"/>
                  <a:pt x="150" y="290"/>
                  <a:pt x="150" y="290"/>
                </a:cubicBezTo>
                <a:cubicBezTo>
                  <a:pt x="150" y="291"/>
                  <a:pt x="150" y="291"/>
                  <a:pt x="150" y="291"/>
                </a:cubicBezTo>
                <a:cubicBezTo>
                  <a:pt x="150" y="291"/>
                  <a:pt x="150" y="291"/>
                  <a:pt x="150" y="291"/>
                </a:cubicBezTo>
                <a:cubicBezTo>
                  <a:pt x="150" y="291"/>
                  <a:pt x="150" y="291"/>
                  <a:pt x="150" y="291"/>
                </a:cubicBezTo>
                <a:cubicBezTo>
                  <a:pt x="150" y="292"/>
                  <a:pt x="150" y="292"/>
                  <a:pt x="150" y="292"/>
                </a:cubicBezTo>
                <a:cubicBezTo>
                  <a:pt x="150" y="292"/>
                  <a:pt x="150" y="292"/>
                  <a:pt x="150" y="292"/>
                </a:cubicBezTo>
                <a:cubicBezTo>
                  <a:pt x="150" y="292"/>
                  <a:pt x="150" y="292"/>
                  <a:pt x="150" y="292"/>
                </a:cubicBezTo>
                <a:cubicBezTo>
                  <a:pt x="150" y="293"/>
                  <a:pt x="150" y="293"/>
                  <a:pt x="150" y="293"/>
                </a:cubicBezTo>
                <a:cubicBezTo>
                  <a:pt x="149" y="293"/>
                  <a:pt x="149" y="293"/>
                  <a:pt x="149" y="293"/>
                </a:cubicBezTo>
                <a:cubicBezTo>
                  <a:pt x="149" y="293"/>
                  <a:pt x="149" y="293"/>
                  <a:pt x="149" y="293"/>
                </a:cubicBezTo>
                <a:cubicBezTo>
                  <a:pt x="149" y="294"/>
                  <a:pt x="149" y="294"/>
                  <a:pt x="149" y="294"/>
                </a:cubicBezTo>
                <a:cubicBezTo>
                  <a:pt x="149" y="294"/>
                  <a:pt x="149" y="294"/>
                  <a:pt x="149" y="294"/>
                </a:cubicBezTo>
                <a:cubicBezTo>
                  <a:pt x="149" y="294"/>
                  <a:pt x="149" y="294"/>
                  <a:pt x="149" y="294"/>
                </a:cubicBezTo>
                <a:cubicBezTo>
                  <a:pt x="149" y="294"/>
                  <a:pt x="149" y="294"/>
                  <a:pt x="149" y="294"/>
                </a:cubicBezTo>
                <a:cubicBezTo>
                  <a:pt x="149" y="294"/>
                  <a:pt x="149" y="294"/>
                  <a:pt x="149" y="294"/>
                </a:cubicBezTo>
                <a:cubicBezTo>
                  <a:pt x="158" y="427"/>
                  <a:pt x="158" y="427"/>
                  <a:pt x="158" y="427"/>
                </a:cubicBezTo>
                <a:cubicBezTo>
                  <a:pt x="158" y="426"/>
                  <a:pt x="158" y="426"/>
                  <a:pt x="158" y="425"/>
                </a:cubicBezTo>
                <a:cubicBezTo>
                  <a:pt x="158" y="425"/>
                  <a:pt x="158" y="425"/>
                  <a:pt x="158" y="425"/>
                </a:cubicBezTo>
                <a:cubicBezTo>
                  <a:pt x="158" y="424"/>
                  <a:pt x="158" y="424"/>
                  <a:pt x="159" y="423"/>
                </a:cubicBezTo>
                <a:cubicBezTo>
                  <a:pt x="159" y="423"/>
                  <a:pt x="159" y="423"/>
                  <a:pt x="159" y="423"/>
                </a:cubicBezTo>
                <a:cubicBezTo>
                  <a:pt x="159" y="422"/>
                  <a:pt x="160" y="421"/>
                  <a:pt x="160" y="421"/>
                </a:cubicBezTo>
                <a:cubicBezTo>
                  <a:pt x="160" y="421"/>
                  <a:pt x="160" y="421"/>
                  <a:pt x="160" y="421"/>
                </a:cubicBezTo>
                <a:cubicBezTo>
                  <a:pt x="161" y="420"/>
                  <a:pt x="161" y="419"/>
                  <a:pt x="162" y="419"/>
                </a:cubicBezTo>
                <a:cubicBezTo>
                  <a:pt x="162" y="419"/>
                  <a:pt x="162" y="419"/>
                  <a:pt x="162" y="419"/>
                </a:cubicBezTo>
                <a:cubicBezTo>
                  <a:pt x="163" y="418"/>
                  <a:pt x="163" y="417"/>
                  <a:pt x="164" y="417"/>
                </a:cubicBezTo>
                <a:cubicBezTo>
                  <a:pt x="164" y="416"/>
                  <a:pt x="164" y="416"/>
                  <a:pt x="164" y="416"/>
                </a:cubicBezTo>
                <a:cubicBezTo>
                  <a:pt x="165" y="416"/>
                  <a:pt x="166" y="415"/>
                  <a:pt x="166" y="414"/>
                </a:cubicBezTo>
                <a:cubicBezTo>
                  <a:pt x="167" y="414"/>
                  <a:pt x="167" y="414"/>
                  <a:pt x="167" y="414"/>
                </a:cubicBezTo>
                <a:cubicBezTo>
                  <a:pt x="167" y="414"/>
                  <a:pt x="168" y="413"/>
                  <a:pt x="169" y="412"/>
                </a:cubicBezTo>
                <a:cubicBezTo>
                  <a:pt x="169" y="412"/>
                  <a:pt x="169" y="412"/>
                  <a:pt x="169" y="412"/>
                </a:cubicBezTo>
                <a:cubicBezTo>
                  <a:pt x="170" y="411"/>
                  <a:pt x="170" y="411"/>
                  <a:pt x="170" y="411"/>
                </a:cubicBezTo>
                <a:cubicBezTo>
                  <a:pt x="171" y="411"/>
                  <a:pt x="173" y="410"/>
                  <a:pt x="174" y="409"/>
                </a:cubicBezTo>
                <a:cubicBezTo>
                  <a:pt x="175" y="408"/>
                  <a:pt x="176" y="407"/>
                  <a:pt x="177" y="407"/>
                </a:cubicBezTo>
                <a:cubicBezTo>
                  <a:pt x="178" y="406"/>
                  <a:pt x="179" y="405"/>
                  <a:pt x="180" y="405"/>
                </a:cubicBezTo>
                <a:cubicBezTo>
                  <a:pt x="181" y="404"/>
                  <a:pt x="182" y="403"/>
                  <a:pt x="184" y="402"/>
                </a:cubicBezTo>
                <a:cubicBezTo>
                  <a:pt x="184" y="402"/>
                  <a:pt x="184" y="402"/>
                  <a:pt x="184" y="402"/>
                </a:cubicBezTo>
                <a:cubicBezTo>
                  <a:pt x="185" y="401"/>
                  <a:pt x="185" y="401"/>
                  <a:pt x="185" y="401"/>
                </a:cubicBezTo>
                <a:cubicBezTo>
                  <a:pt x="186" y="401"/>
                  <a:pt x="186" y="401"/>
                  <a:pt x="186" y="401"/>
                </a:cubicBezTo>
                <a:cubicBezTo>
                  <a:pt x="187" y="400"/>
                  <a:pt x="187" y="400"/>
                  <a:pt x="187" y="400"/>
                </a:cubicBezTo>
                <a:cubicBezTo>
                  <a:pt x="187" y="400"/>
                  <a:pt x="188" y="399"/>
                  <a:pt x="188" y="399"/>
                </a:cubicBezTo>
                <a:cubicBezTo>
                  <a:pt x="189" y="398"/>
                  <a:pt x="189" y="398"/>
                  <a:pt x="189" y="398"/>
                </a:cubicBezTo>
                <a:cubicBezTo>
                  <a:pt x="189" y="398"/>
                  <a:pt x="189" y="398"/>
                  <a:pt x="189" y="398"/>
                </a:cubicBezTo>
                <a:cubicBezTo>
                  <a:pt x="190" y="398"/>
                  <a:pt x="190" y="398"/>
                  <a:pt x="190" y="398"/>
                </a:cubicBezTo>
                <a:cubicBezTo>
                  <a:pt x="190" y="397"/>
                  <a:pt x="190" y="397"/>
                  <a:pt x="190" y="39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2" y="396"/>
                  <a:pt x="192" y="396"/>
                  <a:pt x="192" y="396"/>
                </a:cubicBezTo>
                <a:cubicBezTo>
                  <a:pt x="192" y="396"/>
                  <a:pt x="192" y="396"/>
                  <a:pt x="192" y="396"/>
                </a:cubicBezTo>
                <a:cubicBezTo>
                  <a:pt x="192" y="396"/>
                  <a:pt x="192" y="396"/>
                  <a:pt x="192" y="396"/>
                </a:cubicBezTo>
                <a:cubicBezTo>
                  <a:pt x="192" y="396"/>
                  <a:pt x="192" y="396"/>
                  <a:pt x="192" y="396"/>
                </a:cubicBezTo>
                <a:cubicBezTo>
                  <a:pt x="192" y="396"/>
                  <a:pt x="192" y="396"/>
                  <a:pt x="192" y="396"/>
                </a:cubicBezTo>
                <a:cubicBezTo>
                  <a:pt x="192" y="395"/>
                  <a:pt x="192" y="395"/>
                  <a:pt x="192" y="395"/>
                </a:cubicBezTo>
                <a:cubicBezTo>
                  <a:pt x="192" y="395"/>
                  <a:pt x="192" y="395"/>
                  <a:pt x="192" y="395"/>
                </a:cubicBezTo>
                <a:cubicBezTo>
                  <a:pt x="192" y="395"/>
                  <a:pt x="192" y="395"/>
                  <a:pt x="192" y="395"/>
                </a:cubicBezTo>
                <a:cubicBezTo>
                  <a:pt x="193" y="395"/>
                  <a:pt x="193" y="395"/>
                  <a:pt x="193" y="395"/>
                </a:cubicBezTo>
                <a:cubicBezTo>
                  <a:pt x="193" y="395"/>
                  <a:pt x="193" y="395"/>
                  <a:pt x="193" y="395"/>
                </a:cubicBezTo>
                <a:cubicBezTo>
                  <a:pt x="193" y="395"/>
                  <a:pt x="193" y="395"/>
                  <a:pt x="193" y="395"/>
                </a:cubicBezTo>
                <a:cubicBezTo>
                  <a:pt x="193" y="395"/>
                  <a:pt x="193" y="395"/>
                  <a:pt x="193" y="395"/>
                </a:cubicBezTo>
                <a:cubicBezTo>
                  <a:pt x="193" y="395"/>
                  <a:pt x="193" y="395"/>
                  <a:pt x="193" y="395"/>
                </a:cubicBezTo>
                <a:cubicBezTo>
                  <a:pt x="193" y="395"/>
                  <a:pt x="193" y="395"/>
                  <a:pt x="193" y="395"/>
                </a:cubicBezTo>
                <a:cubicBezTo>
                  <a:pt x="193" y="395"/>
                  <a:pt x="193" y="395"/>
                  <a:pt x="193" y="395"/>
                </a:cubicBezTo>
                <a:cubicBezTo>
                  <a:pt x="193" y="395"/>
                  <a:pt x="193" y="395"/>
                  <a:pt x="193" y="395"/>
                </a:cubicBezTo>
                <a:cubicBezTo>
                  <a:pt x="193" y="395"/>
                  <a:pt x="193" y="395"/>
                  <a:pt x="193" y="395"/>
                </a:cubicBezTo>
                <a:cubicBezTo>
                  <a:pt x="193" y="395"/>
                  <a:pt x="193" y="395"/>
                  <a:pt x="193" y="395"/>
                </a:cubicBezTo>
                <a:cubicBezTo>
                  <a:pt x="193" y="394"/>
                  <a:pt x="193" y="394"/>
                  <a:pt x="193" y="394"/>
                </a:cubicBezTo>
                <a:cubicBezTo>
                  <a:pt x="193" y="394"/>
                  <a:pt x="193" y="394"/>
                  <a:pt x="193" y="394"/>
                </a:cubicBezTo>
                <a:cubicBezTo>
                  <a:pt x="193" y="394"/>
                  <a:pt x="193" y="394"/>
                  <a:pt x="193" y="394"/>
                </a:cubicBezTo>
                <a:cubicBezTo>
                  <a:pt x="193" y="394"/>
                  <a:pt x="193" y="394"/>
                  <a:pt x="193" y="394"/>
                </a:cubicBezTo>
                <a:cubicBezTo>
                  <a:pt x="193" y="394"/>
                  <a:pt x="193" y="394"/>
                  <a:pt x="193" y="394"/>
                </a:cubicBezTo>
                <a:cubicBezTo>
                  <a:pt x="193" y="394"/>
                  <a:pt x="193" y="394"/>
                  <a:pt x="193" y="394"/>
                </a:cubicBezTo>
                <a:cubicBezTo>
                  <a:pt x="193" y="394"/>
                  <a:pt x="193" y="394"/>
                  <a:pt x="193" y="394"/>
                </a:cubicBezTo>
                <a:cubicBezTo>
                  <a:pt x="193" y="394"/>
                  <a:pt x="193" y="394"/>
                  <a:pt x="193" y="394"/>
                </a:cubicBezTo>
                <a:cubicBezTo>
                  <a:pt x="194" y="394"/>
                  <a:pt x="194" y="394"/>
                  <a:pt x="194" y="394"/>
                </a:cubicBezTo>
                <a:cubicBezTo>
                  <a:pt x="194" y="394"/>
                  <a:pt x="194" y="394"/>
                  <a:pt x="194" y="394"/>
                </a:cubicBezTo>
                <a:cubicBezTo>
                  <a:pt x="194" y="394"/>
                  <a:pt x="194" y="394"/>
                  <a:pt x="194" y="394"/>
                </a:cubicBezTo>
                <a:cubicBezTo>
                  <a:pt x="194" y="393"/>
                  <a:pt x="194" y="393"/>
                  <a:pt x="194" y="393"/>
                </a:cubicBezTo>
                <a:cubicBezTo>
                  <a:pt x="194" y="393"/>
                  <a:pt x="194" y="393"/>
                  <a:pt x="194" y="393"/>
                </a:cubicBezTo>
                <a:cubicBezTo>
                  <a:pt x="194" y="393"/>
                  <a:pt x="194" y="393"/>
                  <a:pt x="194" y="393"/>
                </a:cubicBezTo>
                <a:cubicBezTo>
                  <a:pt x="194" y="393"/>
                  <a:pt x="194" y="393"/>
                  <a:pt x="194" y="393"/>
                </a:cubicBezTo>
                <a:cubicBezTo>
                  <a:pt x="194" y="393"/>
                  <a:pt x="194" y="393"/>
                  <a:pt x="194" y="393"/>
                </a:cubicBezTo>
                <a:cubicBezTo>
                  <a:pt x="194" y="393"/>
                  <a:pt x="194" y="393"/>
                  <a:pt x="194" y="393"/>
                </a:cubicBezTo>
                <a:cubicBezTo>
                  <a:pt x="194" y="393"/>
                  <a:pt x="194" y="393"/>
                  <a:pt x="194" y="393"/>
                </a:cubicBezTo>
                <a:cubicBezTo>
                  <a:pt x="194" y="393"/>
                  <a:pt x="194" y="393"/>
                  <a:pt x="194" y="393"/>
                </a:cubicBezTo>
                <a:cubicBezTo>
                  <a:pt x="194" y="393"/>
                  <a:pt x="194" y="393"/>
                  <a:pt x="194" y="393"/>
                </a:cubicBezTo>
                <a:cubicBezTo>
                  <a:pt x="194" y="393"/>
                  <a:pt x="194" y="393"/>
                  <a:pt x="194" y="393"/>
                </a:cubicBezTo>
                <a:cubicBezTo>
                  <a:pt x="194" y="393"/>
                  <a:pt x="194" y="393"/>
                  <a:pt x="194" y="393"/>
                </a:cubicBezTo>
                <a:cubicBezTo>
                  <a:pt x="194" y="393"/>
                  <a:pt x="194" y="393"/>
                  <a:pt x="194" y="393"/>
                </a:cubicBezTo>
                <a:cubicBezTo>
                  <a:pt x="187" y="284"/>
                  <a:pt x="187" y="284"/>
                  <a:pt x="187" y="284"/>
                </a:cubicBezTo>
                <a:cubicBezTo>
                  <a:pt x="187" y="284"/>
                  <a:pt x="187" y="284"/>
                  <a:pt x="187" y="284"/>
                </a:cubicBezTo>
                <a:cubicBezTo>
                  <a:pt x="188" y="284"/>
                  <a:pt x="188" y="284"/>
                  <a:pt x="189" y="284"/>
                </a:cubicBezTo>
                <a:cubicBezTo>
                  <a:pt x="189" y="284"/>
                  <a:pt x="190" y="284"/>
                  <a:pt x="190" y="284"/>
                </a:cubicBezTo>
                <a:cubicBezTo>
                  <a:pt x="190" y="284"/>
                  <a:pt x="191" y="284"/>
                  <a:pt x="191" y="284"/>
                </a:cubicBezTo>
                <a:cubicBezTo>
                  <a:pt x="192" y="284"/>
                  <a:pt x="192" y="284"/>
                  <a:pt x="193" y="284"/>
                </a:cubicBezTo>
                <a:cubicBezTo>
                  <a:pt x="193" y="284"/>
                  <a:pt x="194" y="284"/>
                  <a:pt x="194" y="284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5" y="284"/>
                  <a:pt x="195" y="284"/>
                  <a:pt x="195" y="284"/>
                </a:cubicBezTo>
                <a:cubicBezTo>
                  <a:pt x="196" y="284"/>
                  <a:pt x="196" y="284"/>
                  <a:pt x="196" y="284"/>
                </a:cubicBezTo>
                <a:cubicBezTo>
                  <a:pt x="197" y="284"/>
                  <a:pt x="197" y="284"/>
                  <a:pt x="197" y="284"/>
                </a:cubicBezTo>
                <a:cubicBezTo>
                  <a:pt x="197" y="284"/>
                  <a:pt x="197" y="284"/>
                  <a:pt x="197" y="284"/>
                </a:cubicBezTo>
                <a:cubicBezTo>
                  <a:pt x="198" y="284"/>
                  <a:pt x="198" y="284"/>
                  <a:pt x="198" y="284"/>
                </a:cubicBezTo>
                <a:cubicBezTo>
                  <a:pt x="198" y="284"/>
                  <a:pt x="198" y="284"/>
                  <a:pt x="198" y="284"/>
                </a:cubicBezTo>
                <a:cubicBezTo>
                  <a:pt x="199" y="284"/>
                  <a:pt x="199" y="284"/>
                  <a:pt x="199" y="284"/>
                </a:cubicBezTo>
                <a:cubicBezTo>
                  <a:pt x="199" y="284"/>
                  <a:pt x="200" y="284"/>
                  <a:pt x="200" y="284"/>
                </a:cubicBezTo>
                <a:cubicBezTo>
                  <a:pt x="201" y="284"/>
                  <a:pt x="201" y="284"/>
                  <a:pt x="201" y="284"/>
                </a:cubicBezTo>
                <a:cubicBezTo>
                  <a:pt x="202" y="284"/>
                  <a:pt x="202" y="284"/>
                  <a:pt x="202" y="284"/>
                </a:cubicBezTo>
                <a:cubicBezTo>
                  <a:pt x="203" y="284"/>
                  <a:pt x="203" y="284"/>
                  <a:pt x="204" y="284"/>
                </a:cubicBezTo>
                <a:cubicBezTo>
                  <a:pt x="204" y="284"/>
                  <a:pt x="204" y="284"/>
                  <a:pt x="205" y="284"/>
                </a:cubicBezTo>
                <a:cubicBezTo>
                  <a:pt x="205" y="284"/>
                  <a:pt x="206" y="284"/>
                  <a:pt x="206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84"/>
                  <a:pt x="207" y="284"/>
                  <a:pt x="207" y="284"/>
                </a:cubicBezTo>
                <a:cubicBezTo>
                  <a:pt x="207" y="284"/>
                  <a:pt x="208" y="284"/>
                  <a:pt x="208" y="284"/>
                </a:cubicBezTo>
                <a:cubicBezTo>
                  <a:pt x="209" y="284"/>
                  <a:pt x="209" y="284"/>
                  <a:pt x="209" y="284"/>
                </a:cubicBezTo>
                <a:cubicBezTo>
                  <a:pt x="210" y="284"/>
                  <a:pt x="210" y="283"/>
                  <a:pt x="211" y="283"/>
                </a:cubicBezTo>
                <a:cubicBezTo>
                  <a:pt x="211" y="283"/>
                  <a:pt x="211" y="283"/>
                  <a:pt x="212" y="283"/>
                </a:cubicBezTo>
                <a:cubicBezTo>
                  <a:pt x="212" y="283"/>
                  <a:pt x="213" y="283"/>
                  <a:pt x="213" y="283"/>
                </a:cubicBezTo>
                <a:cubicBezTo>
                  <a:pt x="214" y="283"/>
                  <a:pt x="214" y="283"/>
                  <a:pt x="215" y="283"/>
                </a:cubicBezTo>
                <a:cubicBezTo>
                  <a:pt x="215" y="283"/>
                  <a:pt x="216" y="283"/>
                  <a:pt x="216" y="283"/>
                </a:cubicBezTo>
                <a:cubicBezTo>
                  <a:pt x="217" y="283"/>
                  <a:pt x="217" y="283"/>
                  <a:pt x="217" y="283"/>
                </a:cubicBezTo>
                <a:cubicBezTo>
                  <a:pt x="217" y="283"/>
                  <a:pt x="217" y="283"/>
                  <a:pt x="217" y="283"/>
                </a:cubicBezTo>
                <a:cubicBezTo>
                  <a:pt x="217" y="283"/>
                  <a:pt x="217" y="283"/>
                  <a:pt x="217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18" y="283"/>
                  <a:pt x="219" y="283"/>
                  <a:pt x="219" y="283"/>
                </a:cubicBezTo>
                <a:cubicBezTo>
                  <a:pt x="220" y="282"/>
                  <a:pt x="222" y="282"/>
                  <a:pt x="223" y="282"/>
                </a:cubicBezTo>
                <a:cubicBezTo>
                  <a:pt x="224" y="282"/>
                  <a:pt x="225" y="282"/>
                  <a:pt x="226" y="282"/>
                </a:cubicBezTo>
                <a:cubicBezTo>
                  <a:pt x="226" y="282"/>
                  <a:pt x="226" y="282"/>
                  <a:pt x="226" y="282"/>
                </a:cubicBezTo>
                <a:cubicBezTo>
                  <a:pt x="226" y="282"/>
                  <a:pt x="226" y="282"/>
                  <a:pt x="226" y="282"/>
                </a:cubicBezTo>
                <a:cubicBezTo>
                  <a:pt x="226" y="281"/>
                  <a:pt x="226" y="281"/>
                  <a:pt x="226" y="281"/>
                </a:cubicBezTo>
                <a:cubicBezTo>
                  <a:pt x="227" y="281"/>
                  <a:pt x="228" y="281"/>
                  <a:pt x="229" y="281"/>
                </a:cubicBezTo>
                <a:cubicBezTo>
                  <a:pt x="230" y="281"/>
                  <a:pt x="230" y="281"/>
                  <a:pt x="230" y="281"/>
                </a:cubicBezTo>
                <a:cubicBezTo>
                  <a:pt x="231" y="280"/>
                  <a:pt x="231" y="280"/>
                  <a:pt x="231" y="280"/>
                </a:cubicBezTo>
                <a:cubicBezTo>
                  <a:pt x="231" y="280"/>
                  <a:pt x="232" y="280"/>
                  <a:pt x="232" y="280"/>
                </a:cubicBezTo>
                <a:cubicBezTo>
                  <a:pt x="233" y="280"/>
                  <a:pt x="233" y="280"/>
                  <a:pt x="233" y="280"/>
                </a:cubicBezTo>
                <a:cubicBezTo>
                  <a:pt x="233" y="280"/>
                  <a:pt x="233" y="280"/>
                  <a:pt x="233" y="280"/>
                </a:cubicBezTo>
                <a:cubicBezTo>
                  <a:pt x="234" y="280"/>
                  <a:pt x="234" y="280"/>
                  <a:pt x="234" y="280"/>
                </a:cubicBezTo>
                <a:cubicBezTo>
                  <a:pt x="234" y="280"/>
                  <a:pt x="234" y="280"/>
                  <a:pt x="234" y="280"/>
                </a:cubicBezTo>
                <a:cubicBezTo>
                  <a:pt x="235" y="279"/>
                  <a:pt x="237" y="279"/>
                  <a:pt x="238" y="279"/>
                </a:cubicBezTo>
                <a:cubicBezTo>
                  <a:pt x="239" y="278"/>
                  <a:pt x="240" y="278"/>
                  <a:pt x="241" y="278"/>
                </a:cubicBezTo>
                <a:cubicBezTo>
                  <a:pt x="241" y="278"/>
                  <a:pt x="241" y="278"/>
                  <a:pt x="241" y="278"/>
                </a:cubicBezTo>
                <a:cubicBezTo>
                  <a:pt x="241" y="278"/>
                  <a:pt x="241" y="278"/>
                  <a:pt x="241" y="278"/>
                </a:cubicBezTo>
                <a:cubicBezTo>
                  <a:pt x="242" y="277"/>
                  <a:pt x="243" y="277"/>
                  <a:pt x="244" y="277"/>
                </a:cubicBezTo>
                <a:cubicBezTo>
                  <a:pt x="245" y="276"/>
                  <a:pt x="246" y="276"/>
                  <a:pt x="247" y="276"/>
                </a:cubicBezTo>
                <a:cubicBezTo>
                  <a:pt x="247" y="276"/>
                  <a:pt x="247" y="276"/>
                  <a:pt x="247" y="276"/>
                </a:cubicBezTo>
                <a:cubicBezTo>
                  <a:pt x="247" y="276"/>
                  <a:pt x="247" y="276"/>
                  <a:pt x="247" y="276"/>
                </a:cubicBezTo>
                <a:cubicBezTo>
                  <a:pt x="247" y="276"/>
                  <a:pt x="247" y="276"/>
                  <a:pt x="247" y="276"/>
                </a:cubicBezTo>
                <a:cubicBezTo>
                  <a:pt x="247" y="276"/>
                  <a:pt x="248" y="275"/>
                  <a:pt x="248" y="275"/>
                </a:cubicBezTo>
                <a:cubicBezTo>
                  <a:pt x="249" y="275"/>
                  <a:pt x="249" y="275"/>
                  <a:pt x="250" y="275"/>
                </a:cubicBezTo>
                <a:cubicBezTo>
                  <a:pt x="250" y="275"/>
                  <a:pt x="251" y="274"/>
                  <a:pt x="251" y="274"/>
                </a:cubicBezTo>
                <a:cubicBezTo>
                  <a:pt x="252" y="274"/>
                  <a:pt x="252" y="274"/>
                  <a:pt x="252" y="274"/>
                </a:cubicBezTo>
                <a:cubicBezTo>
                  <a:pt x="252" y="274"/>
                  <a:pt x="252" y="274"/>
                  <a:pt x="252" y="274"/>
                </a:cubicBezTo>
                <a:cubicBezTo>
                  <a:pt x="252" y="274"/>
                  <a:pt x="252" y="274"/>
                  <a:pt x="252" y="274"/>
                </a:cubicBezTo>
                <a:cubicBezTo>
                  <a:pt x="253" y="273"/>
                  <a:pt x="253" y="273"/>
                  <a:pt x="253" y="273"/>
                </a:cubicBezTo>
                <a:cubicBezTo>
                  <a:pt x="254" y="273"/>
                  <a:pt x="254" y="273"/>
                  <a:pt x="254" y="273"/>
                </a:cubicBezTo>
                <a:cubicBezTo>
                  <a:pt x="255" y="273"/>
                  <a:pt x="255" y="273"/>
                  <a:pt x="255" y="273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6" y="272"/>
                  <a:pt x="256" y="272"/>
                  <a:pt x="256" y="272"/>
                </a:cubicBezTo>
                <a:cubicBezTo>
                  <a:pt x="256" y="272"/>
                  <a:pt x="256" y="272"/>
                  <a:pt x="256" y="272"/>
                </a:cubicBezTo>
                <a:cubicBezTo>
                  <a:pt x="257" y="272"/>
                  <a:pt x="257" y="272"/>
                  <a:pt x="257" y="272"/>
                </a:cubicBezTo>
                <a:cubicBezTo>
                  <a:pt x="257" y="271"/>
                  <a:pt x="257" y="271"/>
                  <a:pt x="257" y="271"/>
                </a:cubicBezTo>
                <a:cubicBezTo>
                  <a:pt x="258" y="271"/>
                  <a:pt x="258" y="271"/>
                  <a:pt x="258" y="271"/>
                </a:cubicBezTo>
                <a:cubicBezTo>
                  <a:pt x="258" y="271"/>
                  <a:pt x="258" y="271"/>
                  <a:pt x="258" y="271"/>
                </a:cubicBezTo>
                <a:cubicBezTo>
                  <a:pt x="258" y="271"/>
                  <a:pt x="258" y="271"/>
                  <a:pt x="258" y="271"/>
                </a:cubicBezTo>
                <a:cubicBezTo>
                  <a:pt x="259" y="271"/>
                  <a:pt x="259" y="271"/>
                  <a:pt x="259" y="271"/>
                </a:cubicBezTo>
                <a:cubicBezTo>
                  <a:pt x="259" y="270"/>
                  <a:pt x="259" y="270"/>
                  <a:pt x="259" y="270"/>
                </a:cubicBezTo>
                <a:cubicBezTo>
                  <a:pt x="259" y="270"/>
                  <a:pt x="259" y="270"/>
                  <a:pt x="259" y="270"/>
                </a:cubicBezTo>
                <a:cubicBezTo>
                  <a:pt x="259" y="270"/>
                  <a:pt x="259" y="270"/>
                  <a:pt x="259" y="270"/>
                </a:cubicBezTo>
                <a:cubicBezTo>
                  <a:pt x="259" y="270"/>
                  <a:pt x="259" y="270"/>
                  <a:pt x="259" y="270"/>
                </a:cubicBezTo>
                <a:cubicBezTo>
                  <a:pt x="260" y="270"/>
                  <a:pt x="260" y="270"/>
                  <a:pt x="260" y="270"/>
                </a:cubicBezTo>
                <a:cubicBezTo>
                  <a:pt x="260" y="270"/>
                  <a:pt x="260" y="270"/>
                  <a:pt x="260" y="270"/>
                </a:cubicBezTo>
                <a:cubicBezTo>
                  <a:pt x="260" y="270"/>
                  <a:pt x="260" y="270"/>
                  <a:pt x="260" y="270"/>
                </a:cubicBezTo>
                <a:cubicBezTo>
                  <a:pt x="260" y="270"/>
                  <a:pt x="260" y="270"/>
                  <a:pt x="260" y="270"/>
                </a:cubicBezTo>
                <a:cubicBezTo>
                  <a:pt x="260" y="269"/>
                  <a:pt x="260" y="269"/>
                  <a:pt x="260" y="269"/>
                </a:cubicBezTo>
                <a:cubicBezTo>
                  <a:pt x="261" y="269"/>
                  <a:pt x="261" y="269"/>
                  <a:pt x="261" y="269"/>
                </a:cubicBezTo>
                <a:cubicBezTo>
                  <a:pt x="261" y="269"/>
                  <a:pt x="261" y="269"/>
                  <a:pt x="261" y="269"/>
                </a:cubicBezTo>
                <a:cubicBezTo>
                  <a:pt x="261" y="269"/>
                  <a:pt x="261" y="269"/>
                  <a:pt x="261" y="269"/>
                </a:cubicBezTo>
                <a:cubicBezTo>
                  <a:pt x="261" y="269"/>
                  <a:pt x="261" y="269"/>
                  <a:pt x="261" y="269"/>
                </a:cubicBezTo>
                <a:cubicBezTo>
                  <a:pt x="261" y="269"/>
                  <a:pt x="261" y="269"/>
                  <a:pt x="261" y="269"/>
                </a:cubicBezTo>
                <a:cubicBezTo>
                  <a:pt x="261" y="269"/>
                  <a:pt x="261" y="269"/>
                  <a:pt x="261" y="269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8"/>
                  <a:pt x="262" y="268"/>
                  <a:pt x="262" y="268"/>
                </a:cubicBezTo>
                <a:cubicBezTo>
                  <a:pt x="262" y="267"/>
                  <a:pt x="262" y="267"/>
                  <a:pt x="262" y="267"/>
                </a:cubicBezTo>
                <a:cubicBezTo>
                  <a:pt x="263" y="267"/>
                  <a:pt x="263" y="267"/>
                  <a:pt x="263" y="267"/>
                </a:cubicBezTo>
                <a:cubicBezTo>
                  <a:pt x="263" y="267"/>
                  <a:pt x="263" y="267"/>
                  <a:pt x="263" y="267"/>
                </a:cubicBezTo>
                <a:cubicBezTo>
                  <a:pt x="263" y="267"/>
                  <a:pt x="263" y="267"/>
                  <a:pt x="263" y="267"/>
                </a:cubicBezTo>
                <a:cubicBezTo>
                  <a:pt x="263" y="267"/>
                  <a:pt x="263" y="267"/>
                  <a:pt x="263" y="267"/>
                </a:cubicBezTo>
                <a:cubicBezTo>
                  <a:pt x="263" y="267"/>
                  <a:pt x="263" y="267"/>
                  <a:pt x="263" y="267"/>
                </a:cubicBezTo>
                <a:cubicBezTo>
                  <a:pt x="263" y="267"/>
                  <a:pt x="263" y="267"/>
                  <a:pt x="263" y="267"/>
                </a:cubicBezTo>
                <a:cubicBezTo>
                  <a:pt x="263" y="266"/>
                  <a:pt x="263" y="266"/>
                  <a:pt x="263" y="266"/>
                </a:cubicBezTo>
                <a:cubicBezTo>
                  <a:pt x="263" y="266"/>
                  <a:pt x="263" y="266"/>
                  <a:pt x="263" y="266"/>
                </a:cubicBezTo>
                <a:cubicBezTo>
                  <a:pt x="263" y="266"/>
                  <a:pt x="263" y="266"/>
                  <a:pt x="263" y="266"/>
                </a:cubicBezTo>
                <a:cubicBezTo>
                  <a:pt x="263" y="266"/>
                  <a:pt x="263" y="266"/>
                  <a:pt x="263" y="266"/>
                </a:cubicBezTo>
                <a:cubicBezTo>
                  <a:pt x="263" y="266"/>
                  <a:pt x="263" y="266"/>
                  <a:pt x="263" y="266"/>
                </a:cubicBezTo>
                <a:cubicBezTo>
                  <a:pt x="263" y="266"/>
                  <a:pt x="263" y="266"/>
                  <a:pt x="263" y="266"/>
                </a:cubicBezTo>
                <a:cubicBezTo>
                  <a:pt x="263" y="266"/>
                  <a:pt x="263" y="266"/>
                  <a:pt x="263" y="266"/>
                </a:cubicBezTo>
                <a:cubicBezTo>
                  <a:pt x="263" y="265"/>
                  <a:pt x="263" y="265"/>
                  <a:pt x="263" y="265"/>
                </a:cubicBezTo>
                <a:cubicBezTo>
                  <a:pt x="263" y="265"/>
                  <a:pt x="263" y="265"/>
                  <a:pt x="263" y="265"/>
                </a:cubicBezTo>
                <a:cubicBezTo>
                  <a:pt x="263" y="265"/>
                  <a:pt x="263" y="265"/>
                  <a:pt x="263" y="265"/>
                </a:cubicBezTo>
                <a:cubicBezTo>
                  <a:pt x="263" y="265"/>
                  <a:pt x="263" y="265"/>
                  <a:pt x="263" y="265"/>
                </a:cubicBezTo>
                <a:cubicBezTo>
                  <a:pt x="263" y="265"/>
                  <a:pt x="263" y="265"/>
                  <a:pt x="263" y="265"/>
                </a:cubicBezTo>
                <a:cubicBezTo>
                  <a:pt x="263" y="257"/>
                  <a:pt x="262" y="249"/>
                  <a:pt x="262" y="241"/>
                </a:cubicBezTo>
                <a:cubicBezTo>
                  <a:pt x="263" y="241"/>
                  <a:pt x="263" y="241"/>
                  <a:pt x="264" y="241"/>
                </a:cubicBezTo>
                <a:cubicBezTo>
                  <a:pt x="264" y="241"/>
                  <a:pt x="264" y="241"/>
                  <a:pt x="264" y="241"/>
                </a:cubicBezTo>
                <a:cubicBezTo>
                  <a:pt x="264" y="240"/>
                  <a:pt x="265" y="240"/>
                  <a:pt x="266" y="240"/>
                </a:cubicBezTo>
                <a:cubicBezTo>
                  <a:pt x="266" y="240"/>
                  <a:pt x="266" y="240"/>
                  <a:pt x="266" y="240"/>
                </a:cubicBezTo>
                <a:cubicBezTo>
                  <a:pt x="267" y="240"/>
                  <a:pt x="267" y="240"/>
                  <a:pt x="268" y="240"/>
                </a:cubicBezTo>
                <a:cubicBezTo>
                  <a:pt x="268" y="240"/>
                  <a:pt x="268" y="240"/>
                  <a:pt x="268" y="240"/>
                </a:cubicBezTo>
                <a:cubicBezTo>
                  <a:pt x="270" y="240"/>
                  <a:pt x="272" y="240"/>
                  <a:pt x="274" y="239"/>
                </a:cubicBezTo>
                <a:cubicBezTo>
                  <a:pt x="275" y="239"/>
                  <a:pt x="276" y="239"/>
                  <a:pt x="277" y="239"/>
                </a:cubicBezTo>
                <a:cubicBezTo>
                  <a:pt x="277" y="239"/>
                  <a:pt x="277" y="239"/>
                  <a:pt x="277" y="239"/>
                </a:cubicBezTo>
                <a:cubicBezTo>
                  <a:pt x="278" y="239"/>
                  <a:pt x="279" y="239"/>
                  <a:pt x="280" y="239"/>
                </a:cubicBezTo>
                <a:cubicBezTo>
                  <a:pt x="281" y="239"/>
                  <a:pt x="281" y="239"/>
                  <a:pt x="281" y="239"/>
                </a:cubicBezTo>
                <a:cubicBezTo>
                  <a:pt x="282" y="239"/>
                  <a:pt x="283" y="239"/>
                  <a:pt x="284" y="239"/>
                </a:cubicBezTo>
                <a:cubicBezTo>
                  <a:pt x="285" y="239"/>
                  <a:pt x="285" y="239"/>
                  <a:pt x="285" y="239"/>
                </a:cubicBezTo>
                <a:cubicBezTo>
                  <a:pt x="286" y="239"/>
                  <a:pt x="288" y="239"/>
                  <a:pt x="289" y="239"/>
                </a:cubicBezTo>
                <a:cubicBezTo>
                  <a:pt x="291" y="239"/>
                  <a:pt x="293" y="239"/>
                  <a:pt x="296" y="239"/>
                </a:cubicBezTo>
                <a:cubicBezTo>
                  <a:pt x="296" y="239"/>
                  <a:pt x="296" y="239"/>
                  <a:pt x="296" y="239"/>
                </a:cubicBezTo>
                <a:cubicBezTo>
                  <a:pt x="299" y="239"/>
                  <a:pt x="301" y="239"/>
                  <a:pt x="303" y="239"/>
                </a:cubicBezTo>
                <a:cubicBezTo>
                  <a:pt x="304" y="239"/>
                  <a:pt x="304" y="239"/>
                  <a:pt x="305" y="239"/>
                </a:cubicBezTo>
                <a:cubicBezTo>
                  <a:pt x="305" y="239"/>
                  <a:pt x="306" y="239"/>
                  <a:pt x="306" y="239"/>
                </a:cubicBezTo>
                <a:cubicBezTo>
                  <a:pt x="309" y="239"/>
                  <a:pt x="312" y="239"/>
                  <a:pt x="315" y="239"/>
                </a:cubicBezTo>
                <a:cubicBezTo>
                  <a:pt x="316" y="239"/>
                  <a:pt x="317" y="239"/>
                  <a:pt x="318" y="239"/>
                </a:cubicBezTo>
                <a:cubicBezTo>
                  <a:pt x="321" y="239"/>
                  <a:pt x="323" y="239"/>
                  <a:pt x="326" y="239"/>
                </a:cubicBezTo>
                <a:cubicBezTo>
                  <a:pt x="327" y="239"/>
                  <a:pt x="328" y="239"/>
                  <a:pt x="329" y="239"/>
                </a:cubicBezTo>
                <a:cubicBezTo>
                  <a:pt x="332" y="239"/>
                  <a:pt x="335" y="239"/>
                  <a:pt x="339" y="239"/>
                </a:cubicBezTo>
                <a:cubicBezTo>
                  <a:pt x="340" y="239"/>
                  <a:pt x="341" y="239"/>
                  <a:pt x="342" y="239"/>
                </a:cubicBezTo>
                <a:cubicBezTo>
                  <a:pt x="344" y="239"/>
                  <a:pt x="347" y="239"/>
                  <a:pt x="349" y="239"/>
                </a:cubicBezTo>
                <a:cubicBezTo>
                  <a:pt x="350" y="239"/>
                  <a:pt x="352" y="239"/>
                  <a:pt x="353" y="239"/>
                </a:cubicBezTo>
                <a:cubicBezTo>
                  <a:pt x="354" y="239"/>
                  <a:pt x="355" y="239"/>
                  <a:pt x="355" y="239"/>
                </a:cubicBezTo>
                <a:cubicBezTo>
                  <a:pt x="356" y="239"/>
                  <a:pt x="356" y="239"/>
                  <a:pt x="357" y="239"/>
                </a:cubicBezTo>
                <a:cubicBezTo>
                  <a:pt x="362" y="239"/>
                  <a:pt x="367" y="239"/>
                  <a:pt x="371" y="239"/>
                </a:cubicBezTo>
                <a:cubicBezTo>
                  <a:pt x="377" y="240"/>
                  <a:pt x="383" y="240"/>
                  <a:pt x="386" y="240"/>
                </a:cubicBezTo>
                <a:cubicBezTo>
                  <a:pt x="387" y="240"/>
                  <a:pt x="388" y="240"/>
                  <a:pt x="389" y="240"/>
                </a:cubicBezTo>
                <a:cubicBezTo>
                  <a:pt x="390" y="240"/>
                  <a:pt x="390" y="240"/>
                  <a:pt x="390" y="240"/>
                </a:cubicBezTo>
                <a:cubicBezTo>
                  <a:pt x="391" y="240"/>
                  <a:pt x="391" y="240"/>
                  <a:pt x="392" y="240"/>
                </a:cubicBezTo>
                <a:cubicBezTo>
                  <a:pt x="392" y="240"/>
                  <a:pt x="393" y="240"/>
                  <a:pt x="393" y="240"/>
                </a:cubicBezTo>
                <a:cubicBezTo>
                  <a:pt x="393" y="240"/>
                  <a:pt x="393" y="240"/>
                  <a:pt x="394" y="240"/>
                </a:cubicBezTo>
                <a:cubicBezTo>
                  <a:pt x="394" y="240"/>
                  <a:pt x="394" y="240"/>
                  <a:pt x="394" y="240"/>
                </a:cubicBezTo>
                <a:cubicBezTo>
                  <a:pt x="394" y="240"/>
                  <a:pt x="394" y="240"/>
                  <a:pt x="394" y="240"/>
                </a:cubicBezTo>
                <a:cubicBezTo>
                  <a:pt x="394" y="240"/>
                  <a:pt x="394" y="240"/>
                  <a:pt x="394" y="240"/>
                </a:cubicBezTo>
                <a:cubicBezTo>
                  <a:pt x="394" y="240"/>
                  <a:pt x="394" y="240"/>
                  <a:pt x="394" y="240"/>
                </a:cubicBezTo>
                <a:cubicBezTo>
                  <a:pt x="394" y="240"/>
                  <a:pt x="394" y="240"/>
                  <a:pt x="394" y="240"/>
                </a:cubicBezTo>
                <a:cubicBezTo>
                  <a:pt x="394" y="240"/>
                  <a:pt x="394" y="240"/>
                  <a:pt x="394" y="240"/>
                </a:cubicBezTo>
                <a:cubicBezTo>
                  <a:pt x="394" y="240"/>
                  <a:pt x="394" y="240"/>
                  <a:pt x="394" y="240"/>
                </a:cubicBezTo>
                <a:cubicBezTo>
                  <a:pt x="394" y="240"/>
                  <a:pt x="394" y="240"/>
                  <a:pt x="394" y="240"/>
                </a:cubicBezTo>
                <a:cubicBezTo>
                  <a:pt x="394" y="240"/>
                  <a:pt x="394" y="240"/>
                  <a:pt x="394" y="240"/>
                </a:cubicBezTo>
                <a:cubicBezTo>
                  <a:pt x="394" y="240"/>
                  <a:pt x="394" y="240"/>
                  <a:pt x="394" y="240"/>
                </a:cubicBezTo>
                <a:cubicBezTo>
                  <a:pt x="394" y="240"/>
                  <a:pt x="394" y="240"/>
                  <a:pt x="394" y="240"/>
                </a:cubicBezTo>
                <a:cubicBezTo>
                  <a:pt x="394" y="240"/>
                  <a:pt x="394" y="240"/>
                  <a:pt x="394" y="240"/>
                </a:cubicBezTo>
                <a:cubicBezTo>
                  <a:pt x="395" y="240"/>
                  <a:pt x="395" y="240"/>
                  <a:pt x="395" y="240"/>
                </a:cubicBezTo>
                <a:cubicBezTo>
                  <a:pt x="395" y="240"/>
                  <a:pt x="395" y="240"/>
                  <a:pt x="395" y="240"/>
                </a:cubicBezTo>
                <a:cubicBezTo>
                  <a:pt x="395" y="240"/>
                  <a:pt x="395" y="240"/>
                  <a:pt x="395" y="240"/>
                </a:cubicBezTo>
                <a:cubicBezTo>
                  <a:pt x="395" y="240"/>
                  <a:pt x="395" y="240"/>
                  <a:pt x="395" y="240"/>
                </a:cubicBezTo>
                <a:cubicBezTo>
                  <a:pt x="395" y="240"/>
                  <a:pt x="395" y="240"/>
                  <a:pt x="395" y="240"/>
                </a:cubicBezTo>
                <a:cubicBezTo>
                  <a:pt x="395" y="240"/>
                  <a:pt x="395" y="240"/>
                  <a:pt x="395" y="240"/>
                </a:cubicBezTo>
                <a:cubicBezTo>
                  <a:pt x="396" y="240"/>
                  <a:pt x="396" y="240"/>
                  <a:pt x="396" y="240"/>
                </a:cubicBezTo>
                <a:cubicBezTo>
                  <a:pt x="396" y="240"/>
                  <a:pt x="396" y="240"/>
                  <a:pt x="396" y="240"/>
                </a:cubicBezTo>
                <a:cubicBezTo>
                  <a:pt x="396" y="240"/>
                  <a:pt x="396" y="240"/>
                  <a:pt x="396" y="240"/>
                </a:cubicBezTo>
                <a:cubicBezTo>
                  <a:pt x="396" y="240"/>
                  <a:pt x="396" y="240"/>
                  <a:pt x="396" y="240"/>
                </a:cubicBezTo>
                <a:cubicBezTo>
                  <a:pt x="396" y="240"/>
                  <a:pt x="396" y="240"/>
                  <a:pt x="396" y="240"/>
                </a:cubicBezTo>
                <a:cubicBezTo>
                  <a:pt x="396" y="240"/>
                  <a:pt x="396" y="240"/>
                  <a:pt x="396" y="240"/>
                </a:cubicBezTo>
                <a:cubicBezTo>
                  <a:pt x="397" y="240"/>
                  <a:pt x="397" y="240"/>
                  <a:pt x="397" y="240"/>
                </a:cubicBezTo>
                <a:cubicBezTo>
                  <a:pt x="397" y="240"/>
                  <a:pt x="397" y="240"/>
                  <a:pt x="397" y="240"/>
                </a:cubicBezTo>
                <a:cubicBezTo>
                  <a:pt x="397" y="240"/>
                  <a:pt x="397" y="240"/>
                  <a:pt x="397" y="240"/>
                </a:cubicBezTo>
                <a:cubicBezTo>
                  <a:pt x="397" y="240"/>
                  <a:pt x="397" y="240"/>
                  <a:pt x="397" y="240"/>
                </a:cubicBezTo>
                <a:cubicBezTo>
                  <a:pt x="397" y="240"/>
                  <a:pt x="397" y="240"/>
                  <a:pt x="397" y="240"/>
                </a:cubicBezTo>
                <a:cubicBezTo>
                  <a:pt x="397" y="240"/>
                  <a:pt x="397" y="240"/>
                  <a:pt x="397" y="240"/>
                </a:cubicBezTo>
                <a:cubicBezTo>
                  <a:pt x="397" y="240"/>
                  <a:pt x="397" y="240"/>
                  <a:pt x="397" y="240"/>
                </a:cubicBezTo>
                <a:cubicBezTo>
                  <a:pt x="397" y="240"/>
                  <a:pt x="397" y="240"/>
                  <a:pt x="397" y="240"/>
                </a:cubicBezTo>
                <a:cubicBezTo>
                  <a:pt x="397" y="240"/>
                  <a:pt x="397" y="240"/>
                  <a:pt x="397" y="240"/>
                </a:cubicBezTo>
                <a:cubicBezTo>
                  <a:pt x="398" y="240"/>
                  <a:pt x="398" y="240"/>
                  <a:pt x="398" y="240"/>
                </a:cubicBezTo>
                <a:cubicBezTo>
                  <a:pt x="398" y="240"/>
                  <a:pt x="398" y="240"/>
                  <a:pt x="398" y="240"/>
                </a:cubicBezTo>
                <a:cubicBezTo>
                  <a:pt x="398" y="240"/>
                  <a:pt x="398" y="240"/>
                  <a:pt x="398" y="240"/>
                </a:cubicBezTo>
                <a:cubicBezTo>
                  <a:pt x="398" y="240"/>
                  <a:pt x="398" y="240"/>
                  <a:pt x="398" y="240"/>
                </a:cubicBezTo>
                <a:cubicBezTo>
                  <a:pt x="398" y="240"/>
                  <a:pt x="398" y="240"/>
                  <a:pt x="398" y="240"/>
                </a:cubicBezTo>
                <a:cubicBezTo>
                  <a:pt x="398" y="240"/>
                  <a:pt x="398" y="240"/>
                  <a:pt x="398" y="240"/>
                </a:cubicBezTo>
                <a:cubicBezTo>
                  <a:pt x="399" y="240"/>
                  <a:pt x="399" y="240"/>
                  <a:pt x="399" y="240"/>
                </a:cubicBezTo>
                <a:cubicBezTo>
                  <a:pt x="399" y="240"/>
                  <a:pt x="399" y="240"/>
                  <a:pt x="399" y="240"/>
                </a:cubicBezTo>
                <a:cubicBezTo>
                  <a:pt x="399" y="240"/>
                  <a:pt x="399" y="240"/>
                  <a:pt x="399" y="240"/>
                </a:cubicBezTo>
                <a:cubicBezTo>
                  <a:pt x="399" y="240"/>
                  <a:pt x="399" y="240"/>
                  <a:pt x="399" y="240"/>
                </a:cubicBezTo>
                <a:cubicBezTo>
                  <a:pt x="400" y="240"/>
                  <a:pt x="400" y="240"/>
                  <a:pt x="400" y="240"/>
                </a:cubicBezTo>
                <a:cubicBezTo>
                  <a:pt x="400" y="240"/>
                  <a:pt x="400" y="240"/>
                  <a:pt x="400" y="240"/>
                </a:cubicBezTo>
                <a:cubicBezTo>
                  <a:pt x="400" y="240"/>
                  <a:pt x="400" y="240"/>
                  <a:pt x="400" y="240"/>
                </a:cubicBezTo>
                <a:cubicBezTo>
                  <a:pt x="401" y="240"/>
                  <a:pt x="401" y="240"/>
                  <a:pt x="401" y="240"/>
                </a:cubicBezTo>
                <a:cubicBezTo>
                  <a:pt x="401" y="240"/>
                  <a:pt x="401" y="240"/>
                  <a:pt x="401" y="240"/>
                </a:cubicBezTo>
                <a:cubicBezTo>
                  <a:pt x="401" y="240"/>
                  <a:pt x="401" y="240"/>
                  <a:pt x="401" y="240"/>
                </a:cubicBezTo>
                <a:cubicBezTo>
                  <a:pt x="401" y="240"/>
                  <a:pt x="401" y="240"/>
                  <a:pt x="401" y="240"/>
                </a:cubicBezTo>
                <a:cubicBezTo>
                  <a:pt x="402" y="240"/>
                  <a:pt x="402" y="240"/>
                  <a:pt x="402" y="240"/>
                </a:cubicBezTo>
                <a:cubicBezTo>
                  <a:pt x="402" y="239"/>
                  <a:pt x="402" y="239"/>
                  <a:pt x="402" y="239"/>
                </a:cubicBezTo>
                <a:cubicBezTo>
                  <a:pt x="403" y="239"/>
                  <a:pt x="403" y="239"/>
                  <a:pt x="403" y="239"/>
                </a:cubicBezTo>
                <a:cubicBezTo>
                  <a:pt x="404" y="239"/>
                  <a:pt x="404" y="239"/>
                  <a:pt x="404" y="239"/>
                </a:cubicBezTo>
                <a:cubicBezTo>
                  <a:pt x="404" y="239"/>
                  <a:pt x="404" y="239"/>
                  <a:pt x="404" y="239"/>
                </a:cubicBezTo>
                <a:cubicBezTo>
                  <a:pt x="404" y="239"/>
                  <a:pt x="404" y="239"/>
                  <a:pt x="404" y="239"/>
                </a:cubicBezTo>
                <a:cubicBezTo>
                  <a:pt x="405" y="239"/>
                  <a:pt x="405" y="239"/>
                  <a:pt x="405" y="239"/>
                </a:cubicBezTo>
                <a:cubicBezTo>
                  <a:pt x="405" y="239"/>
                  <a:pt x="405" y="239"/>
                  <a:pt x="405" y="239"/>
                </a:cubicBezTo>
                <a:cubicBezTo>
                  <a:pt x="406" y="239"/>
                  <a:pt x="406" y="239"/>
                  <a:pt x="406" y="239"/>
                </a:cubicBezTo>
                <a:cubicBezTo>
                  <a:pt x="406" y="238"/>
                  <a:pt x="406" y="238"/>
                  <a:pt x="406" y="238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8" y="238"/>
                  <a:pt x="408" y="238"/>
                  <a:pt x="408" y="238"/>
                </a:cubicBezTo>
                <a:cubicBezTo>
                  <a:pt x="409" y="237"/>
                  <a:pt x="409" y="237"/>
                  <a:pt x="409" y="237"/>
                </a:cubicBezTo>
                <a:cubicBezTo>
                  <a:pt x="409" y="237"/>
                  <a:pt x="409" y="237"/>
                  <a:pt x="409" y="237"/>
                </a:cubicBezTo>
                <a:cubicBezTo>
                  <a:pt x="409" y="237"/>
                  <a:pt x="409" y="237"/>
                  <a:pt x="409" y="237"/>
                </a:cubicBezTo>
                <a:cubicBezTo>
                  <a:pt x="410" y="237"/>
                  <a:pt x="410" y="237"/>
                  <a:pt x="410" y="237"/>
                </a:cubicBezTo>
                <a:cubicBezTo>
                  <a:pt x="410" y="237"/>
                  <a:pt x="410" y="237"/>
                  <a:pt x="410" y="237"/>
                </a:cubicBezTo>
                <a:cubicBezTo>
                  <a:pt x="410" y="237"/>
                  <a:pt x="410" y="237"/>
                  <a:pt x="410" y="237"/>
                </a:cubicBezTo>
                <a:cubicBezTo>
                  <a:pt x="410" y="237"/>
                  <a:pt x="410" y="237"/>
                  <a:pt x="410" y="237"/>
                </a:cubicBezTo>
                <a:cubicBezTo>
                  <a:pt x="410" y="237"/>
                  <a:pt x="410" y="237"/>
                  <a:pt x="410" y="237"/>
                </a:cubicBezTo>
                <a:cubicBezTo>
                  <a:pt x="411" y="237"/>
                  <a:pt x="411" y="237"/>
                  <a:pt x="411" y="237"/>
                </a:cubicBezTo>
                <a:cubicBezTo>
                  <a:pt x="411" y="236"/>
                  <a:pt x="411" y="236"/>
                  <a:pt x="411" y="236"/>
                </a:cubicBezTo>
                <a:cubicBezTo>
                  <a:pt x="411" y="236"/>
                  <a:pt x="411" y="236"/>
                  <a:pt x="411" y="236"/>
                </a:cubicBezTo>
                <a:cubicBezTo>
                  <a:pt x="412" y="236"/>
                  <a:pt x="412" y="236"/>
                  <a:pt x="412" y="236"/>
                </a:cubicBezTo>
                <a:cubicBezTo>
                  <a:pt x="412" y="236"/>
                  <a:pt x="412" y="236"/>
                  <a:pt x="412" y="236"/>
                </a:cubicBezTo>
                <a:cubicBezTo>
                  <a:pt x="412" y="236"/>
                  <a:pt x="412" y="236"/>
                  <a:pt x="412" y="236"/>
                </a:cubicBezTo>
                <a:cubicBezTo>
                  <a:pt x="413" y="235"/>
                  <a:pt x="413" y="235"/>
                  <a:pt x="413" y="235"/>
                </a:cubicBezTo>
                <a:cubicBezTo>
                  <a:pt x="413" y="235"/>
                  <a:pt x="413" y="235"/>
                  <a:pt x="413" y="235"/>
                </a:cubicBezTo>
                <a:cubicBezTo>
                  <a:pt x="413" y="235"/>
                  <a:pt x="413" y="235"/>
                  <a:pt x="413" y="235"/>
                </a:cubicBezTo>
                <a:cubicBezTo>
                  <a:pt x="414" y="235"/>
                  <a:pt x="414" y="235"/>
                  <a:pt x="414" y="235"/>
                </a:cubicBezTo>
                <a:cubicBezTo>
                  <a:pt x="414" y="234"/>
                  <a:pt x="414" y="234"/>
                  <a:pt x="414" y="234"/>
                </a:cubicBezTo>
                <a:cubicBezTo>
                  <a:pt x="414" y="234"/>
                  <a:pt x="414" y="234"/>
                  <a:pt x="414" y="234"/>
                </a:cubicBezTo>
                <a:cubicBezTo>
                  <a:pt x="415" y="234"/>
                  <a:pt x="415" y="234"/>
                  <a:pt x="415" y="234"/>
                </a:cubicBezTo>
                <a:cubicBezTo>
                  <a:pt x="415" y="233"/>
                  <a:pt x="415" y="233"/>
                  <a:pt x="415" y="233"/>
                </a:cubicBezTo>
                <a:cubicBezTo>
                  <a:pt x="415" y="233"/>
                  <a:pt x="415" y="233"/>
                  <a:pt x="415" y="233"/>
                </a:cubicBezTo>
                <a:cubicBezTo>
                  <a:pt x="415" y="233"/>
                  <a:pt x="415" y="233"/>
                  <a:pt x="415" y="233"/>
                </a:cubicBezTo>
                <a:cubicBezTo>
                  <a:pt x="415" y="233"/>
                  <a:pt x="415" y="233"/>
                  <a:pt x="415" y="233"/>
                </a:cubicBezTo>
                <a:cubicBezTo>
                  <a:pt x="416" y="233"/>
                  <a:pt x="416" y="233"/>
                  <a:pt x="416" y="233"/>
                </a:cubicBezTo>
                <a:cubicBezTo>
                  <a:pt x="416" y="232"/>
                  <a:pt x="416" y="232"/>
                  <a:pt x="416" y="232"/>
                </a:cubicBezTo>
                <a:cubicBezTo>
                  <a:pt x="416" y="232"/>
                  <a:pt x="416" y="232"/>
                  <a:pt x="416" y="232"/>
                </a:cubicBezTo>
                <a:cubicBezTo>
                  <a:pt x="417" y="231"/>
                  <a:pt x="417" y="231"/>
                  <a:pt x="417" y="231"/>
                </a:cubicBezTo>
                <a:cubicBezTo>
                  <a:pt x="417" y="231"/>
                  <a:pt x="417" y="231"/>
                  <a:pt x="417" y="231"/>
                </a:cubicBezTo>
                <a:cubicBezTo>
                  <a:pt x="417" y="230"/>
                  <a:pt x="417" y="230"/>
                  <a:pt x="417" y="230"/>
                </a:cubicBezTo>
                <a:cubicBezTo>
                  <a:pt x="418" y="230"/>
                  <a:pt x="418" y="230"/>
                  <a:pt x="418" y="230"/>
                </a:cubicBezTo>
                <a:cubicBezTo>
                  <a:pt x="418" y="230"/>
                  <a:pt x="418" y="230"/>
                  <a:pt x="418" y="230"/>
                </a:cubicBezTo>
                <a:cubicBezTo>
                  <a:pt x="418" y="230"/>
                  <a:pt x="418" y="230"/>
                  <a:pt x="418" y="230"/>
                </a:cubicBezTo>
                <a:cubicBezTo>
                  <a:pt x="418" y="229"/>
                  <a:pt x="418" y="229"/>
                  <a:pt x="418" y="229"/>
                </a:cubicBezTo>
                <a:cubicBezTo>
                  <a:pt x="419" y="229"/>
                  <a:pt x="419" y="229"/>
                  <a:pt x="419" y="229"/>
                </a:cubicBezTo>
                <a:cubicBezTo>
                  <a:pt x="419" y="228"/>
                  <a:pt x="419" y="228"/>
                  <a:pt x="419" y="227"/>
                </a:cubicBezTo>
                <a:cubicBezTo>
                  <a:pt x="420" y="227"/>
                  <a:pt x="420" y="227"/>
                  <a:pt x="420" y="226"/>
                </a:cubicBezTo>
                <a:cubicBezTo>
                  <a:pt x="421" y="226"/>
                  <a:pt x="421" y="225"/>
                  <a:pt x="421" y="225"/>
                </a:cubicBezTo>
                <a:cubicBezTo>
                  <a:pt x="421" y="224"/>
                  <a:pt x="422" y="224"/>
                  <a:pt x="422" y="223"/>
                </a:cubicBezTo>
                <a:cubicBezTo>
                  <a:pt x="422" y="223"/>
                  <a:pt x="423" y="222"/>
                  <a:pt x="423" y="222"/>
                </a:cubicBezTo>
                <a:cubicBezTo>
                  <a:pt x="423" y="221"/>
                  <a:pt x="424" y="221"/>
                  <a:pt x="424" y="220"/>
                </a:cubicBezTo>
                <a:cubicBezTo>
                  <a:pt x="424" y="220"/>
                  <a:pt x="424" y="220"/>
                  <a:pt x="424" y="220"/>
                </a:cubicBezTo>
                <a:cubicBezTo>
                  <a:pt x="425" y="219"/>
                  <a:pt x="425" y="219"/>
                  <a:pt x="425" y="219"/>
                </a:cubicBezTo>
                <a:cubicBezTo>
                  <a:pt x="425" y="218"/>
                  <a:pt x="425" y="218"/>
                  <a:pt x="425" y="218"/>
                </a:cubicBezTo>
                <a:cubicBezTo>
                  <a:pt x="426" y="217"/>
                  <a:pt x="426" y="216"/>
                  <a:pt x="427" y="215"/>
                </a:cubicBezTo>
                <a:cubicBezTo>
                  <a:pt x="427" y="214"/>
                  <a:pt x="428" y="213"/>
                  <a:pt x="428" y="212"/>
                </a:cubicBezTo>
                <a:cubicBezTo>
                  <a:pt x="429" y="211"/>
                  <a:pt x="430" y="210"/>
                  <a:pt x="431" y="209"/>
                </a:cubicBezTo>
                <a:cubicBezTo>
                  <a:pt x="431" y="208"/>
                  <a:pt x="431" y="207"/>
                  <a:pt x="432" y="207"/>
                </a:cubicBezTo>
                <a:cubicBezTo>
                  <a:pt x="432" y="206"/>
                  <a:pt x="432" y="206"/>
                  <a:pt x="432" y="206"/>
                </a:cubicBezTo>
                <a:cubicBezTo>
                  <a:pt x="432" y="206"/>
                  <a:pt x="432" y="206"/>
                  <a:pt x="432" y="206"/>
                </a:cubicBezTo>
                <a:cubicBezTo>
                  <a:pt x="433" y="205"/>
                  <a:pt x="433" y="205"/>
                  <a:pt x="433" y="204"/>
                </a:cubicBezTo>
                <a:cubicBezTo>
                  <a:pt x="433" y="204"/>
                  <a:pt x="433" y="204"/>
                  <a:pt x="434" y="203"/>
                </a:cubicBezTo>
                <a:cubicBezTo>
                  <a:pt x="434" y="202"/>
                  <a:pt x="435" y="202"/>
                  <a:pt x="435" y="201"/>
                </a:cubicBezTo>
                <a:cubicBezTo>
                  <a:pt x="435" y="200"/>
                  <a:pt x="435" y="200"/>
                  <a:pt x="435" y="200"/>
                </a:cubicBezTo>
                <a:cubicBezTo>
                  <a:pt x="436" y="199"/>
                  <a:pt x="437" y="198"/>
                  <a:pt x="438" y="196"/>
                </a:cubicBezTo>
                <a:cubicBezTo>
                  <a:pt x="438" y="196"/>
                  <a:pt x="438" y="196"/>
                  <a:pt x="438" y="196"/>
                </a:cubicBezTo>
                <a:cubicBezTo>
                  <a:pt x="438" y="195"/>
                  <a:pt x="438" y="195"/>
                  <a:pt x="438" y="195"/>
                </a:cubicBezTo>
                <a:cubicBezTo>
                  <a:pt x="438" y="195"/>
                  <a:pt x="438" y="195"/>
                  <a:pt x="438" y="195"/>
                </a:cubicBezTo>
                <a:cubicBezTo>
                  <a:pt x="440" y="193"/>
                  <a:pt x="440" y="191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90"/>
                  <a:pt x="441" y="190"/>
                  <a:pt x="441" y="190"/>
                </a:cubicBezTo>
                <a:cubicBezTo>
                  <a:pt x="441" y="189"/>
                  <a:pt x="441" y="189"/>
                  <a:pt x="441" y="189"/>
                </a:cubicBezTo>
                <a:cubicBezTo>
                  <a:pt x="441" y="189"/>
                  <a:pt x="441" y="189"/>
                  <a:pt x="441" y="189"/>
                </a:cubicBezTo>
                <a:cubicBezTo>
                  <a:pt x="441" y="189"/>
                  <a:pt x="441" y="189"/>
                  <a:pt x="441" y="189"/>
                </a:cubicBezTo>
                <a:cubicBezTo>
                  <a:pt x="441" y="189"/>
                  <a:pt x="441" y="189"/>
                  <a:pt x="441" y="189"/>
                </a:cubicBezTo>
                <a:cubicBezTo>
                  <a:pt x="441" y="189"/>
                  <a:pt x="441" y="189"/>
                  <a:pt x="441" y="189"/>
                </a:cubicBezTo>
                <a:cubicBezTo>
                  <a:pt x="441" y="189"/>
                  <a:pt x="441" y="189"/>
                  <a:pt x="441" y="189"/>
                </a:cubicBezTo>
                <a:cubicBezTo>
                  <a:pt x="441" y="189"/>
                  <a:pt x="441" y="189"/>
                  <a:pt x="441" y="189"/>
                </a:cubicBezTo>
                <a:cubicBezTo>
                  <a:pt x="441" y="189"/>
                  <a:pt x="441" y="189"/>
                  <a:pt x="441" y="189"/>
                </a:cubicBezTo>
                <a:cubicBezTo>
                  <a:pt x="441" y="189"/>
                  <a:pt x="441" y="189"/>
                  <a:pt x="441" y="189"/>
                </a:cubicBezTo>
                <a:cubicBezTo>
                  <a:pt x="441" y="177"/>
                  <a:pt x="440" y="164"/>
                  <a:pt x="440" y="152"/>
                </a:cubicBezTo>
                <a:cubicBezTo>
                  <a:pt x="440" y="152"/>
                  <a:pt x="440" y="152"/>
                  <a:pt x="440" y="152"/>
                </a:cubicBezTo>
                <a:cubicBezTo>
                  <a:pt x="441" y="152"/>
                  <a:pt x="441" y="152"/>
                  <a:pt x="441" y="152"/>
                </a:cubicBezTo>
                <a:cubicBezTo>
                  <a:pt x="441" y="152"/>
                  <a:pt x="441" y="152"/>
                  <a:pt x="441" y="152"/>
                </a:cubicBezTo>
                <a:cubicBezTo>
                  <a:pt x="441" y="152"/>
                  <a:pt x="441" y="152"/>
                  <a:pt x="441" y="152"/>
                </a:cubicBezTo>
                <a:cubicBezTo>
                  <a:pt x="441" y="152"/>
                  <a:pt x="441" y="152"/>
                  <a:pt x="441" y="152"/>
                </a:cubicBezTo>
                <a:cubicBezTo>
                  <a:pt x="441" y="152"/>
                  <a:pt x="441" y="152"/>
                  <a:pt x="441" y="152"/>
                </a:cubicBezTo>
                <a:cubicBezTo>
                  <a:pt x="441" y="152"/>
                  <a:pt x="441" y="152"/>
                  <a:pt x="441" y="152"/>
                </a:cubicBezTo>
                <a:cubicBezTo>
                  <a:pt x="442" y="151"/>
                  <a:pt x="442" y="151"/>
                  <a:pt x="442" y="151"/>
                </a:cubicBezTo>
                <a:cubicBezTo>
                  <a:pt x="442" y="151"/>
                  <a:pt x="442" y="151"/>
                  <a:pt x="442" y="151"/>
                </a:cubicBezTo>
                <a:cubicBezTo>
                  <a:pt x="442" y="151"/>
                  <a:pt x="442" y="151"/>
                  <a:pt x="442" y="151"/>
                </a:cubicBezTo>
                <a:cubicBezTo>
                  <a:pt x="442" y="151"/>
                  <a:pt x="442" y="151"/>
                  <a:pt x="442" y="151"/>
                </a:cubicBezTo>
                <a:cubicBezTo>
                  <a:pt x="442" y="151"/>
                  <a:pt x="442" y="151"/>
                  <a:pt x="442" y="151"/>
                </a:cubicBezTo>
                <a:cubicBezTo>
                  <a:pt x="442" y="151"/>
                  <a:pt x="442" y="151"/>
                  <a:pt x="442" y="151"/>
                </a:cubicBezTo>
                <a:cubicBezTo>
                  <a:pt x="442" y="151"/>
                  <a:pt x="442" y="151"/>
                  <a:pt x="442" y="151"/>
                </a:cubicBezTo>
                <a:cubicBezTo>
                  <a:pt x="443" y="151"/>
                  <a:pt x="443" y="151"/>
                  <a:pt x="443" y="151"/>
                </a:cubicBezTo>
                <a:cubicBezTo>
                  <a:pt x="443" y="151"/>
                  <a:pt x="443" y="151"/>
                  <a:pt x="443" y="151"/>
                </a:cubicBezTo>
                <a:cubicBezTo>
                  <a:pt x="443" y="151"/>
                  <a:pt x="443" y="151"/>
                  <a:pt x="443" y="151"/>
                </a:cubicBezTo>
                <a:cubicBezTo>
                  <a:pt x="443" y="151"/>
                  <a:pt x="443" y="151"/>
                  <a:pt x="443" y="151"/>
                </a:cubicBezTo>
                <a:cubicBezTo>
                  <a:pt x="443" y="151"/>
                  <a:pt x="443" y="151"/>
                  <a:pt x="443" y="151"/>
                </a:cubicBezTo>
                <a:cubicBezTo>
                  <a:pt x="443" y="151"/>
                  <a:pt x="443" y="151"/>
                  <a:pt x="443" y="151"/>
                </a:cubicBezTo>
                <a:cubicBezTo>
                  <a:pt x="444" y="150"/>
                  <a:pt x="444" y="150"/>
                  <a:pt x="444" y="150"/>
                </a:cubicBezTo>
                <a:cubicBezTo>
                  <a:pt x="444" y="150"/>
                  <a:pt x="444" y="150"/>
                  <a:pt x="444" y="150"/>
                </a:cubicBezTo>
                <a:cubicBezTo>
                  <a:pt x="444" y="150"/>
                  <a:pt x="444" y="150"/>
                  <a:pt x="444" y="150"/>
                </a:cubicBezTo>
                <a:cubicBezTo>
                  <a:pt x="444" y="150"/>
                  <a:pt x="444" y="150"/>
                  <a:pt x="444" y="150"/>
                </a:cubicBezTo>
                <a:cubicBezTo>
                  <a:pt x="444" y="150"/>
                  <a:pt x="444" y="150"/>
                  <a:pt x="444" y="150"/>
                </a:cubicBezTo>
                <a:cubicBezTo>
                  <a:pt x="444" y="150"/>
                  <a:pt x="444" y="150"/>
                  <a:pt x="444" y="150"/>
                </a:cubicBezTo>
                <a:cubicBezTo>
                  <a:pt x="444" y="150"/>
                  <a:pt x="444" y="150"/>
                  <a:pt x="444" y="150"/>
                </a:cubicBezTo>
                <a:cubicBezTo>
                  <a:pt x="444" y="150"/>
                  <a:pt x="444" y="150"/>
                  <a:pt x="444" y="150"/>
                </a:cubicBezTo>
                <a:cubicBezTo>
                  <a:pt x="444" y="150"/>
                  <a:pt x="444" y="150"/>
                  <a:pt x="444" y="150"/>
                </a:cubicBezTo>
                <a:cubicBezTo>
                  <a:pt x="444" y="150"/>
                  <a:pt x="444" y="150"/>
                  <a:pt x="444" y="150"/>
                </a:cubicBezTo>
                <a:cubicBezTo>
                  <a:pt x="445" y="150"/>
                  <a:pt x="445" y="150"/>
                  <a:pt x="445" y="150"/>
                </a:cubicBezTo>
                <a:cubicBezTo>
                  <a:pt x="445" y="150"/>
                  <a:pt x="445" y="150"/>
                  <a:pt x="445" y="150"/>
                </a:cubicBezTo>
                <a:cubicBezTo>
                  <a:pt x="445" y="150"/>
                  <a:pt x="445" y="150"/>
                  <a:pt x="445" y="150"/>
                </a:cubicBezTo>
                <a:cubicBezTo>
                  <a:pt x="445" y="150"/>
                  <a:pt x="445" y="150"/>
                  <a:pt x="445" y="150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45" y="148"/>
                  <a:pt x="445" y="148"/>
                  <a:pt x="445" y="148"/>
                </a:cubicBezTo>
                <a:cubicBezTo>
                  <a:pt x="445" y="148"/>
                  <a:pt x="445" y="148"/>
                  <a:pt x="445" y="148"/>
                </a:cubicBezTo>
                <a:cubicBezTo>
                  <a:pt x="445" y="148"/>
                  <a:pt x="445" y="148"/>
                  <a:pt x="445" y="148"/>
                </a:cubicBezTo>
                <a:cubicBezTo>
                  <a:pt x="445" y="148"/>
                  <a:pt x="445" y="148"/>
                  <a:pt x="445" y="148"/>
                </a:cubicBezTo>
                <a:cubicBezTo>
                  <a:pt x="445" y="148"/>
                  <a:pt x="445" y="148"/>
                  <a:pt x="445" y="148"/>
                </a:cubicBezTo>
                <a:cubicBezTo>
                  <a:pt x="445" y="148"/>
                  <a:pt x="445" y="148"/>
                  <a:pt x="445" y="148"/>
                </a:cubicBezTo>
                <a:cubicBezTo>
                  <a:pt x="445" y="148"/>
                  <a:pt x="445" y="148"/>
                  <a:pt x="445" y="148"/>
                </a:cubicBezTo>
                <a:cubicBezTo>
                  <a:pt x="445" y="148"/>
                  <a:pt x="445" y="148"/>
                  <a:pt x="445" y="148"/>
                </a:cubicBezTo>
                <a:cubicBezTo>
                  <a:pt x="445" y="148"/>
                  <a:pt x="445" y="148"/>
                  <a:pt x="445" y="148"/>
                </a:cubicBezTo>
                <a:cubicBezTo>
                  <a:pt x="442" y="36"/>
                  <a:pt x="442" y="36"/>
                  <a:pt x="442" y="36"/>
                </a:cubicBezTo>
                <a:cubicBezTo>
                  <a:pt x="442" y="36"/>
                  <a:pt x="442" y="36"/>
                  <a:pt x="442" y="36"/>
                </a:cubicBezTo>
                <a:cubicBezTo>
                  <a:pt x="442" y="36"/>
                  <a:pt x="442" y="36"/>
                  <a:pt x="442" y="36"/>
                </a:cubicBezTo>
                <a:cubicBezTo>
                  <a:pt x="441" y="37"/>
                  <a:pt x="441" y="37"/>
                  <a:pt x="441" y="37"/>
                </a:cubicBezTo>
                <a:cubicBezTo>
                  <a:pt x="441" y="37"/>
                  <a:pt x="441" y="37"/>
                  <a:pt x="441" y="37"/>
                </a:cubicBezTo>
                <a:cubicBezTo>
                  <a:pt x="441" y="38"/>
                  <a:pt x="441" y="38"/>
                  <a:pt x="441" y="38"/>
                </a:cubicBezTo>
                <a:cubicBezTo>
                  <a:pt x="441" y="38"/>
                  <a:pt x="441" y="38"/>
                  <a:pt x="441" y="38"/>
                </a:cubicBezTo>
                <a:cubicBezTo>
                  <a:pt x="440" y="38"/>
                  <a:pt x="439" y="39"/>
                  <a:pt x="438" y="39"/>
                </a:cubicBezTo>
                <a:cubicBezTo>
                  <a:pt x="438" y="39"/>
                  <a:pt x="438" y="39"/>
                  <a:pt x="438" y="39"/>
                </a:cubicBezTo>
                <a:cubicBezTo>
                  <a:pt x="437" y="40"/>
                  <a:pt x="434" y="41"/>
                  <a:pt x="431" y="41"/>
                </a:cubicBezTo>
                <a:cubicBezTo>
                  <a:pt x="431" y="27"/>
                  <a:pt x="430" y="13"/>
                  <a:pt x="430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30" y="42"/>
                  <a:pt x="430" y="42"/>
                  <a:pt x="430" y="42"/>
                </a:cubicBezTo>
                <a:cubicBezTo>
                  <a:pt x="428" y="42"/>
                  <a:pt x="426" y="42"/>
                  <a:pt x="424" y="42"/>
                </a:cubicBezTo>
                <a:cubicBezTo>
                  <a:pt x="424" y="42"/>
                  <a:pt x="424" y="42"/>
                  <a:pt x="424" y="42"/>
                </a:cubicBezTo>
                <a:cubicBezTo>
                  <a:pt x="422" y="43"/>
                  <a:pt x="420" y="43"/>
                  <a:pt x="418" y="43"/>
                </a:cubicBezTo>
                <a:cubicBezTo>
                  <a:pt x="418" y="43"/>
                  <a:pt x="418" y="43"/>
                  <a:pt x="418" y="43"/>
                </a:cubicBezTo>
                <a:cubicBezTo>
                  <a:pt x="413" y="43"/>
                  <a:pt x="409" y="44"/>
                  <a:pt x="404" y="44"/>
                </a:cubicBezTo>
                <a:cubicBezTo>
                  <a:pt x="403" y="44"/>
                  <a:pt x="402" y="44"/>
                  <a:pt x="401" y="44"/>
                </a:cubicBezTo>
                <a:cubicBezTo>
                  <a:pt x="400" y="44"/>
                  <a:pt x="400" y="44"/>
                  <a:pt x="400" y="44"/>
                </a:cubicBezTo>
                <a:cubicBezTo>
                  <a:pt x="400" y="44"/>
                  <a:pt x="400" y="44"/>
                  <a:pt x="400" y="44"/>
                </a:cubicBezTo>
                <a:cubicBezTo>
                  <a:pt x="399" y="44"/>
                  <a:pt x="398" y="44"/>
                  <a:pt x="397" y="44"/>
                </a:cubicBezTo>
                <a:cubicBezTo>
                  <a:pt x="397" y="44"/>
                  <a:pt x="397" y="44"/>
                  <a:pt x="397" y="44"/>
                </a:cubicBezTo>
                <a:cubicBezTo>
                  <a:pt x="395" y="44"/>
                  <a:pt x="394" y="44"/>
                  <a:pt x="393" y="44"/>
                </a:cubicBezTo>
                <a:cubicBezTo>
                  <a:pt x="393" y="44"/>
                  <a:pt x="393" y="44"/>
                  <a:pt x="393" y="44"/>
                </a:cubicBezTo>
                <a:cubicBezTo>
                  <a:pt x="392" y="44"/>
                  <a:pt x="391" y="43"/>
                  <a:pt x="390" y="43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388" y="43"/>
                  <a:pt x="388" y="43"/>
                </a:cubicBezTo>
                <a:cubicBezTo>
                  <a:pt x="387" y="43"/>
                  <a:pt x="387" y="43"/>
                  <a:pt x="387" y="43"/>
                </a:cubicBezTo>
                <a:cubicBezTo>
                  <a:pt x="386" y="43"/>
                  <a:pt x="386" y="43"/>
                  <a:pt x="385" y="43"/>
                </a:cubicBezTo>
                <a:cubicBezTo>
                  <a:pt x="385" y="43"/>
                  <a:pt x="385" y="43"/>
                  <a:pt x="385" y="43"/>
                </a:cubicBezTo>
                <a:cubicBezTo>
                  <a:pt x="385" y="43"/>
                  <a:pt x="385" y="43"/>
                  <a:pt x="385" y="43"/>
                </a:cubicBezTo>
                <a:cubicBezTo>
                  <a:pt x="385" y="43"/>
                  <a:pt x="385" y="43"/>
                  <a:pt x="385" y="43"/>
                </a:cubicBezTo>
                <a:cubicBezTo>
                  <a:pt x="384" y="43"/>
                  <a:pt x="384" y="43"/>
                  <a:pt x="384" y="43"/>
                </a:cubicBezTo>
                <a:cubicBezTo>
                  <a:pt x="383" y="43"/>
                  <a:pt x="383" y="43"/>
                  <a:pt x="383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81" y="43"/>
                  <a:pt x="381" y="43"/>
                </a:cubicBezTo>
                <a:cubicBezTo>
                  <a:pt x="380" y="43"/>
                  <a:pt x="380" y="43"/>
                  <a:pt x="380" y="43"/>
                </a:cubicBezTo>
                <a:cubicBezTo>
                  <a:pt x="380" y="43"/>
                  <a:pt x="380" y="43"/>
                  <a:pt x="380" y="43"/>
                </a:cubicBezTo>
                <a:cubicBezTo>
                  <a:pt x="379" y="43"/>
                  <a:pt x="379" y="43"/>
                  <a:pt x="379" y="43"/>
                </a:cubicBezTo>
                <a:cubicBezTo>
                  <a:pt x="378" y="43"/>
                  <a:pt x="378" y="43"/>
                  <a:pt x="378" y="43"/>
                </a:cubicBezTo>
                <a:cubicBezTo>
                  <a:pt x="377" y="43"/>
                  <a:pt x="377" y="43"/>
                  <a:pt x="377" y="43"/>
                </a:cubicBezTo>
                <a:cubicBezTo>
                  <a:pt x="376" y="43"/>
                  <a:pt x="376" y="43"/>
                  <a:pt x="376" y="43"/>
                </a:cubicBezTo>
                <a:cubicBezTo>
                  <a:pt x="376" y="43"/>
                  <a:pt x="376" y="43"/>
                  <a:pt x="376" y="43"/>
                </a:cubicBezTo>
                <a:cubicBezTo>
                  <a:pt x="376" y="43"/>
                  <a:pt x="376" y="43"/>
                  <a:pt x="376" y="43"/>
                </a:cubicBez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75" y="43"/>
                  <a:pt x="375" y="43"/>
                </a:cubicBezTo>
                <a:cubicBezTo>
                  <a:pt x="374" y="43"/>
                  <a:pt x="374" y="43"/>
                  <a:pt x="374" y="43"/>
                </a:cubicBezTo>
                <a:cubicBezTo>
                  <a:pt x="373" y="43"/>
                  <a:pt x="373" y="43"/>
                  <a:pt x="373" y="43"/>
                </a:cubicBezTo>
                <a:cubicBezTo>
                  <a:pt x="373" y="43"/>
                  <a:pt x="373" y="43"/>
                  <a:pt x="373" y="43"/>
                </a:cubicBezTo>
                <a:cubicBezTo>
                  <a:pt x="372" y="43"/>
                  <a:pt x="372" y="43"/>
                  <a:pt x="372" y="43"/>
                </a:cubicBezTo>
                <a:cubicBezTo>
                  <a:pt x="372" y="43"/>
                  <a:pt x="372" y="43"/>
                  <a:pt x="372" y="43"/>
                </a:cubicBezTo>
                <a:cubicBezTo>
                  <a:pt x="371" y="43"/>
                  <a:pt x="371" y="43"/>
                  <a:pt x="371" y="43"/>
                </a:cubicBezTo>
                <a:cubicBezTo>
                  <a:pt x="371" y="43"/>
                  <a:pt x="371" y="43"/>
                  <a:pt x="371" y="43"/>
                </a:cubicBezTo>
                <a:cubicBezTo>
                  <a:pt x="371" y="43"/>
                  <a:pt x="371" y="43"/>
                  <a:pt x="371" y="43"/>
                </a:cubicBezTo>
                <a:cubicBezTo>
                  <a:pt x="370" y="43"/>
                  <a:pt x="370" y="43"/>
                  <a:pt x="370" y="43"/>
                </a:cubicBezTo>
                <a:cubicBezTo>
                  <a:pt x="370" y="43"/>
                  <a:pt x="370" y="43"/>
                  <a:pt x="370" y="43"/>
                </a:cubicBezTo>
                <a:cubicBezTo>
                  <a:pt x="369" y="43"/>
                  <a:pt x="369" y="43"/>
                  <a:pt x="369" y="43"/>
                </a:cubicBezTo>
                <a:cubicBezTo>
                  <a:pt x="368" y="43"/>
                  <a:pt x="368" y="43"/>
                  <a:pt x="368" y="43"/>
                </a:cubicBezTo>
                <a:cubicBezTo>
                  <a:pt x="368" y="43"/>
                  <a:pt x="368" y="43"/>
                  <a:pt x="368" y="43"/>
                </a:cubicBezTo>
                <a:cubicBezTo>
                  <a:pt x="367" y="43"/>
                  <a:pt x="367" y="43"/>
                  <a:pt x="367" y="43"/>
                </a:cubicBezTo>
                <a:cubicBezTo>
                  <a:pt x="367" y="43"/>
                  <a:pt x="367" y="43"/>
                  <a:pt x="367" y="43"/>
                </a:cubicBezTo>
                <a:cubicBezTo>
                  <a:pt x="367" y="43"/>
                  <a:pt x="367" y="43"/>
                  <a:pt x="367" y="43"/>
                </a:cubicBezTo>
                <a:cubicBezTo>
                  <a:pt x="366" y="43"/>
                  <a:pt x="366" y="43"/>
                  <a:pt x="366" y="43"/>
                </a:cubicBezTo>
                <a:cubicBezTo>
                  <a:pt x="365" y="43"/>
                  <a:pt x="365" y="43"/>
                  <a:pt x="365" y="43"/>
                </a:cubicBezTo>
                <a:cubicBezTo>
                  <a:pt x="364" y="43"/>
                  <a:pt x="364" y="43"/>
                  <a:pt x="364" y="43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62" y="43"/>
                  <a:pt x="362" y="43"/>
                  <a:pt x="362" y="43"/>
                </a:cubicBezTo>
                <a:cubicBezTo>
                  <a:pt x="362" y="43"/>
                  <a:pt x="362" y="43"/>
                  <a:pt x="362" y="43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0" y="43"/>
                  <a:pt x="360" y="43"/>
                  <a:pt x="360" y="43"/>
                </a:cubicBezTo>
                <a:cubicBezTo>
                  <a:pt x="359" y="44"/>
                  <a:pt x="359" y="44"/>
                  <a:pt x="358" y="44"/>
                </a:cubicBezTo>
                <a:cubicBezTo>
                  <a:pt x="358" y="44"/>
                  <a:pt x="357" y="44"/>
                  <a:pt x="357" y="44"/>
                </a:cubicBezTo>
                <a:cubicBezTo>
                  <a:pt x="356" y="44"/>
                  <a:pt x="356" y="44"/>
                  <a:pt x="355" y="44"/>
                </a:cubicBezTo>
                <a:cubicBezTo>
                  <a:pt x="355" y="44"/>
                  <a:pt x="355" y="44"/>
                  <a:pt x="355" y="44"/>
                </a:cubicBezTo>
                <a:cubicBezTo>
                  <a:pt x="355" y="44"/>
                  <a:pt x="355" y="44"/>
                  <a:pt x="355" y="44"/>
                </a:cubicBezTo>
                <a:cubicBezTo>
                  <a:pt x="354" y="44"/>
                  <a:pt x="354" y="44"/>
                  <a:pt x="354" y="44"/>
                </a:cubicBezTo>
                <a:cubicBezTo>
                  <a:pt x="354" y="44"/>
                  <a:pt x="354" y="44"/>
                  <a:pt x="354" y="44"/>
                </a:cubicBezTo>
                <a:cubicBezTo>
                  <a:pt x="353" y="44"/>
                  <a:pt x="351" y="44"/>
                  <a:pt x="350" y="45"/>
                </a:cubicBezTo>
                <a:cubicBezTo>
                  <a:pt x="349" y="45"/>
                  <a:pt x="348" y="45"/>
                  <a:pt x="347" y="45"/>
                </a:cubicBezTo>
                <a:cubicBezTo>
                  <a:pt x="347" y="45"/>
                  <a:pt x="347" y="45"/>
                  <a:pt x="347" y="45"/>
                </a:cubicBezTo>
                <a:cubicBezTo>
                  <a:pt x="347" y="45"/>
                  <a:pt x="347" y="45"/>
                  <a:pt x="347" y="45"/>
                </a:cubicBezTo>
                <a:cubicBezTo>
                  <a:pt x="347" y="45"/>
                  <a:pt x="347" y="45"/>
                  <a:pt x="347" y="45"/>
                </a:cubicBezTo>
                <a:cubicBezTo>
                  <a:pt x="345" y="45"/>
                  <a:pt x="344" y="45"/>
                  <a:pt x="343" y="46"/>
                </a:cubicBezTo>
                <a:cubicBezTo>
                  <a:pt x="342" y="46"/>
                  <a:pt x="341" y="46"/>
                  <a:pt x="339" y="46"/>
                </a:cubicBezTo>
                <a:cubicBezTo>
                  <a:pt x="339" y="46"/>
                  <a:pt x="339" y="46"/>
                  <a:pt x="339" y="46"/>
                </a:cubicBezTo>
                <a:cubicBezTo>
                  <a:pt x="339" y="46"/>
                  <a:pt x="339" y="46"/>
                  <a:pt x="339" y="46"/>
                </a:cubicBezTo>
                <a:cubicBezTo>
                  <a:pt x="338" y="46"/>
                  <a:pt x="338" y="46"/>
                  <a:pt x="338" y="46"/>
                </a:cubicBezTo>
                <a:cubicBezTo>
                  <a:pt x="338" y="47"/>
                  <a:pt x="338" y="47"/>
                  <a:pt x="338" y="47"/>
                </a:cubicBezTo>
                <a:cubicBezTo>
                  <a:pt x="337" y="47"/>
                  <a:pt x="337" y="47"/>
                  <a:pt x="337" y="47"/>
                </a:cubicBezTo>
                <a:cubicBezTo>
                  <a:pt x="337" y="47"/>
                  <a:pt x="337" y="47"/>
                  <a:pt x="337" y="47"/>
                </a:cubicBezTo>
                <a:cubicBezTo>
                  <a:pt x="336" y="47"/>
                  <a:pt x="336" y="47"/>
                  <a:pt x="336" y="47"/>
                </a:cubicBezTo>
                <a:cubicBezTo>
                  <a:pt x="336" y="47"/>
                  <a:pt x="336" y="47"/>
                  <a:pt x="336" y="47"/>
                </a:cubicBezTo>
                <a:cubicBezTo>
                  <a:pt x="336" y="47"/>
                  <a:pt x="336" y="47"/>
                  <a:pt x="336" y="47"/>
                </a:cubicBezTo>
                <a:cubicBezTo>
                  <a:pt x="336" y="47"/>
                  <a:pt x="336" y="47"/>
                  <a:pt x="336" y="47"/>
                </a:cubicBezTo>
                <a:cubicBezTo>
                  <a:pt x="335" y="47"/>
                  <a:pt x="335" y="47"/>
                  <a:pt x="335" y="47"/>
                </a:cubicBezTo>
                <a:cubicBezTo>
                  <a:pt x="335" y="47"/>
                  <a:pt x="335" y="47"/>
                  <a:pt x="335" y="47"/>
                </a:cubicBezTo>
                <a:cubicBezTo>
                  <a:pt x="334" y="48"/>
                  <a:pt x="334" y="48"/>
                  <a:pt x="334" y="48"/>
                </a:cubicBezTo>
                <a:cubicBezTo>
                  <a:pt x="334" y="48"/>
                  <a:pt x="334" y="48"/>
                  <a:pt x="334" y="48"/>
                </a:cubicBezTo>
                <a:cubicBezTo>
                  <a:pt x="333" y="48"/>
                  <a:pt x="333" y="48"/>
                  <a:pt x="333" y="48"/>
                </a:cubicBezTo>
                <a:cubicBezTo>
                  <a:pt x="333" y="48"/>
                  <a:pt x="333" y="48"/>
                  <a:pt x="333" y="48"/>
                </a:cubicBezTo>
                <a:cubicBezTo>
                  <a:pt x="332" y="48"/>
                  <a:pt x="332" y="48"/>
                  <a:pt x="332" y="48"/>
                </a:cubicBezTo>
                <a:cubicBezTo>
                  <a:pt x="332" y="48"/>
                  <a:pt x="332" y="48"/>
                  <a:pt x="332" y="48"/>
                </a:cubicBezTo>
                <a:cubicBezTo>
                  <a:pt x="332" y="48"/>
                  <a:pt x="332" y="48"/>
                  <a:pt x="332" y="48"/>
                </a:cubicBezTo>
                <a:cubicBezTo>
                  <a:pt x="332" y="48"/>
                  <a:pt x="332" y="48"/>
                  <a:pt x="332" y="48"/>
                </a:cubicBezTo>
                <a:cubicBezTo>
                  <a:pt x="332" y="48"/>
                  <a:pt x="332" y="48"/>
                  <a:pt x="332" y="48"/>
                </a:cubicBezTo>
                <a:cubicBezTo>
                  <a:pt x="332" y="49"/>
                  <a:pt x="332" y="49"/>
                  <a:pt x="332" y="49"/>
                </a:cubicBezTo>
                <a:cubicBezTo>
                  <a:pt x="331" y="49"/>
                  <a:pt x="331" y="49"/>
                  <a:pt x="331" y="49"/>
                </a:cubicBezTo>
                <a:cubicBezTo>
                  <a:pt x="331" y="49"/>
                  <a:pt x="331" y="49"/>
                  <a:pt x="331" y="49"/>
                </a:cubicBezTo>
                <a:cubicBezTo>
                  <a:pt x="330" y="49"/>
                  <a:pt x="330" y="49"/>
                  <a:pt x="330" y="49"/>
                </a:cubicBezTo>
                <a:cubicBezTo>
                  <a:pt x="330" y="49"/>
                  <a:pt x="330" y="49"/>
                  <a:pt x="330" y="49"/>
                </a:cubicBezTo>
                <a:cubicBezTo>
                  <a:pt x="330" y="49"/>
                  <a:pt x="330" y="49"/>
                  <a:pt x="330" y="49"/>
                </a:cubicBezTo>
                <a:cubicBezTo>
                  <a:pt x="329" y="50"/>
                  <a:pt x="329" y="50"/>
                  <a:pt x="329" y="50"/>
                </a:cubicBezTo>
                <a:cubicBezTo>
                  <a:pt x="329" y="50"/>
                  <a:pt x="329" y="50"/>
                  <a:pt x="329" y="50"/>
                </a:cubicBezTo>
                <a:cubicBezTo>
                  <a:pt x="329" y="50"/>
                  <a:pt x="329" y="50"/>
                  <a:pt x="329" y="50"/>
                </a:cubicBezTo>
                <a:cubicBezTo>
                  <a:pt x="329" y="50"/>
                  <a:pt x="329" y="50"/>
                  <a:pt x="329" y="50"/>
                </a:cubicBezTo>
                <a:cubicBezTo>
                  <a:pt x="328" y="50"/>
                  <a:pt x="328" y="50"/>
                  <a:pt x="328" y="50"/>
                </a:cubicBezTo>
                <a:cubicBezTo>
                  <a:pt x="328" y="50"/>
                  <a:pt x="328" y="50"/>
                  <a:pt x="328" y="50"/>
                </a:cubicBezTo>
                <a:cubicBezTo>
                  <a:pt x="328" y="51"/>
                  <a:pt x="328" y="51"/>
                  <a:pt x="328" y="51"/>
                </a:cubicBezTo>
                <a:cubicBezTo>
                  <a:pt x="327" y="51"/>
                  <a:pt x="327" y="51"/>
                  <a:pt x="327" y="51"/>
                </a:cubicBezTo>
                <a:cubicBezTo>
                  <a:pt x="327" y="51"/>
                  <a:pt x="327" y="51"/>
                  <a:pt x="327" y="51"/>
                </a:cubicBezTo>
                <a:cubicBezTo>
                  <a:pt x="326" y="51"/>
                  <a:pt x="326" y="51"/>
                  <a:pt x="326" y="51"/>
                </a:cubicBezTo>
                <a:cubicBezTo>
                  <a:pt x="326" y="51"/>
                  <a:pt x="326" y="51"/>
                  <a:pt x="326" y="51"/>
                </a:cubicBezTo>
                <a:cubicBezTo>
                  <a:pt x="326" y="52"/>
                  <a:pt x="326" y="52"/>
                  <a:pt x="326" y="52"/>
                </a:cubicBezTo>
                <a:cubicBezTo>
                  <a:pt x="326" y="52"/>
                  <a:pt x="326" y="52"/>
                  <a:pt x="326" y="52"/>
                </a:cubicBezTo>
                <a:cubicBezTo>
                  <a:pt x="326" y="52"/>
                  <a:pt x="326" y="52"/>
                  <a:pt x="326" y="52"/>
                </a:cubicBezTo>
                <a:cubicBezTo>
                  <a:pt x="326" y="52"/>
                  <a:pt x="326" y="52"/>
                  <a:pt x="326" y="52"/>
                </a:cubicBezTo>
                <a:cubicBezTo>
                  <a:pt x="325" y="52"/>
                  <a:pt x="325" y="52"/>
                  <a:pt x="325" y="52"/>
                </a:cubicBezTo>
                <a:cubicBezTo>
                  <a:pt x="325" y="52"/>
                  <a:pt x="325" y="52"/>
                  <a:pt x="325" y="52"/>
                </a:cubicBezTo>
                <a:cubicBezTo>
                  <a:pt x="325" y="53"/>
                  <a:pt x="325" y="53"/>
                  <a:pt x="325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4"/>
                  <a:pt x="324" y="54"/>
                  <a:pt x="324" y="54"/>
                </a:cubicBezTo>
                <a:cubicBezTo>
                  <a:pt x="323" y="54"/>
                  <a:pt x="323" y="54"/>
                  <a:pt x="323" y="54"/>
                </a:cubicBezTo>
                <a:cubicBezTo>
                  <a:pt x="323" y="54"/>
                  <a:pt x="323" y="54"/>
                  <a:pt x="323" y="54"/>
                </a:cubicBezTo>
                <a:cubicBezTo>
                  <a:pt x="323" y="55"/>
                  <a:pt x="323" y="55"/>
                  <a:pt x="323" y="55"/>
                </a:cubicBezTo>
                <a:cubicBezTo>
                  <a:pt x="322" y="55"/>
                  <a:pt x="322" y="55"/>
                  <a:pt x="322" y="55"/>
                </a:cubicBezTo>
                <a:cubicBezTo>
                  <a:pt x="322" y="55"/>
                  <a:pt x="322" y="55"/>
                  <a:pt x="322" y="55"/>
                </a:cubicBezTo>
                <a:cubicBezTo>
                  <a:pt x="322" y="55"/>
                  <a:pt x="322" y="55"/>
                  <a:pt x="322" y="55"/>
                </a:cubicBezTo>
                <a:cubicBezTo>
                  <a:pt x="322" y="55"/>
                  <a:pt x="322" y="55"/>
                  <a:pt x="322" y="55"/>
                </a:cubicBezTo>
                <a:cubicBezTo>
                  <a:pt x="322" y="55"/>
                  <a:pt x="322" y="55"/>
                  <a:pt x="322" y="55"/>
                </a:cubicBezTo>
                <a:cubicBezTo>
                  <a:pt x="322" y="56"/>
                  <a:pt x="322" y="56"/>
                  <a:pt x="322" y="56"/>
                </a:cubicBezTo>
                <a:cubicBezTo>
                  <a:pt x="322" y="56"/>
                  <a:pt x="322" y="56"/>
                  <a:pt x="322" y="56"/>
                </a:cubicBezTo>
                <a:cubicBezTo>
                  <a:pt x="322" y="56"/>
                  <a:pt x="322" y="56"/>
                  <a:pt x="322" y="56"/>
                </a:cubicBezTo>
                <a:cubicBezTo>
                  <a:pt x="321" y="57"/>
                  <a:pt x="321" y="57"/>
                  <a:pt x="321" y="57"/>
                </a:cubicBezTo>
                <a:cubicBezTo>
                  <a:pt x="321" y="57"/>
                  <a:pt x="321" y="57"/>
                  <a:pt x="321" y="57"/>
                </a:cubicBezTo>
                <a:cubicBezTo>
                  <a:pt x="321" y="57"/>
                  <a:pt x="321" y="57"/>
                  <a:pt x="321" y="57"/>
                </a:cubicBezTo>
                <a:cubicBezTo>
                  <a:pt x="321" y="57"/>
                  <a:pt x="321" y="57"/>
                  <a:pt x="321" y="57"/>
                </a:cubicBezTo>
                <a:cubicBezTo>
                  <a:pt x="321" y="57"/>
                  <a:pt x="321" y="57"/>
                  <a:pt x="321" y="57"/>
                </a:cubicBezTo>
                <a:cubicBezTo>
                  <a:pt x="321" y="58"/>
                  <a:pt x="321" y="58"/>
                  <a:pt x="321" y="58"/>
                </a:cubicBezTo>
                <a:cubicBezTo>
                  <a:pt x="321" y="58"/>
                  <a:pt x="321" y="58"/>
                  <a:pt x="321" y="58"/>
                </a:cubicBezTo>
                <a:cubicBezTo>
                  <a:pt x="321" y="58"/>
                  <a:pt x="321" y="58"/>
                  <a:pt x="321" y="58"/>
                </a:cubicBezTo>
                <a:cubicBezTo>
                  <a:pt x="321" y="59"/>
                  <a:pt x="321" y="59"/>
                  <a:pt x="321" y="59"/>
                </a:cubicBezTo>
                <a:cubicBezTo>
                  <a:pt x="321" y="59"/>
                  <a:pt x="321" y="59"/>
                  <a:pt x="321" y="59"/>
                </a:cubicBezTo>
                <a:cubicBezTo>
                  <a:pt x="321" y="59"/>
                  <a:pt x="321" y="59"/>
                  <a:pt x="321" y="59"/>
                </a:cubicBezTo>
                <a:cubicBezTo>
                  <a:pt x="321" y="59"/>
                  <a:pt x="321" y="59"/>
                  <a:pt x="321" y="59"/>
                </a:cubicBezTo>
                <a:cubicBezTo>
                  <a:pt x="324" y="120"/>
                  <a:pt x="324" y="120"/>
                  <a:pt x="324" y="120"/>
                </a:cubicBezTo>
                <a:cubicBezTo>
                  <a:pt x="323" y="120"/>
                  <a:pt x="323" y="120"/>
                  <a:pt x="323" y="120"/>
                </a:cubicBezTo>
                <a:cubicBezTo>
                  <a:pt x="323" y="120"/>
                  <a:pt x="323" y="120"/>
                  <a:pt x="323" y="120"/>
                </a:cubicBezTo>
                <a:cubicBezTo>
                  <a:pt x="322" y="120"/>
                  <a:pt x="322" y="120"/>
                  <a:pt x="322" y="120"/>
                </a:cubicBezTo>
                <a:cubicBezTo>
                  <a:pt x="320" y="120"/>
                  <a:pt x="317" y="120"/>
                  <a:pt x="315" y="120"/>
                </a:cubicBezTo>
                <a:cubicBezTo>
                  <a:pt x="314" y="120"/>
                  <a:pt x="313" y="120"/>
                  <a:pt x="312" y="120"/>
                </a:cubicBezTo>
                <a:cubicBezTo>
                  <a:pt x="311" y="120"/>
                  <a:pt x="310" y="120"/>
                  <a:pt x="309" y="120"/>
                </a:cubicBezTo>
                <a:cubicBezTo>
                  <a:pt x="306" y="120"/>
                  <a:pt x="303" y="120"/>
                  <a:pt x="300" y="120"/>
                </a:cubicBezTo>
                <a:cubicBezTo>
                  <a:pt x="299" y="120"/>
                  <a:pt x="299" y="120"/>
                  <a:pt x="299" y="120"/>
                </a:cubicBezTo>
                <a:cubicBezTo>
                  <a:pt x="299" y="120"/>
                  <a:pt x="299" y="120"/>
                  <a:pt x="299" y="120"/>
                </a:cubicBezTo>
                <a:cubicBezTo>
                  <a:pt x="298" y="120"/>
                  <a:pt x="298" y="120"/>
                  <a:pt x="297" y="120"/>
                </a:cubicBezTo>
                <a:cubicBezTo>
                  <a:pt x="297" y="120"/>
                  <a:pt x="296" y="120"/>
                  <a:pt x="295" y="120"/>
                </a:cubicBezTo>
                <a:cubicBezTo>
                  <a:pt x="294" y="120"/>
                  <a:pt x="292" y="120"/>
                  <a:pt x="291" y="120"/>
                </a:cubicBezTo>
                <a:cubicBezTo>
                  <a:pt x="290" y="120"/>
                  <a:pt x="290" y="120"/>
                  <a:pt x="290" y="120"/>
                </a:cubicBezTo>
                <a:cubicBezTo>
                  <a:pt x="290" y="120"/>
                  <a:pt x="290" y="120"/>
                  <a:pt x="290" y="120"/>
                </a:cubicBezTo>
                <a:cubicBezTo>
                  <a:pt x="289" y="120"/>
                  <a:pt x="288" y="120"/>
                  <a:pt x="287" y="120"/>
                </a:cubicBezTo>
                <a:cubicBezTo>
                  <a:pt x="286" y="120"/>
                  <a:pt x="284" y="120"/>
                  <a:pt x="283" y="120"/>
                </a:cubicBezTo>
                <a:cubicBezTo>
                  <a:pt x="282" y="120"/>
                  <a:pt x="282" y="120"/>
                  <a:pt x="281" y="120"/>
                </a:cubicBezTo>
                <a:cubicBezTo>
                  <a:pt x="281" y="120"/>
                  <a:pt x="280" y="120"/>
                  <a:pt x="280" y="120"/>
                </a:cubicBezTo>
                <a:cubicBezTo>
                  <a:pt x="279" y="121"/>
                  <a:pt x="279" y="121"/>
                  <a:pt x="279" y="121"/>
                </a:cubicBezTo>
                <a:cubicBezTo>
                  <a:pt x="279" y="121"/>
                  <a:pt x="279" y="121"/>
                  <a:pt x="279" y="121"/>
                </a:cubicBezTo>
                <a:cubicBezTo>
                  <a:pt x="278" y="121"/>
                  <a:pt x="278" y="121"/>
                  <a:pt x="278" y="121"/>
                </a:cubicBezTo>
                <a:cubicBezTo>
                  <a:pt x="278" y="121"/>
                  <a:pt x="278" y="121"/>
                  <a:pt x="278" y="121"/>
                </a:cubicBezTo>
                <a:cubicBezTo>
                  <a:pt x="278" y="121"/>
                  <a:pt x="277" y="121"/>
                  <a:pt x="277" y="121"/>
                </a:cubicBezTo>
                <a:cubicBezTo>
                  <a:pt x="276" y="121"/>
                  <a:pt x="275" y="121"/>
                  <a:pt x="275" y="121"/>
                </a:cubicBezTo>
                <a:cubicBezTo>
                  <a:pt x="275" y="121"/>
                  <a:pt x="275" y="121"/>
                  <a:pt x="275" y="121"/>
                </a:cubicBezTo>
                <a:cubicBezTo>
                  <a:pt x="274" y="121"/>
                  <a:pt x="274" y="121"/>
                  <a:pt x="274" y="121"/>
                </a:cubicBezTo>
                <a:cubicBezTo>
                  <a:pt x="274" y="121"/>
                  <a:pt x="274" y="121"/>
                  <a:pt x="274" y="121"/>
                </a:cubicBezTo>
                <a:cubicBezTo>
                  <a:pt x="274" y="121"/>
                  <a:pt x="273" y="121"/>
                  <a:pt x="273" y="121"/>
                </a:cubicBezTo>
                <a:cubicBezTo>
                  <a:pt x="272" y="121"/>
                  <a:pt x="271" y="121"/>
                  <a:pt x="271" y="121"/>
                </a:cubicBezTo>
                <a:cubicBezTo>
                  <a:pt x="271" y="121"/>
                  <a:pt x="271" y="121"/>
                  <a:pt x="271" y="121"/>
                </a:cubicBezTo>
                <a:cubicBezTo>
                  <a:pt x="271" y="121"/>
                  <a:pt x="271" y="121"/>
                  <a:pt x="271" y="121"/>
                </a:cubicBezTo>
                <a:cubicBezTo>
                  <a:pt x="271" y="121"/>
                  <a:pt x="271" y="121"/>
                  <a:pt x="271" y="121"/>
                </a:cubicBezTo>
                <a:cubicBezTo>
                  <a:pt x="270" y="121"/>
                  <a:pt x="269" y="121"/>
                  <a:pt x="269" y="121"/>
                </a:cubicBezTo>
                <a:cubicBezTo>
                  <a:pt x="268" y="121"/>
                  <a:pt x="268" y="121"/>
                  <a:pt x="268" y="121"/>
                </a:cubicBezTo>
                <a:cubicBezTo>
                  <a:pt x="268" y="121"/>
                  <a:pt x="268" y="121"/>
                  <a:pt x="268" y="121"/>
                </a:cubicBezTo>
                <a:cubicBezTo>
                  <a:pt x="268" y="121"/>
                  <a:pt x="268" y="121"/>
                  <a:pt x="268" y="121"/>
                </a:cubicBezTo>
                <a:cubicBezTo>
                  <a:pt x="267" y="121"/>
                  <a:pt x="267" y="121"/>
                  <a:pt x="267" y="121"/>
                </a:cubicBezTo>
                <a:cubicBezTo>
                  <a:pt x="267" y="121"/>
                  <a:pt x="267" y="121"/>
                  <a:pt x="267" y="121"/>
                </a:cubicBezTo>
                <a:cubicBezTo>
                  <a:pt x="267" y="121"/>
                  <a:pt x="267" y="121"/>
                  <a:pt x="267" y="121"/>
                </a:cubicBezTo>
                <a:cubicBezTo>
                  <a:pt x="266" y="121"/>
                  <a:pt x="266" y="121"/>
                  <a:pt x="266" y="121"/>
                </a:cubicBezTo>
                <a:cubicBezTo>
                  <a:pt x="266" y="121"/>
                  <a:pt x="266" y="121"/>
                  <a:pt x="266" y="121"/>
                </a:cubicBezTo>
                <a:cubicBezTo>
                  <a:pt x="265" y="121"/>
                  <a:pt x="265" y="121"/>
                  <a:pt x="265" y="121"/>
                </a:cubicBezTo>
                <a:cubicBezTo>
                  <a:pt x="265" y="121"/>
                  <a:pt x="265" y="121"/>
                  <a:pt x="265" y="121"/>
                </a:cubicBezTo>
                <a:cubicBezTo>
                  <a:pt x="265" y="121"/>
                  <a:pt x="265" y="121"/>
                  <a:pt x="265" y="121"/>
                </a:cubicBezTo>
                <a:cubicBezTo>
                  <a:pt x="264" y="121"/>
                  <a:pt x="264" y="121"/>
                  <a:pt x="264" y="121"/>
                </a:cubicBezTo>
                <a:cubicBezTo>
                  <a:pt x="264" y="121"/>
                  <a:pt x="264" y="121"/>
                  <a:pt x="264" y="121"/>
                </a:cubicBezTo>
                <a:cubicBezTo>
                  <a:pt x="263" y="121"/>
                  <a:pt x="263" y="121"/>
                  <a:pt x="263" y="121"/>
                </a:cubicBezTo>
                <a:cubicBezTo>
                  <a:pt x="263" y="121"/>
                  <a:pt x="263" y="121"/>
                  <a:pt x="263" y="121"/>
                </a:cubicBezTo>
                <a:cubicBezTo>
                  <a:pt x="262" y="121"/>
                  <a:pt x="262" y="121"/>
                  <a:pt x="262" y="121"/>
                </a:cubicBezTo>
                <a:cubicBezTo>
                  <a:pt x="262" y="121"/>
                  <a:pt x="262" y="121"/>
                  <a:pt x="262" y="121"/>
                </a:cubicBezTo>
                <a:cubicBezTo>
                  <a:pt x="262" y="121"/>
                  <a:pt x="262" y="121"/>
                  <a:pt x="262" y="121"/>
                </a:cubicBezTo>
                <a:cubicBezTo>
                  <a:pt x="261" y="121"/>
                  <a:pt x="261" y="121"/>
                  <a:pt x="261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59" y="122"/>
                  <a:pt x="259" y="122"/>
                  <a:pt x="259" y="122"/>
                </a:cubicBezTo>
                <a:cubicBezTo>
                  <a:pt x="259" y="122"/>
                  <a:pt x="259" y="122"/>
                  <a:pt x="259" y="122"/>
                </a:cubicBezTo>
                <a:cubicBezTo>
                  <a:pt x="259" y="122"/>
                  <a:pt x="258" y="122"/>
                  <a:pt x="258" y="122"/>
                </a:cubicBezTo>
                <a:cubicBezTo>
                  <a:pt x="258" y="122"/>
                  <a:pt x="258" y="122"/>
                  <a:pt x="258" y="122"/>
                </a:cubicBezTo>
                <a:cubicBezTo>
                  <a:pt x="258" y="122"/>
                  <a:pt x="258" y="122"/>
                  <a:pt x="258" y="122"/>
                </a:cubicBezTo>
                <a:cubicBezTo>
                  <a:pt x="258" y="122"/>
                  <a:pt x="258" y="122"/>
                  <a:pt x="258" y="122"/>
                </a:cubicBezTo>
                <a:cubicBezTo>
                  <a:pt x="257" y="122"/>
                  <a:pt x="257" y="122"/>
                  <a:pt x="257" y="122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55" y="122"/>
                  <a:pt x="255" y="122"/>
                  <a:pt x="255" y="122"/>
                </a:cubicBezTo>
                <a:cubicBezTo>
                  <a:pt x="255" y="122"/>
                  <a:pt x="255" y="122"/>
                  <a:pt x="255" y="122"/>
                </a:cubicBezTo>
                <a:cubicBezTo>
                  <a:pt x="254" y="123"/>
                  <a:pt x="254" y="123"/>
                  <a:pt x="254" y="123"/>
                </a:cubicBezTo>
                <a:cubicBezTo>
                  <a:pt x="254" y="123"/>
                  <a:pt x="254" y="123"/>
                  <a:pt x="254" y="123"/>
                </a:cubicBezTo>
                <a:cubicBezTo>
                  <a:pt x="254" y="123"/>
                  <a:pt x="254" y="123"/>
                  <a:pt x="254" y="123"/>
                </a:cubicBezTo>
                <a:cubicBezTo>
                  <a:pt x="254" y="123"/>
                  <a:pt x="254" y="123"/>
                  <a:pt x="254" y="123"/>
                </a:cubicBezTo>
                <a:cubicBezTo>
                  <a:pt x="253" y="123"/>
                  <a:pt x="253" y="123"/>
                  <a:pt x="253" y="123"/>
                </a:cubicBezTo>
                <a:cubicBezTo>
                  <a:pt x="253" y="123"/>
                  <a:pt x="253" y="123"/>
                  <a:pt x="253" y="123"/>
                </a:cubicBezTo>
                <a:cubicBezTo>
                  <a:pt x="253" y="123"/>
                  <a:pt x="253" y="123"/>
                  <a:pt x="253" y="123"/>
                </a:cubicBezTo>
                <a:cubicBezTo>
                  <a:pt x="252" y="123"/>
                  <a:pt x="252" y="123"/>
                  <a:pt x="252" y="123"/>
                </a:cubicBezTo>
                <a:cubicBezTo>
                  <a:pt x="252" y="123"/>
                  <a:pt x="252" y="123"/>
                  <a:pt x="252" y="123"/>
                </a:cubicBezTo>
                <a:cubicBezTo>
                  <a:pt x="252" y="123"/>
                  <a:pt x="252" y="123"/>
                  <a:pt x="252" y="123"/>
                </a:cubicBezTo>
                <a:cubicBezTo>
                  <a:pt x="252" y="123"/>
                  <a:pt x="252" y="123"/>
                  <a:pt x="252" y="123"/>
                </a:cubicBezTo>
                <a:cubicBezTo>
                  <a:pt x="252" y="123"/>
                  <a:pt x="252" y="123"/>
                  <a:pt x="252" y="123"/>
                </a:cubicBezTo>
                <a:cubicBezTo>
                  <a:pt x="251" y="124"/>
                  <a:pt x="251" y="124"/>
                  <a:pt x="251" y="124"/>
                </a:cubicBezTo>
                <a:cubicBezTo>
                  <a:pt x="251" y="124"/>
                  <a:pt x="251" y="124"/>
                  <a:pt x="251" y="124"/>
                </a:cubicBezTo>
                <a:cubicBezTo>
                  <a:pt x="251" y="124"/>
                  <a:pt x="251" y="124"/>
                  <a:pt x="251" y="124"/>
                </a:cubicBezTo>
                <a:cubicBezTo>
                  <a:pt x="251" y="124"/>
                  <a:pt x="251" y="124"/>
                  <a:pt x="251" y="124"/>
                </a:cubicBezTo>
                <a:cubicBezTo>
                  <a:pt x="251" y="124"/>
                  <a:pt x="251" y="124"/>
                  <a:pt x="251" y="124"/>
                </a:cubicBezTo>
                <a:cubicBezTo>
                  <a:pt x="251" y="124"/>
                  <a:pt x="251" y="124"/>
                  <a:pt x="251" y="124"/>
                </a:cubicBezTo>
                <a:cubicBezTo>
                  <a:pt x="251" y="124"/>
                  <a:pt x="251" y="124"/>
                  <a:pt x="251" y="124"/>
                </a:cubicBezTo>
                <a:cubicBezTo>
                  <a:pt x="251" y="124"/>
                  <a:pt x="251" y="124"/>
                  <a:pt x="251" y="124"/>
                </a:cubicBezTo>
                <a:cubicBezTo>
                  <a:pt x="251" y="124"/>
                  <a:pt x="251" y="124"/>
                  <a:pt x="251" y="124"/>
                </a:cubicBezTo>
                <a:cubicBezTo>
                  <a:pt x="250" y="124"/>
                  <a:pt x="250" y="124"/>
                  <a:pt x="250" y="124"/>
                </a:cubicBezTo>
                <a:cubicBezTo>
                  <a:pt x="250" y="124"/>
                  <a:pt x="250" y="124"/>
                  <a:pt x="250" y="124"/>
                </a:cubicBezTo>
                <a:cubicBezTo>
                  <a:pt x="250" y="124"/>
                  <a:pt x="250" y="124"/>
                  <a:pt x="250" y="124"/>
                </a:cubicBezTo>
                <a:cubicBezTo>
                  <a:pt x="250" y="124"/>
                  <a:pt x="250" y="124"/>
                  <a:pt x="250" y="124"/>
                </a:cubicBezTo>
                <a:cubicBezTo>
                  <a:pt x="250" y="124"/>
                  <a:pt x="250" y="124"/>
                  <a:pt x="250" y="124"/>
                </a:cubicBezTo>
                <a:cubicBezTo>
                  <a:pt x="250" y="124"/>
                  <a:pt x="250" y="124"/>
                  <a:pt x="250" y="124"/>
                </a:cubicBezTo>
                <a:cubicBezTo>
                  <a:pt x="250" y="125"/>
                  <a:pt x="250" y="125"/>
                  <a:pt x="250" y="125"/>
                </a:cubicBezTo>
                <a:cubicBezTo>
                  <a:pt x="249" y="125"/>
                  <a:pt x="249" y="125"/>
                  <a:pt x="249" y="125"/>
                </a:cubicBezTo>
                <a:cubicBezTo>
                  <a:pt x="249" y="125"/>
                  <a:pt x="249" y="125"/>
                  <a:pt x="249" y="125"/>
                </a:cubicBezTo>
                <a:cubicBezTo>
                  <a:pt x="249" y="125"/>
                  <a:pt x="249" y="125"/>
                  <a:pt x="249" y="125"/>
                </a:cubicBezTo>
                <a:cubicBezTo>
                  <a:pt x="249" y="125"/>
                  <a:pt x="249" y="125"/>
                  <a:pt x="249" y="125"/>
                </a:cubicBezTo>
                <a:cubicBezTo>
                  <a:pt x="249" y="125"/>
                  <a:pt x="249" y="125"/>
                  <a:pt x="249" y="125"/>
                </a:cubicBezTo>
                <a:cubicBezTo>
                  <a:pt x="249" y="125"/>
                  <a:pt x="249" y="125"/>
                  <a:pt x="249" y="125"/>
                </a:cubicBezTo>
                <a:cubicBezTo>
                  <a:pt x="249" y="125"/>
                  <a:pt x="249" y="125"/>
                  <a:pt x="249" y="125"/>
                </a:cubicBezTo>
                <a:cubicBezTo>
                  <a:pt x="249" y="125"/>
                  <a:pt x="249" y="125"/>
                  <a:pt x="249" y="125"/>
                </a:cubicBezTo>
                <a:cubicBezTo>
                  <a:pt x="249" y="125"/>
                  <a:pt x="249" y="125"/>
                  <a:pt x="249" y="125"/>
                </a:cubicBezTo>
                <a:cubicBezTo>
                  <a:pt x="249" y="125"/>
                  <a:pt x="249" y="125"/>
                  <a:pt x="249" y="125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6"/>
                  <a:pt x="248" y="126"/>
                  <a:pt x="248" y="126"/>
                </a:cubicBezTo>
                <a:cubicBezTo>
                  <a:pt x="248" y="127"/>
                  <a:pt x="248" y="127"/>
                  <a:pt x="248" y="127"/>
                </a:cubicBezTo>
                <a:cubicBezTo>
                  <a:pt x="247" y="127"/>
                  <a:pt x="247" y="127"/>
                  <a:pt x="247" y="127"/>
                </a:cubicBezTo>
                <a:cubicBezTo>
                  <a:pt x="247" y="127"/>
                  <a:pt x="247" y="127"/>
                  <a:pt x="247" y="127"/>
                </a:cubicBezTo>
                <a:cubicBezTo>
                  <a:pt x="247" y="127"/>
                  <a:pt x="247" y="127"/>
                  <a:pt x="247" y="127"/>
                </a:cubicBezTo>
                <a:cubicBezTo>
                  <a:pt x="247" y="127"/>
                  <a:pt x="247" y="127"/>
                  <a:pt x="247" y="127"/>
                </a:cubicBezTo>
                <a:cubicBezTo>
                  <a:pt x="247" y="127"/>
                  <a:pt x="247" y="127"/>
                  <a:pt x="247" y="127"/>
                </a:cubicBezTo>
                <a:cubicBezTo>
                  <a:pt x="247" y="127"/>
                  <a:pt x="247" y="127"/>
                  <a:pt x="247" y="127"/>
                </a:cubicBezTo>
                <a:cubicBezTo>
                  <a:pt x="247" y="128"/>
                  <a:pt x="247" y="128"/>
                  <a:pt x="247" y="128"/>
                </a:cubicBezTo>
                <a:cubicBezTo>
                  <a:pt x="247" y="128"/>
                  <a:pt x="247" y="128"/>
                  <a:pt x="247" y="128"/>
                </a:cubicBezTo>
                <a:cubicBezTo>
                  <a:pt x="247" y="128"/>
                  <a:pt x="247" y="128"/>
                  <a:pt x="247" y="128"/>
                </a:cubicBezTo>
                <a:cubicBezTo>
                  <a:pt x="247" y="128"/>
                  <a:pt x="247" y="128"/>
                  <a:pt x="247" y="128"/>
                </a:cubicBezTo>
                <a:cubicBezTo>
                  <a:pt x="247" y="128"/>
                  <a:pt x="247" y="128"/>
                  <a:pt x="247" y="128"/>
                </a:cubicBezTo>
                <a:cubicBezTo>
                  <a:pt x="247" y="129"/>
                  <a:pt x="247" y="129"/>
                  <a:pt x="247" y="129"/>
                </a:cubicBezTo>
                <a:cubicBezTo>
                  <a:pt x="248" y="136"/>
                  <a:pt x="248" y="144"/>
                  <a:pt x="248" y="151"/>
                </a:cubicBezTo>
                <a:cubicBezTo>
                  <a:pt x="248" y="152"/>
                  <a:pt x="248" y="152"/>
                  <a:pt x="248" y="152"/>
                </a:cubicBezTo>
                <a:cubicBezTo>
                  <a:pt x="248" y="152"/>
                  <a:pt x="248" y="152"/>
                  <a:pt x="248" y="152"/>
                </a:cubicBezTo>
                <a:cubicBezTo>
                  <a:pt x="247" y="152"/>
                  <a:pt x="246" y="152"/>
                  <a:pt x="246" y="153"/>
                </a:cubicBezTo>
                <a:cubicBezTo>
                  <a:pt x="245" y="153"/>
                  <a:pt x="245" y="153"/>
                  <a:pt x="245" y="153"/>
                </a:cubicBezTo>
                <a:cubicBezTo>
                  <a:pt x="244" y="153"/>
                  <a:pt x="242" y="154"/>
                  <a:pt x="240" y="154"/>
                </a:cubicBezTo>
                <a:cubicBezTo>
                  <a:pt x="240" y="154"/>
                  <a:pt x="240" y="154"/>
                  <a:pt x="240" y="154"/>
                </a:cubicBezTo>
                <a:cubicBezTo>
                  <a:pt x="238" y="155"/>
                  <a:pt x="237" y="155"/>
                  <a:pt x="234" y="156"/>
                </a:cubicBezTo>
                <a:cubicBezTo>
                  <a:pt x="234" y="156"/>
                  <a:pt x="234" y="156"/>
                  <a:pt x="234" y="156"/>
                </a:cubicBezTo>
                <a:cubicBezTo>
                  <a:pt x="232" y="157"/>
                  <a:pt x="230" y="157"/>
                  <a:pt x="228" y="158"/>
                </a:cubicBezTo>
                <a:cubicBezTo>
                  <a:pt x="226" y="158"/>
                  <a:pt x="225" y="158"/>
                  <a:pt x="224" y="159"/>
                </a:cubicBezTo>
                <a:cubicBezTo>
                  <a:pt x="223" y="159"/>
                  <a:pt x="223" y="159"/>
                  <a:pt x="223" y="159"/>
                </a:cubicBezTo>
                <a:cubicBezTo>
                  <a:pt x="222" y="159"/>
                  <a:pt x="221" y="159"/>
                  <a:pt x="219" y="160"/>
                </a:cubicBezTo>
                <a:cubicBezTo>
                  <a:pt x="218" y="160"/>
                  <a:pt x="216" y="160"/>
                  <a:pt x="215" y="160"/>
                </a:cubicBezTo>
                <a:cubicBezTo>
                  <a:pt x="215" y="160"/>
                  <a:pt x="214" y="160"/>
                  <a:pt x="214" y="160"/>
                </a:cubicBezTo>
                <a:cubicBezTo>
                  <a:pt x="213" y="161"/>
                  <a:pt x="211" y="161"/>
                  <a:pt x="210" y="161"/>
                </a:cubicBezTo>
                <a:cubicBezTo>
                  <a:pt x="210" y="161"/>
                  <a:pt x="210" y="161"/>
                  <a:pt x="210" y="161"/>
                </a:cubicBezTo>
                <a:cubicBezTo>
                  <a:pt x="207" y="161"/>
                  <a:pt x="203" y="162"/>
                  <a:pt x="200" y="162"/>
                </a:cubicBezTo>
                <a:cubicBezTo>
                  <a:pt x="200" y="162"/>
                  <a:pt x="200" y="162"/>
                  <a:pt x="200" y="162"/>
                </a:cubicBezTo>
                <a:cubicBezTo>
                  <a:pt x="197" y="162"/>
                  <a:pt x="193" y="162"/>
                  <a:pt x="190" y="162"/>
                </a:cubicBezTo>
                <a:cubicBezTo>
                  <a:pt x="185" y="162"/>
                  <a:pt x="180" y="162"/>
                  <a:pt x="176" y="162"/>
                </a:cubicBezTo>
                <a:cubicBezTo>
                  <a:pt x="176" y="162"/>
                  <a:pt x="176" y="162"/>
                  <a:pt x="176" y="162"/>
                </a:cubicBezTo>
                <a:cubicBezTo>
                  <a:pt x="171" y="162"/>
                  <a:pt x="167" y="162"/>
                  <a:pt x="163" y="161"/>
                </a:cubicBezTo>
                <a:cubicBezTo>
                  <a:pt x="162" y="161"/>
                  <a:pt x="162" y="161"/>
                  <a:pt x="162" y="161"/>
                </a:cubicBezTo>
                <a:cubicBezTo>
                  <a:pt x="160" y="161"/>
                  <a:pt x="158" y="161"/>
                  <a:pt x="156" y="161"/>
                </a:cubicBezTo>
                <a:cubicBezTo>
                  <a:pt x="156" y="161"/>
                  <a:pt x="156" y="161"/>
                  <a:pt x="156" y="161"/>
                </a:cubicBezTo>
                <a:cubicBezTo>
                  <a:pt x="154" y="160"/>
                  <a:pt x="152" y="160"/>
                  <a:pt x="150" y="160"/>
                </a:cubicBezTo>
                <a:cubicBezTo>
                  <a:pt x="150" y="160"/>
                  <a:pt x="150" y="160"/>
                  <a:pt x="149" y="160"/>
                </a:cubicBezTo>
                <a:cubicBezTo>
                  <a:pt x="149" y="149"/>
                  <a:pt x="148" y="138"/>
                  <a:pt x="147" y="128"/>
                </a:cubicBezTo>
                <a:cubicBezTo>
                  <a:pt x="147" y="127"/>
                  <a:pt x="147" y="127"/>
                  <a:pt x="147" y="127"/>
                </a:cubicBezTo>
                <a:cubicBezTo>
                  <a:pt x="147" y="126"/>
                  <a:pt x="147" y="126"/>
                  <a:pt x="147" y="126"/>
                </a:cubicBezTo>
                <a:cubicBezTo>
                  <a:pt x="147" y="126"/>
                  <a:pt x="147" y="126"/>
                  <a:pt x="147" y="126"/>
                </a:cubicBezTo>
                <a:cubicBezTo>
                  <a:pt x="146" y="125"/>
                  <a:pt x="146" y="125"/>
                  <a:pt x="146" y="125"/>
                </a:cubicBezTo>
                <a:cubicBezTo>
                  <a:pt x="146" y="125"/>
                  <a:pt x="146" y="125"/>
                  <a:pt x="146" y="125"/>
                </a:cubicBezTo>
                <a:cubicBezTo>
                  <a:pt x="146" y="124"/>
                  <a:pt x="146" y="124"/>
                  <a:pt x="146" y="124"/>
                </a:cubicBezTo>
                <a:cubicBezTo>
                  <a:pt x="145" y="124"/>
                  <a:pt x="145" y="124"/>
                  <a:pt x="145" y="124"/>
                </a:cubicBezTo>
                <a:cubicBezTo>
                  <a:pt x="145" y="124"/>
                  <a:pt x="145" y="124"/>
                  <a:pt x="145" y="124"/>
                </a:cubicBezTo>
                <a:cubicBezTo>
                  <a:pt x="145" y="124"/>
                  <a:pt x="145" y="124"/>
                  <a:pt x="145" y="124"/>
                </a:cubicBezTo>
                <a:cubicBezTo>
                  <a:pt x="144" y="124"/>
                  <a:pt x="144" y="124"/>
                  <a:pt x="144" y="124"/>
                </a:cubicBezTo>
                <a:cubicBezTo>
                  <a:pt x="144" y="124"/>
                  <a:pt x="144" y="124"/>
                  <a:pt x="144" y="124"/>
                </a:cubicBezTo>
                <a:cubicBezTo>
                  <a:pt x="144" y="124"/>
                  <a:pt x="144" y="124"/>
                  <a:pt x="144" y="124"/>
                </a:cubicBezTo>
                <a:cubicBezTo>
                  <a:pt x="144" y="124"/>
                  <a:pt x="144" y="124"/>
                  <a:pt x="144" y="124"/>
                </a:cubicBezTo>
                <a:cubicBezTo>
                  <a:pt x="143" y="124"/>
                  <a:pt x="143" y="124"/>
                  <a:pt x="143" y="124"/>
                </a:cubicBezTo>
                <a:cubicBezTo>
                  <a:pt x="143" y="124"/>
                  <a:pt x="143" y="124"/>
                  <a:pt x="143" y="124"/>
                </a:cubicBezTo>
                <a:cubicBezTo>
                  <a:pt x="143" y="123"/>
                  <a:pt x="143" y="123"/>
                  <a:pt x="143" y="123"/>
                </a:cubicBezTo>
                <a:cubicBezTo>
                  <a:pt x="143" y="123"/>
                  <a:pt x="143" y="123"/>
                  <a:pt x="143" y="123"/>
                </a:cubicBezTo>
                <a:cubicBezTo>
                  <a:pt x="142" y="123"/>
                  <a:pt x="142" y="123"/>
                  <a:pt x="142" y="123"/>
                </a:cubicBezTo>
                <a:cubicBezTo>
                  <a:pt x="142" y="123"/>
                  <a:pt x="142" y="123"/>
                  <a:pt x="142" y="123"/>
                </a:cubicBezTo>
                <a:cubicBezTo>
                  <a:pt x="142" y="123"/>
                  <a:pt x="142" y="123"/>
                  <a:pt x="142" y="123"/>
                </a:cubicBezTo>
                <a:cubicBezTo>
                  <a:pt x="141" y="123"/>
                  <a:pt x="141" y="123"/>
                  <a:pt x="141" y="123"/>
                </a:cubicBezTo>
                <a:cubicBezTo>
                  <a:pt x="141" y="123"/>
                  <a:pt x="141" y="123"/>
                  <a:pt x="141" y="123"/>
                </a:cubicBezTo>
                <a:cubicBezTo>
                  <a:pt x="141" y="123"/>
                  <a:pt x="141" y="123"/>
                  <a:pt x="141" y="123"/>
                </a:cubicBezTo>
                <a:cubicBezTo>
                  <a:pt x="141" y="123"/>
                  <a:pt x="141" y="123"/>
                  <a:pt x="141" y="123"/>
                </a:cubicBezTo>
                <a:cubicBezTo>
                  <a:pt x="141" y="123"/>
                  <a:pt x="141" y="123"/>
                  <a:pt x="141" y="123"/>
                </a:cubicBezTo>
                <a:cubicBezTo>
                  <a:pt x="140" y="123"/>
                  <a:pt x="140" y="123"/>
                  <a:pt x="140" y="123"/>
                </a:cubicBezTo>
                <a:cubicBezTo>
                  <a:pt x="140" y="123"/>
                  <a:pt x="140" y="123"/>
                  <a:pt x="140" y="123"/>
                </a:cubicBezTo>
                <a:cubicBezTo>
                  <a:pt x="140" y="123"/>
                  <a:pt x="140" y="123"/>
                  <a:pt x="140" y="123"/>
                </a:cubicBezTo>
                <a:cubicBezTo>
                  <a:pt x="139" y="123"/>
                  <a:pt x="139" y="123"/>
                  <a:pt x="139" y="123"/>
                </a:cubicBezTo>
                <a:cubicBezTo>
                  <a:pt x="139" y="123"/>
                  <a:pt x="139" y="123"/>
                  <a:pt x="139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37" y="123"/>
                  <a:pt x="137" y="123"/>
                  <a:pt x="137" y="123"/>
                </a:cubicBezTo>
                <a:cubicBezTo>
                  <a:pt x="137" y="123"/>
                  <a:pt x="137" y="123"/>
                  <a:pt x="137" y="123"/>
                </a:cubicBezTo>
                <a:cubicBezTo>
                  <a:pt x="136" y="123"/>
                  <a:pt x="136" y="123"/>
                  <a:pt x="136" y="123"/>
                </a:cubicBezTo>
                <a:cubicBezTo>
                  <a:pt x="136" y="123"/>
                  <a:pt x="136" y="123"/>
                  <a:pt x="136" y="123"/>
                </a:cubicBezTo>
                <a:cubicBezTo>
                  <a:pt x="135" y="123"/>
                  <a:pt x="135" y="123"/>
                  <a:pt x="135" y="123"/>
                </a:cubicBezTo>
                <a:cubicBezTo>
                  <a:pt x="134" y="122"/>
                  <a:pt x="134" y="122"/>
                  <a:pt x="134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32" y="122"/>
                  <a:pt x="132" y="122"/>
                  <a:pt x="132" y="122"/>
                </a:cubicBezTo>
                <a:cubicBezTo>
                  <a:pt x="131" y="122"/>
                  <a:pt x="131" y="122"/>
                  <a:pt x="131" y="122"/>
                </a:cubicBezTo>
                <a:cubicBezTo>
                  <a:pt x="130" y="122"/>
                  <a:pt x="130" y="122"/>
                  <a:pt x="130" y="122"/>
                </a:cubicBezTo>
                <a:cubicBezTo>
                  <a:pt x="129" y="122"/>
                  <a:pt x="129" y="122"/>
                  <a:pt x="129" y="122"/>
                </a:cubicBezTo>
                <a:cubicBezTo>
                  <a:pt x="129" y="122"/>
                  <a:pt x="129" y="122"/>
                  <a:pt x="129" y="122"/>
                </a:cubicBezTo>
                <a:cubicBezTo>
                  <a:pt x="129" y="122"/>
                  <a:pt x="129" y="122"/>
                  <a:pt x="129" y="122"/>
                </a:cubicBezTo>
                <a:cubicBezTo>
                  <a:pt x="128" y="103"/>
                  <a:pt x="127" y="84"/>
                  <a:pt x="125" y="65"/>
                </a:cubicBezTo>
                <a:cubicBezTo>
                  <a:pt x="125" y="64"/>
                  <a:pt x="125" y="64"/>
                  <a:pt x="125" y="63"/>
                </a:cubicBezTo>
                <a:cubicBezTo>
                  <a:pt x="125" y="62"/>
                  <a:pt x="124" y="61"/>
                  <a:pt x="124" y="61"/>
                </a:cubicBezTo>
                <a:cubicBezTo>
                  <a:pt x="123" y="60"/>
                  <a:pt x="123" y="59"/>
                  <a:pt x="122" y="58"/>
                </a:cubicBezTo>
                <a:cubicBezTo>
                  <a:pt x="121" y="58"/>
                  <a:pt x="121" y="57"/>
                  <a:pt x="120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8" y="55"/>
                  <a:pt x="118" y="55"/>
                  <a:pt x="118" y="55"/>
                </a:cubicBezTo>
                <a:cubicBezTo>
                  <a:pt x="118" y="55"/>
                  <a:pt x="118" y="55"/>
                  <a:pt x="118" y="55"/>
                </a:cubicBezTo>
                <a:cubicBezTo>
                  <a:pt x="118" y="55"/>
                  <a:pt x="118" y="55"/>
                  <a:pt x="118" y="55"/>
                </a:cubicBezTo>
                <a:cubicBezTo>
                  <a:pt x="118" y="55"/>
                  <a:pt x="117" y="55"/>
                  <a:pt x="117" y="55"/>
                </a:cubicBezTo>
                <a:cubicBezTo>
                  <a:pt x="117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3" y="54"/>
                  <a:pt x="113" y="54"/>
                  <a:pt x="113" y="54"/>
                </a:cubicBezTo>
                <a:cubicBezTo>
                  <a:pt x="113" y="54"/>
                  <a:pt x="113" y="54"/>
                  <a:pt x="113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09" y="53"/>
                  <a:pt x="109" y="53"/>
                  <a:pt x="109" y="53"/>
                </a:cubicBezTo>
                <a:cubicBezTo>
                  <a:pt x="109" y="53"/>
                  <a:pt x="109" y="53"/>
                  <a:pt x="109" y="53"/>
                </a:cubicBezTo>
                <a:cubicBezTo>
                  <a:pt x="109" y="53"/>
                  <a:pt x="109" y="53"/>
                  <a:pt x="109" y="53"/>
                </a:cubicBezTo>
                <a:cubicBezTo>
                  <a:pt x="109" y="53"/>
                  <a:pt x="109" y="53"/>
                  <a:pt x="109" y="53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105" y="53"/>
                  <a:pt x="105" y="53"/>
                  <a:pt x="105" y="53"/>
                </a:cubicBezTo>
                <a:cubicBezTo>
                  <a:pt x="105" y="53"/>
                  <a:pt x="105" y="53"/>
                  <a:pt x="105" y="53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2" y="53"/>
                  <a:pt x="102" y="53"/>
                  <a:pt x="102" y="53"/>
                </a:cubicBezTo>
                <a:cubicBezTo>
                  <a:pt x="102" y="53"/>
                  <a:pt x="102" y="53"/>
                  <a:pt x="102" y="53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00" y="53"/>
                  <a:pt x="100" y="53"/>
                  <a:pt x="100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97" y="53"/>
                  <a:pt x="97" y="53"/>
                  <a:pt x="97" y="53"/>
                </a:cubicBezTo>
                <a:cubicBezTo>
                  <a:pt x="96" y="53"/>
                  <a:pt x="96" y="53"/>
                  <a:pt x="96" y="53"/>
                </a:cubicBezTo>
                <a:cubicBezTo>
                  <a:pt x="95" y="53"/>
                  <a:pt x="95" y="53"/>
                  <a:pt x="95" y="53"/>
                </a:cubicBezTo>
                <a:cubicBezTo>
                  <a:pt x="95" y="53"/>
                  <a:pt x="95" y="53"/>
                  <a:pt x="95" y="53"/>
                </a:cubicBezTo>
                <a:cubicBezTo>
                  <a:pt x="95" y="53"/>
                  <a:pt x="95" y="53"/>
                  <a:pt x="95" y="53"/>
                </a:cubicBezTo>
                <a:cubicBezTo>
                  <a:pt x="94" y="53"/>
                  <a:pt x="94" y="53"/>
                  <a:pt x="94" y="53"/>
                </a:cubicBezTo>
                <a:cubicBezTo>
                  <a:pt x="93" y="53"/>
                  <a:pt x="93" y="53"/>
                  <a:pt x="93" y="53"/>
                </a:cubicBezTo>
                <a:cubicBezTo>
                  <a:pt x="92" y="53"/>
                  <a:pt x="92" y="53"/>
                  <a:pt x="92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89" y="53"/>
                  <a:pt x="89" y="53"/>
                  <a:pt x="89" y="53"/>
                </a:cubicBezTo>
                <a:cubicBezTo>
                  <a:pt x="89" y="53"/>
                  <a:pt x="89" y="53"/>
                  <a:pt x="89" y="53"/>
                </a:cubicBezTo>
                <a:cubicBezTo>
                  <a:pt x="88" y="53"/>
                  <a:pt x="88" y="53"/>
                  <a:pt x="88" y="53"/>
                </a:cubicBezTo>
                <a:cubicBezTo>
                  <a:pt x="87" y="53"/>
                  <a:pt x="87" y="53"/>
                  <a:pt x="87" y="53"/>
                </a:cubicBezTo>
                <a:cubicBezTo>
                  <a:pt x="87" y="53"/>
                  <a:pt x="86" y="53"/>
                  <a:pt x="86" y="53"/>
                </a:cubicBezTo>
                <a:cubicBezTo>
                  <a:pt x="85" y="53"/>
                  <a:pt x="84" y="53"/>
                  <a:pt x="84" y="53"/>
                </a:cubicBezTo>
                <a:cubicBezTo>
                  <a:pt x="83" y="53"/>
                  <a:pt x="82" y="53"/>
                  <a:pt x="82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79" y="53"/>
                  <a:pt x="78" y="53"/>
                  <a:pt x="76" y="53"/>
                </a:cubicBezTo>
                <a:cubicBezTo>
                  <a:pt x="75" y="53"/>
                  <a:pt x="74" y="53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72" y="54"/>
                  <a:pt x="72" y="54"/>
                  <a:pt x="72" y="54"/>
                </a:cubicBezTo>
                <a:cubicBezTo>
                  <a:pt x="71" y="54"/>
                  <a:pt x="70" y="54"/>
                  <a:pt x="69" y="54"/>
                </a:cubicBezTo>
                <a:cubicBezTo>
                  <a:pt x="68" y="54"/>
                  <a:pt x="67" y="54"/>
                  <a:pt x="66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3" y="54"/>
                  <a:pt x="62" y="54"/>
                  <a:pt x="62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0" y="54"/>
                  <a:pt x="59" y="54"/>
                  <a:pt x="58" y="54"/>
                </a:cubicBezTo>
                <a:cubicBezTo>
                  <a:pt x="57" y="54"/>
                  <a:pt x="56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4" y="55"/>
                  <a:pt x="53" y="55"/>
                  <a:pt x="52" y="55"/>
                </a:cubicBezTo>
                <a:cubicBezTo>
                  <a:pt x="51" y="55"/>
                  <a:pt x="50" y="55"/>
                  <a:pt x="49" y="55"/>
                </a:cubicBezTo>
                <a:cubicBezTo>
                  <a:pt x="48" y="55"/>
                  <a:pt x="47" y="55"/>
                  <a:pt x="46" y="55"/>
                </a:cubicBezTo>
                <a:cubicBezTo>
                  <a:pt x="43" y="55"/>
                  <a:pt x="40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6" y="55"/>
                  <a:pt x="35" y="55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3" y="54"/>
                  <a:pt x="32" y="54"/>
                  <a:pt x="3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29" y="54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3"/>
                  <a:pt x="2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4" y="52"/>
                  <a:pt x="24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2"/>
                  <a:pt x="22" y="51"/>
                  <a:pt x="22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3" y="75"/>
                  <a:pt x="25" y="99"/>
                  <a:pt x="27" y="124"/>
                </a:cubicBezTo>
                <a:cubicBezTo>
                  <a:pt x="26" y="124"/>
                  <a:pt x="26" y="124"/>
                  <a:pt x="26" y="124"/>
                </a:cubicBezTo>
                <a:cubicBezTo>
                  <a:pt x="26" y="124"/>
                  <a:pt x="26" y="124"/>
                  <a:pt x="26" y="124"/>
                </a:cubicBezTo>
                <a:cubicBezTo>
                  <a:pt x="24" y="124"/>
                  <a:pt x="21" y="124"/>
                  <a:pt x="19" y="124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18" y="124"/>
                  <a:pt x="17" y="123"/>
                  <a:pt x="16" y="123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5" y="123"/>
                  <a:pt x="15" y="123"/>
                  <a:pt x="14" y="123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3" y="123"/>
                  <a:pt x="12" y="123"/>
                  <a:pt x="12" y="123"/>
                </a:cubicBezTo>
                <a:cubicBezTo>
                  <a:pt x="12" y="123"/>
                  <a:pt x="12" y="123"/>
                  <a:pt x="12" y="123"/>
                </a:cubicBezTo>
                <a:cubicBezTo>
                  <a:pt x="11" y="123"/>
                  <a:pt x="10" y="123"/>
                  <a:pt x="10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9" y="123"/>
                  <a:pt x="9" y="123"/>
                  <a:pt x="8" y="122"/>
                </a:cubicBezTo>
                <a:cubicBezTo>
                  <a:pt x="8" y="122"/>
                  <a:pt x="8" y="122"/>
                  <a:pt x="8" y="122"/>
                </a:cubicBezTo>
                <a:cubicBezTo>
                  <a:pt x="8" y="122"/>
                  <a:pt x="8" y="122"/>
                  <a:pt x="7" y="122"/>
                </a:cubicBezTo>
                <a:cubicBezTo>
                  <a:pt x="7" y="122"/>
                  <a:pt x="7" y="122"/>
                  <a:pt x="7" y="122"/>
                </a:cubicBezTo>
                <a:cubicBezTo>
                  <a:pt x="7" y="122"/>
                  <a:pt x="7" y="122"/>
                  <a:pt x="7" y="122"/>
                </a:cubicBezTo>
                <a:cubicBezTo>
                  <a:pt x="7" y="122"/>
                  <a:pt x="6" y="122"/>
                  <a:pt x="6" y="122"/>
                </a:cubicBezTo>
                <a:cubicBezTo>
                  <a:pt x="6" y="122"/>
                  <a:pt x="6" y="122"/>
                  <a:pt x="6" y="122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20"/>
                  <a:pt x="5" y="120"/>
                  <a:pt x="5" y="120"/>
                </a:cubicBezTo>
                <a:cubicBezTo>
                  <a:pt x="5" y="120"/>
                  <a:pt x="4" y="120"/>
                  <a:pt x="4" y="119"/>
                </a:cubicBezTo>
                <a:cubicBezTo>
                  <a:pt x="4" y="119"/>
                  <a:pt x="3" y="118"/>
                  <a:pt x="3" y="116"/>
                </a:cubicBezTo>
                <a:cubicBezTo>
                  <a:pt x="2" y="115"/>
                  <a:pt x="2" y="114"/>
                  <a:pt x="1" y="112"/>
                </a:cubicBezTo>
                <a:cubicBezTo>
                  <a:pt x="1" y="110"/>
                  <a:pt x="0" y="109"/>
                  <a:pt x="0" y="106"/>
                </a:cubicBezTo>
                <a:cubicBezTo>
                  <a:pt x="3" y="145"/>
                  <a:pt x="6" y="184"/>
                  <a:pt x="9" y="223"/>
                </a:cubicBezTo>
                <a:cubicBezTo>
                  <a:pt x="9" y="225"/>
                  <a:pt x="10" y="227"/>
                  <a:pt x="10" y="229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Freeform 7"/>
          <p:cNvSpPr>
            <a:spLocks/>
          </p:cNvSpPr>
          <p:nvPr/>
        </p:nvSpPr>
        <p:spPr bwMode="auto">
          <a:xfrm flipH="1">
            <a:off x="6375400" y="2055813"/>
            <a:ext cx="1066800" cy="628650"/>
          </a:xfrm>
          <a:custGeom>
            <a:avLst/>
            <a:gdLst>
              <a:gd name="T0" fmla="*/ 989860 w 721"/>
              <a:gd name="T1" fmla="*/ 539690 h 424"/>
              <a:gd name="T2" fmla="*/ 1000217 w 721"/>
              <a:gd name="T3" fmla="*/ 535242 h 424"/>
              <a:gd name="T4" fmla="*/ 1009095 w 721"/>
              <a:gd name="T5" fmla="*/ 527829 h 424"/>
              <a:gd name="T6" fmla="*/ 1013534 w 721"/>
              <a:gd name="T7" fmla="*/ 515967 h 424"/>
              <a:gd name="T8" fmla="*/ 969146 w 721"/>
              <a:gd name="T9" fmla="*/ 363253 h 424"/>
              <a:gd name="T10" fmla="*/ 1012054 w 721"/>
              <a:gd name="T11" fmla="*/ 311360 h 424"/>
              <a:gd name="T12" fmla="*/ 1031289 w 721"/>
              <a:gd name="T13" fmla="*/ 309877 h 424"/>
              <a:gd name="T14" fmla="*/ 1044606 w 721"/>
              <a:gd name="T15" fmla="*/ 306912 h 424"/>
              <a:gd name="T16" fmla="*/ 1050524 w 721"/>
              <a:gd name="T17" fmla="*/ 303946 h 424"/>
              <a:gd name="T18" fmla="*/ 1057922 w 721"/>
              <a:gd name="T19" fmla="*/ 286154 h 424"/>
              <a:gd name="T20" fmla="*/ 1059402 w 721"/>
              <a:gd name="T21" fmla="*/ 200160 h 424"/>
              <a:gd name="T22" fmla="*/ 1065320 w 721"/>
              <a:gd name="T23" fmla="*/ 191264 h 424"/>
              <a:gd name="T24" fmla="*/ 1052004 w 721"/>
              <a:gd name="T25" fmla="*/ 42997 h 424"/>
              <a:gd name="T26" fmla="*/ 992819 w 721"/>
              <a:gd name="T27" fmla="*/ 59307 h 424"/>
              <a:gd name="T28" fmla="*/ 918839 w 721"/>
              <a:gd name="T29" fmla="*/ 63755 h 424"/>
              <a:gd name="T30" fmla="*/ 895165 w 721"/>
              <a:gd name="T31" fmla="*/ 68203 h 424"/>
              <a:gd name="T32" fmla="*/ 881849 w 721"/>
              <a:gd name="T33" fmla="*/ 74133 h 424"/>
              <a:gd name="T34" fmla="*/ 871491 w 721"/>
              <a:gd name="T35" fmla="*/ 80064 h 424"/>
              <a:gd name="T36" fmla="*/ 867052 w 721"/>
              <a:gd name="T37" fmla="*/ 88960 h 424"/>
              <a:gd name="T38" fmla="*/ 847817 w 721"/>
              <a:gd name="T39" fmla="*/ 149749 h 424"/>
              <a:gd name="T40" fmla="*/ 834501 w 721"/>
              <a:gd name="T41" fmla="*/ 0 h 424"/>
              <a:gd name="T42" fmla="*/ 801950 w 721"/>
              <a:gd name="T43" fmla="*/ 16309 h 424"/>
              <a:gd name="T44" fmla="*/ 798990 w 721"/>
              <a:gd name="T45" fmla="*/ 17792 h 424"/>
              <a:gd name="T46" fmla="*/ 704295 w 721"/>
              <a:gd name="T47" fmla="*/ 154197 h 424"/>
              <a:gd name="T48" fmla="*/ 313678 w 721"/>
              <a:gd name="T49" fmla="*/ 160128 h 424"/>
              <a:gd name="T50" fmla="*/ 301841 w 721"/>
              <a:gd name="T51" fmla="*/ 314325 h 424"/>
              <a:gd name="T52" fmla="*/ 310718 w 721"/>
              <a:gd name="T53" fmla="*/ 317290 h 424"/>
              <a:gd name="T54" fmla="*/ 324035 w 721"/>
              <a:gd name="T55" fmla="*/ 318773 h 424"/>
              <a:gd name="T56" fmla="*/ 359546 w 721"/>
              <a:gd name="T57" fmla="*/ 318773 h 424"/>
              <a:gd name="T58" fmla="*/ 452761 w 721"/>
              <a:gd name="T59" fmla="*/ 395872 h 424"/>
              <a:gd name="T60" fmla="*/ 436485 w 721"/>
              <a:gd name="T61" fmla="*/ 388458 h 424"/>
              <a:gd name="T62" fmla="*/ 421689 w 721"/>
              <a:gd name="T63" fmla="*/ 386976 h 424"/>
              <a:gd name="T64" fmla="*/ 396536 w 721"/>
              <a:gd name="T65" fmla="*/ 385493 h 424"/>
              <a:gd name="T66" fmla="*/ 365464 w 721"/>
              <a:gd name="T67" fmla="*/ 386976 h 424"/>
              <a:gd name="T68" fmla="*/ 331433 w 721"/>
              <a:gd name="T69" fmla="*/ 389941 h 424"/>
              <a:gd name="T70" fmla="*/ 310718 w 721"/>
              <a:gd name="T71" fmla="*/ 397354 h 424"/>
              <a:gd name="T72" fmla="*/ 295922 w 721"/>
              <a:gd name="T73" fmla="*/ 403285 h 424"/>
              <a:gd name="T74" fmla="*/ 287045 w 721"/>
              <a:gd name="T75" fmla="*/ 410698 h 424"/>
              <a:gd name="T76" fmla="*/ 269289 w 721"/>
              <a:gd name="T77" fmla="*/ 428490 h 424"/>
              <a:gd name="T78" fmla="*/ 204186 w 721"/>
              <a:gd name="T79" fmla="*/ 440352 h 424"/>
              <a:gd name="T80" fmla="*/ 35511 w 721"/>
              <a:gd name="T81" fmla="*/ 607893 h 424"/>
              <a:gd name="T82" fmla="*/ 214544 w 721"/>
              <a:gd name="T83" fmla="*/ 622719 h 424"/>
              <a:gd name="T84" fmla="*/ 238217 w 721"/>
              <a:gd name="T85" fmla="*/ 624202 h 424"/>
              <a:gd name="T86" fmla="*/ 248575 w 721"/>
              <a:gd name="T87" fmla="*/ 622719 h 424"/>
              <a:gd name="T88" fmla="*/ 270769 w 721"/>
              <a:gd name="T89" fmla="*/ 619754 h 424"/>
              <a:gd name="T90" fmla="*/ 285565 w 721"/>
              <a:gd name="T91" fmla="*/ 613823 h 424"/>
              <a:gd name="T92" fmla="*/ 300361 w 721"/>
              <a:gd name="T93" fmla="*/ 606410 h 424"/>
              <a:gd name="T94" fmla="*/ 306280 w 721"/>
              <a:gd name="T95" fmla="*/ 598997 h 424"/>
              <a:gd name="T96" fmla="*/ 361025 w 721"/>
              <a:gd name="T97" fmla="*/ 569343 h 424"/>
              <a:gd name="T98" fmla="*/ 435006 w 721"/>
              <a:gd name="T99" fmla="*/ 624202 h 424"/>
              <a:gd name="T100" fmla="*/ 446843 w 721"/>
              <a:gd name="T101" fmla="*/ 628650 h 424"/>
              <a:gd name="T102" fmla="*/ 457200 w 721"/>
              <a:gd name="T103" fmla="*/ 628650 h 424"/>
              <a:gd name="T104" fmla="*/ 520823 w 721"/>
              <a:gd name="T105" fmla="*/ 628650 h 424"/>
              <a:gd name="T106" fmla="*/ 661386 w 721"/>
              <a:gd name="T107" fmla="*/ 625685 h 424"/>
              <a:gd name="T108" fmla="*/ 707254 w 721"/>
              <a:gd name="T109" fmla="*/ 622719 h 424"/>
              <a:gd name="T110" fmla="*/ 725010 w 721"/>
              <a:gd name="T111" fmla="*/ 618271 h 424"/>
              <a:gd name="T112" fmla="*/ 729449 w 721"/>
              <a:gd name="T113" fmla="*/ 616789 h 424"/>
              <a:gd name="T114" fmla="*/ 730928 w 721"/>
              <a:gd name="T115" fmla="*/ 615306 h 424"/>
              <a:gd name="T116" fmla="*/ 730928 w 721"/>
              <a:gd name="T117" fmla="*/ 613823 h 424"/>
              <a:gd name="T118" fmla="*/ 776796 w 721"/>
              <a:gd name="T119" fmla="*/ 557482 h 424"/>
              <a:gd name="T120" fmla="*/ 886287 w 721"/>
              <a:gd name="T121" fmla="*/ 553034 h 424"/>
              <a:gd name="T122" fmla="*/ 904043 w 721"/>
              <a:gd name="T123" fmla="*/ 554517 h 424"/>
              <a:gd name="T124" fmla="*/ 920318 w 721"/>
              <a:gd name="T125" fmla="*/ 554517 h 42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21" h="424">
                <a:moveTo>
                  <a:pt x="654" y="368"/>
                </a:moveTo>
                <a:cubicBezTo>
                  <a:pt x="655" y="368"/>
                  <a:pt x="655" y="368"/>
                  <a:pt x="655" y="368"/>
                </a:cubicBezTo>
                <a:cubicBezTo>
                  <a:pt x="655" y="368"/>
                  <a:pt x="656" y="368"/>
                  <a:pt x="656" y="368"/>
                </a:cubicBezTo>
                <a:cubicBezTo>
                  <a:pt x="656" y="368"/>
                  <a:pt x="657" y="368"/>
                  <a:pt x="657" y="368"/>
                </a:cubicBezTo>
                <a:cubicBezTo>
                  <a:pt x="658" y="368"/>
                  <a:pt x="658" y="368"/>
                  <a:pt x="658" y="367"/>
                </a:cubicBezTo>
                <a:cubicBezTo>
                  <a:pt x="659" y="367"/>
                  <a:pt x="659" y="367"/>
                  <a:pt x="660" y="367"/>
                </a:cubicBezTo>
                <a:cubicBezTo>
                  <a:pt x="660" y="367"/>
                  <a:pt x="660" y="367"/>
                  <a:pt x="661" y="367"/>
                </a:cubicBezTo>
                <a:cubicBezTo>
                  <a:pt x="661" y="367"/>
                  <a:pt x="661" y="367"/>
                  <a:pt x="662" y="367"/>
                </a:cubicBezTo>
                <a:cubicBezTo>
                  <a:pt x="663" y="366"/>
                  <a:pt x="663" y="366"/>
                  <a:pt x="663" y="366"/>
                </a:cubicBezTo>
                <a:cubicBezTo>
                  <a:pt x="663" y="366"/>
                  <a:pt x="663" y="366"/>
                  <a:pt x="663" y="366"/>
                </a:cubicBezTo>
                <a:cubicBezTo>
                  <a:pt x="663" y="366"/>
                  <a:pt x="663" y="366"/>
                  <a:pt x="663" y="366"/>
                </a:cubicBezTo>
                <a:cubicBezTo>
                  <a:pt x="664" y="366"/>
                  <a:pt x="664" y="366"/>
                  <a:pt x="664" y="366"/>
                </a:cubicBezTo>
                <a:cubicBezTo>
                  <a:pt x="665" y="366"/>
                  <a:pt x="665" y="366"/>
                  <a:pt x="665" y="366"/>
                </a:cubicBezTo>
                <a:cubicBezTo>
                  <a:pt x="666" y="365"/>
                  <a:pt x="666" y="365"/>
                  <a:pt x="666" y="365"/>
                </a:cubicBezTo>
                <a:cubicBezTo>
                  <a:pt x="666" y="365"/>
                  <a:pt x="666" y="365"/>
                  <a:pt x="666" y="365"/>
                </a:cubicBezTo>
                <a:cubicBezTo>
                  <a:pt x="666" y="365"/>
                  <a:pt x="666" y="365"/>
                  <a:pt x="666" y="365"/>
                </a:cubicBezTo>
                <a:cubicBezTo>
                  <a:pt x="666" y="365"/>
                  <a:pt x="666" y="365"/>
                  <a:pt x="666" y="365"/>
                </a:cubicBezTo>
                <a:cubicBezTo>
                  <a:pt x="667" y="365"/>
                  <a:pt x="667" y="365"/>
                  <a:pt x="667" y="365"/>
                </a:cubicBezTo>
                <a:cubicBezTo>
                  <a:pt x="668" y="365"/>
                  <a:pt x="668" y="365"/>
                  <a:pt x="668" y="365"/>
                </a:cubicBezTo>
                <a:cubicBezTo>
                  <a:pt x="668" y="364"/>
                  <a:pt x="668" y="364"/>
                  <a:pt x="668" y="364"/>
                </a:cubicBezTo>
                <a:cubicBezTo>
                  <a:pt x="669" y="364"/>
                  <a:pt x="669" y="364"/>
                  <a:pt x="669" y="364"/>
                </a:cubicBezTo>
                <a:cubicBezTo>
                  <a:pt x="669" y="364"/>
                  <a:pt x="669" y="364"/>
                  <a:pt x="669" y="364"/>
                </a:cubicBezTo>
                <a:cubicBezTo>
                  <a:pt x="669" y="364"/>
                  <a:pt x="669" y="364"/>
                  <a:pt x="669" y="364"/>
                </a:cubicBezTo>
                <a:cubicBezTo>
                  <a:pt x="670" y="364"/>
                  <a:pt x="670" y="364"/>
                  <a:pt x="670" y="364"/>
                </a:cubicBezTo>
                <a:cubicBezTo>
                  <a:pt x="670" y="364"/>
                  <a:pt x="670" y="364"/>
                  <a:pt x="670" y="364"/>
                </a:cubicBezTo>
                <a:cubicBezTo>
                  <a:pt x="671" y="363"/>
                  <a:pt x="671" y="363"/>
                  <a:pt x="671" y="363"/>
                </a:cubicBezTo>
                <a:cubicBezTo>
                  <a:pt x="671" y="363"/>
                  <a:pt x="671" y="363"/>
                  <a:pt x="671" y="363"/>
                </a:cubicBezTo>
                <a:cubicBezTo>
                  <a:pt x="672" y="363"/>
                  <a:pt x="672" y="363"/>
                  <a:pt x="672" y="363"/>
                </a:cubicBezTo>
                <a:cubicBezTo>
                  <a:pt x="672" y="363"/>
                  <a:pt x="672" y="363"/>
                  <a:pt x="672" y="363"/>
                </a:cubicBezTo>
                <a:cubicBezTo>
                  <a:pt x="672" y="363"/>
                  <a:pt x="672" y="363"/>
                  <a:pt x="672" y="363"/>
                </a:cubicBezTo>
                <a:cubicBezTo>
                  <a:pt x="672" y="363"/>
                  <a:pt x="672" y="363"/>
                  <a:pt x="672" y="363"/>
                </a:cubicBezTo>
                <a:cubicBezTo>
                  <a:pt x="672" y="363"/>
                  <a:pt x="672" y="363"/>
                  <a:pt x="672" y="363"/>
                </a:cubicBezTo>
                <a:cubicBezTo>
                  <a:pt x="673" y="362"/>
                  <a:pt x="673" y="362"/>
                  <a:pt x="673" y="362"/>
                </a:cubicBezTo>
                <a:cubicBezTo>
                  <a:pt x="673" y="362"/>
                  <a:pt x="673" y="362"/>
                  <a:pt x="673" y="362"/>
                </a:cubicBezTo>
                <a:cubicBezTo>
                  <a:pt x="674" y="362"/>
                  <a:pt x="674" y="362"/>
                  <a:pt x="674" y="362"/>
                </a:cubicBezTo>
                <a:cubicBezTo>
                  <a:pt x="674" y="362"/>
                  <a:pt x="674" y="362"/>
                  <a:pt x="674" y="362"/>
                </a:cubicBezTo>
                <a:cubicBezTo>
                  <a:pt x="674" y="362"/>
                  <a:pt x="674" y="362"/>
                  <a:pt x="674" y="362"/>
                </a:cubicBezTo>
                <a:cubicBezTo>
                  <a:pt x="674" y="362"/>
                  <a:pt x="674" y="362"/>
                  <a:pt x="674" y="362"/>
                </a:cubicBezTo>
                <a:cubicBezTo>
                  <a:pt x="675" y="361"/>
                  <a:pt x="675" y="361"/>
                  <a:pt x="675" y="361"/>
                </a:cubicBezTo>
                <a:cubicBezTo>
                  <a:pt x="675" y="361"/>
                  <a:pt x="675" y="361"/>
                  <a:pt x="675" y="361"/>
                </a:cubicBezTo>
                <a:cubicBezTo>
                  <a:pt x="676" y="361"/>
                  <a:pt x="676" y="361"/>
                  <a:pt x="676" y="361"/>
                </a:cubicBezTo>
                <a:cubicBezTo>
                  <a:pt x="676" y="361"/>
                  <a:pt x="676" y="361"/>
                  <a:pt x="676" y="361"/>
                </a:cubicBezTo>
                <a:cubicBezTo>
                  <a:pt x="676" y="361"/>
                  <a:pt x="676" y="361"/>
                  <a:pt x="676" y="361"/>
                </a:cubicBezTo>
                <a:cubicBezTo>
                  <a:pt x="676" y="361"/>
                  <a:pt x="676" y="361"/>
                  <a:pt x="676" y="361"/>
                </a:cubicBezTo>
                <a:cubicBezTo>
                  <a:pt x="677" y="360"/>
                  <a:pt x="677" y="360"/>
                  <a:pt x="677" y="360"/>
                </a:cubicBezTo>
                <a:cubicBezTo>
                  <a:pt x="677" y="360"/>
                  <a:pt x="677" y="360"/>
                  <a:pt x="677" y="360"/>
                </a:cubicBezTo>
                <a:cubicBezTo>
                  <a:pt x="677" y="360"/>
                  <a:pt x="677" y="360"/>
                  <a:pt x="677" y="360"/>
                </a:cubicBezTo>
                <a:cubicBezTo>
                  <a:pt x="678" y="359"/>
                  <a:pt x="678" y="359"/>
                  <a:pt x="678" y="359"/>
                </a:cubicBezTo>
                <a:cubicBezTo>
                  <a:pt x="678" y="359"/>
                  <a:pt x="678" y="359"/>
                  <a:pt x="678" y="359"/>
                </a:cubicBezTo>
                <a:cubicBezTo>
                  <a:pt x="678" y="359"/>
                  <a:pt x="678" y="359"/>
                  <a:pt x="678" y="359"/>
                </a:cubicBezTo>
                <a:cubicBezTo>
                  <a:pt x="678" y="359"/>
                  <a:pt x="678" y="359"/>
                  <a:pt x="678" y="359"/>
                </a:cubicBezTo>
                <a:cubicBezTo>
                  <a:pt x="679" y="359"/>
                  <a:pt x="679" y="359"/>
                  <a:pt x="679" y="359"/>
                </a:cubicBezTo>
                <a:cubicBezTo>
                  <a:pt x="679" y="359"/>
                  <a:pt x="679" y="359"/>
                  <a:pt x="679" y="359"/>
                </a:cubicBezTo>
                <a:cubicBezTo>
                  <a:pt x="679" y="358"/>
                  <a:pt x="679" y="358"/>
                  <a:pt x="679" y="358"/>
                </a:cubicBezTo>
                <a:cubicBezTo>
                  <a:pt x="680" y="358"/>
                  <a:pt x="680" y="358"/>
                  <a:pt x="680" y="358"/>
                </a:cubicBezTo>
                <a:cubicBezTo>
                  <a:pt x="680" y="358"/>
                  <a:pt x="680" y="358"/>
                  <a:pt x="680" y="358"/>
                </a:cubicBezTo>
                <a:cubicBezTo>
                  <a:pt x="680" y="358"/>
                  <a:pt x="680" y="358"/>
                  <a:pt x="680" y="358"/>
                </a:cubicBezTo>
                <a:cubicBezTo>
                  <a:pt x="680" y="358"/>
                  <a:pt x="680" y="358"/>
                  <a:pt x="680" y="358"/>
                </a:cubicBezTo>
                <a:cubicBezTo>
                  <a:pt x="680" y="358"/>
                  <a:pt x="680" y="358"/>
                  <a:pt x="680" y="358"/>
                </a:cubicBezTo>
                <a:cubicBezTo>
                  <a:pt x="681" y="357"/>
                  <a:pt x="681" y="357"/>
                  <a:pt x="681" y="357"/>
                </a:cubicBezTo>
                <a:cubicBezTo>
                  <a:pt x="681" y="357"/>
                  <a:pt x="681" y="357"/>
                  <a:pt x="681" y="357"/>
                </a:cubicBezTo>
                <a:cubicBezTo>
                  <a:pt x="681" y="357"/>
                  <a:pt x="681" y="357"/>
                  <a:pt x="681" y="357"/>
                </a:cubicBezTo>
                <a:cubicBezTo>
                  <a:pt x="681" y="357"/>
                  <a:pt x="681" y="357"/>
                  <a:pt x="681" y="357"/>
                </a:cubicBezTo>
                <a:cubicBezTo>
                  <a:pt x="681" y="357"/>
                  <a:pt x="681" y="357"/>
                  <a:pt x="681" y="357"/>
                </a:cubicBezTo>
                <a:cubicBezTo>
                  <a:pt x="682" y="356"/>
                  <a:pt x="682" y="356"/>
                  <a:pt x="682" y="356"/>
                </a:cubicBezTo>
                <a:cubicBezTo>
                  <a:pt x="682" y="356"/>
                  <a:pt x="682" y="356"/>
                  <a:pt x="682" y="356"/>
                </a:cubicBezTo>
                <a:cubicBezTo>
                  <a:pt x="682" y="355"/>
                  <a:pt x="682" y="355"/>
                  <a:pt x="682" y="355"/>
                </a:cubicBezTo>
                <a:cubicBezTo>
                  <a:pt x="682" y="355"/>
                  <a:pt x="682" y="355"/>
                  <a:pt x="682" y="355"/>
                </a:cubicBezTo>
                <a:cubicBezTo>
                  <a:pt x="682" y="355"/>
                  <a:pt x="682" y="355"/>
                  <a:pt x="682" y="355"/>
                </a:cubicBezTo>
                <a:cubicBezTo>
                  <a:pt x="683" y="355"/>
                  <a:pt x="683" y="355"/>
                  <a:pt x="683" y="355"/>
                </a:cubicBezTo>
                <a:cubicBezTo>
                  <a:pt x="683" y="355"/>
                  <a:pt x="683" y="355"/>
                  <a:pt x="683" y="355"/>
                </a:cubicBezTo>
                <a:cubicBezTo>
                  <a:pt x="683" y="354"/>
                  <a:pt x="683" y="354"/>
                  <a:pt x="683" y="354"/>
                </a:cubicBezTo>
                <a:cubicBezTo>
                  <a:pt x="683" y="354"/>
                  <a:pt x="683" y="354"/>
                  <a:pt x="683" y="354"/>
                </a:cubicBezTo>
                <a:cubicBezTo>
                  <a:pt x="684" y="353"/>
                  <a:pt x="684" y="353"/>
                  <a:pt x="684" y="353"/>
                </a:cubicBezTo>
                <a:cubicBezTo>
                  <a:pt x="684" y="353"/>
                  <a:pt x="684" y="353"/>
                  <a:pt x="684" y="353"/>
                </a:cubicBezTo>
                <a:cubicBezTo>
                  <a:pt x="684" y="353"/>
                  <a:pt x="684" y="353"/>
                  <a:pt x="684" y="353"/>
                </a:cubicBezTo>
                <a:cubicBezTo>
                  <a:pt x="684" y="353"/>
                  <a:pt x="684" y="353"/>
                  <a:pt x="684" y="353"/>
                </a:cubicBezTo>
                <a:cubicBezTo>
                  <a:pt x="684" y="352"/>
                  <a:pt x="684" y="352"/>
                  <a:pt x="684" y="352"/>
                </a:cubicBezTo>
                <a:cubicBezTo>
                  <a:pt x="684" y="352"/>
                  <a:pt x="684" y="352"/>
                  <a:pt x="684" y="352"/>
                </a:cubicBezTo>
                <a:cubicBezTo>
                  <a:pt x="685" y="351"/>
                  <a:pt x="685" y="351"/>
                  <a:pt x="685" y="351"/>
                </a:cubicBezTo>
                <a:cubicBezTo>
                  <a:pt x="685" y="351"/>
                  <a:pt x="685" y="351"/>
                  <a:pt x="685" y="351"/>
                </a:cubicBezTo>
                <a:cubicBezTo>
                  <a:pt x="685" y="350"/>
                  <a:pt x="685" y="350"/>
                  <a:pt x="685" y="350"/>
                </a:cubicBezTo>
                <a:cubicBezTo>
                  <a:pt x="685" y="350"/>
                  <a:pt x="685" y="350"/>
                  <a:pt x="685" y="350"/>
                </a:cubicBezTo>
                <a:cubicBezTo>
                  <a:pt x="685" y="349"/>
                  <a:pt x="685" y="349"/>
                  <a:pt x="685" y="349"/>
                </a:cubicBezTo>
                <a:cubicBezTo>
                  <a:pt x="685" y="348"/>
                  <a:pt x="685" y="348"/>
                  <a:pt x="685" y="348"/>
                </a:cubicBezTo>
                <a:cubicBezTo>
                  <a:pt x="685" y="348"/>
                  <a:pt x="685" y="348"/>
                  <a:pt x="685" y="348"/>
                </a:cubicBezTo>
                <a:cubicBezTo>
                  <a:pt x="685" y="348"/>
                  <a:pt x="685" y="348"/>
                  <a:pt x="685" y="348"/>
                </a:cubicBezTo>
                <a:cubicBezTo>
                  <a:pt x="685" y="348"/>
                  <a:pt x="685" y="348"/>
                  <a:pt x="685" y="348"/>
                </a:cubicBezTo>
                <a:cubicBezTo>
                  <a:pt x="685" y="348"/>
                  <a:pt x="685" y="348"/>
                  <a:pt x="685" y="348"/>
                </a:cubicBezTo>
                <a:cubicBezTo>
                  <a:pt x="685" y="348"/>
                  <a:pt x="685" y="348"/>
                  <a:pt x="685" y="348"/>
                </a:cubicBezTo>
                <a:cubicBezTo>
                  <a:pt x="683" y="321"/>
                  <a:pt x="683" y="321"/>
                  <a:pt x="683" y="321"/>
                </a:cubicBezTo>
                <a:cubicBezTo>
                  <a:pt x="674" y="228"/>
                  <a:pt x="674" y="228"/>
                  <a:pt x="674" y="228"/>
                </a:cubicBezTo>
                <a:cubicBezTo>
                  <a:pt x="675" y="230"/>
                  <a:pt x="674" y="232"/>
                  <a:pt x="673" y="233"/>
                </a:cubicBezTo>
                <a:cubicBezTo>
                  <a:pt x="673" y="233"/>
                  <a:pt x="673" y="233"/>
                  <a:pt x="673" y="233"/>
                </a:cubicBezTo>
                <a:cubicBezTo>
                  <a:pt x="673" y="234"/>
                  <a:pt x="673" y="234"/>
                  <a:pt x="673" y="234"/>
                </a:cubicBezTo>
                <a:cubicBezTo>
                  <a:pt x="673" y="234"/>
                  <a:pt x="673" y="234"/>
                  <a:pt x="673" y="234"/>
                </a:cubicBezTo>
                <a:cubicBezTo>
                  <a:pt x="672" y="235"/>
                  <a:pt x="672" y="235"/>
                  <a:pt x="672" y="236"/>
                </a:cubicBezTo>
                <a:cubicBezTo>
                  <a:pt x="672" y="236"/>
                  <a:pt x="672" y="236"/>
                  <a:pt x="672" y="236"/>
                </a:cubicBezTo>
                <a:cubicBezTo>
                  <a:pt x="671" y="236"/>
                  <a:pt x="671" y="237"/>
                  <a:pt x="670" y="237"/>
                </a:cubicBezTo>
                <a:cubicBezTo>
                  <a:pt x="670" y="237"/>
                  <a:pt x="670" y="237"/>
                  <a:pt x="670" y="237"/>
                </a:cubicBezTo>
                <a:cubicBezTo>
                  <a:pt x="670" y="237"/>
                  <a:pt x="669" y="238"/>
                  <a:pt x="669" y="238"/>
                </a:cubicBezTo>
                <a:cubicBezTo>
                  <a:pt x="669" y="238"/>
                  <a:pt x="669" y="238"/>
                  <a:pt x="669" y="238"/>
                </a:cubicBezTo>
                <a:cubicBezTo>
                  <a:pt x="668" y="239"/>
                  <a:pt x="668" y="239"/>
                  <a:pt x="667" y="239"/>
                </a:cubicBezTo>
                <a:cubicBezTo>
                  <a:pt x="667" y="239"/>
                  <a:pt x="667" y="239"/>
                  <a:pt x="667" y="239"/>
                </a:cubicBezTo>
                <a:cubicBezTo>
                  <a:pt x="667" y="240"/>
                  <a:pt x="666" y="240"/>
                  <a:pt x="665" y="240"/>
                </a:cubicBezTo>
                <a:cubicBezTo>
                  <a:pt x="665" y="240"/>
                  <a:pt x="665" y="240"/>
                  <a:pt x="665" y="240"/>
                </a:cubicBezTo>
                <a:cubicBezTo>
                  <a:pt x="665" y="241"/>
                  <a:pt x="664" y="241"/>
                  <a:pt x="663" y="242"/>
                </a:cubicBezTo>
                <a:cubicBezTo>
                  <a:pt x="663" y="242"/>
                  <a:pt x="663" y="242"/>
                  <a:pt x="663" y="242"/>
                </a:cubicBezTo>
                <a:cubicBezTo>
                  <a:pt x="662" y="242"/>
                  <a:pt x="662" y="242"/>
                  <a:pt x="661" y="243"/>
                </a:cubicBezTo>
                <a:cubicBezTo>
                  <a:pt x="659" y="243"/>
                  <a:pt x="657" y="244"/>
                  <a:pt x="655" y="245"/>
                </a:cubicBezTo>
                <a:cubicBezTo>
                  <a:pt x="655" y="245"/>
                  <a:pt x="655" y="245"/>
                  <a:pt x="655" y="245"/>
                </a:cubicBezTo>
                <a:cubicBezTo>
                  <a:pt x="654" y="245"/>
                  <a:pt x="653" y="245"/>
                  <a:pt x="652" y="246"/>
                </a:cubicBezTo>
                <a:cubicBezTo>
                  <a:pt x="652" y="246"/>
                  <a:pt x="652" y="246"/>
                  <a:pt x="652" y="246"/>
                </a:cubicBezTo>
                <a:cubicBezTo>
                  <a:pt x="651" y="246"/>
                  <a:pt x="650" y="246"/>
                  <a:pt x="649" y="246"/>
                </a:cubicBezTo>
                <a:cubicBezTo>
                  <a:pt x="647" y="247"/>
                  <a:pt x="645" y="247"/>
                  <a:pt x="643" y="248"/>
                </a:cubicBezTo>
                <a:cubicBezTo>
                  <a:pt x="642" y="248"/>
                  <a:pt x="640" y="248"/>
                  <a:pt x="639" y="249"/>
                </a:cubicBezTo>
                <a:cubicBezTo>
                  <a:pt x="638" y="249"/>
                  <a:pt x="637" y="249"/>
                  <a:pt x="636" y="249"/>
                </a:cubicBezTo>
                <a:cubicBezTo>
                  <a:pt x="634" y="250"/>
                  <a:pt x="632" y="250"/>
                  <a:pt x="630" y="250"/>
                </a:cubicBezTo>
                <a:cubicBezTo>
                  <a:pt x="630" y="250"/>
                  <a:pt x="630" y="250"/>
                  <a:pt x="630" y="250"/>
                </a:cubicBezTo>
                <a:cubicBezTo>
                  <a:pt x="628" y="251"/>
                  <a:pt x="626" y="251"/>
                  <a:pt x="625" y="251"/>
                </a:cubicBezTo>
                <a:cubicBezTo>
                  <a:pt x="621" y="252"/>
                  <a:pt x="618" y="252"/>
                  <a:pt x="614" y="253"/>
                </a:cubicBezTo>
                <a:cubicBezTo>
                  <a:pt x="614" y="253"/>
                  <a:pt x="614" y="253"/>
                  <a:pt x="614" y="253"/>
                </a:cubicBezTo>
                <a:cubicBezTo>
                  <a:pt x="611" y="253"/>
                  <a:pt x="607" y="253"/>
                  <a:pt x="604" y="253"/>
                </a:cubicBezTo>
                <a:cubicBezTo>
                  <a:pt x="602" y="253"/>
                  <a:pt x="600" y="253"/>
                  <a:pt x="599" y="253"/>
                </a:cubicBezTo>
                <a:cubicBezTo>
                  <a:pt x="598" y="253"/>
                  <a:pt x="597" y="253"/>
                  <a:pt x="596" y="253"/>
                </a:cubicBezTo>
                <a:cubicBezTo>
                  <a:pt x="594" y="239"/>
                  <a:pt x="593" y="225"/>
                  <a:pt x="592" y="211"/>
                </a:cubicBezTo>
                <a:cubicBezTo>
                  <a:pt x="600" y="211"/>
                  <a:pt x="608" y="211"/>
                  <a:pt x="616" y="211"/>
                </a:cubicBezTo>
                <a:cubicBezTo>
                  <a:pt x="651" y="210"/>
                  <a:pt x="676" y="210"/>
                  <a:pt x="680" y="210"/>
                </a:cubicBezTo>
                <a:cubicBezTo>
                  <a:pt x="680" y="210"/>
                  <a:pt x="681" y="210"/>
                  <a:pt x="681" y="210"/>
                </a:cubicBezTo>
                <a:cubicBezTo>
                  <a:pt x="682" y="210"/>
                  <a:pt x="682" y="210"/>
                  <a:pt x="682" y="210"/>
                </a:cubicBezTo>
                <a:cubicBezTo>
                  <a:pt x="683" y="210"/>
                  <a:pt x="683" y="210"/>
                  <a:pt x="683" y="210"/>
                </a:cubicBezTo>
                <a:cubicBezTo>
                  <a:pt x="684" y="210"/>
                  <a:pt x="684" y="210"/>
                  <a:pt x="684" y="210"/>
                </a:cubicBezTo>
                <a:cubicBezTo>
                  <a:pt x="685" y="210"/>
                  <a:pt x="685" y="210"/>
                  <a:pt x="685" y="210"/>
                </a:cubicBezTo>
                <a:cubicBezTo>
                  <a:pt x="686" y="210"/>
                  <a:pt x="686" y="210"/>
                  <a:pt x="686" y="210"/>
                </a:cubicBezTo>
                <a:cubicBezTo>
                  <a:pt x="686" y="210"/>
                  <a:pt x="686" y="210"/>
                  <a:pt x="686" y="210"/>
                </a:cubicBezTo>
                <a:cubicBezTo>
                  <a:pt x="687" y="210"/>
                  <a:pt x="687" y="210"/>
                  <a:pt x="687" y="210"/>
                </a:cubicBezTo>
                <a:cubicBezTo>
                  <a:pt x="688" y="210"/>
                  <a:pt x="688" y="210"/>
                  <a:pt x="688" y="210"/>
                </a:cubicBezTo>
                <a:cubicBezTo>
                  <a:pt x="688" y="210"/>
                  <a:pt x="688" y="210"/>
                  <a:pt x="688" y="210"/>
                </a:cubicBezTo>
                <a:cubicBezTo>
                  <a:pt x="689" y="210"/>
                  <a:pt x="689" y="210"/>
                  <a:pt x="689" y="210"/>
                </a:cubicBezTo>
                <a:cubicBezTo>
                  <a:pt x="690" y="210"/>
                  <a:pt x="690" y="210"/>
                  <a:pt x="690" y="210"/>
                </a:cubicBezTo>
                <a:cubicBezTo>
                  <a:pt x="691" y="210"/>
                  <a:pt x="691" y="210"/>
                  <a:pt x="691" y="210"/>
                </a:cubicBezTo>
                <a:cubicBezTo>
                  <a:pt x="692" y="210"/>
                  <a:pt x="692" y="210"/>
                  <a:pt x="692" y="210"/>
                </a:cubicBezTo>
                <a:cubicBezTo>
                  <a:pt x="692" y="210"/>
                  <a:pt x="692" y="210"/>
                  <a:pt x="692" y="210"/>
                </a:cubicBezTo>
                <a:cubicBezTo>
                  <a:pt x="693" y="210"/>
                  <a:pt x="693" y="210"/>
                  <a:pt x="693" y="210"/>
                </a:cubicBezTo>
                <a:cubicBezTo>
                  <a:pt x="693" y="210"/>
                  <a:pt x="693" y="210"/>
                  <a:pt x="693" y="210"/>
                </a:cubicBezTo>
                <a:cubicBezTo>
                  <a:pt x="694" y="209"/>
                  <a:pt x="694" y="209"/>
                  <a:pt x="694" y="209"/>
                </a:cubicBezTo>
                <a:cubicBezTo>
                  <a:pt x="695" y="209"/>
                  <a:pt x="695" y="209"/>
                  <a:pt x="695" y="209"/>
                </a:cubicBezTo>
                <a:cubicBezTo>
                  <a:pt x="695" y="209"/>
                  <a:pt x="695" y="209"/>
                  <a:pt x="695" y="209"/>
                </a:cubicBezTo>
                <a:cubicBezTo>
                  <a:pt x="695" y="209"/>
                  <a:pt x="695" y="209"/>
                  <a:pt x="695" y="209"/>
                </a:cubicBezTo>
                <a:cubicBezTo>
                  <a:pt x="695" y="209"/>
                  <a:pt x="695" y="209"/>
                  <a:pt x="695" y="209"/>
                </a:cubicBezTo>
                <a:cubicBezTo>
                  <a:pt x="696" y="209"/>
                  <a:pt x="696" y="209"/>
                  <a:pt x="696" y="209"/>
                </a:cubicBezTo>
                <a:cubicBezTo>
                  <a:pt x="696" y="209"/>
                  <a:pt x="696" y="209"/>
                  <a:pt x="696" y="209"/>
                </a:cubicBezTo>
                <a:cubicBezTo>
                  <a:pt x="696" y="209"/>
                  <a:pt x="696" y="209"/>
                  <a:pt x="696" y="209"/>
                </a:cubicBezTo>
                <a:cubicBezTo>
                  <a:pt x="697" y="209"/>
                  <a:pt x="697" y="209"/>
                  <a:pt x="697" y="209"/>
                </a:cubicBezTo>
                <a:cubicBezTo>
                  <a:pt x="698" y="209"/>
                  <a:pt x="698" y="209"/>
                  <a:pt x="698" y="209"/>
                </a:cubicBezTo>
                <a:cubicBezTo>
                  <a:pt x="698" y="209"/>
                  <a:pt x="698" y="209"/>
                  <a:pt x="699" y="209"/>
                </a:cubicBezTo>
                <a:cubicBezTo>
                  <a:pt x="699" y="209"/>
                  <a:pt x="699" y="209"/>
                  <a:pt x="700" y="209"/>
                </a:cubicBezTo>
                <a:cubicBezTo>
                  <a:pt x="700" y="209"/>
                  <a:pt x="700" y="209"/>
                  <a:pt x="700" y="209"/>
                </a:cubicBezTo>
                <a:cubicBezTo>
                  <a:pt x="700" y="209"/>
                  <a:pt x="700" y="209"/>
                  <a:pt x="700" y="209"/>
                </a:cubicBezTo>
                <a:cubicBezTo>
                  <a:pt x="701" y="209"/>
                  <a:pt x="701" y="209"/>
                  <a:pt x="701" y="209"/>
                </a:cubicBezTo>
                <a:cubicBezTo>
                  <a:pt x="702" y="208"/>
                  <a:pt x="702" y="208"/>
                  <a:pt x="702" y="208"/>
                </a:cubicBezTo>
                <a:cubicBezTo>
                  <a:pt x="702" y="208"/>
                  <a:pt x="702" y="208"/>
                  <a:pt x="702" y="208"/>
                </a:cubicBezTo>
                <a:cubicBezTo>
                  <a:pt x="703" y="208"/>
                  <a:pt x="703" y="208"/>
                  <a:pt x="703" y="208"/>
                </a:cubicBezTo>
                <a:cubicBezTo>
                  <a:pt x="703" y="208"/>
                  <a:pt x="703" y="208"/>
                  <a:pt x="703" y="208"/>
                </a:cubicBezTo>
                <a:cubicBezTo>
                  <a:pt x="704" y="208"/>
                  <a:pt x="704" y="208"/>
                  <a:pt x="704" y="208"/>
                </a:cubicBezTo>
                <a:cubicBezTo>
                  <a:pt x="704" y="208"/>
                  <a:pt x="704" y="208"/>
                  <a:pt x="704" y="208"/>
                </a:cubicBezTo>
                <a:cubicBezTo>
                  <a:pt x="704" y="208"/>
                  <a:pt x="704" y="208"/>
                  <a:pt x="704" y="208"/>
                </a:cubicBezTo>
                <a:cubicBezTo>
                  <a:pt x="705" y="208"/>
                  <a:pt x="705" y="208"/>
                  <a:pt x="705" y="208"/>
                </a:cubicBezTo>
                <a:cubicBezTo>
                  <a:pt x="705" y="208"/>
                  <a:pt x="705" y="208"/>
                  <a:pt x="705" y="208"/>
                </a:cubicBezTo>
                <a:cubicBezTo>
                  <a:pt x="705" y="208"/>
                  <a:pt x="705" y="208"/>
                  <a:pt x="705" y="208"/>
                </a:cubicBezTo>
                <a:cubicBezTo>
                  <a:pt x="705" y="208"/>
                  <a:pt x="705" y="208"/>
                  <a:pt x="705" y="208"/>
                </a:cubicBezTo>
                <a:cubicBezTo>
                  <a:pt x="705" y="207"/>
                  <a:pt x="705" y="207"/>
                  <a:pt x="705" y="207"/>
                </a:cubicBezTo>
                <a:cubicBezTo>
                  <a:pt x="706" y="207"/>
                  <a:pt x="706" y="207"/>
                  <a:pt x="706" y="207"/>
                </a:cubicBezTo>
                <a:cubicBezTo>
                  <a:pt x="706" y="207"/>
                  <a:pt x="706" y="207"/>
                  <a:pt x="706" y="207"/>
                </a:cubicBezTo>
                <a:cubicBezTo>
                  <a:pt x="706" y="207"/>
                  <a:pt x="706" y="207"/>
                  <a:pt x="706" y="207"/>
                </a:cubicBezTo>
                <a:cubicBezTo>
                  <a:pt x="706" y="207"/>
                  <a:pt x="706" y="207"/>
                  <a:pt x="706" y="207"/>
                </a:cubicBezTo>
                <a:cubicBezTo>
                  <a:pt x="706" y="207"/>
                  <a:pt x="706" y="207"/>
                  <a:pt x="706" y="207"/>
                </a:cubicBezTo>
                <a:cubicBezTo>
                  <a:pt x="707" y="207"/>
                  <a:pt x="707" y="207"/>
                  <a:pt x="707" y="207"/>
                </a:cubicBezTo>
                <a:cubicBezTo>
                  <a:pt x="707" y="207"/>
                  <a:pt x="707" y="207"/>
                  <a:pt x="707" y="207"/>
                </a:cubicBezTo>
                <a:cubicBezTo>
                  <a:pt x="707" y="207"/>
                  <a:pt x="707" y="207"/>
                  <a:pt x="707" y="207"/>
                </a:cubicBezTo>
                <a:cubicBezTo>
                  <a:pt x="707" y="207"/>
                  <a:pt x="707" y="207"/>
                  <a:pt x="707" y="207"/>
                </a:cubicBezTo>
                <a:cubicBezTo>
                  <a:pt x="707" y="207"/>
                  <a:pt x="707" y="207"/>
                  <a:pt x="707" y="207"/>
                </a:cubicBezTo>
                <a:cubicBezTo>
                  <a:pt x="708" y="207"/>
                  <a:pt x="708" y="207"/>
                  <a:pt x="708" y="207"/>
                </a:cubicBezTo>
                <a:cubicBezTo>
                  <a:pt x="708" y="206"/>
                  <a:pt x="708" y="206"/>
                  <a:pt x="708" y="206"/>
                </a:cubicBezTo>
                <a:cubicBezTo>
                  <a:pt x="708" y="206"/>
                  <a:pt x="708" y="206"/>
                  <a:pt x="708" y="206"/>
                </a:cubicBezTo>
                <a:cubicBezTo>
                  <a:pt x="708" y="206"/>
                  <a:pt x="708" y="206"/>
                  <a:pt x="708" y="206"/>
                </a:cubicBezTo>
                <a:cubicBezTo>
                  <a:pt x="708" y="206"/>
                  <a:pt x="708" y="206"/>
                  <a:pt x="708" y="206"/>
                </a:cubicBezTo>
                <a:cubicBezTo>
                  <a:pt x="708" y="206"/>
                  <a:pt x="708" y="206"/>
                  <a:pt x="708" y="206"/>
                </a:cubicBezTo>
                <a:cubicBezTo>
                  <a:pt x="709" y="206"/>
                  <a:pt x="709" y="206"/>
                  <a:pt x="709" y="206"/>
                </a:cubicBezTo>
                <a:cubicBezTo>
                  <a:pt x="709" y="206"/>
                  <a:pt x="709" y="206"/>
                  <a:pt x="709" y="206"/>
                </a:cubicBezTo>
                <a:cubicBezTo>
                  <a:pt x="709" y="206"/>
                  <a:pt x="709" y="206"/>
                  <a:pt x="709" y="206"/>
                </a:cubicBezTo>
                <a:cubicBezTo>
                  <a:pt x="709" y="206"/>
                  <a:pt x="709" y="206"/>
                  <a:pt x="709" y="206"/>
                </a:cubicBezTo>
                <a:cubicBezTo>
                  <a:pt x="709" y="205"/>
                  <a:pt x="709" y="205"/>
                  <a:pt x="709" y="205"/>
                </a:cubicBezTo>
                <a:cubicBezTo>
                  <a:pt x="710" y="205"/>
                  <a:pt x="710" y="205"/>
                  <a:pt x="710" y="205"/>
                </a:cubicBezTo>
                <a:cubicBezTo>
                  <a:pt x="710" y="205"/>
                  <a:pt x="710" y="205"/>
                  <a:pt x="710" y="205"/>
                </a:cubicBezTo>
                <a:cubicBezTo>
                  <a:pt x="710" y="205"/>
                  <a:pt x="710" y="205"/>
                  <a:pt x="710" y="205"/>
                </a:cubicBezTo>
                <a:cubicBezTo>
                  <a:pt x="710" y="205"/>
                  <a:pt x="710" y="205"/>
                  <a:pt x="710" y="205"/>
                </a:cubicBezTo>
                <a:cubicBezTo>
                  <a:pt x="710" y="205"/>
                  <a:pt x="710" y="205"/>
                  <a:pt x="710" y="205"/>
                </a:cubicBezTo>
                <a:cubicBezTo>
                  <a:pt x="710" y="205"/>
                  <a:pt x="710" y="205"/>
                  <a:pt x="710" y="205"/>
                </a:cubicBezTo>
                <a:cubicBezTo>
                  <a:pt x="710" y="205"/>
                  <a:pt x="710" y="205"/>
                  <a:pt x="710" y="205"/>
                </a:cubicBezTo>
                <a:cubicBezTo>
                  <a:pt x="711" y="204"/>
                  <a:pt x="711" y="204"/>
                  <a:pt x="711" y="204"/>
                </a:cubicBezTo>
                <a:cubicBezTo>
                  <a:pt x="711" y="204"/>
                  <a:pt x="711" y="204"/>
                  <a:pt x="711" y="204"/>
                </a:cubicBezTo>
                <a:cubicBezTo>
                  <a:pt x="711" y="204"/>
                  <a:pt x="711" y="204"/>
                  <a:pt x="711" y="204"/>
                </a:cubicBezTo>
                <a:cubicBezTo>
                  <a:pt x="711" y="204"/>
                  <a:pt x="711" y="204"/>
                  <a:pt x="711" y="204"/>
                </a:cubicBezTo>
                <a:cubicBezTo>
                  <a:pt x="711" y="204"/>
                  <a:pt x="711" y="204"/>
                  <a:pt x="711" y="204"/>
                </a:cubicBezTo>
                <a:cubicBezTo>
                  <a:pt x="712" y="203"/>
                  <a:pt x="712" y="203"/>
                  <a:pt x="712" y="203"/>
                </a:cubicBezTo>
                <a:cubicBezTo>
                  <a:pt x="712" y="203"/>
                  <a:pt x="712" y="203"/>
                  <a:pt x="712" y="203"/>
                </a:cubicBezTo>
                <a:cubicBezTo>
                  <a:pt x="712" y="203"/>
                  <a:pt x="712" y="203"/>
                  <a:pt x="712" y="203"/>
                </a:cubicBezTo>
                <a:cubicBezTo>
                  <a:pt x="712" y="202"/>
                  <a:pt x="712" y="202"/>
                  <a:pt x="712" y="202"/>
                </a:cubicBezTo>
                <a:cubicBezTo>
                  <a:pt x="712" y="202"/>
                  <a:pt x="712" y="202"/>
                  <a:pt x="712" y="202"/>
                </a:cubicBezTo>
                <a:cubicBezTo>
                  <a:pt x="712" y="202"/>
                  <a:pt x="712" y="202"/>
                  <a:pt x="712" y="202"/>
                </a:cubicBezTo>
                <a:cubicBezTo>
                  <a:pt x="712" y="202"/>
                  <a:pt x="712" y="202"/>
                  <a:pt x="712" y="202"/>
                </a:cubicBezTo>
                <a:cubicBezTo>
                  <a:pt x="713" y="202"/>
                  <a:pt x="713" y="202"/>
                  <a:pt x="713" y="202"/>
                </a:cubicBezTo>
                <a:cubicBezTo>
                  <a:pt x="713" y="201"/>
                  <a:pt x="713" y="201"/>
                  <a:pt x="713" y="201"/>
                </a:cubicBezTo>
                <a:cubicBezTo>
                  <a:pt x="713" y="200"/>
                  <a:pt x="713" y="200"/>
                  <a:pt x="713" y="200"/>
                </a:cubicBezTo>
                <a:cubicBezTo>
                  <a:pt x="713" y="200"/>
                  <a:pt x="713" y="200"/>
                  <a:pt x="713" y="200"/>
                </a:cubicBezTo>
                <a:cubicBezTo>
                  <a:pt x="714" y="199"/>
                  <a:pt x="714" y="199"/>
                  <a:pt x="714" y="199"/>
                </a:cubicBezTo>
                <a:cubicBezTo>
                  <a:pt x="714" y="198"/>
                  <a:pt x="714" y="197"/>
                  <a:pt x="714" y="196"/>
                </a:cubicBezTo>
                <a:cubicBezTo>
                  <a:pt x="714" y="196"/>
                  <a:pt x="714" y="195"/>
                  <a:pt x="714" y="195"/>
                </a:cubicBezTo>
                <a:cubicBezTo>
                  <a:pt x="715" y="194"/>
                  <a:pt x="715" y="194"/>
                  <a:pt x="715" y="193"/>
                </a:cubicBezTo>
                <a:cubicBezTo>
                  <a:pt x="715" y="192"/>
                  <a:pt x="716" y="191"/>
                  <a:pt x="716" y="189"/>
                </a:cubicBezTo>
                <a:cubicBezTo>
                  <a:pt x="716" y="189"/>
                  <a:pt x="716" y="189"/>
                  <a:pt x="716" y="188"/>
                </a:cubicBezTo>
                <a:cubicBezTo>
                  <a:pt x="716" y="187"/>
                  <a:pt x="716" y="187"/>
                  <a:pt x="716" y="187"/>
                </a:cubicBezTo>
                <a:cubicBezTo>
                  <a:pt x="716" y="187"/>
                  <a:pt x="716" y="187"/>
                  <a:pt x="716" y="187"/>
                </a:cubicBezTo>
                <a:cubicBezTo>
                  <a:pt x="716" y="187"/>
                  <a:pt x="716" y="186"/>
                  <a:pt x="717" y="186"/>
                </a:cubicBezTo>
                <a:cubicBezTo>
                  <a:pt x="717" y="185"/>
                  <a:pt x="717" y="184"/>
                  <a:pt x="717" y="183"/>
                </a:cubicBezTo>
                <a:cubicBezTo>
                  <a:pt x="717" y="183"/>
                  <a:pt x="717" y="182"/>
                  <a:pt x="717" y="182"/>
                </a:cubicBezTo>
                <a:cubicBezTo>
                  <a:pt x="717" y="181"/>
                  <a:pt x="717" y="181"/>
                  <a:pt x="717" y="181"/>
                </a:cubicBezTo>
                <a:cubicBezTo>
                  <a:pt x="717" y="181"/>
                  <a:pt x="717" y="181"/>
                  <a:pt x="717" y="181"/>
                </a:cubicBezTo>
                <a:cubicBezTo>
                  <a:pt x="717" y="181"/>
                  <a:pt x="717" y="181"/>
                  <a:pt x="717" y="181"/>
                </a:cubicBezTo>
                <a:cubicBezTo>
                  <a:pt x="717" y="180"/>
                  <a:pt x="717" y="180"/>
                  <a:pt x="718" y="179"/>
                </a:cubicBezTo>
                <a:cubicBezTo>
                  <a:pt x="718" y="178"/>
                  <a:pt x="718" y="178"/>
                  <a:pt x="718" y="178"/>
                </a:cubicBezTo>
                <a:cubicBezTo>
                  <a:pt x="718" y="178"/>
                  <a:pt x="718" y="178"/>
                  <a:pt x="718" y="178"/>
                </a:cubicBezTo>
                <a:cubicBezTo>
                  <a:pt x="718" y="177"/>
                  <a:pt x="718" y="176"/>
                  <a:pt x="718" y="176"/>
                </a:cubicBezTo>
                <a:cubicBezTo>
                  <a:pt x="716" y="163"/>
                  <a:pt x="715" y="150"/>
                  <a:pt x="714" y="137"/>
                </a:cubicBezTo>
                <a:cubicBezTo>
                  <a:pt x="714" y="136"/>
                  <a:pt x="714" y="136"/>
                  <a:pt x="714" y="136"/>
                </a:cubicBezTo>
                <a:cubicBezTo>
                  <a:pt x="715" y="136"/>
                  <a:pt x="715" y="136"/>
                  <a:pt x="715" y="136"/>
                </a:cubicBezTo>
                <a:cubicBezTo>
                  <a:pt x="715" y="136"/>
                  <a:pt x="715" y="136"/>
                  <a:pt x="715" y="136"/>
                </a:cubicBezTo>
                <a:cubicBezTo>
                  <a:pt x="715" y="136"/>
                  <a:pt x="715" y="136"/>
                  <a:pt x="715" y="136"/>
                </a:cubicBezTo>
                <a:cubicBezTo>
                  <a:pt x="716" y="135"/>
                  <a:pt x="716" y="135"/>
                  <a:pt x="716" y="135"/>
                </a:cubicBezTo>
                <a:cubicBezTo>
                  <a:pt x="716" y="135"/>
                  <a:pt x="716" y="135"/>
                  <a:pt x="716" y="135"/>
                </a:cubicBezTo>
                <a:cubicBezTo>
                  <a:pt x="716" y="135"/>
                  <a:pt x="716" y="135"/>
                  <a:pt x="716" y="135"/>
                </a:cubicBezTo>
                <a:cubicBezTo>
                  <a:pt x="716" y="135"/>
                  <a:pt x="716" y="135"/>
                  <a:pt x="716" y="135"/>
                </a:cubicBezTo>
                <a:cubicBezTo>
                  <a:pt x="716" y="135"/>
                  <a:pt x="716" y="135"/>
                  <a:pt x="716" y="135"/>
                </a:cubicBezTo>
                <a:cubicBezTo>
                  <a:pt x="716" y="135"/>
                  <a:pt x="716" y="135"/>
                  <a:pt x="716" y="135"/>
                </a:cubicBezTo>
                <a:cubicBezTo>
                  <a:pt x="717" y="135"/>
                  <a:pt x="717" y="135"/>
                  <a:pt x="717" y="135"/>
                </a:cubicBezTo>
                <a:cubicBezTo>
                  <a:pt x="717" y="135"/>
                  <a:pt x="717" y="135"/>
                  <a:pt x="717" y="135"/>
                </a:cubicBezTo>
                <a:cubicBezTo>
                  <a:pt x="717" y="135"/>
                  <a:pt x="717" y="135"/>
                  <a:pt x="717" y="135"/>
                </a:cubicBezTo>
                <a:cubicBezTo>
                  <a:pt x="717" y="134"/>
                  <a:pt x="717" y="134"/>
                  <a:pt x="717" y="134"/>
                </a:cubicBezTo>
                <a:cubicBezTo>
                  <a:pt x="717" y="134"/>
                  <a:pt x="717" y="134"/>
                  <a:pt x="717" y="134"/>
                </a:cubicBezTo>
                <a:cubicBezTo>
                  <a:pt x="718" y="133"/>
                  <a:pt x="718" y="133"/>
                  <a:pt x="718" y="133"/>
                </a:cubicBezTo>
                <a:cubicBezTo>
                  <a:pt x="718" y="133"/>
                  <a:pt x="718" y="133"/>
                  <a:pt x="718" y="133"/>
                </a:cubicBezTo>
                <a:cubicBezTo>
                  <a:pt x="718" y="133"/>
                  <a:pt x="718" y="133"/>
                  <a:pt x="718" y="133"/>
                </a:cubicBezTo>
                <a:cubicBezTo>
                  <a:pt x="718" y="133"/>
                  <a:pt x="718" y="133"/>
                  <a:pt x="718" y="133"/>
                </a:cubicBezTo>
                <a:cubicBezTo>
                  <a:pt x="718" y="132"/>
                  <a:pt x="718" y="132"/>
                  <a:pt x="718" y="132"/>
                </a:cubicBezTo>
                <a:cubicBezTo>
                  <a:pt x="719" y="132"/>
                  <a:pt x="719" y="132"/>
                  <a:pt x="719" y="132"/>
                </a:cubicBezTo>
                <a:cubicBezTo>
                  <a:pt x="719" y="131"/>
                  <a:pt x="719" y="131"/>
                  <a:pt x="719" y="131"/>
                </a:cubicBezTo>
                <a:cubicBezTo>
                  <a:pt x="719" y="131"/>
                  <a:pt x="719" y="131"/>
                  <a:pt x="719" y="131"/>
                </a:cubicBezTo>
                <a:cubicBezTo>
                  <a:pt x="719" y="131"/>
                  <a:pt x="719" y="131"/>
                  <a:pt x="719" y="131"/>
                </a:cubicBezTo>
                <a:cubicBezTo>
                  <a:pt x="719" y="131"/>
                  <a:pt x="719" y="131"/>
                  <a:pt x="719" y="131"/>
                </a:cubicBezTo>
                <a:cubicBezTo>
                  <a:pt x="719" y="131"/>
                  <a:pt x="719" y="131"/>
                  <a:pt x="719" y="131"/>
                </a:cubicBezTo>
                <a:cubicBezTo>
                  <a:pt x="720" y="130"/>
                  <a:pt x="720" y="130"/>
                  <a:pt x="720" y="130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8"/>
                  <a:pt x="720" y="128"/>
                  <a:pt x="720" y="128"/>
                </a:cubicBezTo>
                <a:cubicBezTo>
                  <a:pt x="721" y="128"/>
                  <a:pt x="721" y="128"/>
                  <a:pt x="721" y="128"/>
                </a:cubicBezTo>
                <a:cubicBezTo>
                  <a:pt x="721" y="127"/>
                  <a:pt x="721" y="127"/>
                  <a:pt x="721" y="127"/>
                </a:cubicBezTo>
                <a:cubicBezTo>
                  <a:pt x="721" y="127"/>
                  <a:pt x="721" y="127"/>
                  <a:pt x="721" y="127"/>
                </a:cubicBezTo>
                <a:cubicBezTo>
                  <a:pt x="721" y="127"/>
                  <a:pt x="721" y="127"/>
                  <a:pt x="721" y="127"/>
                </a:cubicBezTo>
                <a:cubicBezTo>
                  <a:pt x="721" y="126"/>
                  <a:pt x="721" y="126"/>
                  <a:pt x="721" y="126"/>
                </a:cubicBezTo>
                <a:cubicBezTo>
                  <a:pt x="721" y="126"/>
                  <a:pt x="721" y="126"/>
                  <a:pt x="721" y="126"/>
                </a:cubicBezTo>
                <a:cubicBezTo>
                  <a:pt x="721" y="126"/>
                  <a:pt x="721" y="126"/>
                  <a:pt x="721" y="126"/>
                </a:cubicBezTo>
                <a:cubicBezTo>
                  <a:pt x="721" y="126"/>
                  <a:pt x="721" y="126"/>
                  <a:pt x="721" y="126"/>
                </a:cubicBezTo>
                <a:cubicBezTo>
                  <a:pt x="721" y="125"/>
                  <a:pt x="721" y="125"/>
                  <a:pt x="721" y="124"/>
                </a:cubicBezTo>
                <a:cubicBezTo>
                  <a:pt x="721" y="124"/>
                  <a:pt x="721" y="124"/>
                  <a:pt x="721" y="124"/>
                </a:cubicBezTo>
                <a:cubicBezTo>
                  <a:pt x="721" y="124"/>
                  <a:pt x="721" y="124"/>
                  <a:pt x="721" y="124"/>
                </a:cubicBezTo>
                <a:cubicBezTo>
                  <a:pt x="721" y="123"/>
                  <a:pt x="721" y="123"/>
                  <a:pt x="721" y="123"/>
                </a:cubicBezTo>
                <a:cubicBezTo>
                  <a:pt x="721" y="123"/>
                  <a:pt x="721" y="122"/>
                  <a:pt x="721" y="122"/>
                </a:cubicBezTo>
                <a:cubicBezTo>
                  <a:pt x="718" y="88"/>
                  <a:pt x="715" y="54"/>
                  <a:pt x="713" y="21"/>
                </a:cubicBezTo>
                <a:cubicBezTo>
                  <a:pt x="713" y="21"/>
                  <a:pt x="713" y="22"/>
                  <a:pt x="713" y="23"/>
                </a:cubicBezTo>
                <a:cubicBezTo>
                  <a:pt x="713" y="23"/>
                  <a:pt x="713" y="23"/>
                  <a:pt x="713" y="23"/>
                </a:cubicBezTo>
                <a:cubicBezTo>
                  <a:pt x="713" y="24"/>
                  <a:pt x="713" y="24"/>
                  <a:pt x="712" y="25"/>
                </a:cubicBezTo>
                <a:cubicBezTo>
                  <a:pt x="712" y="25"/>
                  <a:pt x="712" y="25"/>
                  <a:pt x="712" y="25"/>
                </a:cubicBezTo>
                <a:cubicBezTo>
                  <a:pt x="712" y="26"/>
                  <a:pt x="712" y="26"/>
                  <a:pt x="712" y="27"/>
                </a:cubicBezTo>
                <a:cubicBezTo>
                  <a:pt x="712" y="27"/>
                  <a:pt x="712" y="27"/>
                  <a:pt x="712" y="27"/>
                </a:cubicBezTo>
                <a:cubicBezTo>
                  <a:pt x="712" y="28"/>
                  <a:pt x="711" y="28"/>
                  <a:pt x="711" y="29"/>
                </a:cubicBezTo>
                <a:cubicBezTo>
                  <a:pt x="711" y="29"/>
                  <a:pt x="711" y="29"/>
                  <a:pt x="711" y="29"/>
                </a:cubicBezTo>
                <a:cubicBezTo>
                  <a:pt x="711" y="30"/>
                  <a:pt x="710" y="30"/>
                  <a:pt x="710" y="31"/>
                </a:cubicBezTo>
                <a:cubicBezTo>
                  <a:pt x="710" y="31"/>
                  <a:pt x="710" y="31"/>
                  <a:pt x="710" y="31"/>
                </a:cubicBezTo>
                <a:cubicBezTo>
                  <a:pt x="709" y="32"/>
                  <a:pt x="708" y="32"/>
                  <a:pt x="708" y="33"/>
                </a:cubicBezTo>
                <a:cubicBezTo>
                  <a:pt x="708" y="33"/>
                  <a:pt x="708" y="33"/>
                  <a:pt x="708" y="33"/>
                </a:cubicBezTo>
                <a:cubicBezTo>
                  <a:pt x="706" y="34"/>
                  <a:pt x="705" y="35"/>
                  <a:pt x="703" y="36"/>
                </a:cubicBezTo>
                <a:cubicBezTo>
                  <a:pt x="702" y="36"/>
                  <a:pt x="701" y="36"/>
                  <a:pt x="700" y="37"/>
                </a:cubicBezTo>
                <a:cubicBezTo>
                  <a:pt x="700" y="37"/>
                  <a:pt x="700" y="37"/>
                  <a:pt x="700" y="37"/>
                </a:cubicBezTo>
                <a:cubicBezTo>
                  <a:pt x="700" y="37"/>
                  <a:pt x="699" y="37"/>
                  <a:pt x="698" y="37"/>
                </a:cubicBezTo>
                <a:cubicBezTo>
                  <a:pt x="698" y="37"/>
                  <a:pt x="698" y="37"/>
                  <a:pt x="698" y="37"/>
                </a:cubicBezTo>
                <a:cubicBezTo>
                  <a:pt x="697" y="38"/>
                  <a:pt x="695" y="38"/>
                  <a:pt x="694" y="38"/>
                </a:cubicBezTo>
                <a:cubicBezTo>
                  <a:pt x="694" y="38"/>
                  <a:pt x="694" y="38"/>
                  <a:pt x="694" y="38"/>
                </a:cubicBezTo>
                <a:cubicBezTo>
                  <a:pt x="693" y="38"/>
                  <a:pt x="692" y="38"/>
                  <a:pt x="691" y="39"/>
                </a:cubicBezTo>
                <a:cubicBezTo>
                  <a:pt x="690" y="39"/>
                  <a:pt x="690" y="39"/>
                  <a:pt x="690" y="39"/>
                </a:cubicBezTo>
                <a:cubicBezTo>
                  <a:pt x="689" y="39"/>
                  <a:pt x="688" y="39"/>
                  <a:pt x="686" y="39"/>
                </a:cubicBezTo>
                <a:cubicBezTo>
                  <a:pt x="686" y="39"/>
                  <a:pt x="686" y="39"/>
                  <a:pt x="686" y="39"/>
                </a:cubicBezTo>
                <a:cubicBezTo>
                  <a:pt x="685" y="39"/>
                  <a:pt x="683" y="39"/>
                  <a:pt x="682" y="40"/>
                </a:cubicBezTo>
                <a:cubicBezTo>
                  <a:pt x="681" y="40"/>
                  <a:pt x="681" y="40"/>
                  <a:pt x="681" y="40"/>
                </a:cubicBezTo>
                <a:cubicBezTo>
                  <a:pt x="680" y="40"/>
                  <a:pt x="678" y="40"/>
                  <a:pt x="677" y="40"/>
                </a:cubicBezTo>
                <a:cubicBezTo>
                  <a:pt x="676" y="40"/>
                  <a:pt x="676" y="40"/>
                  <a:pt x="676" y="40"/>
                </a:cubicBezTo>
                <a:cubicBezTo>
                  <a:pt x="675" y="40"/>
                  <a:pt x="673" y="40"/>
                  <a:pt x="672" y="40"/>
                </a:cubicBezTo>
                <a:cubicBezTo>
                  <a:pt x="671" y="40"/>
                  <a:pt x="671" y="40"/>
                  <a:pt x="671" y="40"/>
                </a:cubicBezTo>
                <a:cubicBezTo>
                  <a:pt x="668" y="40"/>
                  <a:pt x="665" y="41"/>
                  <a:pt x="661" y="41"/>
                </a:cubicBezTo>
                <a:cubicBezTo>
                  <a:pt x="659" y="41"/>
                  <a:pt x="658" y="41"/>
                  <a:pt x="656" y="41"/>
                </a:cubicBezTo>
                <a:cubicBezTo>
                  <a:pt x="654" y="41"/>
                  <a:pt x="653" y="41"/>
                  <a:pt x="651" y="41"/>
                </a:cubicBezTo>
                <a:cubicBezTo>
                  <a:pt x="650" y="41"/>
                  <a:pt x="650" y="41"/>
                  <a:pt x="649" y="41"/>
                </a:cubicBezTo>
                <a:cubicBezTo>
                  <a:pt x="649" y="41"/>
                  <a:pt x="649" y="41"/>
                  <a:pt x="649" y="41"/>
                </a:cubicBezTo>
                <a:cubicBezTo>
                  <a:pt x="648" y="41"/>
                  <a:pt x="648" y="41"/>
                  <a:pt x="648" y="41"/>
                </a:cubicBezTo>
                <a:cubicBezTo>
                  <a:pt x="645" y="41"/>
                  <a:pt x="643" y="42"/>
                  <a:pt x="640" y="42"/>
                </a:cubicBezTo>
                <a:cubicBezTo>
                  <a:pt x="639" y="42"/>
                  <a:pt x="638" y="42"/>
                  <a:pt x="637" y="42"/>
                </a:cubicBezTo>
                <a:cubicBezTo>
                  <a:pt x="637" y="42"/>
                  <a:pt x="637" y="42"/>
                  <a:pt x="637" y="42"/>
                </a:cubicBezTo>
                <a:cubicBezTo>
                  <a:pt x="637" y="42"/>
                  <a:pt x="637" y="42"/>
                  <a:pt x="637" y="42"/>
                </a:cubicBezTo>
                <a:cubicBezTo>
                  <a:pt x="636" y="42"/>
                  <a:pt x="635" y="42"/>
                  <a:pt x="634" y="42"/>
                </a:cubicBezTo>
                <a:cubicBezTo>
                  <a:pt x="633" y="42"/>
                  <a:pt x="632" y="42"/>
                  <a:pt x="631" y="42"/>
                </a:cubicBezTo>
                <a:cubicBezTo>
                  <a:pt x="630" y="42"/>
                  <a:pt x="629" y="42"/>
                  <a:pt x="628" y="42"/>
                </a:cubicBezTo>
                <a:cubicBezTo>
                  <a:pt x="628" y="43"/>
                  <a:pt x="628" y="43"/>
                  <a:pt x="628" y="43"/>
                </a:cubicBezTo>
                <a:cubicBezTo>
                  <a:pt x="627" y="43"/>
                  <a:pt x="627" y="43"/>
                  <a:pt x="627" y="43"/>
                </a:cubicBezTo>
                <a:cubicBezTo>
                  <a:pt x="626" y="43"/>
                  <a:pt x="626" y="43"/>
                  <a:pt x="626" y="43"/>
                </a:cubicBezTo>
                <a:cubicBezTo>
                  <a:pt x="626" y="43"/>
                  <a:pt x="626" y="43"/>
                  <a:pt x="626" y="43"/>
                </a:cubicBezTo>
                <a:cubicBezTo>
                  <a:pt x="625" y="43"/>
                  <a:pt x="625" y="43"/>
                  <a:pt x="625" y="43"/>
                </a:cubicBezTo>
                <a:cubicBezTo>
                  <a:pt x="624" y="43"/>
                  <a:pt x="624" y="43"/>
                  <a:pt x="624" y="43"/>
                </a:cubicBezTo>
                <a:cubicBezTo>
                  <a:pt x="623" y="43"/>
                  <a:pt x="623" y="43"/>
                  <a:pt x="623" y="43"/>
                </a:cubicBezTo>
                <a:cubicBezTo>
                  <a:pt x="622" y="43"/>
                  <a:pt x="622" y="43"/>
                  <a:pt x="622" y="43"/>
                </a:cubicBezTo>
                <a:cubicBezTo>
                  <a:pt x="622" y="43"/>
                  <a:pt x="621" y="43"/>
                  <a:pt x="621" y="43"/>
                </a:cubicBezTo>
                <a:cubicBezTo>
                  <a:pt x="620" y="43"/>
                  <a:pt x="620" y="43"/>
                  <a:pt x="620" y="43"/>
                </a:cubicBezTo>
                <a:cubicBezTo>
                  <a:pt x="620" y="43"/>
                  <a:pt x="620" y="43"/>
                  <a:pt x="620" y="43"/>
                </a:cubicBezTo>
                <a:cubicBezTo>
                  <a:pt x="619" y="43"/>
                  <a:pt x="618" y="43"/>
                  <a:pt x="618" y="44"/>
                </a:cubicBezTo>
                <a:cubicBezTo>
                  <a:pt x="617" y="44"/>
                  <a:pt x="617" y="44"/>
                  <a:pt x="616" y="44"/>
                </a:cubicBezTo>
                <a:cubicBezTo>
                  <a:pt x="616" y="44"/>
                  <a:pt x="616" y="44"/>
                  <a:pt x="616" y="44"/>
                </a:cubicBezTo>
                <a:cubicBezTo>
                  <a:pt x="615" y="44"/>
                  <a:pt x="615" y="44"/>
                  <a:pt x="615" y="44"/>
                </a:cubicBezTo>
                <a:cubicBezTo>
                  <a:pt x="615" y="44"/>
                  <a:pt x="614" y="44"/>
                  <a:pt x="613" y="44"/>
                </a:cubicBezTo>
                <a:cubicBezTo>
                  <a:pt x="613" y="44"/>
                  <a:pt x="613" y="44"/>
                  <a:pt x="612" y="44"/>
                </a:cubicBezTo>
                <a:cubicBezTo>
                  <a:pt x="612" y="45"/>
                  <a:pt x="612" y="45"/>
                  <a:pt x="612" y="45"/>
                </a:cubicBezTo>
                <a:cubicBezTo>
                  <a:pt x="612" y="45"/>
                  <a:pt x="612" y="45"/>
                  <a:pt x="612" y="45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610" y="45"/>
                  <a:pt x="610" y="45"/>
                  <a:pt x="610" y="45"/>
                </a:cubicBezTo>
                <a:cubicBezTo>
                  <a:pt x="609" y="45"/>
                  <a:pt x="609" y="45"/>
                  <a:pt x="609" y="45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8" y="46"/>
                  <a:pt x="608" y="46"/>
                  <a:pt x="608" y="46"/>
                </a:cubicBezTo>
                <a:cubicBezTo>
                  <a:pt x="608" y="46"/>
                  <a:pt x="608" y="46"/>
                  <a:pt x="608" y="46"/>
                </a:cubicBezTo>
                <a:cubicBezTo>
                  <a:pt x="608" y="46"/>
                  <a:pt x="608" y="46"/>
                  <a:pt x="608" y="46"/>
                </a:cubicBezTo>
                <a:cubicBezTo>
                  <a:pt x="607" y="46"/>
                  <a:pt x="607" y="46"/>
                  <a:pt x="607" y="46"/>
                </a:cubicBezTo>
                <a:cubicBezTo>
                  <a:pt x="606" y="46"/>
                  <a:pt x="606" y="46"/>
                  <a:pt x="606" y="46"/>
                </a:cubicBezTo>
                <a:cubicBezTo>
                  <a:pt x="606" y="46"/>
                  <a:pt x="606" y="46"/>
                  <a:pt x="606" y="46"/>
                </a:cubicBezTo>
                <a:cubicBezTo>
                  <a:pt x="605" y="46"/>
                  <a:pt x="605" y="46"/>
                  <a:pt x="605" y="46"/>
                </a:cubicBezTo>
                <a:cubicBezTo>
                  <a:pt x="604" y="46"/>
                  <a:pt x="604" y="46"/>
                  <a:pt x="604" y="46"/>
                </a:cubicBezTo>
                <a:cubicBezTo>
                  <a:pt x="604" y="47"/>
                  <a:pt x="604" y="47"/>
                  <a:pt x="604" y="47"/>
                </a:cubicBezTo>
                <a:cubicBezTo>
                  <a:pt x="603" y="47"/>
                  <a:pt x="603" y="47"/>
                  <a:pt x="603" y="47"/>
                </a:cubicBezTo>
                <a:cubicBezTo>
                  <a:pt x="603" y="47"/>
                  <a:pt x="603" y="47"/>
                  <a:pt x="603" y="47"/>
                </a:cubicBezTo>
                <a:cubicBezTo>
                  <a:pt x="602" y="47"/>
                  <a:pt x="602" y="47"/>
                  <a:pt x="602" y="47"/>
                </a:cubicBezTo>
                <a:cubicBezTo>
                  <a:pt x="602" y="47"/>
                  <a:pt x="602" y="47"/>
                  <a:pt x="602" y="47"/>
                </a:cubicBezTo>
                <a:cubicBezTo>
                  <a:pt x="601" y="48"/>
                  <a:pt x="601" y="48"/>
                  <a:pt x="601" y="48"/>
                </a:cubicBezTo>
                <a:cubicBezTo>
                  <a:pt x="601" y="48"/>
                  <a:pt x="601" y="48"/>
                  <a:pt x="601" y="48"/>
                </a:cubicBezTo>
                <a:cubicBezTo>
                  <a:pt x="601" y="48"/>
                  <a:pt x="601" y="48"/>
                  <a:pt x="601" y="48"/>
                </a:cubicBezTo>
                <a:cubicBezTo>
                  <a:pt x="601" y="48"/>
                  <a:pt x="601" y="48"/>
                  <a:pt x="601" y="48"/>
                </a:cubicBezTo>
                <a:cubicBezTo>
                  <a:pt x="600" y="48"/>
                  <a:pt x="600" y="48"/>
                  <a:pt x="600" y="48"/>
                </a:cubicBezTo>
                <a:cubicBezTo>
                  <a:pt x="600" y="48"/>
                  <a:pt x="600" y="48"/>
                  <a:pt x="600" y="48"/>
                </a:cubicBezTo>
                <a:cubicBezTo>
                  <a:pt x="599" y="48"/>
                  <a:pt x="599" y="48"/>
                  <a:pt x="599" y="48"/>
                </a:cubicBezTo>
                <a:cubicBezTo>
                  <a:pt x="599" y="49"/>
                  <a:pt x="599" y="49"/>
                  <a:pt x="599" y="49"/>
                </a:cubicBezTo>
                <a:cubicBezTo>
                  <a:pt x="598" y="49"/>
                  <a:pt x="598" y="49"/>
                  <a:pt x="598" y="49"/>
                </a:cubicBezTo>
                <a:cubicBezTo>
                  <a:pt x="598" y="49"/>
                  <a:pt x="598" y="49"/>
                  <a:pt x="598" y="49"/>
                </a:cubicBezTo>
                <a:cubicBezTo>
                  <a:pt x="598" y="49"/>
                  <a:pt x="598" y="49"/>
                  <a:pt x="598" y="49"/>
                </a:cubicBezTo>
                <a:cubicBezTo>
                  <a:pt x="598" y="49"/>
                  <a:pt x="598" y="49"/>
                  <a:pt x="598" y="49"/>
                </a:cubicBezTo>
                <a:cubicBezTo>
                  <a:pt x="597" y="49"/>
                  <a:pt x="597" y="49"/>
                  <a:pt x="597" y="49"/>
                </a:cubicBezTo>
                <a:cubicBezTo>
                  <a:pt x="597" y="49"/>
                  <a:pt x="597" y="49"/>
                  <a:pt x="597" y="49"/>
                </a:cubicBezTo>
                <a:cubicBezTo>
                  <a:pt x="596" y="50"/>
                  <a:pt x="596" y="50"/>
                  <a:pt x="596" y="50"/>
                </a:cubicBezTo>
                <a:cubicBezTo>
                  <a:pt x="596" y="50"/>
                  <a:pt x="596" y="50"/>
                  <a:pt x="596" y="50"/>
                </a:cubicBezTo>
                <a:cubicBezTo>
                  <a:pt x="595" y="50"/>
                  <a:pt x="595" y="50"/>
                  <a:pt x="595" y="50"/>
                </a:cubicBezTo>
                <a:cubicBezTo>
                  <a:pt x="595" y="50"/>
                  <a:pt x="595" y="50"/>
                  <a:pt x="595" y="50"/>
                </a:cubicBezTo>
                <a:cubicBezTo>
                  <a:pt x="595" y="50"/>
                  <a:pt x="595" y="50"/>
                  <a:pt x="595" y="50"/>
                </a:cubicBezTo>
                <a:cubicBezTo>
                  <a:pt x="595" y="50"/>
                  <a:pt x="595" y="50"/>
                  <a:pt x="595" y="50"/>
                </a:cubicBezTo>
                <a:cubicBezTo>
                  <a:pt x="595" y="50"/>
                  <a:pt x="595" y="50"/>
                  <a:pt x="595" y="50"/>
                </a:cubicBezTo>
                <a:cubicBezTo>
                  <a:pt x="594" y="51"/>
                  <a:pt x="594" y="51"/>
                  <a:pt x="594" y="51"/>
                </a:cubicBezTo>
                <a:cubicBezTo>
                  <a:pt x="594" y="51"/>
                  <a:pt x="594" y="51"/>
                  <a:pt x="594" y="51"/>
                </a:cubicBezTo>
                <a:cubicBezTo>
                  <a:pt x="593" y="51"/>
                  <a:pt x="593" y="51"/>
                  <a:pt x="593" y="51"/>
                </a:cubicBezTo>
                <a:cubicBezTo>
                  <a:pt x="593" y="52"/>
                  <a:pt x="593" y="52"/>
                  <a:pt x="593" y="52"/>
                </a:cubicBezTo>
                <a:cubicBezTo>
                  <a:pt x="593" y="52"/>
                  <a:pt x="593" y="52"/>
                  <a:pt x="593" y="52"/>
                </a:cubicBezTo>
                <a:cubicBezTo>
                  <a:pt x="593" y="52"/>
                  <a:pt x="593" y="52"/>
                  <a:pt x="593" y="52"/>
                </a:cubicBezTo>
                <a:cubicBezTo>
                  <a:pt x="592" y="52"/>
                  <a:pt x="592" y="52"/>
                  <a:pt x="592" y="52"/>
                </a:cubicBezTo>
                <a:cubicBezTo>
                  <a:pt x="592" y="52"/>
                  <a:pt x="592" y="52"/>
                  <a:pt x="592" y="52"/>
                </a:cubicBezTo>
                <a:cubicBezTo>
                  <a:pt x="591" y="53"/>
                  <a:pt x="591" y="53"/>
                  <a:pt x="591" y="53"/>
                </a:cubicBezTo>
                <a:cubicBezTo>
                  <a:pt x="591" y="53"/>
                  <a:pt x="591" y="53"/>
                  <a:pt x="591" y="53"/>
                </a:cubicBezTo>
                <a:cubicBezTo>
                  <a:pt x="591" y="53"/>
                  <a:pt x="591" y="53"/>
                  <a:pt x="591" y="53"/>
                </a:cubicBezTo>
                <a:cubicBezTo>
                  <a:pt x="591" y="53"/>
                  <a:pt x="591" y="53"/>
                  <a:pt x="591" y="53"/>
                </a:cubicBezTo>
                <a:cubicBezTo>
                  <a:pt x="591" y="53"/>
                  <a:pt x="591" y="53"/>
                  <a:pt x="591" y="53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89" y="54"/>
                  <a:pt x="589" y="54"/>
                  <a:pt x="589" y="54"/>
                </a:cubicBezTo>
                <a:cubicBezTo>
                  <a:pt x="589" y="54"/>
                  <a:pt x="589" y="54"/>
                  <a:pt x="589" y="54"/>
                </a:cubicBezTo>
                <a:cubicBezTo>
                  <a:pt x="589" y="54"/>
                  <a:pt x="589" y="54"/>
                  <a:pt x="589" y="54"/>
                </a:cubicBezTo>
                <a:cubicBezTo>
                  <a:pt x="589" y="55"/>
                  <a:pt x="589" y="55"/>
                  <a:pt x="589" y="55"/>
                </a:cubicBezTo>
                <a:cubicBezTo>
                  <a:pt x="588" y="55"/>
                  <a:pt x="588" y="55"/>
                  <a:pt x="588" y="55"/>
                </a:cubicBezTo>
                <a:cubicBezTo>
                  <a:pt x="588" y="56"/>
                  <a:pt x="588" y="56"/>
                  <a:pt x="588" y="56"/>
                </a:cubicBezTo>
                <a:cubicBezTo>
                  <a:pt x="588" y="56"/>
                  <a:pt x="588" y="56"/>
                  <a:pt x="588" y="56"/>
                </a:cubicBezTo>
                <a:cubicBezTo>
                  <a:pt x="588" y="56"/>
                  <a:pt x="588" y="56"/>
                  <a:pt x="588" y="56"/>
                </a:cubicBezTo>
                <a:cubicBezTo>
                  <a:pt x="588" y="56"/>
                  <a:pt x="588" y="56"/>
                  <a:pt x="588" y="56"/>
                </a:cubicBezTo>
                <a:cubicBezTo>
                  <a:pt x="588" y="56"/>
                  <a:pt x="588" y="56"/>
                  <a:pt x="588" y="56"/>
                </a:cubicBezTo>
                <a:cubicBezTo>
                  <a:pt x="587" y="56"/>
                  <a:pt x="587" y="56"/>
                  <a:pt x="587" y="56"/>
                </a:cubicBezTo>
                <a:cubicBezTo>
                  <a:pt x="587" y="57"/>
                  <a:pt x="587" y="57"/>
                  <a:pt x="587" y="57"/>
                </a:cubicBezTo>
                <a:cubicBezTo>
                  <a:pt x="587" y="57"/>
                  <a:pt x="587" y="57"/>
                  <a:pt x="587" y="57"/>
                </a:cubicBezTo>
                <a:cubicBezTo>
                  <a:pt x="587" y="57"/>
                  <a:pt x="587" y="57"/>
                  <a:pt x="587" y="57"/>
                </a:cubicBezTo>
                <a:cubicBezTo>
                  <a:pt x="587" y="57"/>
                  <a:pt x="587" y="57"/>
                  <a:pt x="587" y="57"/>
                </a:cubicBezTo>
                <a:cubicBezTo>
                  <a:pt x="587" y="57"/>
                  <a:pt x="587" y="57"/>
                  <a:pt x="587" y="57"/>
                </a:cubicBezTo>
                <a:cubicBezTo>
                  <a:pt x="586" y="58"/>
                  <a:pt x="586" y="58"/>
                  <a:pt x="586" y="58"/>
                </a:cubicBezTo>
                <a:cubicBezTo>
                  <a:pt x="586" y="58"/>
                  <a:pt x="586" y="58"/>
                  <a:pt x="586" y="58"/>
                </a:cubicBezTo>
                <a:cubicBezTo>
                  <a:pt x="586" y="59"/>
                  <a:pt x="586" y="59"/>
                  <a:pt x="586" y="59"/>
                </a:cubicBezTo>
                <a:cubicBezTo>
                  <a:pt x="586" y="59"/>
                  <a:pt x="586" y="59"/>
                  <a:pt x="586" y="59"/>
                </a:cubicBezTo>
                <a:cubicBezTo>
                  <a:pt x="586" y="59"/>
                  <a:pt x="586" y="59"/>
                  <a:pt x="586" y="59"/>
                </a:cubicBezTo>
                <a:cubicBezTo>
                  <a:pt x="586" y="60"/>
                  <a:pt x="586" y="60"/>
                  <a:pt x="586" y="60"/>
                </a:cubicBezTo>
                <a:cubicBezTo>
                  <a:pt x="586" y="60"/>
                  <a:pt x="586" y="60"/>
                  <a:pt x="586" y="60"/>
                </a:cubicBezTo>
                <a:cubicBezTo>
                  <a:pt x="586" y="60"/>
                  <a:pt x="586" y="60"/>
                  <a:pt x="586" y="60"/>
                </a:cubicBezTo>
                <a:cubicBezTo>
                  <a:pt x="586" y="60"/>
                  <a:pt x="586" y="60"/>
                  <a:pt x="586" y="60"/>
                </a:cubicBezTo>
                <a:cubicBezTo>
                  <a:pt x="586" y="61"/>
                  <a:pt x="586" y="61"/>
                  <a:pt x="586" y="61"/>
                </a:cubicBezTo>
                <a:cubicBezTo>
                  <a:pt x="586" y="61"/>
                  <a:pt x="586" y="61"/>
                  <a:pt x="586" y="61"/>
                </a:cubicBezTo>
                <a:cubicBezTo>
                  <a:pt x="586" y="62"/>
                  <a:pt x="586" y="62"/>
                  <a:pt x="586" y="62"/>
                </a:cubicBezTo>
                <a:cubicBezTo>
                  <a:pt x="586" y="62"/>
                  <a:pt x="586" y="62"/>
                  <a:pt x="586" y="62"/>
                </a:cubicBezTo>
                <a:cubicBezTo>
                  <a:pt x="586" y="62"/>
                  <a:pt x="586" y="62"/>
                  <a:pt x="586" y="62"/>
                </a:cubicBezTo>
                <a:cubicBezTo>
                  <a:pt x="586" y="62"/>
                  <a:pt x="586" y="62"/>
                  <a:pt x="586" y="62"/>
                </a:cubicBezTo>
                <a:cubicBezTo>
                  <a:pt x="587" y="76"/>
                  <a:pt x="588" y="89"/>
                  <a:pt x="590" y="103"/>
                </a:cubicBezTo>
                <a:cubicBezTo>
                  <a:pt x="583" y="103"/>
                  <a:pt x="576" y="103"/>
                  <a:pt x="569" y="103"/>
                </a:cubicBezTo>
                <a:cubicBezTo>
                  <a:pt x="570" y="103"/>
                  <a:pt x="570" y="103"/>
                  <a:pt x="570" y="103"/>
                </a:cubicBezTo>
                <a:cubicBezTo>
                  <a:pt x="570" y="103"/>
                  <a:pt x="570" y="103"/>
                  <a:pt x="570" y="103"/>
                </a:cubicBezTo>
                <a:cubicBezTo>
                  <a:pt x="571" y="102"/>
                  <a:pt x="571" y="102"/>
                  <a:pt x="571" y="102"/>
                </a:cubicBezTo>
                <a:cubicBezTo>
                  <a:pt x="571" y="102"/>
                  <a:pt x="571" y="102"/>
                  <a:pt x="571" y="102"/>
                </a:cubicBezTo>
                <a:cubicBezTo>
                  <a:pt x="571" y="102"/>
                  <a:pt x="571" y="102"/>
                  <a:pt x="571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2" y="101"/>
                  <a:pt x="572" y="101"/>
                  <a:pt x="572" y="101"/>
                </a:cubicBezTo>
                <a:cubicBezTo>
                  <a:pt x="572" y="101"/>
                  <a:pt x="572" y="101"/>
                  <a:pt x="572" y="101"/>
                </a:cubicBezTo>
                <a:cubicBezTo>
                  <a:pt x="572" y="101"/>
                  <a:pt x="572" y="101"/>
                  <a:pt x="572" y="101"/>
                </a:cubicBezTo>
                <a:cubicBezTo>
                  <a:pt x="573" y="101"/>
                  <a:pt x="573" y="101"/>
                  <a:pt x="573" y="101"/>
                </a:cubicBezTo>
                <a:cubicBezTo>
                  <a:pt x="573" y="101"/>
                  <a:pt x="573" y="101"/>
                  <a:pt x="573" y="101"/>
                </a:cubicBezTo>
                <a:cubicBezTo>
                  <a:pt x="573" y="101"/>
                  <a:pt x="573" y="101"/>
                  <a:pt x="573" y="101"/>
                </a:cubicBezTo>
                <a:cubicBezTo>
                  <a:pt x="573" y="100"/>
                  <a:pt x="573" y="100"/>
                  <a:pt x="573" y="100"/>
                </a:cubicBezTo>
                <a:cubicBezTo>
                  <a:pt x="573" y="100"/>
                  <a:pt x="573" y="100"/>
                  <a:pt x="573" y="100"/>
                </a:cubicBezTo>
                <a:cubicBezTo>
                  <a:pt x="573" y="100"/>
                  <a:pt x="573" y="100"/>
                  <a:pt x="573" y="100"/>
                </a:cubicBezTo>
                <a:cubicBezTo>
                  <a:pt x="573" y="100"/>
                  <a:pt x="573" y="100"/>
                  <a:pt x="573" y="100"/>
                </a:cubicBezTo>
                <a:cubicBezTo>
                  <a:pt x="573" y="100"/>
                  <a:pt x="573" y="100"/>
                  <a:pt x="573" y="100"/>
                </a:cubicBezTo>
                <a:cubicBezTo>
                  <a:pt x="573" y="100"/>
                  <a:pt x="573" y="100"/>
                  <a:pt x="573" y="100"/>
                </a:cubicBezTo>
                <a:cubicBezTo>
                  <a:pt x="574" y="100"/>
                  <a:pt x="574" y="100"/>
                  <a:pt x="574" y="100"/>
                </a:cubicBezTo>
                <a:cubicBezTo>
                  <a:pt x="574" y="100"/>
                  <a:pt x="574" y="100"/>
                  <a:pt x="574" y="100"/>
                </a:cubicBezTo>
                <a:cubicBezTo>
                  <a:pt x="574" y="100"/>
                  <a:pt x="574" y="100"/>
                  <a:pt x="574" y="100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4" y="99"/>
                  <a:pt x="574" y="99"/>
                  <a:pt x="574" y="99"/>
                </a:cubicBezTo>
                <a:cubicBezTo>
                  <a:pt x="571" y="66"/>
                  <a:pt x="568" y="33"/>
                  <a:pt x="564" y="0"/>
                </a:cubicBezTo>
                <a:cubicBezTo>
                  <a:pt x="564" y="1"/>
                  <a:pt x="564" y="1"/>
                  <a:pt x="564" y="1"/>
                </a:cubicBezTo>
                <a:cubicBezTo>
                  <a:pt x="564" y="1"/>
                  <a:pt x="564" y="1"/>
                  <a:pt x="564" y="1"/>
                </a:cubicBezTo>
                <a:cubicBezTo>
                  <a:pt x="564" y="1"/>
                  <a:pt x="564" y="1"/>
                  <a:pt x="564" y="1"/>
                </a:cubicBezTo>
                <a:cubicBezTo>
                  <a:pt x="564" y="1"/>
                  <a:pt x="564" y="1"/>
                  <a:pt x="564" y="1"/>
                </a:cubicBezTo>
                <a:cubicBezTo>
                  <a:pt x="563" y="2"/>
                  <a:pt x="563" y="2"/>
                  <a:pt x="562" y="3"/>
                </a:cubicBezTo>
                <a:cubicBezTo>
                  <a:pt x="562" y="3"/>
                  <a:pt x="562" y="3"/>
                  <a:pt x="562" y="3"/>
                </a:cubicBezTo>
                <a:cubicBezTo>
                  <a:pt x="560" y="4"/>
                  <a:pt x="558" y="5"/>
                  <a:pt x="556" y="6"/>
                </a:cubicBezTo>
                <a:cubicBezTo>
                  <a:pt x="556" y="6"/>
                  <a:pt x="556" y="6"/>
                  <a:pt x="556" y="6"/>
                </a:cubicBezTo>
                <a:cubicBezTo>
                  <a:pt x="554" y="7"/>
                  <a:pt x="553" y="7"/>
                  <a:pt x="552" y="7"/>
                </a:cubicBezTo>
                <a:cubicBezTo>
                  <a:pt x="552" y="8"/>
                  <a:pt x="552" y="8"/>
                  <a:pt x="552" y="8"/>
                </a:cubicBezTo>
                <a:cubicBezTo>
                  <a:pt x="551" y="8"/>
                  <a:pt x="549" y="8"/>
                  <a:pt x="548" y="9"/>
                </a:cubicBezTo>
                <a:cubicBezTo>
                  <a:pt x="548" y="9"/>
                  <a:pt x="548" y="9"/>
                  <a:pt x="548" y="9"/>
                </a:cubicBezTo>
                <a:cubicBezTo>
                  <a:pt x="548" y="9"/>
                  <a:pt x="548" y="9"/>
                  <a:pt x="548" y="9"/>
                </a:cubicBezTo>
                <a:cubicBezTo>
                  <a:pt x="547" y="9"/>
                  <a:pt x="546" y="10"/>
                  <a:pt x="545" y="10"/>
                </a:cubicBezTo>
                <a:cubicBezTo>
                  <a:pt x="544" y="10"/>
                  <a:pt x="544" y="10"/>
                  <a:pt x="544" y="10"/>
                </a:cubicBezTo>
                <a:cubicBezTo>
                  <a:pt x="544" y="11"/>
                  <a:pt x="544" y="11"/>
                  <a:pt x="544" y="11"/>
                </a:cubicBezTo>
                <a:cubicBezTo>
                  <a:pt x="543" y="11"/>
                  <a:pt x="543" y="11"/>
                  <a:pt x="543" y="11"/>
                </a:cubicBezTo>
                <a:cubicBezTo>
                  <a:pt x="543" y="11"/>
                  <a:pt x="543" y="11"/>
                  <a:pt x="543" y="11"/>
                </a:cubicBezTo>
                <a:cubicBezTo>
                  <a:pt x="543" y="11"/>
                  <a:pt x="543" y="11"/>
                  <a:pt x="543" y="11"/>
                </a:cubicBezTo>
                <a:cubicBezTo>
                  <a:pt x="542" y="11"/>
                  <a:pt x="542" y="11"/>
                  <a:pt x="542" y="11"/>
                </a:cubicBezTo>
                <a:cubicBezTo>
                  <a:pt x="542" y="11"/>
                  <a:pt x="542" y="11"/>
                  <a:pt x="542" y="11"/>
                </a:cubicBezTo>
                <a:cubicBezTo>
                  <a:pt x="542" y="11"/>
                  <a:pt x="542" y="11"/>
                  <a:pt x="542" y="11"/>
                </a:cubicBezTo>
                <a:cubicBezTo>
                  <a:pt x="542" y="11"/>
                  <a:pt x="542" y="11"/>
                  <a:pt x="542" y="11"/>
                </a:cubicBezTo>
                <a:cubicBezTo>
                  <a:pt x="542" y="11"/>
                  <a:pt x="542" y="11"/>
                  <a:pt x="542" y="11"/>
                </a:cubicBezTo>
                <a:cubicBezTo>
                  <a:pt x="542" y="11"/>
                  <a:pt x="542" y="11"/>
                  <a:pt x="542" y="11"/>
                </a:cubicBezTo>
                <a:cubicBezTo>
                  <a:pt x="542" y="11"/>
                  <a:pt x="542" y="11"/>
                  <a:pt x="542" y="11"/>
                </a:cubicBezTo>
                <a:cubicBezTo>
                  <a:pt x="542" y="11"/>
                  <a:pt x="542" y="11"/>
                  <a:pt x="542" y="11"/>
                </a:cubicBezTo>
                <a:cubicBezTo>
                  <a:pt x="541" y="11"/>
                  <a:pt x="541" y="11"/>
                  <a:pt x="541" y="11"/>
                </a:cubicBezTo>
                <a:cubicBezTo>
                  <a:pt x="541" y="11"/>
                  <a:pt x="541" y="11"/>
                  <a:pt x="541" y="11"/>
                </a:cubicBezTo>
                <a:cubicBezTo>
                  <a:pt x="541" y="12"/>
                  <a:pt x="541" y="12"/>
                  <a:pt x="541" y="12"/>
                </a:cubicBezTo>
                <a:cubicBezTo>
                  <a:pt x="541" y="12"/>
                  <a:pt x="541" y="12"/>
                  <a:pt x="541" y="12"/>
                </a:cubicBezTo>
                <a:cubicBezTo>
                  <a:pt x="541" y="12"/>
                  <a:pt x="541" y="12"/>
                  <a:pt x="541" y="12"/>
                </a:cubicBezTo>
                <a:cubicBezTo>
                  <a:pt x="541" y="12"/>
                  <a:pt x="541" y="12"/>
                  <a:pt x="541" y="12"/>
                </a:cubicBezTo>
                <a:cubicBezTo>
                  <a:pt x="541" y="12"/>
                  <a:pt x="541" y="12"/>
                  <a:pt x="541" y="12"/>
                </a:cubicBezTo>
                <a:cubicBezTo>
                  <a:pt x="540" y="12"/>
                  <a:pt x="540" y="12"/>
                  <a:pt x="540" y="12"/>
                </a:cubicBezTo>
                <a:cubicBezTo>
                  <a:pt x="540" y="12"/>
                  <a:pt x="540" y="12"/>
                  <a:pt x="540" y="12"/>
                </a:cubicBezTo>
                <a:cubicBezTo>
                  <a:pt x="540" y="12"/>
                  <a:pt x="540" y="12"/>
                  <a:pt x="540" y="12"/>
                </a:cubicBezTo>
                <a:cubicBezTo>
                  <a:pt x="540" y="12"/>
                  <a:pt x="540" y="12"/>
                  <a:pt x="540" y="12"/>
                </a:cubicBezTo>
                <a:cubicBezTo>
                  <a:pt x="540" y="12"/>
                  <a:pt x="540" y="12"/>
                  <a:pt x="540" y="12"/>
                </a:cubicBezTo>
                <a:cubicBezTo>
                  <a:pt x="540" y="12"/>
                  <a:pt x="540" y="12"/>
                  <a:pt x="540" y="12"/>
                </a:cubicBezTo>
                <a:cubicBezTo>
                  <a:pt x="540" y="12"/>
                  <a:pt x="540" y="12"/>
                  <a:pt x="540" y="12"/>
                </a:cubicBezTo>
                <a:cubicBezTo>
                  <a:pt x="540" y="12"/>
                  <a:pt x="540" y="12"/>
                  <a:pt x="540" y="12"/>
                </a:cubicBezTo>
                <a:cubicBezTo>
                  <a:pt x="540" y="12"/>
                  <a:pt x="540" y="12"/>
                  <a:pt x="540" y="12"/>
                </a:cubicBezTo>
                <a:cubicBezTo>
                  <a:pt x="540" y="12"/>
                  <a:pt x="540" y="12"/>
                  <a:pt x="540" y="12"/>
                </a:cubicBezTo>
                <a:cubicBezTo>
                  <a:pt x="540" y="13"/>
                  <a:pt x="540" y="13"/>
                  <a:pt x="540" y="13"/>
                </a:cubicBezTo>
                <a:cubicBezTo>
                  <a:pt x="539" y="13"/>
                  <a:pt x="539" y="13"/>
                  <a:pt x="539" y="13"/>
                </a:cubicBezTo>
                <a:cubicBezTo>
                  <a:pt x="539" y="13"/>
                  <a:pt x="539" y="13"/>
                  <a:pt x="539" y="13"/>
                </a:cubicBezTo>
                <a:cubicBezTo>
                  <a:pt x="539" y="13"/>
                  <a:pt x="539" y="13"/>
                  <a:pt x="539" y="13"/>
                </a:cubicBezTo>
                <a:cubicBezTo>
                  <a:pt x="539" y="13"/>
                  <a:pt x="539" y="13"/>
                  <a:pt x="539" y="13"/>
                </a:cubicBezTo>
                <a:cubicBezTo>
                  <a:pt x="539" y="13"/>
                  <a:pt x="539" y="13"/>
                  <a:pt x="539" y="13"/>
                </a:cubicBezTo>
                <a:cubicBezTo>
                  <a:pt x="539" y="13"/>
                  <a:pt x="539" y="13"/>
                  <a:pt x="539" y="13"/>
                </a:cubicBezTo>
                <a:cubicBezTo>
                  <a:pt x="539" y="13"/>
                  <a:pt x="539" y="13"/>
                  <a:pt x="539" y="13"/>
                </a:cubicBezTo>
                <a:cubicBezTo>
                  <a:pt x="539" y="13"/>
                  <a:pt x="539" y="13"/>
                  <a:pt x="539" y="13"/>
                </a:cubicBezTo>
                <a:cubicBezTo>
                  <a:pt x="539" y="13"/>
                  <a:pt x="539" y="13"/>
                  <a:pt x="539" y="13"/>
                </a:cubicBezTo>
                <a:cubicBezTo>
                  <a:pt x="539" y="13"/>
                  <a:pt x="539" y="13"/>
                  <a:pt x="539" y="13"/>
                </a:cubicBezTo>
                <a:cubicBezTo>
                  <a:pt x="539" y="13"/>
                  <a:pt x="539" y="13"/>
                  <a:pt x="539" y="13"/>
                </a:cubicBezTo>
                <a:cubicBezTo>
                  <a:pt x="539" y="14"/>
                  <a:pt x="539" y="14"/>
                  <a:pt x="539" y="14"/>
                </a:cubicBezTo>
                <a:cubicBezTo>
                  <a:pt x="539" y="14"/>
                  <a:pt x="539" y="14"/>
                  <a:pt x="539" y="14"/>
                </a:cubicBezTo>
                <a:cubicBezTo>
                  <a:pt x="539" y="14"/>
                  <a:pt x="539" y="14"/>
                  <a:pt x="539" y="14"/>
                </a:cubicBezTo>
                <a:cubicBezTo>
                  <a:pt x="539" y="14"/>
                  <a:pt x="539" y="14"/>
                  <a:pt x="539" y="14"/>
                </a:cubicBezTo>
                <a:cubicBezTo>
                  <a:pt x="539" y="14"/>
                  <a:pt x="539" y="14"/>
                  <a:pt x="539" y="14"/>
                </a:cubicBezTo>
                <a:cubicBezTo>
                  <a:pt x="539" y="14"/>
                  <a:pt x="539" y="14"/>
                  <a:pt x="539" y="14"/>
                </a:cubicBezTo>
                <a:cubicBezTo>
                  <a:pt x="539" y="14"/>
                  <a:pt x="539" y="14"/>
                  <a:pt x="539" y="14"/>
                </a:cubicBezTo>
                <a:cubicBezTo>
                  <a:pt x="539" y="14"/>
                  <a:pt x="539" y="14"/>
                  <a:pt x="539" y="14"/>
                </a:cubicBezTo>
                <a:cubicBezTo>
                  <a:pt x="548" y="103"/>
                  <a:pt x="548" y="103"/>
                  <a:pt x="548" y="103"/>
                </a:cubicBezTo>
                <a:cubicBezTo>
                  <a:pt x="525" y="104"/>
                  <a:pt x="501" y="104"/>
                  <a:pt x="476" y="104"/>
                </a:cubicBezTo>
                <a:cubicBezTo>
                  <a:pt x="471" y="104"/>
                  <a:pt x="466" y="104"/>
                  <a:pt x="461" y="105"/>
                </a:cubicBezTo>
                <a:cubicBezTo>
                  <a:pt x="457" y="75"/>
                  <a:pt x="454" y="46"/>
                  <a:pt x="451" y="17"/>
                </a:cubicBezTo>
                <a:cubicBezTo>
                  <a:pt x="451" y="16"/>
                  <a:pt x="451" y="16"/>
                  <a:pt x="451" y="16"/>
                </a:cubicBezTo>
                <a:cubicBezTo>
                  <a:pt x="451" y="16"/>
                  <a:pt x="451" y="16"/>
                  <a:pt x="451" y="16"/>
                </a:cubicBezTo>
                <a:cubicBezTo>
                  <a:pt x="451" y="16"/>
                  <a:pt x="451" y="16"/>
                  <a:pt x="451" y="16"/>
                </a:cubicBezTo>
                <a:cubicBezTo>
                  <a:pt x="451" y="15"/>
                  <a:pt x="451" y="15"/>
                  <a:pt x="451" y="15"/>
                </a:cubicBezTo>
                <a:cubicBezTo>
                  <a:pt x="450" y="15"/>
                  <a:pt x="450" y="15"/>
                  <a:pt x="450" y="15"/>
                </a:cubicBezTo>
                <a:cubicBezTo>
                  <a:pt x="450" y="14"/>
                  <a:pt x="450" y="14"/>
                  <a:pt x="450" y="14"/>
                </a:cubicBezTo>
                <a:cubicBezTo>
                  <a:pt x="450" y="14"/>
                  <a:pt x="450" y="14"/>
                  <a:pt x="450" y="14"/>
                </a:cubicBezTo>
                <a:cubicBezTo>
                  <a:pt x="450" y="13"/>
                  <a:pt x="450" y="13"/>
                  <a:pt x="450" y="13"/>
                </a:cubicBezTo>
                <a:cubicBezTo>
                  <a:pt x="453" y="44"/>
                  <a:pt x="457" y="74"/>
                  <a:pt x="460" y="105"/>
                </a:cubicBezTo>
                <a:cubicBezTo>
                  <a:pt x="417" y="105"/>
                  <a:pt x="374" y="106"/>
                  <a:pt x="337" y="106"/>
                </a:cubicBezTo>
                <a:cubicBezTo>
                  <a:pt x="295" y="107"/>
                  <a:pt x="261" y="107"/>
                  <a:pt x="243" y="108"/>
                </a:cubicBezTo>
                <a:cubicBezTo>
                  <a:pt x="243" y="108"/>
                  <a:pt x="242" y="108"/>
                  <a:pt x="242" y="108"/>
                </a:cubicBezTo>
                <a:cubicBezTo>
                  <a:pt x="241" y="108"/>
                  <a:pt x="240" y="108"/>
                  <a:pt x="240" y="108"/>
                </a:cubicBezTo>
                <a:cubicBezTo>
                  <a:pt x="239" y="108"/>
                  <a:pt x="239" y="108"/>
                  <a:pt x="238" y="108"/>
                </a:cubicBezTo>
                <a:cubicBezTo>
                  <a:pt x="238" y="108"/>
                  <a:pt x="237" y="108"/>
                  <a:pt x="237" y="108"/>
                </a:cubicBezTo>
                <a:cubicBezTo>
                  <a:pt x="232" y="108"/>
                  <a:pt x="227" y="108"/>
                  <a:pt x="223" y="108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1" y="108"/>
                  <a:pt x="219" y="108"/>
                  <a:pt x="217" y="108"/>
                </a:cubicBezTo>
                <a:cubicBezTo>
                  <a:pt x="217" y="108"/>
                  <a:pt x="217" y="108"/>
                  <a:pt x="217" y="108"/>
                </a:cubicBezTo>
                <a:cubicBezTo>
                  <a:pt x="215" y="108"/>
                  <a:pt x="214" y="108"/>
                  <a:pt x="212" y="108"/>
                </a:cubicBezTo>
                <a:cubicBezTo>
                  <a:pt x="212" y="108"/>
                  <a:pt x="212" y="108"/>
                  <a:pt x="212" y="108"/>
                </a:cubicBezTo>
                <a:cubicBezTo>
                  <a:pt x="211" y="108"/>
                  <a:pt x="209" y="108"/>
                  <a:pt x="208" y="107"/>
                </a:cubicBezTo>
                <a:cubicBezTo>
                  <a:pt x="208" y="107"/>
                  <a:pt x="208" y="107"/>
                  <a:pt x="208" y="107"/>
                </a:cubicBezTo>
                <a:cubicBezTo>
                  <a:pt x="206" y="107"/>
                  <a:pt x="205" y="107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2" y="107"/>
                  <a:pt x="200" y="107"/>
                  <a:pt x="198" y="107"/>
                </a:cubicBezTo>
                <a:cubicBezTo>
                  <a:pt x="198" y="107"/>
                  <a:pt x="198" y="107"/>
                  <a:pt x="198" y="107"/>
                </a:cubicBezTo>
                <a:cubicBezTo>
                  <a:pt x="197" y="107"/>
                  <a:pt x="197" y="106"/>
                  <a:pt x="196" y="106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5" y="106"/>
                  <a:pt x="193" y="106"/>
                  <a:pt x="193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2" y="106"/>
                  <a:pt x="192" y="106"/>
                  <a:pt x="192" y="106"/>
                </a:cubicBezTo>
                <a:cubicBezTo>
                  <a:pt x="191" y="105"/>
                  <a:pt x="191" y="105"/>
                  <a:pt x="191" y="105"/>
                </a:cubicBezTo>
                <a:cubicBezTo>
                  <a:pt x="191" y="105"/>
                  <a:pt x="191" y="105"/>
                  <a:pt x="191" y="105"/>
                </a:cubicBezTo>
                <a:cubicBezTo>
                  <a:pt x="191" y="105"/>
                  <a:pt x="191" y="105"/>
                  <a:pt x="191" y="105"/>
                </a:cubicBezTo>
                <a:cubicBezTo>
                  <a:pt x="191" y="105"/>
                  <a:pt x="191" y="105"/>
                  <a:pt x="191" y="105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5" y="140"/>
                  <a:pt x="199" y="176"/>
                  <a:pt x="204" y="211"/>
                </a:cubicBezTo>
                <a:cubicBezTo>
                  <a:pt x="204" y="212"/>
                  <a:pt x="204" y="212"/>
                  <a:pt x="204" y="212"/>
                </a:cubicBezTo>
                <a:cubicBezTo>
                  <a:pt x="204" y="212"/>
                  <a:pt x="204" y="212"/>
                  <a:pt x="204" y="212"/>
                </a:cubicBezTo>
                <a:cubicBezTo>
                  <a:pt x="204" y="212"/>
                  <a:pt x="204" y="212"/>
                  <a:pt x="204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6" y="213"/>
                  <a:pt x="206" y="213"/>
                  <a:pt x="206" y="213"/>
                </a:cubicBezTo>
                <a:cubicBezTo>
                  <a:pt x="206" y="213"/>
                  <a:pt x="206" y="213"/>
                  <a:pt x="206" y="213"/>
                </a:cubicBezTo>
                <a:cubicBezTo>
                  <a:pt x="206" y="213"/>
                  <a:pt x="206" y="213"/>
                  <a:pt x="206" y="213"/>
                </a:cubicBezTo>
                <a:cubicBezTo>
                  <a:pt x="207" y="213"/>
                  <a:pt x="207" y="213"/>
                  <a:pt x="207" y="213"/>
                </a:cubicBezTo>
                <a:cubicBezTo>
                  <a:pt x="207" y="213"/>
                  <a:pt x="207" y="213"/>
                  <a:pt x="207" y="213"/>
                </a:cubicBezTo>
                <a:cubicBezTo>
                  <a:pt x="207" y="213"/>
                  <a:pt x="207" y="213"/>
                  <a:pt x="207" y="213"/>
                </a:cubicBezTo>
                <a:cubicBezTo>
                  <a:pt x="208" y="213"/>
                  <a:pt x="208" y="213"/>
                  <a:pt x="208" y="213"/>
                </a:cubicBezTo>
                <a:cubicBezTo>
                  <a:pt x="208" y="213"/>
                  <a:pt x="208" y="213"/>
                  <a:pt x="208" y="213"/>
                </a:cubicBezTo>
                <a:cubicBezTo>
                  <a:pt x="208" y="213"/>
                  <a:pt x="208" y="213"/>
                  <a:pt x="208" y="213"/>
                </a:cubicBezTo>
                <a:cubicBezTo>
                  <a:pt x="209" y="214"/>
                  <a:pt x="209" y="214"/>
                  <a:pt x="209" y="214"/>
                </a:cubicBezTo>
                <a:cubicBezTo>
                  <a:pt x="209" y="214"/>
                  <a:pt x="209" y="214"/>
                  <a:pt x="209" y="214"/>
                </a:cubicBezTo>
                <a:cubicBezTo>
                  <a:pt x="210" y="214"/>
                  <a:pt x="210" y="214"/>
                  <a:pt x="210" y="214"/>
                </a:cubicBezTo>
                <a:cubicBezTo>
                  <a:pt x="210" y="214"/>
                  <a:pt x="210" y="214"/>
                  <a:pt x="210" y="214"/>
                </a:cubicBezTo>
                <a:cubicBezTo>
                  <a:pt x="210" y="214"/>
                  <a:pt x="210" y="214"/>
                  <a:pt x="210" y="214"/>
                </a:cubicBezTo>
                <a:cubicBezTo>
                  <a:pt x="210" y="214"/>
                  <a:pt x="210" y="214"/>
                  <a:pt x="210" y="214"/>
                </a:cubicBezTo>
                <a:cubicBezTo>
                  <a:pt x="210" y="214"/>
                  <a:pt x="210" y="214"/>
                  <a:pt x="210" y="214"/>
                </a:cubicBezTo>
                <a:cubicBezTo>
                  <a:pt x="211" y="214"/>
                  <a:pt x="211" y="214"/>
                  <a:pt x="211" y="214"/>
                </a:cubicBezTo>
                <a:cubicBezTo>
                  <a:pt x="211" y="214"/>
                  <a:pt x="211" y="214"/>
                  <a:pt x="211" y="214"/>
                </a:cubicBezTo>
                <a:cubicBezTo>
                  <a:pt x="212" y="214"/>
                  <a:pt x="212" y="214"/>
                  <a:pt x="212" y="214"/>
                </a:cubicBezTo>
                <a:cubicBezTo>
                  <a:pt x="212" y="214"/>
                  <a:pt x="212" y="214"/>
                  <a:pt x="212" y="214"/>
                </a:cubicBezTo>
                <a:cubicBezTo>
                  <a:pt x="212" y="214"/>
                  <a:pt x="212" y="214"/>
                  <a:pt x="212" y="214"/>
                </a:cubicBezTo>
                <a:cubicBezTo>
                  <a:pt x="212" y="214"/>
                  <a:pt x="212" y="214"/>
                  <a:pt x="212" y="214"/>
                </a:cubicBezTo>
                <a:cubicBezTo>
                  <a:pt x="212" y="214"/>
                  <a:pt x="212" y="214"/>
                  <a:pt x="212" y="214"/>
                </a:cubicBezTo>
                <a:cubicBezTo>
                  <a:pt x="213" y="214"/>
                  <a:pt x="213" y="214"/>
                  <a:pt x="213" y="214"/>
                </a:cubicBezTo>
                <a:cubicBezTo>
                  <a:pt x="214" y="214"/>
                  <a:pt x="214" y="214"/>
                  <a:pt x="214" y="214"/>
                </a:cubicBezTo>
                <a:cubicBezTo>
                  <a:pt x="214" y="214"/>
                  <a:pt x="214" y="214"/>
                  <a:pt x="214" y="214"/>
                </a:cubicBezTo>
                <a:cubicBezTo>
                  <a:pt x="215" y="214"/>
                  <a:pt x="215" y="214"/>
                  <a:pt x="215" y="214"/>
                </a:cubicBezTo>
                <a:cubicBezTo>
                  <a:pt x="215" y="214"/>
                  <a:pt x="215" y="214"/>
                  <a:pt x="215" y="214"/>
                </a:cubicBezTo>
                <a:cubicBezTo>
                  <a:pt x="215" y="214"/>
                  <a:pt x="215" y="214"/>
                  <a:pt x="215" y="214"/>
                </a:cubicBezTo>
                <a:cubicBezTo>
                  <a:pt x="215" y="214"/>
                  <a:pt x="215" y="214"/>
                  <a:pt x="215" y="214"/>
                </a:cubicBezTo>
                <a:cubicBezTo>
                  <a:pt x="216" y="215"/>
                  <a:pt x="216" y="215"/>
                  <a:pt x="216" y="215"/>
                </a:cubicBezTo>
                <a:cubicBezTo>
                  <a:pt x="217" y="215"/>
                  <a:pt x="217" y="215"/>
                  <a:pt x="217" y="215"/>
                </a:cubicBezTo>
                <a:cubicBezTo>
                  <a:pt x="218" y="215"/>
                  <a:pt x="218" y="215"/>
                  <a:pt x="218" y="215"/>
                </a:cubicBezTo>
                <a:cubicBezTo>
                  <a:pt x="218" y="215"/>
                  <a:pt x="218" y="215"/>
                  <a:pt x="218" y="215"/>
                </a:cubicBezTo>
                <a:cubicBezTo>
                  <a:pt x="218" y="215"/>
                  <a:pt x="218" y="215"/>
                  <a:pt x="218" y="215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20" y="215"/>
                  <a:pt x="220" y="215"/>
                  <a:pt x="220" y="215"/>
                </a:cubicBezTo>
                <a:cubicBezTo>
                  <a:pt x="221" y="215"/>
                  <a:pt x="221" y="215"/>
                  <a:pt x="221" y="215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23" y="215"/>
                  <a:pt x="223" y="215"/>
                  <a:pt x="224" y="215"/>
                </a:cubicBezTo>
                <a:cubicBezTo>
                  <a:pt x="224" y="215"/>
                  <a:pt x="224" y="215"/>
                  <a:pt x="225" y="215"/>
                </a:cubicBezTo>
                <a:cubicBezTo>
                  <a:pt x="225" y="215"/>
                  <a:pt x="226" y="215"/>
                  <a:pt x="226" y="215"/>
                </a:cubicBezTo>
                <a:cubicBezTo>
                  <a:pt x="226" y="215"/>
                  <a:pt x="226" y="215"/>
                  <a:pt x="226" y="215"/>
                </a:cubicBezTo>
                <a:cubicBezTo>
                  <a:pt x="226" y="215"/>
                  <a:pt x="227" y="215"/>
                  <a:pt x="227" y="215"/>
                </a:cubicBezTo>
                <a:cubicBezTo>
                  <a:pt x="228" y="215"/>
                  <a:pt x="228" y="215"/>
                  <a:pt x="229" y="215"/>
                </a:cubicBezTo>
                <a:cubicBezTo>
                  <a:pt x="230" y="215"/>
                  <a:pt x="230" y="215"/>
                  <a:pt x="231" y="215"/>
                </a:cubicBezTo>
                <a:cubicBezTo>
                  <a:pt x="231" y="215"/>
                  <a:pt x="231" y="215"/>
                  <a:pt x="231" y="215"/>
                </a:cubicBezTo>
                <a:cubicBezTo>
                  <a:pt x="231" y="215"/>
                  <a:pt x="231" y="215"/>
                  <a:pt x="231" y="215"/>
                </a:cubicBezTo>
                <a:cubicBezTo>
                  <a:pt x="232" y="215"/>
                  <a:pt x="232" y="215"/>
                  <a:pt x="232" y="215"/>
                </a:cubicBezTo>
                <a:cubicBezTo>
                  <a:pt x="233" y="215"/>
                  <a:pt x="233" y="215"/>
                  <a:pt x="234" y="215"/>
                </a:cubicBezTo>
                <a:cubicBezTo>
                  <a:pt x="235" y="215"/>
                  <a:pt x="236" y="215"/>
                  <a:pt x="236" y="215"/>
                </a:cubicBezTo>
                <a:cubicBezTo>
                  <a:pt x="237" y="215"/>
                  <a:pt x="237" y="215"/>
                  <a:pt x="237" y="215"/>
                </a:cubicBezTo>
                <a:cubicBezTo>
                  <a:pt x="237" y="215"/>
                  <a:pt x="237" y="215"/>
                  <a:pt x="237" y="215"/>
                </a:cubicBezTo>
                <a:cubicBezTo>
                  <a:pt x="237" y="215"/>
                  <a:pt x="238" y="215"/>
                  <a:pt x="239" y="215"/>
                </a:cubicBezTo>
                <a:cubicBezTo>
                  <a:pt x="239" y="215"/>
                  <a:pt x="240" y="215"/>
                  <a:pt x="241" y="215"/>
                </a:cubicBezTo>
                <a:cubicBezTo>
                  <a:pt x="242" y="215"/>
                  <a:pt x="242" y="215"/>
                  <a:pt x="243" y="215"/>
                </a:cubicBezTo>
                <a:cubicBezTo>
                  <a:pt x="243" y="215"/>
                  <a:pt x="243" y="215"/>
                  <a:pt x="243" y="215"/>
                </a:cubicBezTo>
                <a:cubicBezTo>
                  <a:pt x="244" y="215"/>
                  <a:pt x="245" y="215"/>
                  <a:pt x="245" y="215"/>
                </a:cubicBezTo>
                <a:cubicBezTo>
                  <a:pt x="246" y="215"/>
                  <a:pt x="246" y="215"/>
                  <a:pt x="247" y="215"/>
                </a:cubicBezTo>
                <a:cubicBezTo>
                  <a:pt x="247" y="215"/>
                  <a:pt x="248" y="215"/>
                  <a:pt x="249" y="215"/>
                </a:cubicBezTo>
                <a:cubicBezTo>
                  <a:pt x="249" y="215"/>
                  <a:pt x="250" y="215"/>
                  <a:pt x="251" y="215"/>
                </a:cubicBezTo>
                <a:cubicBezTo>
                  <a:pt x="251" y="215"/>
                  <a:pt x="251" y="215"/>
                  <a:pt x="252" y="215"/>
                </a:cubicBezTo>
                <a:cubicBezTo>
                  <a:pt x="252" y="215"/>
                  <a:pt x="253" y="215"/>
                  <a:pt x="254" y="215"/>
                </a:cubicBezTo>
                <a:cubicBezTo>
                  <a:pt x="254" y="215"/>
                  <a:pt x="255" y="215"/>
                  <a:pt x="255" y="215"/>
                </a:cubicBezTo>
                <a:cubicBezTo>
                  <a:pt x="256" y="215"/>
                  <a:pt x="256" y="215"/>
                  <a:pt x="257" y="215"/>
                </a:cubicBezTo>
                <a:cubicBezTo>
                  <a:pt x="271" y="215"/>
                  <a:pt x="296" y="215"/>
                  <a:pt x="328" y="214"/>
                </a:cubicBezTo>
                <a:cubicBezTo>
                  <a:pt x="331" y="243"/>
                  <a:pt x="334" y="271"/>
                  <a:pt x="338" y="299"/>
                </a:cubicBezTo>
                <a:cubicBezTo>
                  <a:pt x="336" y="299"/>
                  <a:pt x="335" y="299"/>
                  <a:pt x="333" y="299"/>
                </a:cubicBezTo>
                <a:cubicBezTo>
                  <a:pt x="333" y="299"/>
                  <a:pt x="332" y="299"/>
                  <a:pt x="332" y="299"/>
                </a:cubicBezTo>
                <a:cubicBezTo>
                  <a:pt x="331" y="299"/>
                  <a:pt x="330" y="299"/>
                  <a:pt x="328" y="299"/>
                </a:cubicBezTo>
                <a:cubicBezTo>
                  <a:pt x="325" y="300"/>
                  <a:pt x="321" y="300"/>
                  <a:pt x="318" y="300"/>
                </a:cubicBezTo>
                <a:cubicBezTo>
                  <a:pt x="316" y="300"/>
                  <a:pt x="315" y="300"/>
                  <a:pt x="314" y="300"/>
                </a:cubicBezTo>
                <a:cubicBezTo>
                  <a:pt x="314" y="300"/>
                  <a:pt x="314" y="300"/>
                  <a:pt x="314" y="300"/>
                </a:cubicBezTo>
                <a:cubicBezTo>
                  <a:pt x="313" y="300"/>
                  <a:pt x="311" y="300"/>
                  <a:pt x="310" y="300"/>
                </a:cubicBezTo>
                <a:cubicBezTo>
                  <a:pt x="309" y="290"/>
                  <a:pt x="308" y="279"/>
                  <a:pt x="307" y="269"/>
                </a:cubicBezTo>
                <a:cubicBezTo>
                  <a:pt x="307" y="269"/>
                  <a:pt x="306" y="268"/>
                  <a:pt x="306" y="268"/>
                </a:cubicBezTo>
                <a:cubicBezTo>
                  <a:pt x="306" y="268"/>
                  <a:pt x="306" y="268"/>
                  <a:pt x="306" y="268"/>
                </a:cubicBezTo>
                <a:cubicBezTo>
                  <a:pt x="306" y="267"/>
                  <a:pt x="306" y="267"/>
                  <a:pt x="306" y="267"/>
                </a:cubicBezTo>
                <a:cubicBezTo>
                  <a:pt x="306" y="267"/>
                  <a:pt x="306" y="267"/>
                  <a:pt x="306" y="267"/>
                </a:cubicBezTo>
                <a:cubicBezTo>
                  <a:pt x="305" y="267"/>
                  <a:pt x="305" y="267"/>
                  <a:pt x="305" y="266"/>
                </a:cubicBezTo>
                <a:cubicBezTo>
                  <a:pt x="305" y="266"/>
                  <a:pt x="305" y="266"/>
                  <a:pt x="305" y="266"/>
                </a:cubicBezTo>
                <a:cubicBezTo>
                  <a:pt x="305" y="266"/>
                  <a:pt x="305" y="266"/>
                  <a:pt x="305" y="266"/>
                </a:cubicBezTo>
                <a:cubicBezTo>
                  <a:pt x="304" y="265"/>
                  <a:pt x="304" y="265"/>
                  <a:pt x="304" y="265"/>
                </a:cubicBezTo>
                <a:cubicBezTo>
                  <a:pt x="303" y="265"/>
                  <a:pt x="303" y="265"/>
                  <a:pt x="303" y="265"/>
                </a:cubicBezTo>
                <a:cubicBezTo>
                  <a:pt x="303" y="265"/>
                  <a:pt x="303" y="265"/>
                  <a:pt x="303" y="265"/>
                </a:cubicBezTo>
                <a:cubicBezTo>
                  <a:pt x="302" y="265"/>
                  <a:pt x="302" y="265"/>
                  <a:pt x="302" y="265"/>
                </a:cubicBezTo>
                <a:cubicBezTo>
                  <a:pt x="302" y="264"/>
                  <a:pt x="301" y="264"/>
                  <a:pt x="300" y="264"/>
                </a:cubicBezTo>
                <a:cubicBezTo>
                  <a:pt x="300" y="264"/>
                  <a:pt x="300" y="264"/>
                  <a:pt x="300" y="264"/>
                </a:cubicBezTo>
                <a:cubicBezTo>
                  <a:pt x="300" y="264"/>
                  <a:pt x="300" y="264"/>
                  <a:pt x="300" y="264"/>
                </a:cubicBezTo>
                <a:cubicBezTo>
                  <a:pt x="299" y="263"/>
                  <a:pt x="299" y="263"/>
                  <a:pt x="299" y="263"/>
                </a:cubicBezTo>
                <a:cubicBezTo>
                  <a:pt x="298" y="263"/>
                  <a:pt x="298" y="263"/>
                  <a:pt x="298" y="263"/>
                </a:cubicBezTo>
                <a:cubicBezTo>
                  <a:pt x="298" y="263"/>
                  <a:pt x="298" y="263"/>
                  <a:pt x="298" y="263"/>
                </a:cubicBezTo>
                <a:cubicBezTo>
                  <a:pt x="298" y="263"/>
                  <a:pt x="298" y="263"/>
                  <a:pt x="298" y="263"/>
                </a:cubicBezTo>
                <a:cubicBezTo>
                  <a:pt x="297" y="263"/>
                  <a:pt x="297" y="263"/>
                  <a:pt x="297" y="263"/>
                </a:cubicBezTo>
                <a:cubicBezTo>
                  <a:pt x="296" y="263"/>
                  <a:pt x="296" y="263"/>
                  <a:pt x="296" y="263"/>
                </a:cubicBezTo>
                <a:cubicBezTo>
                  <a:pt x="296" y="263"/>
                  <a:pt x="296" y="263"/>
                  <a:pt x="296" y="263"/>
                </a:cubicBezTo>
                <a:cubicBezTo>
                  <a:pt x="296" y="263"/>
                  <a:pt x="296" y="263"/>
                  <a:pt x="296" y="263"/>
                </a:cubicBezTo>
                <a:cubicBezTo>
                  <a:pt x="296" y="262"/>
                  <a:pt x="296" y="262"/>
                  <a:pt x="296" y="262"/>
                </a:cubicBezTo>
                <a:cubicBezTo>
                  <a:pt x="296" y="262"/>
                  <a:pt x="296" y="262"/>
                  <a:pt x="296" y="262"/>
                </a:cubicBezTo>
                <a:cubicBezTo>
                  <a:pt x="295" y="262"/>
                  <a:pt x="295" y="262"/>
                  <a:pt x="295" y="262"/>
                </a:cubicBezTo>
                <a:cubicBezTo>
                  <a:pt x="295" y="262"/>
                  <a:pt x="295" y="262"/>
                  <a:pt x="295" y="262"/>
                </a:cubicBezTo>
                <a:cubicBezTo>
                  <a:pt x="294" y="262"/>
                  <a:pt x="294" y="262"/>
                  <a:pt x="294" y="262"/>
                </a:cubicBezTo>
                <a:cubicBezTo>
                  <a:pt x="294" y="262"/>
                  <a:pt x="294" y="262"/>
                  <a:pt x="294" y="262"/>
                </a:cubicBezTo>
                <a:cubicBezTo>
                  <a:pt x="293" y="262"/>
                  <a:pt x="293" y="262"/>
                  <a:pt x="293" y="262"/>
                </a:cubicBezTo>
                <a:cubicBezTo>
                  <a:pt x="293" y="262"/>
                  <a:pt x="293" y="262"/>
                  <a:pt x="293" y="262"/>
                </a:cubicBezTo>
                <a:cubicBezTo>
                  <a:pt x="293" y="262"/>
                  <a:pt x="293" y="262"/>
                  <a:pt x="293" y="262"/>
                </a:cubicBezTo>
                <a:cubicBezTo>
                  <a:pt x="292" y="262"/>
                  <a:pt x="292" y="262"/>
                  <a:pt x="292" y="262"/>
                </a:cubicBezTo>
                <a:cubicBezTo>
                  <a:pt x="292" y="262"/>
                  <a:pt x="292" y="262"/>
                  <a:pt x="292" y="262"/>
                </a:cubicBezTo>
                <a:cubicBezTo>
                  <a:pt x="292" y="262"/>
                  <a:pt x="292" y="262"/>
                  <a:pt x="292" y="262"/>
                </a:cubicBezTo>
                <a:cubicBezTo>
                  <a:pt x="291" y="262"/>
                  <a:pt x="291" y="262"/>
                  <a:pt x="291" y="262"/>
                </a:cubicBezTo>
                <a:cubicBezTo>
                  <a:pt x="290" y="261"/>
                  <a:pt x="290" y="261"/>
                  <a:pt x="290" y="261"/>
                </a:cubicBezTo>
                <a:cubicBezTo>
                  <a:pt x="290" y="261"/>
                  <a:pt x="290" y="261"/>
                  <a:pt x="290" y="261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288" y="261"/>
                  <a:pt x="288" y="261"/>
                  <a:pt x="288" y="261"/>
                </a:cubicBezTo>
                <a:cubicBezTo>
                  <a:pt x="288" y="261"/>
                  <a:pt x="288" y="261"/>
                  <a:pt x="288" y="261"/>
                </a:cubicBezTo>
                <a:cubicBezTo>
                  <a:pt x="287" y="261"/>
                  <a:pt x="287" y="261"/>
                  <a:pt x="287" y="261"/>
                </a:cubicBezTo>
                <a:cubicBezTo>
                  <a:pt x="286" y="261"/>
                  <a:pt x="286" y="261"/>
                  <a:pt x="286" y="261"/>
                </a:cubicBezTo>
                <a:cubicBezTo>
                  <a:pt x="285" y="261"/>
                  <a:pt x="285" y="261"/>
                  <a:pt x="285" y="261"/>
                </a:cubicBezTo>
                <a:cubicBezTo>
                  <a:pt x="285" y="261"/>
                  <a:pt x="285" y="261"/>
                  <a:pt x="285" y="261"/>
                </a:cubicBezTo>
                <a:cubicBezTo>
                  <a:pt x="284" y="261"/>
                  <a:pt x="284" y="261"/>
                  <a:pt x="284" y="261"/>
                </a:cubicBezTo>
                <a:cubicBezTo>
                  <a:pt x="283" y="261"/>
                  <a:pt x="283" y="261"/>
                  <a:pt x="283" y="261"/>
                </a:cubicBezTo>
                <a:cubicBezTo>
                  <a:pt x="282" y="261"/>
                  <a:pt x="282" y="261"/>
                  <a:pt x="282" y="261"/>
                </a:cubicBezTo>
                <a:cubicBezTo>
                  <a:pt x="281" y="261"/>
                  <a:pt x="281" y="261"/>
                  <a:pt x="281" y="261"/>
                </a:cubicBezTo>
                <a:cubicBezTo>
                  <a:pt x="281" y="260"/>
                  <a:pt x="281" y="260"/>
                  <a:pt x="281" y="260"/>
                </a:cubicBezTo>
                <a:cubicBezTo>
                  <a:pt x="281" y="260"/>
                  <a:pt x="281" y="260"/>
                  <a:pt x="281" y="260"/>
                </a:cubicBezTo>
                <a:cubicBezTo>
                  <a:pt x="280" y="260"/>
                  <a:pt x="280" y="260"/>
                  <a:pt x="280" y="260"/>
                </a:cubicBezTo>
                <a:cubicBezTo>
                  <a:pt x="279" y="260"/>
                  <a:pt x="279" y="260"/>
                  <a:pt x="279" y="260"/>
                </a:cubicBezTo>
                <a:cubicBezTo>
                  <a:pt x="278" y="260"/>
                  <a:pt x="278" y="260"/>
                  <a:pt x="278" y="260"/>
                </a:cubicBezTo>
                <a:cubicBezTo>
                  <a:pt x="277" y="260"/>
                  <a:pt x="277" y="260"/>
                  <a:pt x="277" y="260"/>
                </a:cubicBezTo>
                <a:cubicBezTo>
                  <a:pt x="277" y="260"/>
                  <a:pt x="277" y="260"/>
                  <a:pt x="277" y="260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6" y="260"/>
                  <a:pt x="276" y="260"/>
                  <a:pt x="276" y="260"/>
                </a:cubicBezTo>
                <a:cubicBezTo>
                  <a:pt x="275" y="260"/>
                  <a:pt x="275" y="260"/>
                  <a:pt x="275" y="260"/>
                </a:cubicBezTo>
                <a:cubicBezTo>
                  <a:pt x="275" y="260"/>
                  <a:pt x="274" y="260"/>
                  <a:pt x="274" y="260"/>
                </a:cubicBezTo>
                <a:cubicBezTo>
                  <a:pt x="274" y="260"/>
                  <a:pt x="273" y="260"/>
                  <a:pt x="273" y="260"/>
                </a:cubicBezTo>
                <a:cubicBezTo>
                  <a:pt x="272" y="260"/>
                  <a:pt x="272" y="260"/>
                  <a:pt x="272" y="260"/>
                </a:cubicBezTo>
                <a:cubicBezTo>
                  <a:pt x="272" y="260"/>
                  <a:pt x="272" y="260"/>
                  <a:pt x="272" y="260"/>
                </a:cubicBezTo>
                <a:cubicBezTo>
                  <a:pt x="272" y="260"/>
                  <a:pt x="272" y="260"/>
                  <a:pt x="272" y="260"/>
                </a:cubicBezTo>
                <a:cubicBezTo>
                  <a:pt x="271" y="260"/>
                  <a:pt x="271" y="260"/>
                  <a:pt x="270" y="260"/>
                </a:cubicBezTo>
                <a:cubicBezTo>
                  <a:pt x="270" y="260"/>
                  <a:pt x="270" y="260"/>
                  <a:pt x="269" y="260"/>
                </a:cubicBezTo>
                <a:cubicBezTo>
                  <a:pt x="269" y="260"/>
                  <a:pt x="268" y="260"/>
                  <a:pt x="268" y="260"/>
                </a:cubicBezTo>
                <a:cubicBezTo>
                  <a:pt x="268" y="260"/>
                  <a:pt x="267" y="260"/>
                  <a:pt x="267" y="260"/>
                </a:cubicBezTo>
                <a:cubicBezTo>
                  <a:pt x="266" y="260"/>
                  <a:pt x="266" y="260"/>
                  <a:pt x="265" y="260"/>
                </a:cubicBezTo>
                <a:cubicBezTo>
                  <a:pt x="265" y="260"/>
                  <a:pt x="265" y="260"/>
                  <a:pt x="265" y="260"/>
                </a:cubicBezTo>
                <a:cubicBezTo>
                  <a:pt x="264" y="260"/>
                  <a:pt x="264" y="260"/>
                  <a:pt x="264" y="260"/>
                </a:cubicBezTo>
                <a:cubicBezTo>
                  <a:pt x="263" y="260"/>
                  <a:pt x="263" y="260"/>
                  <a:pt x="263" y="260"/>
                </a:cubicBezTo>
                <a:cubicBezTo>
                  <a:pt x="262" y="260"/>
                  <a:pt x="262" y="260"/>
                  <a:pt x="262" y="260"/>
                </a:cubicBezTo>
                <a:cubicBezTo>
                  <a:pt x="262" y="260"/>
                  <a:pt x="262" y="260"/>
                  <a:pt x="262" y="260"/>
                </a:cubicBezTo>
                <a:cubicBezTo>
                  <a:pt x="261" y="260"/>
                  <a:pt x="261" y="260"/>
                  <a:pt x="261" y="260"/>
                </a:cubicBezTo>
                <a:cubicBezTo>
                  <a:pt x="261" y="260"/>
                  <a:pt x="261" y="260"/>
                  <a:pt x="261" y="260"/>
                </a:cubicBezTo>
                <a:cubicBezTo>
                  <a:pt x="260" y="260"/>
                  <a:pt x="260" y="260"/>
                  <a:pt x="260" y="260"/>
                </a:cubicBezTo>
                <a:cubicBezTo>
                  <a:pt x="259" y="260"/>
                  <a:pt x="259" y="260"/>
                  <a:pt x="259" y="260"/>
                </a:cubicBezTo>
                <a:cubicBezTo>
                  <a:pt x="258" y="260"/>
                  <a:pt x="258" y="260"/>
                  <a:pt x="257" y="260"/>
                </a:cubicBezTo>
                <a:cubicBezTo>
                  <a:pt x="257" y="260"/>
                  <a:pt x="256" y="260"/>
                  <a:pt x="256" y="260"/>
                </a:cubicBezTo>
                <a:cubicBezTo>
                  <a:pt x="255" y="260"/>
                  <a:pt x="255" y="260"/>
                  <a:pt x="254" y="260"/>
                </a:cubicBezTo>
                <a:cubicBezTo>
                  <a:pt x="254" y="260"/>
                  <a:pt x="253" y="260"/>
                  <a:pt x="253" y="260"/>
                </a:cubicBezTo>
                <a:cubicBezTo>
                  <a:pt x="252" y="260"/>
                  <a:pt x="252" y="260"/>
                  <a:pt x="251" y="260"/>
                </a:cubicBezTo>
                <a:cubicBezTo>
                  <a:pt x="250" y="261"/>
                  <a:pt x="250" y="261"/>
                  <a:pt x="250" y="261"/>
                </a:cubicBezTo>
                <a:cubicBezTo>
                  <a:pt x="250" y="261"/>
                  <a:pt x="250" y="261"/>
                  <a:pt x="250" y="261"/>
                </a:cubicBezTo>
                <a:cubicBezTo>
                  <a:pt x="250" y="261"/>
                  <a:pt x="250" y="261"/>
                  <a:pt x="250" y="261"/>
                </a:cubicBezTo>
                <a:cubicBezTo>
                  <a:pt x="250" y="261"/>
                  <a:pt x="250" y="261"/>
                  <a:pt x="250" y="261"/>
                </a:cubicBezTo>
                <a:cubicBezTo>
                  <a:pt x="249" y="261"/>
                  <a:pt x="249" y="261"/>
                  <a:pt x="248" y="261"/>
                </a:cubicBezTo>
                <a:cubicBezTo>
                  <a:pt x="248" y="261"/>
                  <a:pt x="247" y="261"/>
                  <a:pt x="247" y="261"/>
                </a:cubicBezTo>
                <a:cubicBezTo>
                  <a:pt x="246" y="261"/>
                  <a:pt x="246" y="261"/>
                  <a:pt x="245" y="261"/>
                </a:cubicBezTo>
                <a:cubicBezTo>
                  <a:pt x="244" y="261"/>
                  <a:pt x="244" y="261"/>
                  <a:pt x="244" y="261"/>
                </a:cubicBezTo>
                <a:cubicBezTo>
                  <a:pt x="244" y="261"/>
                  <a:pt x="244" y="261"/>
                  <a:pt x="244" y="261"/>
                </a:cubicBezTo>
                <a:cubicBezTo>
                  <a:pt x="244" y="261"/>
                  <a:pt x="244" y="261"/>
                  <a:pt x="244" y="261"/>
                </a:cubicBezTo>
                <a:cubicBezTo>
                  <a:pt x="243" y="261"/>
                  <a:pt x="243" y="261"/>
                  <a:pt x="242" y="261"/>
                </a:cubicBezTo>
                <a:cubicBezTo>
                  <a:pt x="242" y="261"/>
                  <a:pt x="241" y="261"/>
                  <a:pt x="240" y="261"/>
                </a:cubicBezTo>
                <a:cubicBezTo>
                  <a:pt x="240" y="261"/>
                  <a:pt x="239" y="261"/>
                  <a:pt x="239" y="261"/>
                </a:cubicBezTo>
                <a:cubicBezTo>
                  <a:pt x="239" y="261"/>
                  <a:pt x="239" y="261"/>
                  <a:pt x="239" y="261"/>
                </a:cubicBezTo>
                <a:cubicBezTo>
                  <a:pt x="238" y="261"/>
                  <a:pt x="238" y="261"/>
                  <a:pt x="238" y="261"/>
                </a:cubicBezTo>
                <a:cubicBezTo>
                  <a:pt x="238" y="261"/>
                  <a:pt x="237" y="262"/>
                  <a:pt x="237" y="262"/>
                </a:cubicBezTo>
                <a:cubicBezTo>
                  <a:pt x="236" y="262"/>
                  <a:pt x="236" y="262"/>
                  <a:pt x="235" y="262"/>
                </a:cubicBezTo>
                <a:cubicBezTo>
                  <a:pt x="235" y="262"/>
                  <a:pt x="234" y="262"/>
                  <a:pt x="234" y="262"/>
                </a:cubicBezTo>
                <a:cubicBezTo>
                  <a:pt x="233" y="262"/>
                  <a:pt x="233" y="262"/>
                  <a:pt x="233" y="262"/>
                </a:cubicBezTo>
                <a:cubicBezTo>
                  <a:pt x="232" y="262"/>
                  <a:pt x="232" y="262"/>
                  <a:pt x="232" y="262"/>
                </a:cubicBezTo>
                <a:cubicBezTo>
                  <a:pt x="231" y="262"/>
                  <a:pt x="230" y="262"/>
                  <a:pt x="229" y="263"/>
                </a:cubicBezTo>
                <a:cubicBezTo>
                  <a:pt x="229" y="263"/>
                  <a:pt x="229" y="263"/>
                  <a:pt x="229" y="263"/>
                </a:cubicBezTo>
                <a:cubicBezTo>
                  <a:pt x="229" y="263"/>
                  <a:pt x="229" y="263"/>
                  <a:pt x="229" y="263"/>
                </a:cubicBezTo>
                <a:cubicBezTo>
                  <a:pt x="228" y="263"/>
                  <a:pt x="228" y="263"/>
                  <a:pt x="228" y="263"/>
                </a:cubicBezTo>
                <a:cubicBezTo>
                  <a:pt x="228" y="263"/>
                  <a:pt x="227" y="263"/>
                  <a:pt x="227" y="263"/>
                </a:cubicBezTo>
                <a:cubicBezTo>
                  <a:pt x="226" y="263"/>
                  <a:pt x="225" y="263"/>
                  <a:pt x="224" y="263"/>
                </a:cubicBezTo>
                <a:cubicBezTo>
                  <a:pt x="224" y="263"/>
                  <a:pt x="224" y="263"/>
                  <a:pt x="224" y="263"/>
                </a:cubicBezTo>
                <a:cubicBezTo>
                  <a:pt x="224" y="263"/>
                  <a:pt x="224" y="263"/>
                  <a:pt x="224" y="263"/>
                </a:cubicBezTo>
                <a:cubicBezTo>
                  <a:pt x="223" y="264"/>
                  <a:pt x="223" y="264"/>
                  <a:pt x="223" y="264"/>
                </a:cubicBezTo>
                <a:cubicBezTo>
                  <a:pt x="223" y="264"/>
                  <a:pt x="223" y="264"/>
                  <a:pt x="223" y="264"/>
                </a:cubicBezTo>
                <a:cubicBezTo>
                  <a:pt x="222" y="264"/>
                  <a:pt x="222" y="264"/>
                  <a:pt x="222" y="264"/>
                </a:cubicBezTo>
                <a:cubicBezTo>
                  <a:pt x="221" y="264"/>
                  <a:pt x="221" y="264"/>
                  <a:pt x="221" y="264"/>
                </a:cubicBezTo>
                <a:cubicBezTo>
                  <a:pt x="221" y="264"/>
                  <a:pt x="221" y="264"/>
                  <a:pt x="221" y="264"/>
                </a:cubicBezTo>
                <a:cubicBezTo>
                  <a:pt x="221" y="264"/>
                  <a:pt x="221" y="264"/>
                  <a:pt x="221" y="264"/>
                </a:cubicBezTo>
                <a:cubicBezTo>
                  <a:pt x="221" y="264"/>
                  <a:pt x="221" y="264"/>
                  <a:pt x="221" y="264"/>
                </a:cubicBezTo>
                <a:cubicBezTo>
                  <a:pt x="221" y="264"/>
                  <a:pt x="221" y="264"/>
                  <a:pt x="221" y="264"/>
                </a:cubicBezTo>
                <a:cubicBezTo>
                  <a:pt x="220" y="264"/>
                  <a:pt x="220" y="265"/>
                  <a:pt x="219" y="265"/>
                </a:cubicBezTo>
                <a:cubicBezTo>
                  <a:pt x="219" y="265"/>
                  <a:pt x="219" y="265"/>
                  <a:pt x="218" y="265"/>
                </a:cubicBezTo>
                <a:cubicBezTo>
                  <a:pt x="218" y="265"/>
                  <a:pt x="217" y="265"/>
                  <a:pt x="217" y="265"/>
                </a:cubicBezTo>
                <a:cubicBezTo>
                  <a:pt x="216" y="266"/>
                  <a:pt x="216" y="266"/>
                  <a:pt x="216" y="266"/>
                </a:cubicBezTo>
                <a:cubicBezTo>
                  <a:pt x="215" y="266"/>
                  <a:pt x="215" y="266"/>
                  <a:pt x="215" y="266"/>
                </a:cubicBezTo>
                <a:cubicBezTo>
                  <a:pt x="215" y="266"/>
                  <a:pt x="215" y="266"/>
                  <a:pt x="215" y="266"/>
                </a:cubicBezTo>
                <a:cubicBezTo>
                  <a:pt x="214" y="266"/>
                  <a:pt x="214" y="266"/>
                  <a:pt x="214" y="266"/>
                </a:cubicBezTo>
                <a:cubicBezTo>
                  <a:pt x="214" y="266"/>
                  <a:pt x="213" y="266"/>
                  <a:pt x="213" y="267"/>
                </a:cubicBezTo>
                <a:cubicBezTo>
                  <a:pt x="213" y="267"/>
                  <a:pt x="212" y="267"/>
                  <a:pt x="212" y="267"/>
                </a:cubicBezTo>
                <a:cubicBezTo>
                  <a:pt x="211" y="267"/>
                  <a:pt x="211" y="267"/>
                  <a:pt x="211" y="267"/>
                </a:cubicBezTo>
                <a:cubicBezTo>
                  <a:pt x="210" y="268"/>
                  <a:pt x="210" y="268"/>
                  <a:pt x="210" y="268"/>
                </a:cubicBezTo>
                <a:cubicBezTo>
                  <a:pt x="210" y="268"/>
                  <a:pt x="210" y="268"/>
                  <a:pt x="210" y="268"/>
                </a:cubicBezTo>
                <a:cubicBezTo>
                  <a:pt x="210" y="268"/>
                  <a:pt x="210" y="268"/>
                  <a:pt x="210" y="268"/>
                </a:cubicBezTo>
                <a:cubicBezTo>
                  <a:pt x="210" y="268"/>
                  <a:pt x="210" y="268"/>
                  <a:pt x="210" y="268"/>
                </a:cubicBezTo>
                <a:cubicBezTo>
                  <a:pt x="209" y="268"/>
                  <a:pt x="209" y="268"/>
                  <a:pt x="209" y="268"/>
                </a:cubicBezTo>
                <a:cubicBezTo>
                  <a:pt x="208" y="268"/>
                  <a:pt x="208" y="268"/>
                  <a:pt x="208" y="268"/>
                </a:cubicBezTo>
                <a:cubicBezTo>
                  <a:pt x="207" y="269"/>
                  <a:pt x="207" y="269"/>
                  <a:pt x="207" y="269"/>
                </a:cubicBezTo>
                <a:cubicBezTo>
                  <a:pt x="207" y="269"/>
                  <a:pt x="207" y="269"/>
                  <a:pt x="207" y="269"/>
                </a:cubicBezTo>
                <a:cubicBezTo>
                  <a:pt x="206" y="269"/>
                  <a:pt x="206" y="269"/>
                  <a:pt x="206" y="269"/>
                </a:cubicBezTo>
                <a:cubicBezTo>
                  <a:pt x="205" y="269"/>
                  <a:pt x="205" y="269"/>
                  <a:pt x="205" y="269"/>
                </a:cubicBezTo>
                <a:cubicBezTo>
                  <a:pt x="205" y="269"/>
                  <a:pt x="205" y="269"/>
                  <a:pt x="205" y="269"/>
                </a:cubicBezTo>
                <a:cubicBezTo>
                  <a:pt x="205" y="269"/>
                  <a:pt x="205" y="269"/>
                  <a:pt x="205" y="269"/>
                </a:cubicBezTo>
                <a:cubicBezTo>
                  <a:pt x="205" y="270"/>
                  <a:pt x="205" y="270"/>
                  <a:pt x="205" y="270"/>
                </a:cubicBezTo>
                <a:cubicBezTo>
                  <a:pt x="204" y="270"/>
                  <a:pt x="204" y="270"/>
                  <a:pt x="204" y="270"/>
                </a:cubicBezTo>
                <a:cubicBezTo>
                  <a:pt x="204" y="270"/>
                  <a:pt x="204" y="270"/>
                  <a:pt x="204" y="270"/>
                </a:cubicBezTo>
                <a:cubicBezTo>
                  <a:pt x="203" y="270"/>
                  <a:pt x="203" y="270"/>
                  <a:pt x="203" y="270"/>
                </a:cubicBezTo>
                <a:cubicBezTo>
                  <a:pt x="202" y="271"/>
                  <a:pt x="202" y="271"/>
                  <a:pt x="202" y="271"/>
                </a:cubicBezTo>
                <a:cubicBezTo>
                  <a:pt x="202" y="271"/>
                  <a:pt x="202" y="271"/>
                  <a:pt x="202" y="271"/>
                </a:cubicBezTo>
                <a:cubicBezTo>
                  <a:pt x="202" y="271"/>
                  <a:pt x="202" y="271"/>
                  <a:pt x="202" y="271"/>
                </a:cubicBezTo>
                <a:cubicBezTo>
                  <a:pt x="201" y="271"/>
                  <a:pt x="201" y="271"/>
                  <a:pt x="201" y="271"/>
                </a:cubicBezTo>
                <a:cubicBezTo>
                  <a:pt x="201" y="271"/>
                  <a:pt x="201" y="271"/>
                  <a:pt x="201" y="271"/>
                </a:cubicBezTo>
                <a:cubicBezTo>
                  <a:pt x="201" y="271"/>
                  <a:pt x="201" y="271"/>
                  <a:pt x="201" y="271"/>
                </a:cubicBezTo>
                <a:cubicBezTo>
                  <a:pt x="201" y="271"/>
                  <a:pt x="201" y="271"/>
                  <a:pt x="201" y="271"/>
                </a:cubicBezTo>
                <a:cubicBezTo>
                  <a:pt x="201" y="271"/>
                  <a:pt x="201" y="271"/>
                  <a:pt x="201" y="271"/>
                </a:cubicBezTo>
                <a:cubicBezTo>
                  <a:pt x="200" y="272"/>
                  <a:pt x="200" y="272"/>
                  <a:pt x="200" y="272"/>
                </a:cubicBezTo>
                <a:cubicBezTo>
                  <a:pt x="200" y="272"/>
                  <a:pt x="200" y="272"/>
                  <a:pt x="200" y="272"/>
                </a:cubicBezTo>
                <a:cubicBezTo>
                  <a:pt x="199" y="272"/>
                  <a:pt x="199" y="272"/>
                  <a:pt x="199" y="272"/>
                </a:cubicBezTo>
                <a:cubicBezTo>
                  <a:pt x="199" y="272"/>
                  <a:pt x="199" y="272"/>
                  <a:pt x="199" y="272"/>
                </a:cubicBezTo>
                <a:cubicBezTo>
                  <a:pt x="199" y="273"/>
                  <a:pt x="199" y="273"/>
                  <a:pt x="199" y="273"/>
                </a:cubicBezTo>
                <a:cubicBezTo>
                  <a:pt x="198" y="273"/>
                  <a:pt x="198" y="273"/>
                  <a:pt x="198" y="273"/>
                </a:cubicBezTo>
                <a:cubicBezTo>
                  <a:pt x="198" y="273"/>
                  <a:pt x="198" y="273"/>
                  <a:pt x="198" y="273"/>
                </a:cubicBezTo>
                <a:cubicBezTo>
                  <a:pt x="198" y="273"/>
                  <a:pt x="198" y="273"/>
                  <a:pt x="198" y="273"/>
                </a:cubicBezTo>
                <a:cubicBezTo>
                  <a:pt x="198" y="273"/>
                  <a:pt x="198" y="273"/>
                  <a:pt x="198" y="273"/>
                </a:cubicBezTo>
                <a:cubicBezTo>
                  <a:pt x="198" y="273"/>
                  <a:pt x="198" y="273"/>
                  <a:pt x="198" y="273"/>
                </a:cubicBezTo>
                <a:cubicBezTo>
                  <a:pt x="197" y="274"/>
                  <a:pt x="197" y="274"/>
                  <a:pt x="197" y="274"/>
                </a:cubicBezTo>
                <a:cubicBezTo>
                  <a:pt x="197" y="274"/>
                  <a:pt x="197" y="274"/>
                  <a:pt x="197" y="274"/>
                </a:cubicBezTo>
                <a:cubicBezTo>
                  <a:pt x="196" y="274"/>
                  <a:pt x="196" y="274"/>
                  <a:pt x="196" y="274"/>
                </a:cubicBezTo>
                <a:cubicBezTo>
                  <a:pt x="196" y="274"/>
                  <a:pt x="196" y="274"/>
                  <a:pt x="196" y="274"/>
                </a:cubicBezTo>
                <a:cubicBezTo>
                  <a:pt x="196" y="275"/>
                  <a:pt x="196" y="275"/>
                  <a:pt x="196" y="275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194" y="276"/>
                  <a:pt x="194" y="276"/>
                  <a:pt x="194" y="276"/>
                </a:cubicBezTo>
                <a:cubicBezTo>
                  <a:pt x="194" y="276"/>
                  <a:pt x="194" y="276"/>
                  <a:pt x="194" y="276"/>
                </a:cubicBezTo>
                <a:cubicBezTo>
                  <a:pt x="194" y="276"/>
                  <a:pt x="194" y="276"/>
                  <a:pt x="194" y="276"/>
                </a:cubicBezTo>
                <a:cubicBezTo>
                  <a:pt x="194" y="277"/>
                  <a:pt x="194" y="277"/>
                  <a:pt x="194" y="277"/>
                </a:cubicBezTo>
                <a:cubicBezTo>
                  <a:pt x="193" y="277"/>
                  <a:pt x="193" y="277"/>
                  <a:pt x="193" y="277"/>
                </a:cubicBezTo>
                <a:cubicBezTo>
                  <a:pt x="193" y="278"/>
                  <a:pt x="193" y="278"/>
                  <a:pt x="193" y="278"/>
                </a:cubicBezTo>
                <a:cubicBezTo>
                  <a:pt x="193" y="278"/>
                  <a:pt x="193" y="278"/>
                  <a:pt x="193" y="278"/>
                </a:cubicBezTo>
                <a:cubicBezTo>
                  <a:pt x="193" y="278"/>
                  <a:pt x="193" y="278"/>
                  <a:pt x="193" y="278"/>
                </a:cubicBezTo>
                <a:cubicBezTo>
                  <a:pt x="193" y="278"/>
                  <a:pt x="193" y="278"/>
                  <a:pt x="193" y="278"/>
                </a:cubicBezTo>
                <a:cubicBezTo>
                  <a:pt x="192" y="278"/>
                  <a:pt x="192" y="278"/>
                  <a:pt x="192" y="278"/>
                </a:cubicBezTo>
                <a:cubicBezTo>
                  <a:pt x="192" y="279"/>
                  <a:pt x="192" y="279"/>
                  <a:pt x="192" y="279"/>
                </a:cubicBezTo>
                <a:cubicBezTo>
                  <a:pt x="192" y="279"/>
                  <a:pt x="192" y="279"/>
                  <a:pt x="192" y="279"/>
                </a:cubicBezTo>
                <a:cubicBezTo>
                  <a:pt x="192" y="280"/>
                  <a:pt x="192" y="280"/>
                  <a:pt x="192" y="280"/>
                </a:cubicBezTo>
                <a:cubicBezTo>
                  <a:pt x="191" y="280"/>
                  <a:pt x="191" y="280"/>
                  <a:pt x="191" y="280"/>
                </a:cubicBezTo>
                <a:cubicBezTo>
                  <a:pt x="191" y="281"/>
                  <a:pt x="191" y="281"/>
                  <a:pt x="191" y="282"/>
                </a:cubicBezTo>
                <a:cubicBezTo>
                  <a:pt x="191" y="282"/>
                  <a:pt x="191" y="282"/>
                  <a:pt x="191" y="282"/>
                </a:cubicBezTo>
                <a:cubicBezTo>
                  <a:pt x="190" y="282"/>
                  <a:pt x="190" y="283"/>
                  <a:pt x="190" y="283"/>
                </a:cubicBezTo>
                <a:cubicBezTo>
                  <a:pt x="190" y="283"/>
                  <a:pt x="190" y="283"/>
                  <a:pt x="190" y="283"/>
                </a:cubicBezTo>
                <a:cubicBezTo>
                  <a:pt x="189" y="283"/>
                  <a:pt x="189" y="284"/>
                  <a:pt x="188" y="284"/>
                </a:cubicBezTo>
                <a:cubicBezTo>
                  <a:pt x="188" y="284"/>
                  <a:pt x="188" y="284"/>
                  <a:pt x="188" y="284"/>
                </a:cubicBezTo>
                <a:cubicBezTo>
                  <a:pt x="188" y="285"/>
                  <a:pt x="187" y="285"/>
                  <a:pt x="186" y="286"/>
                </a:cubicBezTo>
                <a:cubicBezTo>
                  <a:pt x="186" y="286"/>
                  <a:pt x="186" y="286"/>
                  <a:pt x="186" y="286"/>
                </a:cubicBezTo>
                <a:cubicBezTo>
                  <a:pt x="186" y="286"/>
                  <a:pt x="185" y="287"/>
                  <a:pt x="184" y="287"/>
                </a:cubicBezTo>
                <a:cubicBezTo>
                  <a:pt x="184" y="287"/>
                  <a:pt x="184" y="287"/>
                  <a:pt x="184" y="287"/>
                </a:cubicBezTo>
                <a:cubicBezTo>
                  <a:pt x="183" y="288"/>
                  <a:pt x="183" y="288"/>
                  <a:pt x="182" y="288"/>
                </a:cubicBezTo>
                <a:cubicBezTo>
                  <a:pt x="182" y="289"/>
                  <a:pt x="182" y="289"/>
                  <a:pt x="182" y="289"/>
                </a:cubicBezTo>
                <a:cubicBezTo>
                  <a:pt x="180" y="289"/>
                  <a:pt x="178" y="290"/>
                  <a:pt x="176" y="291"/>
                </a:cubicBezTo>
                <a:cubicBezTo>
                  <a:pt x="176" y="291"/>
                  <a:pt x="176" y="291"/>
                  <a:pt x="176" y="291"/>
                </a:cubicBezTo>
                <a:cubicBezTo>
                  <a:pt x="175" y="291"/>
                  <a:pt x="174" y="292"/>
                  <a:pt x="173" y="292"/>
                </a:cubicBezTo>
                <a:cubicBezTo>
                  <a:pt x="173" y="292"/>
                  <a:pt x="173" y="292"/>
                  <a:pt x="173" y="292"/>
                </a:cubicBezTo>
                <a:cubicBezTo>
                  <a:pt x="172" y="293"/>
                  <a:pt x="171" y="293"/>
                  <a:pt x="170" y="293"/>
                </a:cubicBezTo>
                <a:cubicBezTo>
                  <a:pt x="169" y="293"/>
                  <a:pt x="169" y="293"/>
                  <a:pt x="169" y="293"/>
                </a:cubicBezTo>
                <a:cubicBezTo>
                  <a:pt x="168" y="294"/>
                  <a:pt x="167" y="294"/>
                  <a:pt x="166" y="294"/>
                </a:cubicBezTo>
                <a:cubicBezTo>
                  <a:pt x="166" y="294"/>
                  <a:pt x="166" y="294"/>
                  <a:pt x="166" y="294"/>
                </a:cubicBezTo>
                <a:cubicBezTo>
                  <a:pt x="165" y="295"/>
                  <a:pt x="164" y="295"/>
                  <a:pt x="162" y="295"/>
                </a:cubicBezTo>
                <a:cubicBezTo>
                  <a:pt x="162" y="295"/>
                  <a:pt x="162" y="295"/>
                  <a:pt x="162" y="295"/>
                </a:cubicBezTo>
                <a:cubicBezTo>
                  <a:pt x="160" y="296"/>
                  <a:pt x="157" y="296"/>
                  <a:pt x="154" y="296"/>
                </a:cubicBezTo>
                <a:cubicBezTo>
                  <a:pt x="154" y="296"/>
                  <a:pt x="154" y="296"/>
                  <a:pt x="154" y="296"/>
                </a:cubicBezTo>
                <a:cubicBezTo>
                  <a:pt x="152" y="297"/>
                  <a:pt x="149" y="297"/>
                  <a:pt x="146" y="297"/>
                </a:cubicBezTo>
                <a:cubicBezTo>
                  <a:pt x="145" y="297"/>
                  <a:pt x="145" y="297"/>
                  <a:pt x="145" y="297"/>
                </a:cubicBezTo>
                <a:cubicBezTo>
                  <a:pt x="145" y="297"/>
                  <a:pt x="145" y="297"/>
                  <a:pt x="145" y="297"/>
                </a:cubicBezTo>
                <a:cubicBezTo>
                  <a:pt x="144" y="297"/>
                  <a:pt x="144" y="297"/>
                  <a:pt x="144" y="297"/>
                </a:cubicBezTo>
                <a:cubicBezTo>
                  <a:pt x="144" y="297"/>
                  <a:pt x="144" y="297"/>
                  <a:pt x="144" y="297"/>
                </a:cubicBezTo>
                <a:cubicBezTo>
                  <a:pt x="143" y="297"/>
                  <a:pt x="143" y="297"/>
                  <a:pt x="143" y="297"/>
                </a:cubicBezTo>
                <a:cubicBezTo>
                  <a:pt x="143" y="297"/>
                  <a:pt x="143" y="297"/>
                  <a:pt x="143" y="297"/>
                </a:cubicBezTo>
                <a:cubicBezTo>
                  <a:pt x="142" y="297"/>
                  <a:pt x="141" y="297"/>
                  <a:pt x="141" y="297"/>
                </a:cubicBezTo>
                <a:cubicBezTo>
                  <a:pt x="140" y="297"/>
                  <a:pt x="140" y="297"/>
                  <a:pt x="140" y="297"/>
                </a:cubicBezTo>
                <a:cubicBezTo>
                  <a:pt x="139" y="297"/>
                  <a:pt x="139" y="297"/>
                  <a:pt x="138" y="297"/>
                </a:cubicBezTo>
                <a:cubicBezTo>
                  <a:pt x="138" y="297"/>
                  <a:pt x="137" y="297"/>
                  <a:pt x="137" y="297"/>
                </a:cubicBezTo>
                <a:cubicBezTo>
                  <a:pt x="136" y="296"/>
                  <a:pt x="135" y="296"/>
                  <a:pt x="134" y="296"/>
                </a:cubicBezTo>
                <a:cubicBezTo>
                  <a:pt x="134" y="296"/>
                  <a:pt x="133" y="296"/>
                  <a:pt x="133" y="296"/>
                </a:cubicBezTo>
                <a:cubicBezTo>
                  <a:pt x="132" y="296"/>
                  <a:pt x="132" y="296"/>
                  <a:pt x="131" y="296"/>
                </a:cubicBezTo>
                <a:cubicBezTo>
                  <a:pt x="130" y="296"/>
                  <a:pt x="129" y="296"/>
                  <a:pt x="129" y="296"/>
                </a:cubicBezTo>
                <a:cubicBezTo>
                  <a:pt x="128" y="296"/>
                  <a:pt x="127" y="296"/>
                  <a:pt x="126" y="296"/>
                </a:cubicBezTo>
                <a:cubicBezTo>
                  <a:pt x="126" y="296"/>
                  <a:pt x="125" y="296"/>
                  <a:pt x="125" y="296"/>
                </a:cubicBezTo>
                <a:cubicBezTo>
                  <a:pt x="124" y="296"/>
                  <a:pt x="123" y="296"/>
                  <a:pt x="123" y="296"/>
                </a:cubicBezTo>
                <a:cubicBezTo>
                  <a:pt x="122" y="296"/>
                  <a:pt x="121" y="296"/>
                  <a:pt x="120" y="296"/>
                </a:cubicBezTo>
                <a:cubicBezTo>
                  <a:pt x="119" y="296"/>
                  <a:pt x="119" y="296"/>
                  <a:pt x="119" y="296"/>
                </a:cubicBezTo>
                <a:cubicBezTo>
                  <a:pt x="114" y="295"/>
                  <a:pt x="109" y="295"/>
                  <a:pt x="104" y="295"/>
                </a:cubicBezTo>
                <a:cubicBezTo>
                  <a:pt x="103" y="294"/>
                  <a:pt x="102" y="294"/>
                  <a:pt x="101" y="294"/>
                </a:cubicBezTo>
                <a:cubicBezTo>
                  <a:pt x="100" y="294"/>
                  <a:pt x="100" y="294"/>
                  <a:pt x="100" y="294"/>
                </a:cubicBezTo>
                <a:cubicBezTo>
                  <a:pt x="96" y="294"/>
                  <a:pt x="93" y="294"/>
                  <a:pt x="89" y="294"/>
                </a:cubicBezTo>
                <a:cubicBezTo>
                  <a:pt x="87" y="293"/>
                  <a:pt x="85" y="293"/>
                  <a:pt x="83" y="293"/>
                </a:cubicBezTo>
                <a:cubicBezTo>
                  <a:pt x="82" y="293"/>
                  <a:pt x="81" y="293"/>
                  <a:pt x="80" y="293"/>
                </a:cubicBezTo>
                <a:cubicBezTo>
                  <a:pt x="70" y="292"/>
                  <a:pt x="60" y="292"/>
                  <a:pt x="51" y="291"/>
                </a:cubicBezTo>
                <a:cubicBezTo>
                  <a:pt x="38" y="290"/>
                  <a:pt x="26" y="289"/>
                  <a:pt x="17" y="289"/>
                </a:cubicBezTo>
                <a:cubicBezTo>
                  <a:pt x="14" y="288"/>
                  <a:pt x="12" y="288"/>
                  <a:pt x="10" y="288"/>
                </a:cubicBezTo>
                <a:cubicBezTo>
                  <a:pt x="4" y="288"/>
                  <a:pt x="1" y="287"/>
                  <a:pt x="0" y="287"/>
                </a:cubicBezTo>
                <a:cubicBezTo>
                  <a:pt x="19" y="410"/>
                  <a:pt x="19" y="410"/>
                  <a:pt x="19" y="410"/>
                </a:cubicBezTo>
                <a:cubicBezTo>
                  <a:pt x="19" y="410"/>
                  <a:pt x="21" y="410"/>
                  <a:pt x="24" y="410"/>
                </a:cubicBezTo>
                <a:cubicBezTo>
                  <a:pt x="27" y="411"/>
                  <a:pt x="30" y="411"/>
                  <a:pt x="35" y="411"/>
                </a:cubicBezTo>
                <a:cubicBezTo>
                  <a:pt x="44" y="412"/>
                  <a:pt x="56" y="413"/>
                  <a:pt x="69" y="414"/>
                </a:cubicBezTo>
                <a:cubicBezTo>
                  <a:pt x="69" y="414"/>
                  <a:pt x="70" y="414"/>
                  <a:pt x="70" y="414"/>
                </a:cubicBezTo>
                <a:cubicBezTo>
                  <a:pt x="72" y="414"/>
                  <a:pt x="75" y="414"/>
                  <a:pt x="77" y="415"/>
                </a:cubicBezTo>
                <a:cubicBezTo>
                  <a:pt x="78" y="415"/>
                  <a:pt x="80" y="415"/>
                  <a:pt x="81" y="415"/>
                </a:cubicBezTo>
                <a:cubicBezTo>
                  <a:pt x="82" y="415"/>
                  <a:pt x="82" y="415"/>
                  <a:pt x="82" y="415"/>
                </a:cubicBezTo>
                <a:cubicBezTo>
                  <a:pt x="84" y="415"/>
                  <a:pt x="85" y="415"/>
                  <a:pt x="86" y="415"/>
                </a:cubicBezTo>
                <a:cubicBezTo>
                  <a:pt x="88" y="415"/>
                  <a:pt x="90" y="416"/>
                  <a:pt x="92" y="416"/>
                </a:cubicBezTo>
                <a:cubicBezTo>
                  <a:pt x="94" y="416"/>
                  <a:pt x="95" y="416"/>
                  <a:pt x="96" y="416"/>
                </a:cubicBezTo>
                <a:cubicBezTo>
                  <a:pt x="98" y="416"/>
                  <a:pt x="100" y="416"/>
                  <a:pt x="102" y="417"/>
                </a:cubicBezTo>
                <a:cubicBezTo>
                  <a:pt x="104" y="417"/>
                  <a:pt x="105" y="417"/>
                  <a:pt x="107" y="417"/>
                </a:cubicBezTo>
                <a:cubicBezTo>
                  <a:pt x="108" y="417"/>
                  <a:pt x="109" y="417"/>
                  <a:pt x="109" y="417"/>
                </a:cubicBezTo>
                <a:cubicBezTo>
                  <a:pt x="114" y="417"/>
                  <a:pt x="118" y="418"/>
                  <a:pt x="122" y="418"/>
                </a:cubicBezTo>
                <a:cubicBezTo>
                  <a:pt x="123" y="418"/>
                  <a:pt x="123" y="418"/>
                  <a:pt x="124" y="418"/>
                </a:cubicBezTo>
                <a:cubicBezTo>
                  <a:pt x="125" y="418"/>
                  <a:pt x="126" y="418"/>
                  <a:pt x="127" y="418"/>
                </a:cubicBezTo>
                <a:cubicBezTo>
                  <a:pt x="127" y="418"/>
                  <a:pt x="128" y="418"/>
                  <a:pt x="129" y="419"/>
                </a:cubicBezTo>
                <a:cubicBezTo>
                  <a:pt x="131" y="419"/>
                  <a:pt x="134" y="419"/>
                  <a:pt x="137" y="419"/>
                </a:cubicBezTo>
                <a:cubicBezTo>
                  <a:pt x="137" y="419"/>
                  <a:pt x="137" y="419"/>
                  <a:pt x="137" y="419"/>
                </a:cubicBezTo>
                <a:cubicBezTo>
                  <a:pt x="138" y="419"/>
                  <a:pt x="139" y="419"/>
                  <a:pt x="140" y="419"/>
                </a:cubicBezTo>
                <a:cubicBezTo>
                  <a:pt x="141" y="419"/>
                  <a:pt x="141" y="419"/>
                  <a:pt x="141" y="419"/>
                </a:cubicBezTo>
                <a:cubicBezTo>
                  <a:pt x="142" y="419"/>
                  <a:pt x="143" y="420"/>
                  <a:pt x="144" y="420"/>
                </a:cubicBezTo>
                <a:cubicBezTo>
                  <a:pt x="145" y="420"/>
                  <a:pt x="145" y="420"/>
                  <a:pt x="145" y="420"/>
                </a:cubicBezTo>
                <a:cubicBezTo>
                  <a:pt x="145" y="420"/>
                  <a:pt x="145" y="420"/>
                  <a:pt x="145" y="420"/>
                </a:cubicBezTo>
                <a:cubicBezTo>
                  <a:pt x="145" y="420"/>
                  <a:pt x="145" y="420"/>
                  <a:pt x="145" y="420"/>
                </a:cubicBezTo>
                <a:cubicBezTo>
                  <a:pt x="146" y="420"/>
                  <a:pt x="147" y="420"/>
                  <a:pt x="148" y="420"/>
                </a:cubicBezTo>
                <a:cubicBezTo>
                  <a:pt x="149" y="420"/>
                  <a:pt x="149" y="420"/>
                  <a:pt x="149" y="420"/>
                </a:cubicBezTo>
                <a:cubicBezTo>
                  <a:pt x="150" y="420"/>
                  <a:pt x="150" y="420"/>
                  <a:pt x="150" y="420"/>
                </a:cubicBezTo>
                <a:cubicBezTo>
                  <a:pt x="150" y="420"/>
                  <a:pt x="151" y="420"/>
                  <a:pt x="152" y="420"/>
                </a:cubicBezTo>
                <a:cubicBezTo>
                  <a:pt x="153" y="420"/>
                  <a:pt x="153" y="420"/>
                  <a:pt x="153" y="420"/>
                </a:cubicBezTo>
                <a:cubicBezTo>
                  <a:pt x="153" y="420"/>
                  <a:pt x="153" y="420"/>
                  <a:pt x="153" y="420"/>
                </a:cubicBezTo>
                <a:cubicBezTo>
                  <a:pt x="154" y="420"/>
                  <a:pt x="155" y="420"/>
                  <a:pt x="155" y="420"/>
                </a:cubicBezTo>
                <a:cubicBezTo>
                  <a:pt x="156" y="420"/>
                  <a:pt x="156" y="420"/>
                  <a:pt x="156" y="420"/>
                </a:cubicBezTo>
                <a:cubicBezTo>
                  <a:pt x="157" y="420"/>
                  <a:pt x="157" y="420"/>
                  <a:pt x="157" y="420"/>
                </a:cubicBezTo>
                <a:cubicBezTo>
                  <a:pt x="157" y="420"/>
                  <a:pt x="157" y="420"/>
                  <a:pt x="158" y="420"/>
                </a:cubicBezTo>
                <a:cubicBezTo>
                  <a:pt x="159" y="420"/>
                  <a:pt x="159" y="420"/>
                  <a:pt x="159" y="420"/>
                </a:cubicBezTo>
                <a:cubicBezTo>
                  <a:pt x="159" y="420"/>
                  <a:pt x="159" y="420"/>
                  <a:pt x="159" y="420"/>
                </a:cubicBezTo>
                <a:cubicBezTo>
                  <a:pt x="159" y="420"/>
                  <a:pt x="159" y="420"/>
                  <a:pt x="159" y="420"/>
                </a:cubicBezTo>
                <a:cubicBezTo>
                  <a:pt x="159" y="420"/>
                  <a:pt x="159" y="420"/>
                  <a:pt x="159" y="420"/>
                </a:cubicBezTo>
                <a:cubicBezTo>
                  <a:pt x="159" y="420"/>
                  <a:pt x="159" y="420"/>
                  <a:pt x="159" y="420"/>
                </a:cubicBezTo>
                <a:cubicBezTo>
                  <a:pt x="160" y="421"/>
                  <a:pt x="160" y="421"/>
                  <a:pt x="160" y="421"/>
                </a:cubicBezTo>
                <a:cubicBezTo>
                  <a:pt x="160" y="421"/>
                  <a:pt x="160" y="421"/>
                  <a:pt x="160" y="421"/>
                </a:cubicBezTo>
                <a:cubicBezTo>
                  <a:pt x="161" y="421"/>
                  <a:pt x="161" y="421"/>
                  <a:pt x="161" y="421"/>
                </a:cubicBezTo>
                <a:cubicBezTo>
                  <a:pt x="161" y="421"/>
                  <a:pt x="161" y="421"/>
                  <a:pt x="161" y="421"/>
                </a:cubicBezTo>
                <a:cubicBezTo>
                  <a:pt x="161" y="421"/>
                  <a:pt x="161" y="421"/>
                  <a:pt x="161" y="421"/>
                </a:cubicBezTo>
                <a:cubicBezTo>
                  <a:pt x="162" y="421"/>
                  <a:pt x="162" y="421"/>
                  <a:pt x="162" y="421"/>
                </a:cubicBezTo>
                <a:cubicBezTo>
                  <a:pt x="162" y="421"/>
                  <a:pt x="162" y="421"/>
                  <a:pt x="162" y="421"/>
                </a:cubicBezTo>
                <a:cubicBezTo>
                  <a:pt x="162" y="421"/>
                  <a:pt x="162" y="421"/>
                  <a:pt x="162" y="421"/>
                </a:cubicBezTo>
                <a:cubicBezTo>
                  <a:pt x="162" y="421"/>
                  <a:pt x="162" y="421"/>
                  <a:pt x="162" y="421"/>
                </a:cubicBezTo>
                <a:cubicBezTo>
                  <a:pt x="162" y="421"/>
                  <a:pt x="162" y="421"/>
                  <a:pt x="162" y="421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64" y="421"/>
                  <a:pt x="164" y="421"/>
                  <a:pt x="164" y="421"/>
                </a:cubicBezTo>
                <a:cubicBezTo>
                  <a:pt x="164" y="421"/>
                  <a:pt x="164" y="421"/>
                  <a:pt x="164" y="421"/>
                </a:cubicBezTo>
                <a:cubicBezTo>
                  <a:pt x="164" y="421"/>
                  <a:pt x="164" y="421"/>
                  <a:pt x="164" y="421"/>
                </a:cubicBezTo>
                <a:cubicBezTo>
                  <a:pt x="165" y="421"/>
                  <a:pt x="165" y="421"/>
                  <a:pt x="165" y="421"/>
                </a:cubicBezTo>
                <a:cubicBezTo>
                  <a:pt x="165" y="420"/>
                  <a:pt x="165" y="420"/>
                  <a:pt x="165" y="420"/>
                </a:cubicBezTo>
                <a:cubicBezTo>
                  <a:pt x="165" y="420"/>
                  <a:pt x="165" y="420"/>
                  <a:pt x="165" y="420"/>
                </a:cubicBezTo>
                <a:cubicBezTo>
                  <a:pt x="166" y="420"/>
                  <a:pt x="166" y="420"/>
                  <a:pt x="166" y="420"/>
                </a:cubicBezTo>
                <a:cubicBezTo>
                  <a:pt x="166" y="420"/>
                  <a:pt x="166" y="420"/>
                  <a:pt x="166" y="420"/>
                </a:cubicBezTo>
                <a:cubicBezTo>
                  <a:pt x="167" y="420"/>
                  <a:pt x="167" y="420"/>
                  <a:pt x="167" y="420"/>
                </a:cubicBezTo>
                <a:cubicBezTo>
                  <a:pt x="167" y="420"/>
                  <a:pt x="167" y="420"/>
                  <a:pt x="167" y="420"/>
                </a:cubicBezTo>
                <a:cubicBezTo>
                  <a:pt x="168" y="420"/>
                  <a:pt x="168" y="420"/>
                  <a:pt x="168" y="420"/>
                </a:cubicBezTo>
                <a:cubicBezTo>
                  <a:pt x="168" y="420"/>
                  <a:pt x="168" y="420"/>
                  <a:pt x="168" y="420"/>
                </a:cubicBezTo>
                <a:cubicBezTo>
                  <a:pt x="169" y="420"/>
                  <a:pt x="169" y="420"/>
                  <a:pt x="169" y="420"/>
                </a:cubicBezTo>
                <a:cubicBezTo>
                  <a:pt x="169" y="420"/>
                  <a:pt x="169" y="420"/>
                  <a:pt x="169" y="420"/>
                </a:cubicBezTo>
                <a:cubicBezTo>
                  <a:pt x="170" y="420"/>
                  <a:pt x="170" y="420"/>
                  <a:pt x="170" y="420"/>
                </a:cubicBezTo>
                <a:cubicBezTo>
                  <a:pt x="171" y="420"/>
                  <a:pt x="171" y="420"/>
                  <a:pt x="171" y="420"/>
                </a:cubicBezTo>
                <a:cubicBezTo>
                  <a:pt x="171" y="420"/>
                  <a:pt x="171" y="420"/>
                  <a:pt x="171" y="420"/>
                </a:cubicBezTo>
                <a:cubicBezTo>
                  <a:pt x="172" y="420"/>
                  <a:pt x="172" y="420"/>
                  <a:pt x="172" y="420"/>
                </a:cubicBezTo>
                <a:cubicBezTo>
                  <a:pt x="173" y="420"/>
                  <a:pt x="173" y="420"/>
                  <a:pt x="174" y="420"/>
                </a:cubicBezTo>
                <a:cubicBezTo>
                  <a:pt x="175" y="419"/>
                  <a:pt x="175" y="419"/>
                  <a:pt x="176" y="419"/>
                </a:cubicBezTo>
                <a:cubicBezTo>
                  <a:pt x="177" y="419"/>
                  <a:pt x="177" y="419"/>
                  <a:pt x="178" y="419"/>
                </a:cubicBezTo>
                <a:cubicBezTo>
                  <a:pt x="179" y="419"/>
                  <a:pt x="179" y="419"/>
                  <a:pt x="179" y="419"/>
                </a:cubicBezTo>
                <a:cubicBezTo>
                  <a:pt x="179" y="419"/>
                  <a:pt x="179" y="419"/>
                  <a:pt x="179" y="419"/>
                </a:cubicBezTo>
                <a:cubicBezTo>
                  <a:pt x="179" y="419"/>
                  <a:pt x="179" y="419"/>
                  <a:pt x="179" y="419"/>
                </a:cubicBezTo>
                <a:cubicBezTo>
                  <a:pt x="180" y="418"/>
                  <a:pt x="180" y="418"/>
                  <a:pt x="180" y="418"/>
                </a:cubicBezTo>
                <a:cubicBezTo>
                  <a:pt x="180" y="418"/>
                  <a:pt x="180" y="418"/>
                  <a:pt x="180" y="418"/>
                </a:cubicBezTo>
                <a:cubicBezTo>
                  <a:pt x="180" y="418"/>
                  <a:pt x="180" y="418"/>
                  <a:pt x="180" y="418"/>
                </a:cubicBezTo>
                <a:cubicBezTo>
                  <a:pt x="180" y="418"/>
                  <a:pt x="180" y="418"/>
                  <a:pt x="180" y="418"/>
                </a:cubicBezTo>
                <a:cubicBezTo>
                  <a:pt x="180" y="418"/>
                  <a:pt x="181" y="418"/>
                  <a:pt x="181" y="418"/>
                </a:cubicBezTo>
                <a:cubicBezTo>
                  <a:pt x="181" y="418"/>
                  <a:pt x="182" y="418"/>
                  <a:pt x="182" y="418"/>
                </a:cubicBezTo>
                <a:cubicBezTo>
                  <a:pt x="182" y="418"/>
                  <a:pt x="182" y="418"/>
                  <a:pt x="182" y="418"/>
                </a:cubicBezTo>
                <a:cubicBezTo>
                  <a:pt x="183" y="418"/>
                  <a:pt x="183" y="418"/>
                  <a:pt x="183" y="418"/>
                </a:cubicBezTo>
                <a:cubicBezTo>
                  <a:pt x="183" y="418"/>
                  <a:pt x="183" y="418"/>
                  <a:pt x="183" y="418"/>
                </a:cubicBezTo>
                <a:cubicBezTo>
                  <a:pt x="184" y="417"/>
                  <a:pt x="184" y="417"/>
                  <a:pt x="184" y="417"/>
                </a:cubicBezTo>
                <a:cubicBezTo>
                  <a:pt x="185" y="417"/>
                  <a:pt x="185" y="417"/>
                  <a:pt x="185" y="417"/>
                </a:cubicBezTo>
                <a:cubicBezTo>
                  <a:pt x="186" y="417"/>
                  <a:pt x="186" y="417"/>
                  <a:pt x="186" y="417"/>
                </a:cubicBezTo>
                <a:cubicBezTo>
                  <a:pt x="186" y="417"/>
                  <a:pt x="186" y="417"/>
                  <a:pt x="186" y="417"/>
                </a:cubicBezTo>
                <a:cubicBezTo>
                  <a:pt x="186" y="417"/>
                  <a:pt x="186" y="417"/>
                  <a:pt x="186" y="417"/>
                </a:cubicBezTo>
                <a:cubicBezTo>
                  <a:pt x="186" y="417"/>
                  <a:pt x="186" y="417"/>
                  <a:pt x="186" y="417"/>
                </a:cubicBezTo>
                <a:cubicBezTo>
                  <a:pt x="187" y="416"/>
                  <a:pt x="187" y="416"/>
                  <a:pt x="187" y="416"/>
                </a:cubicBezTo>
                <a:cubicBezTo>
                  <a:pt x="188" y="416"/>
                  <a:pt x="188" y="416"/>
                  <a:pt x="188" y="416"/>
                </a:cubicBezTo>
                <a:cubicBezTo>
                  <a:pt x="189" y="416"/>
                  <a:pt x="189" y="416"/>
                  <a:pt x="189" y="416"/>
                </a:cubicBezTo>
                <a:cubicBezTo>
                  <a:pt x="189" y="416"/>
                  <a:pt x="189" y="416"/>
                  <a:pt x="189" y="416"/>
                </a:cubicBezTo>
                <a:cubicBezTo>
                  <a:pt x="189" y="416"/>
                  <a:pt x="189" y="416"/>
                  <a:pt x="189" y="416"/>
                </a:cubicBezTo>
                <a:cubicBezTo>
                  <a:pt x="190" y="416"/>
                  <a:pt x="190" y="416"/>
                  <a:pt x="190" y="416"/>
                </a:cubicBezTo>
                <a:cubicBezTo>
                  <a:pt x="190" y="415"/>
                  <a:pt x="190" y="415"/>
                  <a:pt x="190" y="415"/>
                </a:cubicBezTo>
                <a:cubicBezTo>
                  <a:pt x="190" y="415"/>
                  <a:pt x="190" y="415"/>
                  <a:pt x="190" y="415"/>
                </a:cubicBezTo>
                <a:cubicBezTo>
                  <a:pt x="191" y="415"/>
                  <a:pt x="191" y="415"/>
                  <a:pt x="191" y="415"/>
                </a:cubicBezTo>
                <a:cubicBezTo>
                  <a:pt x="192" y="415"/>
                  <a:pt x="192" y="415"/>
                  <a:pt x="192" y="415"/>
                </a:cubicBezTo>
                <a:cubicBezTo>
                  <a:pt x="192" y="415"/>
                  <a:pt x="192" y="415"/>
                  <a:pt x="192" y="415"/>
                </a:cubicBezTo>
                <a:cubicBezTo>
                  <a:pt x="193" y="414"/>
                  <a:pt x="193" y="414"/>
                  <a:pt x="193" y="414"/>
                </a:cubicBezTo>
                <a:cubicBezTo>
                  <a:pt x="193" y="414"/>
                  <a:pt x="193" y="414"/>
                  <a:pt x="193" y="414"/>
                </a:cubicBezTo>
                <a:cubicBezTo>
                  <a:pt x="193" y="414"/>
                  <a:pt x="193" y="414"/>
                  <a:pt x="193" y="414"/>
                </a:cubicBezTo>
                <a:cubicBezTo>
                  <a:pt x="193" y="414"/>
                  <a:pt x="193" y="414"/>
                  <a:pt x="193" y="414"/>
                </a:cubicBezTo>
                <a:cubicBezTo>
                  <a:pt x="193" y="414"/>
                  <a:pt x="193" y="414"/>
                  <a:pt x="193" y="414"/>
                </a:cubicBezTo>
                <a:cubicBezTo>
                  <a:pt x="194" y="414"/>
                  <a:pt x="194" y="414"/>
                  <a:pt x="194" y="414"/>
                </a:cubicBezTo>
                <a:cubicBezTo>
                  <a:pt x="195" y="414"/>
                  <a:pt x="195" y="414"/>
                  <a:pt x="195" y="414"/>
                </a:cubicBezTo>
                <a:cubicBezTo>
                  <a:pt x="195" y="413"/>
                  <a:pt x="195" y="413"/>
                  <a:pt x="195" y="413"/>
                </a:cubicBezTo>
                <a:cubicBezTo>
                  <a:pt x="196" y="413"/>
                  <a:pt x="196" y="413"/>
                  <a:pt x="196" y="413"/>
                </a:cubicBezTo>
                <a:cubicBezTo>
                  <a:pt x="196" y="413"/>
                  <a:pt x="196" y="413"/>
                  <a:pt x="196" y="413"/>
                </a:cubicBezTo>
                <a:cubicBezTo>
                  <a:pt x="196" y="413"/>
                  <a:pt x="196" y="413"/>
                  <a:pt x="196" y="413"/>
                </a:cubicBezTo>
                <a:cubicBezTo>
                  <a:pt x="196" y="413"/>
                  <a:pt x="196" y="413"/>
                  <a:pt x="196" y="413"/>
                </a:cubicBezTo>
                <a:cubicBezTo>
                  <a:pt x="197" y="412"/>
                  <a:pt x="197" y="412"/>
                  <a:pt x="197" y="412"/>
                </a:cubicBezTo>
                <a:cubicBezTo>
                  <a:pt x="197" y="412"/>
                  <a:pt x="197" y="412"/>
                  <a:pt x="197" y="412"/>
                </a:cubicBezTo>
                <a:cubicBezTo>
                  <a:pt x="198" y="412"/>
                  <a:pt x="198" y="412"/>
                  <a:pt x="198" y="412"/>
                </a:cubicBezTo>
                <a:cubicBezTo>
                  <a:pt x="198" y="412"/>
                  <a:pt x="198" y="412"/>
                  <a:pt x="198" y="412"/>
                </a:cubicBezTo>
                <a:cubicBezTo>
                  <a:pt x="199" y="411"/>
                  <a:pt x="199" y="411"/>
                  <a:pt x="199" y="411"/>
                </a:cubicBezTo>
                <a:cubicBezTo>
                  <a:pt x="199" y="411"/>
                  <a:pt x="199" y="411"/>
                  <a:pt x="199" y="411"/>
                </a:cubicBezTo>
                <a:cubicBezTo>
                  <a:pt x="200" y="411"/>
                  <a:pt x="200" y="411"/>
                  <a:pt x="200" y="411"/>
                </a:cubicBezTo>
                <a:cubicBezTo>
                  <a:pt x="200" y="411"/>
                  <a:pt x="200" y="411"/>
                  <a:pt x="200" y="411"/>
                </a:cubicBezTo>
                <a:cubicBezTo>
                  <a:pt x="201" y="410"/>
                  <a:pt x="201" y="410"/>
                  <a:pt x="201" y="410"/>
                </a:cubicBezTo>
                <a:cubicBezTo>
                  <a:pt x="201" y="410"/>
                  <a:pt x="201" y="410"/>
                  <a:pt x="201" y="410"/>
                </a:cubicBezTo>
                <a:cubicBezTo>
                  <a:pt x="201" y="410"/>
                  <a:pt x="201" y="410"/>
                  <a:pt x="201" y="410"/>
                </a:cubicBezTo>
                <a:cubicBezTo>
                  <a:pt x="202" y="409"/>
                  <a:pt x="202" y="409"/>
                  <a:pt x="202" y="409"/>
                </a:cubicBezTo>
                <a:cubicBezTo>
                  <a:pt x="202" y="409"/>
                  <a:pt x="202" y="409"/>
                  <a:pt x="202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408"/>
                  <a:pt x="203" y="408"/>
                  <a:pt x="203" y="408"/>
                </a:cubicBezTo>
                <a:cubicBezTo>
                  <a:pt x="203" y="408"/>
                  <a:pt x="203" y="408"/>
                  <a:pt x="203" y="408"/>
                </a:cubicBezTo>
                <a:cubicBezTo>
                  <a:pt x="204" y="408"/>
                  <a:pt x="204" y="408"/>
                  <a:pt x="204" y="408"/>
                </a:cubicBezTo>
                <a:cubicBezTo>
                  <a:pt x="204" y="407"/>
                  <a:pt x="204" y="407"/>
                  <a:pt x="204" y="407"/>
                </a:cubicBezTo>
                <a:cubicBezTo>
                  <a:pt x="205" y="407"/>
                  <a:pt x="205" y="407"/>
                  <a:pt x="205" y="407"/>
                </a:cubicBezTo>
                <a:cubicBezTo>
                  <a:pt x="205" y="407"/>
                  <a:pt x="205" y="407"/>
                  <a:pt x="205" y="407"/>
                </a:cubicBezTo>
                <a:cubicBezTo>
                  <a:pt x="205" y="407"/>
                  <a:pt x="205" y="407"/>
                  <a:pt x="205" y="407"/>
                </a:cubicBezTo>
                <a:cubicBezTo>
                  <a:pt x="205" y="407"/>
                  <a:pt x="205" y="407"/>
                  <a:pt x="205" y="407"/>
                </a:cubicBezTo>
                <a:cubicBezTo>
                  <a:pt x="205" y="407"/>
                  <a:pt x="205" y="407"/>
                  <a:pt x="205" y="407"/>
                </a:cubicBezTo>
                <a:cubicBezTo>
                  <a:pt x="205" y="406"/>
                  <a:pt x="205" y="406"/>
                  <a:pt x="205" y="406"/>
                </a:cubicBezTo>
                <a:cubicBezTo>
                  <a:pt x="206" y="406"/>
                  <a:pt x="206" y="406"/>
                  <a:pt x="206" y="406"/>
                </a:cubicBezTo>
                <a:cubicBezTo>
                  <a:pt x="206" y="406"/>
                  <a:pt x="206" y="406"/>
                  <a:pt x="206" y="406"/>
                </a:cubicBezTo>
                <a:cubicBezTo>
                  <a:pt x="206" y="406"/>
                  <a:pt x="206" y="406"/>
                  <a:pt x="206" y="406"/>
                </a:cubicBezTo>
                <a:cubicBezTo>
                  <a:pt x="206" y="406"/>
                  <a:pt x="206" y="406"/>
                  <a:pt x="206" y="406"/>
                </a:cubicBezTo>
                <a:cubicBezTo>
                  <a:pt x="206" y="405"/>
                  <a:pt x="206" y="405"/>
                  <a:pt x="206" y="405"/>
                </a:cubicBezTo>
                <a:cubicBezTo>
                  <a:pt x="207" y="405"/>
                  <a:pt x="207" y="405"/>
                  <a:pt x="207" y="405"/>
                </a:cubicBezTo>
                <a:cubicBezTo>
                  <a:pt x="207" y="405"/>
                  <a:pt x="207" y="405"/>
                  <a:pt x="207" y="405"/>
                </a:cubicBezTo>
                <a:cubicBezTo>
                  <a:pt x="207" y="404"/>
                  <a:pt x="207" y="404"/>
                  <a:pt x="207" y="404"/>
                </a:cubicBezTo>
                <a:cubicBezTo>
                  <a:pt x="207" y="404"/>
                  <a:pt x="207" y="404"/>
                  <a:pt x="207" y="404"/>
                </a:cubicBezTo>
                <a:cubicBezTo>
                  <a:pt x="207" y="404"/>
                  <a:pt x="207" y="404"/>
                  <a:pt x="207" y="404"/>
                </a:cubicBezTo>
                <a:cubicBezTo>
                  <a:pt x="207" y="404"/>
                  <a:pt x="207" y="404"/>
                  <a:pt x="207" y="404"/>
                </a:cubicBezTo>
                <a:cubicBezTo>
                  <a:pt x="207" y="404"/>
                  <a:pt x="207" y="404"/>
                  <a:pt x="207" y="404"/>
                </a:cubicBezTo>
                <a:cubicBezTo>
                  <a:pt x="207" y="403"/>
                  <a:pt x="207" y="403"/>
                  <a:pt x="207" y="403"/>
                </a:cubicBezTo>
                <a:cubicBezTo>
                  <a:pt x="208" y="403"/>
                  <a:pt x="208" y="403"/>
                  <a:pt x="208" y="403"/>
                </a:cubicBezTo>
                <a:cubicBezTo>
                  <a:pt x="208" y="403"/>
                  <a:pt x="208" y="403"/>
                  <a:pt x="208" y="403"/>
                </a:cubicBezTo>
                <a:cubicBezTo>
                  <a:pt x="208" y="402"/>
                  <a:pt x="208" y="401"/>
                  <a:pt x="209" y="400"/>
                </a:cubicBezTo>
                <a:cubicBezTo>
                  <a:pt x="209" y="400"/>
                  <a:pt x="209" y="400"/>
                  <a:pt x="209" y="400"/>
                </a:cubicBezTo>
                <a:cubicBezTo>
                  <a:pt x="210" y="399"/>
                  <a:pt x="210" y="398"/>
                  <a:pt x="211" y="397"/>
                </a:cubicBezTo>
                <a:cubicBezTo>
                  <a:pt x="211" y="397"/>
                  <a:pt x="211" y="397"/>
                  <a:pt x="211" y="397"/>
                </a:cubicBezTo>
                <a:cubicBezTo>
                  <a:pt x="212" y="396"/>
                  <a:pt x="213" y="396"/>
                  <a:pt x="214" y="395"/>
                </a:cubicBezTo>
                <a:cubicBezTo>
                  <a:pt x="214" y="395"/>
                  <a:pt x="214" y="395"/>
                  <a:pt x="214" y="395"/>
                </a:cubicBezTo>
                <a:cubicBezTo>
                  <a:pt x="215" y="394"/>
                  <a:pt x="216" y="394"/>
                  <a:pt x="217" y="393"/>
                </a:cubicBezTo>
                <a:cubicBezTo>
                  <a:pt x="217" y="393"/>
                  <a:pt x="217" y="393"/>
                  <a:pt x="217" y="393"/>
                </a:cubicBezTo>
                <a:cubicBezTo>
                  <a:pt x="220" y="391"/>
                  <a:pt x="223" y="390"/>
                  <a:pt x="226" y="389"/>
                </a:cubicBezTo>
                <a:cubicBezTo>
                  <a:pt x="226" y="389"/>
                  <a:pt x="226" y="389"/>
                  <a:pt x="226" y="389"/>
                </a:cubicBezTo>
                <a:cubicBezTo>
                  <a:pt x="228" y="388"/>
                  <a:pt x="229" y="388"/>
                  <a:pt x="231" y="387"/>
                </a:cubicBezTo>
                <a:cubicBezTo>
                  <a:pt x="231" y="387"/>
                  <a:pt x="231" y="387"/>
                  <a:pt x="231" y="387"/>
                </a:cubicBezTo>
                <a:cubicBezTo>
                  <a:pt x="233" y="387"/>
                  <a:pt x="235" y="386"/>
                  <a:pt x="236" y="385"/>
                </a:cubicBezTo>
                <a:cubicBezTo>
                  <a:pt x="237" y="385"/>
                  <a:pt x="239" y="385"/>
                  <a:pt x="240" y="385"/>
                </a:cubicBezTo>
                <a:cubicBezTo>
                  <a:pt x="240" y="384"/>
                  <a:pt x="240" y="384"/>
                  <a:pt x="240" y="384"/>
                </a:cubicBezTo>
                <a:cubicBezTo>
                  <a:pt x="241" y="384"/>
                  <a:pt x="242" y="384"/>
                  <a:pt x="244" y="384"/>
                </a:cubicBezTo>
                <a:cubicBezTo>
                  <a:pt x="244" y="384"/>
                  <a:pt x="244" y="384"/>
                  <a:pt x="244" y="384"/>
                </a:cubicBezTo>
                <a:cubicBezTo>
                  <a:pt x="246" y="383"/>
                  <a:pt x="247" y="383"/>
                  <a:pt x="249" y="383"/>
                </a:cubicBezTo>
                <a:cubicBezTo>
                  <a:pt x="249" y="383"/>
                  <a:pt x="249" y="383"/>
                  <a:pt x="249" y="383"/>
                </a:cubicBezTo>
                <a:cubicBezTo>
                  <a:pt x="251" y="383"/>
                  <a:pt x="252" y="382"/>
                  <a:pt x="254" y="382"/>
                </a:cubicBezTo>
                <a:cubicBezTo>
                  <a:pt x="256" y="382"/>
                  <a:pt x="258" y="382"/>
                  <a:pt x="260" y="382"/>
                </a:cubicBezTo>
                <a:cubicBezTo>
                  <a:pt x="260" y="382"/>
                  <a:pt x="260" y="382"/>
                  <a:pt x="260" y="382"/>
                </a:cubicBezTo>
                <a:cubicBezTo>
                  <a:pt x="262" y="382"/>
                  <a:pt x="264" y="382"/>
                  <a:pt x="265" y="381"/>
                </a:cubicBezTo>
                <a:cubicBezTo>
                  <a:pt x="266" y="381"/>
                  <a:pt x="266" y="381"/>
                  <a:pt x="266" y="381"/>
                </a:cubicBezTo>
                <a:cubicBezTo>
                  <a:pt x="270" y="381"/>
                  <a:pt x="274" y="381"/>
                  <a:pt x="278" y="381"/>
                </a:cubicBezTo>
                <a:cubicBezTo>
                  <a:pt x="280" y="381"/>
                  <a:pt x="282" y="381"/>
                  <a:pt x="285" y="381"/>
                </a:cubicBezTo>
                <a:cubicBezTo>
                  <a:pt x="286" y="392"/>
                  <a:pt x="288" y="404"/>
                  <a:pt x="289" y="415"/>
                </a:cubicBezTo>
                <a:cubicBezTo>
                  <a:pt x="289" y="416"/>
                  <a:pt x="289" y="416"/>
                  <a:pt x="289" y="416"/>
                </a:cubicBezTo>
                <a:cubicBezTo>
                  <a:pt x="289" y="416"/>
                  <a:pt x="289" y="416"/>
                  <a:pt x="289" y="416"/>
                </a:cubicBezTo>
                <a:cubicBezTo>
                  <a:pt x="290" y="417"/>
                  <a:pt x="290" y="417"/>
                  <a:pt x="290" y="417"/>
                </a:cubicBezTo>
                <a:cubicBezTo>
                  <a:pt x="290" y="418"/>
                  <a:pt x="290" y="418"/>
                  <a:pt x="290" y="418"/>
                </a:cubicBezTo>
                <a:cubicBezTo>
                  <a:pt x="291" y="419"/>
                  <a:pt x="291" y="419"/>
                  <a:pt x="291" y="419"/>
                </a:cubicBezTo>
                <a:cubicBezTo>
                  <a:pt x="291" y="419"/>
                  <a:pt x="291" y="419"/>
                  <a:pt x="291" y="419"/>
                </a:cubicBezTo>
                <a:cubicBezTo>
                  <a:pt x="291" y="420"/>
                  <a:pt x="291" y="420"/>
                  <a:pt x="291" y="420"/>
                </a:cubicBezTo>
                <a:cubicBezTo>
                  <a:pt x="292" y="420"/>
                  <a:pt x="292" y="420"/>
                  <a:pt x="292" y="420"/>
                </a:cubicBezTo>
                <a:cubicBezTo>
                  <a:pt x="292" y="420"/>
                  <a:pt x="292" y="420"/>
                  <a:pt x="292" y="420"/>
                </a:cubicBezTo>
                <a:cubicBezTo>
                  <a:pt x="293" y="421"/>
                  <a:pt x="293" y="421"/>
                  <a:pt x="293" y="421"/>
                </a:cubicBezTo>
                <a:cubicBezTo>
                  <a:pt x="294" y="421"/>
                  <a:pt x="294" y="421"/>
                  <a:pt x="294" y="421"/>
                </a:cubicBezTo>
                <a:cubicBezTo>
                  <a:pt x="294" y="421"/>
                  <a:pt x="294" y="421"/>
                  <a:pt x="294" y="421"/>
                </a:cubicBezTo>
                <a:cubicBezTo>
                  <a:pt x="294" y="422"/>
                  <a:pt x="294" y="422"/>
                  <a:pt x="294" y="422"/>
                </a:cubicBezTo>
                <a:cubicBezTo>
                  <a:pt x="294" y="422"/>
                  <a:pt x="294" y="422"/>
                  <a:pt x="294" y="422"/>
                </a:cubicBezTo>
                <a:cubicBezTo>
                  <a:pt x="295" y="422"/>
                  <a:pt x="295" y="422"/>
                  <a:pt x="295" y="422"/>
                </a:cubicBezTo>
                <a:cubicBezTo>
                  <a:pt x="295" y="422"/>
                  <a:pt x="295" y="422"/>
                  <a:pt x="295" y="422"/>
                </a:cubicBezTo>
                <a:cubicBezTo>
                  <a:pt x="296" y="422"/>
                  <a:pt x="296" y="422"/>
                  <a:pt x="296" y="422"/>
                </a:cubicBezTo>
                <a:cubicBezTo>
                  <a:pt x="296" y="422"/>
                  <a:pt x="296" y="422"/>
                  <a:pt x="296" y="422"/>
                </a:cubicBezTo>
                <a:cubicBezTo>
                  <a:pt x="297" y="423"/>
                  <a:pt x="297" y="423"/>
                  <a:pt x="297" y="423"/>
                </a:cubicBezTo>
                <a:cubicBezTo>
                  <a:pt x="297" y="423"/>
                  <a:pt x="297" y="423"/>
                  <a:pt x="297" y="423"/>
                </a:cubicBezTo>
                <a:cubicBezTo>
                  <a:pt x="297" y="423"/>
                  <a:pt x="297" y="423"/>
                  <a:pt x="297" y="423"/>
                </a:cubicBezTo>
                <a:cubicBezTo>
                  <a:pt x="297" y="423"/>
                  <a:pt x="297" y="423"/>
                  <a:pt x="297" y="423"/>
                </a:cubicBezTo>
                <a:cubicBezTo>
                  <a:pt x="298" y="423"/>
                  <a:pt x="298" y="423"/>
                  <a:pt x="298" y="423"/>
                </a:cubicBezTo>
                <a:cubicBezTo>
                  <a:pt x="298" y="423"/>
                  <a:pt x="298" y="423"/>
                  <a:pt x="298" y="423"/>
                </a:cubicBezTo>
                <a:cubicBezTo>
                  <a:pt x="299" y="423"/>
                  <a:pt x="299" y="423"/>
                  <a:pt x="299" y="423"/>
                </a:cubicBezTo>
                <a:cubicBezTo>
                  <a:pt x="299" y="423"/>
                  <a:pt x="299" y="423"/>
                  <a:pt x="299" y="423"/>
                </a:cubicBezTo>
                <a:cubicBezTo>
                  <a:pt x="299" y="423"/>
                  <a:pt x="299" y="423"/>
                  <a:pt x="299" y="423"/>
                </a:cubicBezTo>
                <a:cubicBezTo>
                  <a:pt x="300" y="423"/>
                  <a:pt x="300" y="423"/>
                  <a:pt x="300" y="423"/>
                </a:cubicBezTo>
                <a:cubicBezTo>
                  <a:pt x="300" y="423"/>
                  <a:pt x="300" y="423"/>
                  <a:pt x="300" y="423"/>
                </a:cubicBezTo>
                <a:cubicBezTo>
                  <a:pt x="300" y="424"/>
                  <a:pt x="300" y="424"/>
                  <a:pt x="300" y="424"/>
                </a:cubicBezTo>
                <a:cubicBezTo>
                  <a:pt x="301" y="424"/>
                  <a:pt x="301" y="424"/>
                  <a:pt x="301" y="424"/>
                </a:cubicBezTo>
                <a:cubicBezTo>
                  <a:pt x="301" y="424"/>
                  <a:pt x="301" y="424"/>
                  <a:pt x="301" y="424"/>
                </a:cubicBezTo>
                <a:cubicBezTo>
                  <a:pt x="302" y="424"/>
                  <a:pt x="302" y="424"/>
                  <a:pt x="302" y="424"/>
                </a:cubicBezTo>
                <a:cubicBezTo>
                  <a:pt x="302" y="424"/>
                  <a:pt x="302" y="424"/>
                  <a:pt x="302" y="424"/>
                </a:cubicBezTo>
                <a:cubicBezTo>
                  <a:pt x="302" y="424"/>
                  <a:pt x="302" y="424"/>
                  <a:pt x="302" y="424"/>
                </a:cubicBezTo>
                <a:cubicBezTo>
                  <a:pt x="303" y="424"/>
                  <a:pt x="303" y="424"/>
                  <a:pt x="303" y="424"/>
                </a:cubicBezTo>
                <a:cubicBezTo>
                  <a:pt x="303" y="424"/>
                  <a:pt x="303" y="424"/>
                  <a:pt x="303" y="424"/>
                </a:cubicBezTo>
                <a:cubicBezTo>
                  <a:pt x="303" y="424"/>
                  <a:pt x="303" y="424"/>
                  <a:pt x="303" y="424"/>
                </a:cubicBezTo>
                <a:cubicBezTo>
                  <a:pt x="304" y="424"/>
                  <a:pt x="304" y="424"/>
                  <a:pt x="304" y="424"/>
                </a:cubicBezTo>
                <a:cubicBezTo>
                  <a:pt x="304" y="424"/>
                  <a:pt x="304" y="424"/>
                  <a:pt x="304" y="424"/>
                </a:cubicBezTo>
                <a:cubicBezTo>
                  <a:pt x="304" y="424"/>
                  <a:pt x="304" y="424"/>
                  <a:pt x="304" y="424"/>
                </a:cubicBezTo>
                <a:cubicBezTo>
                  <a:pt x="304" y="424"/>
                  <a:pt x="304" y="424"/>
                  <a:pt x="304" y="424"/>
                </a:cubicBezTo>
                <a:cubicBezTo>
                  <a:pt x="305" y="424"/>
                  <a:pt x="305" y="424"/>
                  <a:pt x="305" y="424"/>
                </a:cubicBezTo>
                <a:cubicBezTo>
                  <a:pt x="305" y="424"/>
                  <a:pt x="305" y="424"/>
                  <a:pt x="305" y="424"/>
                </a:cubicBezTo>
                <a:cubicBezTo>
                  <a:pt x="305" y="424"/>
                  <a:pt x="305" y="424"/>
                  <a:pt x="305" y="424"/>
                </a:cubicBezTo>
                <a:cubicBezTo>
                  <a:pt x="306" y="424"/>
                  <a:pt x="306" y="424"/>
                  <a:pt x="306" y="424"/>
                </a:cubicBezTo>
                <a:cubicBezTo>
                  <a:pt x="306" y="424"/>
                  <a:pt x="306" y="424"/>
                  <a:pt x="306" y="424"/>
                </a:cubicBezTo>
                <a:cubicBezTo>
                  <a:pt x="307" y="424"/>
                  <a:pt x="307" y="424"/>
                  <a:pt x="307" y="424"/>
                </a:cubicBezTo>
                <a:cubicBezTo>
                  <a:pt x="307" y="424"/>
                  <a:pt x="307" y="424"/>
                  <a:pt x="307" y="424"/>
                </a:cubicBezTo>
                <a:cubicBezTo>
                  <a:pt x="307" y="424"/>
                  <a:pt x="307" y="424"/>
                  <a:pt x="307" y="424"/>
                </a:cubicBezTo>
                <a:cubicBezTo>
                  <a:pt x="308" y="424"/>
                  <a:pt x="308" y="424"/>
                  <a:pt x="308" y="424"/>
                </a:cubicBezTo>
                <a:cubicBezTo>
                  <a:pt x="308" y="424"/>
                  <a:pt x="308" y="424"/>
                  <a:pt x="308" y="424"/>
                </a:cubicBezTo>
                <a:cubicBezTo>
                  <a:pt x="308" y="424"/>
                  <a:pt x="308" y="424"/>
                  <a:pt x="308" y="424"/>
                </a:cubicBezTo>
                <a:cubicBezTo>
                  <a:pt x="308" y="424"/>
                  <a:pt x="308" y="424"/>
                  <a:pt x="308" y="424"/>
                </a:cubicBezTo>
                <a:cubicBezTo>
                  <a:pt x="309" y="424"/>
                  <a:pt x="309" y="424"/>
                  <a:pt x="309" y="424"/>
                </a:cubicBezTo>
                <a:cubicBezTo>
                  <a:pt x="309" y="424"/>
                  <a:pt x="309" y="424"/>
                  <a:pt x="309" y="424"/>
                </a:cubicBezTo>
                <a:cubicBezTo>
                  <a:pt x="310" y="424"/>
                  <a:pt x="310" y="424"/>
                  <a:pt x="310" y="424"/>
                </a:cubicBezTo>
                <a:cubicBezTo>
                  <a:pt x="310" y="424"/>
                  <a:pt x="310" y="424"/>
                  <a:pt x="310" y="424"/>
                </a:cubicBezTo>
                <a:cubicBezTo>
                  <a:pt x="310" y="424"/>
                  <a:pt x="310" y="424"/>
                  <a:pt x="310" y="424"/>
                </a:cubicBezTo>
                <a:cubicBezTo>
                  <a:pt x="310" y="424"/>
                  <a:pt x="310" y="424"/>
                  <a:pt x="310" y="424"/>
                </a:cubicBezTo>
                <a:cubicBezTo>
                  <a:pt x="310" y="424"/>
                  <a:pt x="310" y="424"/>
                  <a:pt x="310" y="424"/>
                </a:cubicBezTo>
                <a:cubicBezTo>
                  <a:pt x="310" y="424"/>
                  <a:pt x="310" y="424"/>
                  <a:pt x="310" y="424"/>
                </a:cubicBezTo>
                <a:cubicBezTo>
                  <a:pt x="311" y="424"/>
                  <a:pt x="311" y="424"/>
                  <a:pt x="311" y="424"/>
                </a:cubicBezTo>
                <a:cubicBezTo>
                  <a:pt x="311" y="424"/>
                  <a:pt x="311" y="424"/>
                  <a:pt x="311" y="424"/>
                </a:cubicBezTo>
                <a:cubicBezTo>
                  <a:pt x="311" y="424"/>
                  <a:pt x="311" y="424"/>
                  <a:pt x="311" y="424"/>
                </a:cubicBezTo>
                <a:cubicBezTo>
                  <a:pt x="311" y="424"/>
                  <a:pt x="311" y="424"/>
                  <a:pt x="311" y="424"/>
                </a:cubicBezTo>
                <a:cubicBezTo>
                  <a:pt x="312" y="424"/>
                  <a:pt x="312" y="424"/>
                  <a:pt x="312" y="424"/>
                </a:cubicBezTo>
                <a:cubicBezTo>
                  <a:pt x="312" y="424"/>
                  <a:pt x="312" y="424"/>
                  <a:pt x="312" y="424"/>
                </a:cubicBezTo>
                <a:cubicBezTo>
                  <a:pt x="313" y="424"/>
                  <a:pt x="313" y="424"/>
                  <a:pt x="313" y="424"/>
                </a:cubicBezTo>
                <a:cubicBezTo>
                  <a:pt x="313" y="424"/>
                  <a:pt x="313" y="424"/>
                  <a:pt x="313" y="424"/>
                </a:cubicBezTo>
                <a:cubicBezTo>
                  <a:pt x="313" y="424"/>
                  <a:pt x="313" y="424"/>
                  <a:pt x="313" y="424"/>
                </a:cubicBezTo>
                <a:cubicBezTo>
                  <a:pt x="315" y="424"/>
                  <a:pt x="322" y="424"/>
                  <a:pt x="332" y="424"/>
                </a:cubicBezTo>
                <a:cubicBezTo>
                  <a:pt x="333" y="424"/>
                  <a:pt x="334" y="424"/>
                  <a:pt x="335" y="424"/>
                </a:cubicBezTo>
                <a:cubicBezTo>
                  <a:pt x="335" y="424"/>
                  <a:pt x="335" y="424"/>
                  <a:pt x="335" y="424"/>
                </a:cubicBezTo>
                <a:cubicBezTo>
                  <a:pt x="338" y="424"/>
                  <a:pt x="343" y="424"/>
                  <a:pt x="347" y="424"/>
                </a:cubicBezTo>
                <a:cubicBezTo>
                  <a:pt x="348" y="424"/>
                  <a:pt x="348" y="424"/>
                  <a:pt x="348" y="424"/>
                </a:cubicBezTo>
                <a:cubicBezTo>
                  <a:pt x="348" y="424"/>
                  <a:pt x="348" y="424"/>
                  <a:pt x="348" y="424"/>
                </a:cubicBezTo>
                <a:cubicBezTo>
                  <a:pt x="349" y="424"/>
                  <a:pt x="351" y="424"/>
                  <a:pt x="352" y="424"/>
                </a:cubicBezTo>
                <a:cubicBezTo>
                  <a:pt x="354" y="424"/>
                  <a:pt x="357" y="424"/>
                  <a:pt x="359" y="424"/>
                </a:cubicBezTo>
                <a:cubicBezTo>
                  <a:pt x="360" y="424"/>
                  <a:pt x="360" y="424"/>
                  <a:pt x="361" y="424"/>
                </a:cubicBezTo>
                <a:cubicBezTo>
                  <a:pt x="362" y="424"/>
                  <a:pt x="363" y="424"/>
                  <a:pt x="363" y="424"/>
                </a:cubicBezTo>
                <a:cubicBezTo>
                  <a:pt x="366" y="423"/>
                  <a:pt x="369" y="423"/>
                  <a:pt x="372" y="423"/>
                </a:cubicBezTo>
                <a:cubicBezTo>
                  <a:pt x="374" y="423"/>
                  <a:pt x="376" y="423"/>
                  <a:pt x="378" y="423"/>
                </a:cubicBezTo>
                <a:cubicBezTo>
                  <a:pt x="378" y="423"/>
                  <a:pt x="378" y="423"/>
                  <a:pt x="378" y="423"/>
                </a:cubicBezTo>
                <a:cubicBezTo>
                  <a:pt x="379" y="423"/>
                  <a:pt x="379" y="423"/>
                  <a:pt x="379" y="423"/>
                </a:cubicBezTo>
                <a:cubicBezTo>
                  <a:pt x="384" y="423"/>
                  <a:pt x="389" y="423"/>
                  <a:pt x="394" y="423"/>
                </a:cubicBezTo>
                <a:cubicBezTo>
                  <a:pt x="395" y="423"/>
                  <a:pt x="395" y="423"/>
                  <a:pt x="395" y="423"/>
                </a:cubicBezTo>
                <a:cubicBezTo>
                  <a:pt x="400" y="423"/>
                  <a:pt x="404" y="423"/>
                  <a:pt x="409" y="423"/>
                </a:cubicBezTo>
                <a:cubicBezTo>
                  <a:pt x="410" y="423"/>
                  <a:pt x="411" y="423"/>
                  <a:pt x="412" y="423"/>
                </a:cubicBezTo>
                <a:cubicBezTo>
                  <a:pt x="413" y="422"/>
                  <a:pt x="414" y="422"/>
                  <a:pt x="415" y="422"/>
                </a:cubicBezTo>
                <a:cubicBezTo>
                  <a:pt x="416" y="422"/>
                  <a:pt x="417" y="422"/>
                  <a:pt x="418" y="422"/>
                </a:cubicBezTo>
                <a:cubicBezTo>
                  <a:pt x="420" y="422"/>
                  <a:pt x="421" y="422"/>
                  <a:pt x="423" y="422"/>
                </a:cubicBezTo>
                <a:cubicBezTo>
                  <a:pt x="423" y="422"/>
                  <a:pt x="424" y="422"/>
                  <a:pt x="424" y="422"/>
                </a:cubicBezTo>
                <a:cubicBezTo>
                  <a:pt x="428" y="422"/>
                  <a:pt x="432" y="422"/>
                  <a:pt x="436" y="422"/>
                </a:cubicBezTo>
                <a:cubicBezTo>
                  <a:pt x="437" y="422"/>
                  <a:pt x="438" y="422"/>
                  <a:pt x="438" y="422"/>
                </a:cubicBezTo>
                <a:cubicBezTo>
                  <a:pt x="439" y="422"/>
                  <a:pt x="440" y="422"/>
                  <a:pt x="441" y="422"/>
                </a:cubicBezTo>
                <a:cubicBezTo>
                  <a:pt x="441" y="422"/>
                  <a:pt x="442" y="422"/>
                  <a:pt x="442" y="422"/>
                </a:cubicBezTo>
                <a:cubicBezTo>
                  <a:pt x="444" y="422"/>
                  <a:pt x="445" y="422"/>
                  <a:pt x="447" y="422"/>
                </a:cubicBezTo>
                <a:cubicBezTo>
                  <a:pt x="447" y="422"/>
                  <a:pt x="447" y="422"/>
                  <a:pt x="447" y="422"/>
                </a:cubicBezTo>
                <a:cubicBezTo>
                  <a:pt x="447" y="422"/>
                  <a:pt x="447" y="422"/>
                  <a:pt x="447" y="422"/>
                </a:cubicBezTo>
                <a:cubicBezTo>
                  <a:pt x="449" y="422"/>
                  <a:pt x="450" y="422"/>
                  <a:pt x="451" y="422"/>
                </a:cubicBezTo>
                <a:cubicBezTo>
                  <a:pt x="451" y="422"/>
                  <a:pt x="452" y="421"/>
                  <a:pt x="452" y="421"/>
                </a:cubicBezTo>
                <a:cubicBezTo>
                  <a:pt x="454" y="421"/>
                  <a:pt x="455" y="421"/>
                  <a:pt x="456" y="421"/>
                </a:cubicBezTo>
                <a:cubicBezTo>
                  <a:pt x="457" y="421"/>
                  <a:pt x="457" y="421"/>
                  <a:pt x="457" y="421"/>
                </a:cubicBezTo>
                <a:cubicBezTo>
                  <a:pt x="458" y="421"/>
                  <a:pt x="458" y="421"/>
                  <a:pt x="458" y="421"/>
                </a:cubicBezTo>
                <a:cubicBezTo>
                  <a:pt x="459" y="421"/>
                  <a:pt x="459" y="421"/>
                  <a:pt x="459" y="421"/>
                </a:cubicBezTo>
                <a:cubicBezTo>
                  <a:pt x="460" y="421"/>
                  <a:pt x="460" y="421"/>
                  <a:pt x="460" y="421"/>
                </a:cubicBezTo>
                <a:cubicBezTo>
                  <a:pt x="461" y="421"/>
                  <a:pt x="462" y="421"/>
                  <a:pt x="462" y="421"/>
                </a:cubicBezTo>
                <a:cubicBezTo>
                  <a:pt x="463" y="421"/>
                  <a:pt x="463" y="421"/>
                  <a:pt x="463" y="421"/>
                </a:cubicBezTo>
                <a:cubicBezTo>
                  <a:pt x="463" y="421"/>
                  <a:pt x="463" y="421"/>
                  <a:pt x="463" y="421"/>
                </a:cubicBezTo>
                <a:cubicBezTo>
                  <a:pt x="464" y="421"/>
                  <a:pt x="464" y="421"/>
                  <a:pt x="464" y="421"/>
                </a:cubicBezTo>
                <a:cubicBezTo>
                  <a:pt x="465" y="421"/>
                  <a:pt x="465" y="421"/>
                  <a:pt x="466" y="421"/>
                </a:cubicBezTo>
                <a:cubicBezTo>
                  <a:pt x="466" y="421"/>
                  <a:pt x="467" y="421"/>
                  <a:pt x="467" y="421"/>
                </a:cubicBezTo>
                <a:cubicBezTo>
                  <a:pt x="468" y="421"/>
                  <a:pt x="468" y="421"/>
                  <a:pt x="469" y="421"/>
                </a:cubicBezTo>
                <a:cubicBezTo>
                  <a:pt x="469" y="421"/>
                  <a:pt x="470" y="421"/>
                  <a:pt x="470" y="421"/>
                </a:cubicBezTo>
                <a:cubicBezTo>
                  <a:pt x="471" y="421"/>
                  <a:pt x="471" y="421"/>
                  <a:pt x="472" y="420"/>
                </a:cubicBezTo>
                <a:cubicBezTo>
                  <a:pt x="472" y="420"/>
                  <a:pt x="473" y="420"/>
                  <a:pt x="473" y="420"/>
                </a:cubicBezTo>
                <a:cubicBezTo>
                  <a:pt x="473" y="420"/>
                  <a:pt x="473" y="420"/>
                  <a:pt x="473" y="420"/>
                </a:cubicBezTo>
                <a:cubicBezTo>
                  <a:pt x="474" y="420"/>
                  <a:pt x="474" y="420"/>
                  <a:pt x="474" y="420"/>
                </a:cubicBezTo>
                <a:cubicBezTo>
                  <a:pt x="475" y="420"/>
                  <a:pt x="475" y="420"/>
                  <a:pt x="475" y="420"/>
                </a:cubicBezTo>
                <a:cubicBezTo>
                  <a:pt x="475" y="420"/>
                  <a:pt x="476" y="420"/>
                  <a:pt x="476" y="420"/>
                </a:cubicBezTo>
                <a:cubicBezTo>
                  <a:pt x="477" y="420"/>
                  <a:pt x="477" y="420"/>
                  <a:pt x="478" y="420"/>
                </a:cubicBezTo>
                <a:cubicBezTo>
                  <a:pt x="478" y="420"/>
                  <a:pt x="478" y="420"/>
                  <a:pt x="478" y="420"/>
                </a:cubicBezTo>
                <a:cubicBezTo>
                  <a:pt x="478" y="420"/>
                  <a:pt x="478" y="420"/>
                  <a:pt x="478" y="420"/>
                </a:cubicBezTo>
                <a:cubicBezTo>
                  <a:pt x="478" y="420"/>
                  <a:pt x="478" y="420"/>
                  <a:pt x="478" y="420"/>
                </a:cubicBezTo>
                <a:cubicBezTo>
                  <a:pt x="479" y="420"/>
                  <a:pt x="479" y="420"/>
                  <a:pt x="479" y="420"/>
                </a:cubicBezTo>
                <a:cubicBezTo>
                  <a:pt x="480" y="420"/>
                  <a:pt x="481" y="420"/>
                  <a:pt x="481" y="419"/>
                </a:cubicBezTo>
                <a:cubicBezTo>
                  <a:pt x="481" y="419"/>
                  <a:pt x="481" y="419"/>
                  <a:pt x="481" y="419"/>
                </a:cubicBezTo>
                <a:cubicBezTo>
                  <a:pt x="482" y="419"/>
                  <a:pt x="482" y="419"/>
                  <a:pt x="482" y="419"/>
                </a:cubicBezTo>
                <a:cubicBezTo>
                  <a:pt x="482" y="419"/>
                  <a:pt x="483" y="419"/>
                  <a:pt x="483" y="419"/>
                </a:cubicBezTo>
                <a:cubicBezTo>
                  <a:pt x="484" y="419"/>
                  <a:pt x="484" y="419"/>
                  <a:pt x="484" y="419"/>
                </a:cubicBezTo>
                <a:cubicBezTo>
                  <a:pt x="485" y="419"/>
                  <a:pt x="485" y="419"/>
                  <a:pt x="485" y="419"/>
                </a:cubicBezTo>
                <a:cubicBezTo>
                  <a:pt x="485" y="419"/>
                  <a:pt x="485" y="419"/>
                  <a:pt x="485" y="419"/>
                </a:cubicBezTo>
                <a:cubicBezTo>
                  <a:pt x="486" y="419"/>
                  <a:pt x="487" y="418"/>
                  <a:pt x="487" y="418"/>
                </a:cubicBezTo>
                <a:cubicBezTo>
                  <a:pt x="487" y="418"/>
                  <a:pt x="487" y="418"/>
                  <a:pt x="487" y="418"/>
                </a:cubicBezTo>
                <a:cubicBezTo>
                  <a:pt x="488" y="418"/>
                  <a:pt x="488" y="418"/>
                  <a:pt x="488" y="418"/>
                </a:cubicBezTo>
                <a:cubicBezTo>
                  <a:pt x="488" y="418"/>
                  <a:pt x="488" y="418"/>
                  <a:pt x="488" y="418"/>
                </a:cubicBezTo>
                <a:cubicBezTo>
                  <a:pt x="489" y="418"/>
                  <a:pt x="489" y="418"/>
                  <a:pt x="489" y="418"/>
                </a:cubicBezTo>
                <a:cubicBezTo>
                  <a:pt x="489" y="418"/>
                  <a:pt x="489" y="418"/>
                  <a:pt x="489" y="418"/>
                </a:cubicBezTo>
                <a:cubicBezTo>
                  <a:pt x="489" y="418"/>
                  <a:pt x="489" y="418"/>
                  <a:pt x="489" y="418"/>
                </a:cubicBezTo>
                <a:cubicBezTo>
                  <a:pt x="489" y="418"/>
                  <a:pt x="489" y="418"/>
                  <a:pt x="489" y="418"/>
                </a:cubicBezTo>
                <a:cubicBezTo>
                  <a:pt x="489" y="418"/>
                  <a:pt x="489" y="418"/>
                  <a:pt x="489" y="418"/>
                </a:cubicBezTo>
                <a:cubicBezTo>
                  <a:pt x="490" y="418"/>
                  <a:pt x="490" y="418"/>
                  <a:pt x="490" y="418"/>
                </a:cubicBezTo>
                <a:cubicBezTo>
                  <a:pt x="490" y="417"/>
                  <a:pt x="490" y="417"/>
                  <a:pt x="490" y="417"/>
                </a:cubicBezTo>
                <a:cubicBezTo>
                  <a:pt x="490" y="417"/>
                  <a:pt x="490" y="417"/>
                  <a:pt x="490" y="417"/>
                </a:cubicBezTo>
                <a:cubicBezTo>
                  <a:pt x="490" y="417"/>
                  <a:pt x="490" y="417"/>
                  <a:pt x="490" y="417"/>
                </a:cubicBezTo>
                <a:cubicBezTo>
                  <a:pt x="491" y="417"/>
                  <a:pt x="491" y="417"/>
                  <a:pt x="491" y="417"/>
                </a:cubicBezTo>
                <a:cubicBezTo>
                  <a:pt x="491" y="417"/>
                  <a:pt x="491" y="417"/>
                  <a:pt x="491" y="417"/>
                </a:cubicBezTo>
                <a:cubicBezTo>
                  <a:pt x="491" y="417"/>
                  <a:pt x="491" y="417"/>
                  <a:pt x="491" y="417"/>
                </a:cubicBezTo>
                <a:cubicBezTo>
                  <a:pt x="491" y="417"/>
                  <a:pt x="491" y="417"/>
                  <a:pt x="491" y="417"/>
                </a:cubicBezTo>
                <a:cubicBezTo>
                  <a:pt x="491" y="417"/>
                  <a:pt x="491" y="417"/>
                  <a:pt x="491" y="417"/>
                </a:cubicBezTo>
                <a:cubicBezTo>
                  <a:pt x="491" y="417"/>
                  <a:pt x="491" y="417"/>
                  <a:pt x="491" y="417"/>
                </a:cubicBezTo>
                <a:cubicBezTo>
                  <a:pt x="491" y="417"/>
                  <a:pt x="491" y="417"/>
                  <a:pt x="491" y="417"/>
                </a:cubicBezTo>
                <a:cubicBezTo>
                  <a:pt x="491" y="417"/>
                  <a:pt x="491" y="417"/>
                  <a:pt x="491" y="417"/>
                </a:cubicBezTo>
                <a:cubicBezTo>
                  <a:pt x="492" y="417"/>
                  <a:pt x="492" y="417"/>
                  <a:pt x="492" y="417"/>
                </a:cubicBezTo>
                <a:cubicBezTo>
                  <a:pt x="492" y="417"/>
                  <a:pt x="492" y="417"/>
                  <a:pt x="492" y="417"/>
                </a:cubicBezTo>
                <a:cubicBezTo>
                  <a:pt x="492" y="417"/>
                  <a:pt x="492" y="417"/>
                  <a:pt x="492" y="417"/>
                </a:cubicBezTo>
                <a:cubicBezTo>
                  <a:pt x="492" y="417"/>
                  <a:pt x="492" y="417"/>
                  <a:pt x="492" y="417"/>
                </a:cubicBezTo>
                <a:cubicBezTo>
                  <a:pt x="492" y="417"/>
                  <a:pt x="492" y="417"/>
                  <a:pt x="492" y="417"/>
                </a:cubicBezTo>
                <a:cubicBezTo>
                  <a:pt x="492" y="417"/>
                  <a:pt x="492" y="417"/>
                  <a:pt x="492" y="417"/>
                </a:cubicBezTo>
                <a:cubicBezTo>
                  <a:pt x="492" y="417"/>
                  <a:pt x="492" y="417"/>
                  <a:pt x="492" y="417"/>
                </a:cubicBezTo>
                <a:cubicBezTo>
                  <a:pt x="492" y="417"/>
                  <a:pt x="492" y="417"/>
                  <a:pt x="492" y="417"/>
                </a:cubicBezTo>
                <a:cubicBezTo>
                  <a:pt x="492" y="416"/>
                  <a:pt x="492" y="416"/>
                  <a:pt x="492" y="416"/>
                </a:cubicBezTo>
                <a:cubicBezTo>
                  <a:pt x="492" y="416"/>
                  <a:pt x="492" y="416"/>
                  <a:pt x="492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3" y="416"/>
                  <a:pt x="493" y="416"/>
                  <a:pt x="493" y="416"/>
                </a:cubicBezTo>
                <a:cubicBezTo>
                  <a:pt x="494" y="416"/>
                  <a:pt x="494" y="416"/>
                  <a:pt x="494" y="416"/>
                </a:cubicBezTo>
                <a:cubicBezTo>
                  <a:pt x="494" y="416"/>
                  <a:pt x="494" y="416"/>
                  <a:pt x="494" y="416"/>
                </a:cubicBezTo>
                <a:cubicBezTo>
                  <a:pt x="494" y="416"/>
                  <a:pt x="494" y="416"/>
                  <a:pt x="494" y="416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5"/>
                  <a:pt x="494" y="415"/>
                  <a:pt x="494" y="415"/>
                </a:cubicBezTo>
                <a:cubicBezTo>
                  <a:pt x="494" y="414"/>
                  <a:pt x="494" y="414"/>
                  <a:pt x="494" y="414"/>
                </a:cubicBezTo>
                <a:cubicBezTo>
                  <a:pt x="494" y="414"/>
                  <a:pt x="494" y="414"/>
                  <a:pt x="494" y="414"/>
                </a:cubicBezTo>
                <a:cubicBezTo>
                  <a:pt x="494" y="414"/>
                  <a:pt x="494" y="414"/>
                  <a:pt x="494" y="414"/>
                </a:cubicBezTo>
                <a:cubicBezTo>
                  <a:pt x="494" y="414"/>
                  <a:pt x="494" y="414"/>
                  <a:pt x="494" y="414"/>
                </a:cubicBezTo>
                <a:cubicBezTo>
                  <a:pt x="494" y="414"/>
                  <a:pt x="494" y="414"/>
                  <a:pt x="494" y="414"/>
                </a:cubicBezTo>
                <a:cubicBezTo>
                  <a:pt x="494" y="414"/>
                  <a:pt x="494" y="414"/>
                  <a:pt x="494" y="414"/>
                </a:cubicBezTo>
                <a:cubicBezTo>
                  <a:pt x="494" y="414"/>
                  <a:pt x="494" y="414"/>
                  <a:pt x="494" y="414"/>
                </a:cubicBezTo>
                <a:cubicBezTo>
                  <a:pt x="494" y="414"/>
                  <a:pt x="494" y="414"/>
                  <a:pt x="494" y="414"/>
                </a:cubicBezTo>
                <a:cubicBezTo>
                  <a:pt x="494" y="414"/>
                  <a:pt x="494" y="414"/>
                  <a:pt x="494" y="414"/>
                </a:cubicBezTo>
                <a:cubicBezTo>
                  <a:pt x="494" y="414"/>
                  <a:pt x="496" y="412"/>
                  <a:pt x="498" y="409"/>
                </a:cubicBezTo>
                <a:cubicBezTo>
                  <a:pt x="498" y="408"/>
                  <a:pt x="498" y="408"/>
                  <a:pt x="498" y="408"/>
                </a:cubicBezTo>
                <a:cubicBezTo>
                  <a:pt x="498" y="408"/>
                  <a:pt x="499" y="407"/>
                  <a:pt x="499" y="407"/>
                </a:cubicBezTo>
                <a:cubicBezTo>
                  <a:pt x="499" y="407"/>
                  <a:pt x="500" y="406"/>
                  <a:pt x="500" y="406"/>
                </a:cubicBezTo>
                <a:cubicBezTo>
                  <a:pt x="500" y="405"/>
                  <a:pt x="501" y="405"/>
                  <a:pt x="501" y="404"/>
                </a:cubicBezTo>
                <a:cubicBezTo>
                  <a:pt x="501" y="404"/>
                  <a:pt x="502" y="403"/>
                  <a:pt x="502" y="403"/>
                </a:cubicBezTo>
                <a:cubicBezTo>
                  <a:pt x="503" y="402"/>
                  <a:pt x="503" y="402"/>
                  <a:pt x="503" y="401"/>
                </a:cubicBezTo>
                <a:cubicBezTo>
                  <a:pt x="504" y="401"/>
                  <a:pt x="504" y="400"/>
                  <a:pt x="505" y="400"/>
                </a:cubicBezTo>
                <a:cubicBezTo>
                  <a:pt x="505" y="399"/>
                  <a:pt x="505" y="399"/>
                  <a:pt x="506" y="398"/>
                </a:cubicBezTo>
                <a:cubicBezTo>
                  <a:pt x="506" y="397"/>
                  <a:pt x="506" y="397"/>
                  <a:pt x="507" y="396"/>
                </a:cubicBezTo>
                <a:cubicBezTo>
                  <a:pt x="508" y="395"/>
                  <a:pt x="510" y="393"/>
                  <a:pt x="511" y="391"/>
                </a:cubicBezTo>
                <a:cubicBezTo>
                  <a:pt x="512" y="390"/>
                  <a:pt x="512" y="390"/>
                  <a:pt x="512" y="389"/>
                </a:cubicBezTo>
                <a:cubicBezTo>
                  <a:pt x="514" y="387"/>
                  <a:pt x="516" y="385"/>
                  <a:pt x="517" y="384"/>
                </a:cubicBezTo>
                <a:cubicBezTo>
                  <a:pt x="517" y="384"/>
                  <a:pt x="517" y="384"/>
                  <a:pt x="517" y="384"/>
                </a:cubicBezTo>
                <a:cubicBezTo>
                  <a:pt x="518" y="382"/>
                  <a:pt x="519" y="381"/>
                  <a:pt x="520" y="380"/>
                </a:cubicBezTo>
                <a:cubicBezTo>
                  <a:pt x="521" y="379"/>
                  <a:pt x="522" y="379"/>
                  <a:pt x="522" y="378"/>
                </a:cubicBezTo>
                <a:cubicBezTo>
                  <a:pt x="523" y="378"/>
                  <a:pt x="523" y="378"/>
                  <a:pt x="523" y="378"/>
                </a:cubicBezTo>
                <a:cubicBezTo>
                  <a:pt x="524" y="377"/>
                  <a:pt x="524" y="376"/>
                  <a:pt x="525" y="376"/>
                </a:cubicBezTo>
                <a:cubicBezTo>
                  <a:pt x="525" y="376"/>
                  <a:pt x="525" y="376"/>
                  <a:pt x="525" y="376"/>
                </a:cubicBezTo>
                <a:cubicBezTo>
                  <a:pt x="526" y="375"/>
                  <a:pt x="527" y="374"/>
                  <a:pt x="528" y="374"/>
                </a:cubicBezTo>
                <a:cubicBezTo>
                  <a:pt x="529" y="373"/>
                  <a:pt x="530" y="372"/>
                  <a:pt x="532" y="371"/>
                </a:cubicBezTo>
                <a:cubicBezTo>
                  <a:pt x="533" y="371"/>
                  <a:pt x="534" y="371"/>
                  <a:pt x="535" y="370"/>
                </a:cubicBezTo>
                <a:cubicBezTo>
                  <a:pt x="535" y="370"/>
                  <a:pt x="535" y="370"/>
                  <a:pt x="535" y="370"/>
                </a:cubicBezTo>
                <a:cubicBezTo>
                  <a:pt x="535" y="370"/>
                  <a:pt x="536" y="370"/>
                  <a:pt x="537" y="370"/>
                </a:cubicBezTo>
                <a:cubicBezTo>
                  <a:pt x="537" y="370"/>
                  <a:pt x="537" y="370"/>
                  <a:pt x="537" y="370"/>
                </a:cubicBezTo>
                <a:cubicBezTo>
                  <a:pt x="539" y="369"/>
                  <a:pt x="541" y="369"/>
                  <a:pt x="544" y="369"/>
                </a:cubicBezTo>
                <a:cubicBezTo>
                  <a:pt x="546" y="368"/>
                  <a:pt x="548" y="368"/>
                  <a:pt x="551" y="368"/>
                </a:cubicBezTo>
                <a:cubicBezTo>
                  <a:pt x="554" y="368"/>
                  <a:pt x="557" y="368"/>
                  <a:pt x="561" y="369"/>
                </a:cubicBezTo>
                <a:cubicBezTo>
                  <a:pt x="564" y="369"/>
                  <a:pt x="568" y="369"/>
                  <a:pt x="571" y="370"/>
                </a:cubicBezTo>
                <a:cubicBezTo>
                  <a:pt x="572" y="370"/>
                  <a:pt x="572" y="370"/>
                  <a:pt x="572" y="370"/>
                </a:cubicBezTo>
                <a:cubicBezTo>
                  <a:pt x="575" y="370"/>
                  <a:pt x="579" y="370"/>
                  <a:pt x="582" y="371"/>
                </a:cubicBezTo>
                <a:cubicBezTo>
                  <a:pt x="583" y="371"/>
                  <a:pt x="583" y="371"/>
                  <a:pt x="583" y="371"/>
                </a:cubicBezTo>
                <a:cubicBezTo>
                  <a:pt x="586" y="371"/>
                  <a:pt x="590" y="372"/>
                  <a:pt x="593" y="373"/>
                </a:cubicBezTo>
                <a:cubicBezTo>
                  <a:pt x="594" y="373"/>
                  <a:pt x="594" y="373"/>
                  <a:pt x="594" y="373"/>
                </a:cubicBezTo>
                <a:cubicBezTo>
                  <a:pt x="595" y="373"/>
                  <a:pt x="595" y="373"/>
                  <a:pt x="595" y="373"/>
                </a:cubicBezTo>
                <a:cubicBezTo>
                  <a:pt x="595" y="373"/>
                  <a:pt x="595" y="373"/>
                  <a:pt x="595" y="373"/>
                </a:cubicBezTo>
                <a:cubicBezTo>
                  <a:pt x="596" y="373"/>
                  <a:pt x="596" y="373"/>
                  <a:pt x="596" y="373"/>
                </a:cubicBezTo>
                <a:cubicBezTo>
                  <a:pt x="597" y="373"/>
                  <a:pt x="597" y="373"/>
                  <a:pt x="597" y="373"/>
                </a:cubicBezTo>
                <a:cubicBezTo>
                  <a:pt x="598" y="373"/>
                  <a:pt x="598" y="373"/>
                  <a:pt x="598" y="373"/>
                </a:cubicBezTo>
                <a:cubicBezTo>
                  <a:pt x="599" y="373"/>
                  <a:pt x="599" y="373"/>
                  <a:pt x="599" y="373"/>
                </a:cubicBezTo>
                <a:cubicBezTo>
                  <a:pt x="599" y="373"/>
                  <a:pt x="599" y="373"/>
                  <a:pt x="599" y="373"/>
                </a:cubicBezTo>
                <a:cubicBezTo>
                  <a:pt x="599" y="373"/>
                  <a:pt x="599" y="373"/>
                  <a:pt x="599" y="373"/>
                </a:cubicBezTo>
                <a:cubicBezTo>
                  <a:pt x="599" y="373"/>
                  <a:pt x="599" y="373"/>
                  <a:pt x="599" y="373"/>
                </a:cubicBezTo>
                <a:cubicBezTo>
                  <a:pt x="600" y="374"/>
                  <a:pt x="600" y="374"/>
                  <a:pt x="600" y="374"/>
                </a:cubicBezTo>
                <a:cubicBezTo>
                  <a:pt x="601" y="374"/>
                  <a:pt x="601" y="374"/>
                  <a:pt x="601" y="374"/>
                </a:cubicBezTo>
                <a:cubicBezTo>
                  <a:pt x="602" y="374"/>
                  <a:pt x="602" y="374"/>
                  <a:pt x="602" y="374"/>
                </a:cubicBezTo>
                <a:cubicBezTo>
                  <a:pt x="603" y="374"/>
                  <a:pt x="603" y="374"/>
                  <a:pt x="603" y="374"/>
                </a:cubicBezTo>
                <a:cubicBezTo>
                  <a:pt x="604" y="374"/>
                  <a:pt x="604" y="374"/>
                  <a:pt x="604" y="374"/>
                </a:cubicBezTo>
                <a:cubicBezTo>
                  <a:pt x="604" y="374"/>
                  <a:pt x="604" y="374"/>
                  <a:pt x="604" y="374"/>
                </a:cubicBezTo>
                <a:cubicBezTo>
                  <a:pt x="605" y="374"/>
                  <a:pt x="605" y="374"/>
                  <a:pt x="605" y="374"/>
                </a:cubicBezTo>
                <a:cubicBezTo>
                  <a:pt x="606" y="374"/>
                  <a:pt x="606" y="374"/>
                  <a:pt x="606" y="374"/>
                </a:cubicBezTo>
                <a:cubicBezTo>
                  <a:pt x="607" y="374"/>
                  <a:pt x="607" y="374"/>
                  <a:pt x="607" y="374"/>
                </a:cubicBezTo>
                <a:cubicBezTo>
                  <a:pt x="607" y="374"/>
                  <a:pt x="607" y="374"/>
                  <a:pt x="607" y="374"/>
                </a:cubicBezTo>
                <a:cubicBezTo>
                  <a:pt x="608" y="374"/>
                  <a:pt x="608" y="374"/>
                  <a:pt x="608" y="374"/>
                </a:cubicBezTo>
                <a:cubicBezTo>
                  <a:pt x="609" y="374"/>
                  <a:pt x="609" y="374"/>
                  <a:pt x="609" y="374"/>
                </a:cubicBezTo>
                <a:cubicBezTo>
                  <a:pt x="609" y="374"/>
                  <a:pt x="609" y="374"/>
                  <a:pt x="609" y="374"/>
                </a:cubicBezTo>
                <a:cubicBezTo>
                  <a:pt x="609" y="374"/>
                  <a:pt x="609" y="374"/>
                  <a:pt x="609" y="374"/>
                </a:cubicBezTo>
                <a:cubicBezTo>
                  <a:pt x="609" y="374"/>
                  <a:pt x="609" y="374"/>
                  <a:pt x="609" y="374"/>
                </a:cubicBezTo>
                <a:cubicBezTo>
                  <a:pt x="609" y="374"/>
                  <a:pt x="609" y="374"/>
                  <a:pt x="609" y="374"/>
                </a:cubicBezTo>
                <a:cubicBezTo>
                  <a:pt x="610" y="374"/>
                  <a:pt x="610" y="374"/>
                  <a:pt x="610" y="374"/>
                </a:cubicBezTo>
                <a:cubicBezTo>
                  <a:pt x="611" y="374"/>
                  <a:pt x="611" y="374"/>
                  <a:pt x="611" y="374"/>
                </a:cubicBezTo>
                <a:cubicBezTo>
                  <a:pt x="611" y="374"/>
                  <a:pt x="611" y="374"/>
                  <a:pt x="611" y="374"/>
                </a:cubicBezTo>
                <a:cubicBezTo>
                  <a:pt x="612" y="374"/>
                  <a:pt x="612" y="374"/>
                  <a:pt x="612" y="374"/>
                </a:cubicBezTo>
                <a:cubicBezTo>
                  <a:pt x="612" y="374"/>
                  <a:pt x="612" y="374"/>
                  <a:pt x="612" y="374"/>
                </a:cubicBezTo>
                <a:cubicBezTo>
                  <a:pt x="613" y="374"/>
                  <a:pt x="613" y="374"/>
                  <a:pt x="613" y="374"/>
                </a:cubicBezTo>
                <a:cubicBezTo>
                  <a:pt x="614" y="374"/>
                  <a:pt x="614" y="374"/>
                  <a:pt x="614" y="374"/>
                </a:cubicBezTo>
                <a:cubicBezTo>
                  <a:pt x="614" y="374"/>
                  <a:pt x="614" y="374"/>
                  <a:pt x="614" y="374"/>
                </a:cubicBezTo>
                <a:cubicBezTo>
                  <a:pt x="614" y="374"/>
                  <a:pt x="614" y="374"/>
                  <a:pt x="614" y="374"/>
                </a:cubicBezTo>
                <a:cubicBezTo>
                  <a:pt x="615" y="374"/>
                  <a:pt x="615" y="374"/>
                  <a:pt x="615" y="374"/>
                </a:cubicBezTo>
                <a:cubicBezTo>
                  <a:pt x="615" y="374"/>
                  <a:pt x="615" y="374"/>
                  <a:pt x="615" y="374"/>
                </a:cubicBezTo>
                <a:cubicBezTo>
                  <a:pt x="616" y="374"/>
                  <a:pt x="616" y="374"/>
                  <a:pt x="616" y="374"/>
                </a:cubicBezTo>
                <a:cubicBezTo>
                  <a:pt x="616" y="374"/>
                  <a:pt x="616" y="374"/>
                  <a:pt x="616" y="374"/>
                </a:cubicBezTo>
                <a:cubicBezTo>
                  <a:pt x="616" y="374"/>
                  <a:pt x="616" y="374"/>
                  <a:pt x="616" y="374"/>
                </a:cubicBezTo>
                <a:cubicBezTo>
                  <a:pt x="617" y="374"/>
                  <a:pt x="617" y="374"/>
                  <a:pt x="617" y="374"/>
                </a:cubicBezTo>
                <a:cubicBezTo>
                  <a:pt x="618" y="374"/>
                  <a:pt x="618" y="374"/>
                  <a:pt x="618" y="374"/>
                </a:cubicBezTo>
                <a:cubicBezTo>
                  <a:pt x="618" y="374"/>
                  <a:pt x="618" y="374"/>
                  <a:pt x="618" y="374"/>
                </a:cubicBezTo>
                <a:cubicBezTo>
                  <a:pt x="619" y="374"/>
                  <a:pt x="619" y="374"/>
                  <a:pt x="619" y="374"/>
                </a:cubicBezTo>
                <a:cubicBezTo>
                  <a:pt x="620" y="374"/>
                  <a:pt x="620" y="374"/>
                  <a:pt x="620" y="374"/>
                </a:cubicBezTo>
                <a:cubicBezTo>
                  <a:pt x="620" y="374"/>
                  <a:pt x="620" y="374"/>
                  <a:pt x="620" y="374"/>
                </a:cubicBezTo>
                <a:cubicBezTo>
                  <a:pt x="621" y="374"/>
                  <a:pt x="621" y="374"/>
                  <a:pt x="621" y="374"/>
                </a:cubicBezTo>
                <a:cubicBezTo>
                  <a:pt x="621" y="374"/>
                  <a:pt x="621" y="374"/>
                  <a:pt x="621" y="374"/>
                </a:cubicBezTo>
                <a:cubicBezTo>
                  <a:pt x="621" y="374"/>
                  <a:pt x="621" y="374"/>
                  <a:pt x="621" y="374"/>
                </a:cubicBezTo>
                <a:cubicBezTo>
                  <a:pt x="621" y="374"/>
                  <a:pt x="621" y="374"/>
                  <a:pt x="621" y="374"/>
                </a:cubicBezTo>
                <a:cubicBezTo>
                  <a:pt x="622" y="374"/>
                  <a:pt x="622" y="374"/>
                  <a:pt x="622" y="374"/>
                </a:cubicBezTo>
                <a:cubicBezTo>
                  <a:pt x="623" y="374"/>
                  <a:pt x="623" y="374"/>
                  <a:pt x="623" y="374"/>
                </a:cubicBezTo>
                <a:cubicBezTo>
                  <a:pt x="624" y="374"/>
                  <a:pt x="624" y="374"/>
                  <a:pt x="624" y="374"/>
                </a:cubicBezTo>
                <a:cubicBezTo>
                  <a:pt x="625" y="374"/>
                  <a:pt x="625" y="374"/>
                  <a:pt x="625" y="374"/>
                </a:cubicBezTo>
                <a:cubicBezTo>
                  <a:pt x="625" y="374"/>
                  <a:pt x="625" y="374"/>
                  <a:pt x="625" y="374"/>
                </a:cubicBezTo>
                <a:cubicBezTo>
                  <a:pt x="625" y="374"/>
                  <a:pt x="625" y="374"/>
                  <a:pt x="625" y="374"/>
                </a:cubicBezTo>
                <a:cubicBezTo>
                  <a:pt x="625" y="374"/>
                  <a:pt x="625" y="374"/>
                  <a:pt x="626" y="374"/>
                </a:cubicBezTo>
                <a:cubicBezTo>
                  <a:pt x="626" y="374"/>
                  <a:pt x="627" y="374"/>
                  <a:pt x="627" y="374"/>
                </a:cubicBezTo>
                <a:cubicBezTo>
                  <a:pt x="627" y="374"/>
                  <a:pt x="628" y="373"/>
                  <a:pt x="628" y="373"/>
                </a:cubicBezTo>
                <a:cubicBezTo>
                  <a:pt x="629" y="373"/>
                  <a:pt x="629" y="373"/>
                  <a:pt x="629" y="373"/>
                </a:cubicBezTo>
                <a:cubicBezTo>
                  <a:pt x="631" y="373"/>
                  <a:pt x="633" y="373"/>
                  <a:pt x="635" y="372"/>
                </a:cubicBezTo>
                <a:cubicBezTo>
                  <a:pt x="636" y="372"/>
                  <a:pt x="636" y="372"/>
                  <a:pt x="636" y="372"/>
                </a:cubicBezTo>
                <a:cubicBezTo>
                  <a:pt x="636" y="372"/>
                  <a:pt x="636" y="372"/>
                  <a:pt x="636" y="372"/>
                </a:cubicBezTo>
                <a:cubicBezTo>
                  <a:pt x="638" y="372"/>
                  <a:pt x="639" y="372"/>
                  <a:pt x="641" y="371"/>
                </a:cubicBezTo>
                <a:cubicBezTo>
                  <a:pt x="641" y="371"/>
                  <a:pt x="641" y="371"/>
                  <a:pt x="641" y="371"/>
                </a:cubicBezTo>
                <a:cubicBezTo>
                  <a:pt x="642" y="371"/>
                  <a:pt x="642" y="371"/>
                  <a:pt x="642" y="371"/>
                </a:cubicBezTo>
                <a:cubicBezTo>
                  <a:pt x="643" y="371"/>
                  <a:pt x="645" y="370"/>
                  <a:pt x="647" y="370"/>
                </a:cubicBezTo>
                <a:cubicBezTo>
                  <a:pt x="648" y="370"/>
                  <a:pt x="648" y="370"/>
                  <a:pt x="648" y="370"/>
                </a:cubicBezTo>
                <a:cubicBezTo>
                  <a:pt x="648" y="370"/>
                  <a:pt x="648" y="370"/>
                  <a:pt x="648" y="370"/>
                </a:cubicBezTo>
                <a:cubicBezTo>
                  <a:pt x="649" y="370"/>
                  <a:pt x="649" y="370"/>
                  <a:pt x="650" y="369"/>
                </a:cubicBezTo>
                <a:cubicBezTo>
                  <a:pt x="651" y="369"/>
                  <a:pt x="653" y="369"/>
                  <a:pt x="654" y="368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 flipH="1">
            <a:off x="6770688" y="2371725"/>
            <a:ext cx="153987" cy="128588"/>
          </a:xfrm>
          <a:custGeom>
            <a:avLst/>
            <a:gdLst>
              <a:gd name="T0" fmla="*/ 146584 w 104"/>
              <a:gd name="T1" fmla="*/ 125598 h 86"/>
              <a:gd name="T2" fmla="*/ 130297 w 104"/>
              <a:gd name="T3" fmla="*/ 125598 h 86"/>
              <a:gd name="T4" fmla="*/ 124374 w 104"/>
              <a:gd name="T5" fmla="*/ 125598 h 86"/>
              <a:gd name="T6" fmla="*/ 115490 w 104"/>
              <a:gd name="T7" fmla="*/ 125598 h 86"/>
              <a:gd name="T8" fmla="*/ 106606 w 104"/>
              <a:gd name="T9" fmla="*/ 125598 h 86"/>
              <a:gd name="T10" fmla="*/ 96242 w 104"/>
              <a:gd name="T11" fmla="*/ 127093 h 86"/>
              <a:gd name="T12" fmla="*/ 85877 w 104"/>
              <a:gd name="T13" fmla="*/ 127093 h 86"/>
              <a:gd name="T14" fmla="*/ 68110 w 104"/>
              <a:gd name="T15" fmla="*/ 127093 h 86"/>
              <a:gd name="T16" fmla="*/ 14806 w 104"/>
              <a:gd name="T17" fmla="*/ 128588 h 86"/>
              <a:gd name="T18" fmla="*/ 2961 w 104"/>
              <a:gd name="T19" fmla="*/ 127093 h 86"/>
              <a:gd name="T20" fmla="*/ 7403 w 104"/>
              <a:gd name="T21" fmla="*/ 124102 h 86"/>
              <a:gd name="T22" fmla="*/ 11845 w 104"/>
              <a:gd name="T23" fmla="*/ 122607 h 86"/>
              <a:gd name="T24" fmla="*/ 13326 w 104"/>
              <a:gd name="T25" fmla="*/ 121112 h 86"/>
              <a:gd name="T26" fmla="*/ 14806 w 104"/>
              <a:gd name="T27" fmla="*/ 119617 h 86"/>
              <a:gd name="T28" fmla="*/ 16287 w 104"/>
              <a:gd name="T29" fmla="*/ 119617 h 86"/>
              <a:gd name="T30" fmla="*/ 17768 w 104"/>
              <a:gd name="T31" fmla="*/ 118122 h 86"/>
              <a:gd name="T32" fmla="*/ 19248 w 104"/>
              <a:gd name="T33" fmla="*/ 118122 h 86"/>
              <a:gd name="T34" fmla="*/ 19248 w 104"/>
              <a:gd name="T35" fmla="*/ 116626 h 86"/>
              <a:gd name="T36" fmla="*/ 20729 w 104"/>
              <a:gd name="T37" fmla="*/ 116626 h 86"/>
              <a:gd name="T38" fmla="*/ 20729 w 104"/>
              <a:gd name="T39" fmla="*/ 115131 h 86"/>
              <a:gd name="T40" fmla="*/ 20729 w 104"/>
              <a:gd name="T41" fmla="*/ 115131 h 86"/>
              <a:gd name="T42" fmla="*/ 22210 w 104"/>
              <a:gd name="T43" fmla="*/ 115131 h 86"/>
              <a:gd name="T44" fmla="*/ 22210 w 104"/>
              <a:gd name="T45" fmla="*/ 115131 h 86"/>
              <a:gd name="T46" fmla="*/ 22210 w 104"/>
              <a:gd name="T47" fmla="*/ 113636 h 86"/>
              <a:gd name="T48" fmla="*/ 22210 w 104"/>
              <a:gd name="T49" fmla="*/ 113636 h 86"/>
              <a:gd name="T50" fmla="*/ 22210 w 104"/>
              <a:gd name="T51" fmla="*/ 113636 h 86"/>
              <a:gd name="T52" fmla="*/ 23690 w 104"/>
              <a:gd name="T53" fmla="*/ 112141 h 86"/>
              <a:gd name="T54" fmla="*/ 23690 w 104"/>
              <a:gd name="T55" fmla="*/ 112141 h 86"/>
              <a:gd name="T56" fmla="*/ 23690 w 104"/>
              <a:gd name="T57" fmla="*/ 112141 h 86"/>
              <a:gd name="T58" fmla="*/ 23690 w 104"/>
              <a:gd name="T59" fmla="*/ 112141 h 86"/>
              <a:gd name="T60" fmla="*/ 23690 w 104"/>
              <a:gd name="T61" fmla="*/ 110645 h 86"/>
              <a:gd name="T62" fmla="*/ 10365 w 104"/>
              <a:gd name="T63" fmla="*/ 1495 h 86"/>
              <a:gd name="T64" fmla="*/ 153987 w 104"/>
              <a:gd name="T65" fmla="*/ 124102 h 86"/>
              <a:gd name="T66" fmla="*/ 146584 w 104"/>
              <a:gd name="T67" fmla="*/ 125598 h 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4" h="86">
                <a:moveTo>
                  <a:pt x="99" y="84"/>
                </a:moveTo>
                <a:cubicBezTo>
                  <a:pt x="99" y="84"/>
                  <a:pt x="99" y="84"/>
                  <a:pt x="99" y="84"/>
                </a:cubicBezTo>
                <a:cubicBezTo>
                  <a:pt x="97" y="84"/>
                  <a:pt x="95" y="84"/>
                  <a:pt x="93" y="84"/>
                </a:cubicBezTo>
                <a:cubicBezTo>
                  <a:pt x="91" y="84"/>
                  <a:pt x="90" y="84"/>
                  <a:pt x="88" y="84"/>
                </a:cubicBezTo>
                <a:cubicBezTo>
                  <a:pt x="87" y="84"/>
                  <a:pt x="87" y="84"/>
                  <a:pt x="87" y="84"/>
                </a:cubicBezTo>
                <a:cubicBezTo>
                  <a:pt x="86" y="84"/>
                  <a:pt x="85" y="84"/>
                  <a:pt x="84" y="84"/>
                </a:cubicBezTo>
                <a:cubicBezTo>
                  <a:pt x="83" y="84"/>
                  <a:pt x="82" y="84"/>
                  <a:pt x="82" y="84"/>
                </a:cubicBezTo>
                <a:cubicBezTo>
                  <a:pt x="80" y="84"/>
                  <a:pt x="79" y="84"/>
                  <a:pt x="78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6" y="84"/>
                  <a:pt x="74" y="84"/>
                  <a:pt x="72" y="84"/>
                </a:cubicBezTo>
                <a:cubicBezTo>
                  <a:pt x="71" y="85"/>
                  <a:pt x="69" y="85"/>
                  <a:pt x="68" y="85"/>
                </a:cubicBezTo>
                <a:cubicBezTo>
                  <a:pt x="67" y="85"/>
                  <a:pt x="66" y="85"/>
                  <a:pt x="65" y="85"/>
                </a:cubicBezTo>
                <a:cubicBezTo>
                  <a:pt x="65" y="85"/>
                  <a:pt x="65" y="85"/>
                  <a:pt x="65" y="85"/>
                </a:cubicBezTo>
                <a:cubicBezTo>
                  <a:pt x="62" y="85"/>
                  <a:pt x="60" y="85"/>
                  <a:pt x="58" y="85"/>
                </a:cubicBezTo>
                <a:cubicBezTo>
                  <a:pt x="55" y="85"/>
                  <a:pt x="52" y="85"/>
                  <a:pt x="49" y="85"/>
                </a:cubicBezTo>
                <a:cubicBezTo>
                  <a:pt x="48" y="85"/>
                  <a:pt x="47" y="85"/>
                  <a:pt x="46" y="85"/>
                </a:cubicBezTo>
                <a:cubicBezTo>
                  <a:pt x="36" y="85"/>
                  <a:pt x="26" y="86"/>
                  <a:pt x="15" y="86"/>
                </a:cubicBezTo>
                <a:cubicBezTo>
                  <a:pt x="14" y="86"/>
                  <a:pt x="12" y="86"/>
                  <a:pt x="10" y="86"/>
                </a:cubicBezTo>
                <a:cubicBezTo>
                  <a:pt x="7" y="86"/>
                  <a:pt x="4" y="86"/>
                  <a:pt x="0" y="86"/>
                </a:cubicBezTo>
                <a:cubicBezTo>
                  <a:pt x="1" y="86"/>
                  <a:pt x="1" y="85"/>
                  <a:pt x="2" y="85"/>
                </a:cubicBezTo>
                <a:cubicBezTo>
                  <a:pt x="3" y="85"/>
                  <a:pt x="3" y="85"/>
                  <a:pt x="3" y="85"/>
                </a:cubicBezTo>
                <a:cubicBezTo>
                  <a:pt x="4" y="84"/>
                  <a:pt x="4" y="84"/>
                  <a:pt x="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6" y="83"/>
                  <a:pt x="7" y="82"/>
                  <a:pt x="8" y="82"/>
                </a:cubicBezTo>
                <a:cubicBezTo>
                  <a:pt x="9" y="81"/>
                  <a:pt x="9" y="81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1"/>
                  <a:pt x="10" y="81"/>
                </a:cubicBezTo>
                <a:cubicBezTo>
                  <a:pt x="10" y="80"/>
                  <a:pt x="10" y="80"/>
                  <a:pt x="10" y="80"/>
                </a:cubicBezTo>
                <a:cubicBezTo>
                  <a:pt x="11" y="80"/>
                  <a:pt x="11" y="80"/>
                  <a:pt x="11" y="80"/>
                </a:cubicBezTo>
                <a:cubicBezTo>
                  <a:pt x="11" y="80"/>
                  <a:pt x="11" y="80"/>
                  <a:pt x="11" y="80"/>
                </a:cubicBezTo>
                <a:cubicBezTo>
                  <a:pt x="12" y="79"/>
                  <a:pt x="12" y="79"/>
                  <a:pt x="12" y="79"/>
                </a:cubicBezTo>
                <a:cubicBezTo>
                  <a:pt x="12" y="79"/>
                  <a:pt x="12" y="79"/>
                  <a:pt x="12" y="79"/>
                </a:cubicBezTo>
                <a:cubicBezTo>
                  <a:pt x="13" y="79"/>
                  <a:pt x="13" y="79"/>
                  <a:pt x="13" y="79"/>
                </a:cubicBezTo>
                <a:cubicBezTo>
                  <a:pt x="13" y="79"/>
                  <a:pt x="13" y="79"/>
                  <a:pt x="13" y="79"/>
                </a:cubicBezTo>
                <a:cubicBezTo>
                  <a:pt x="13" y="79"/>
                  <a:pt x="13" y="79"/>
                  <a:pt x="13" y="79"/>
                </a:cubicBezTo>
                <a:cubicBezTo>
                  <a:pt x="13" y="78"/>
                  <a:pt x="13" y="78"/>
                  <a:pt x="13" y="78"/>
                </a:cubicBezTo>
                <a:cubicBezTo>
                  <a:pt x="13" y="78"/>
                  <a:pt x="13" y="78"/>
                  <a:pt x="13" y="78"/>
                </a:cubicBezTo>
                <a:cubicBezTo>
                  <a:pt x="14" y="78"/>
                  <a:pt x="14" y="78"/>
                  <a:pt x="14" y="78"/>
                </a:cubicBezTo>
                <a:cubicBezTo>
                  <a:pt x="14" y="78"/>
                  <a:pt x="14" y="78"/>
                  <a:pt x="14" y="78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16" y="75"/>
                  <a:pt x="16" y="75"/>
                  <a:pt x="16" y="75"/>
                </a:cubicBezTo>
                <a:cubicBezTo>
                  <a:pt x="16" y="75"/>
                  <a:pt x="16" y="75"/>
                  <a:pt x="16" y="75"/>
                </a:cubicBezTo>
                <a:cubicBezTo>
                  <a:pt x="16" y="75"/>
                  <a:pt x="16" y="75"/>
                  <a:pt x="16" y="75"/>
                </a:cubicBezTo>
                <a:cubicBezTo>
                  <a:pt x="16" y="75"/>
                  <a:pt x="16" y="75"/>
                  <a:pt x="16" y="75"/>
                </a:cubicBezTo>
                <a:cubicBezTo>
                  <a:pt x="16" y="75"/>
                  <a:pt x="16" y="75"/>
                  <a:pt x="16" y="75"/>
                </a:cubicBezTo>
                <a:cubicBezTo>
                  <a:pt x="16" y="75"/>
                  <a:pt x="16" y="75"/>
                  <a:pt x="16" y="75"/>
                </a:cubicBezTo>
                <a:cubicBezTo>
                  <a:pt x="16" y="75"/>
                  <a:pt x="16" y="75"/>
                  <a:pt x="16" y="75"/>
                </a:cubicBezTo>
                <a:cubicBezTo>
                  <a:pt x="16" y="75"/>
                  <a:pt x="16" y="75"/>
                  <a:pt x="16" y="75"/>
                </a:cubicBezTo>
                <a:cubicBezTo>
                  <a:pt x="16" y="74"/>
                  <a:pt x="16" y="74"/>
                  <a:pt x="16" y="74"/>
                </a:cubicBezTo>
                <a:cubicBezTo>
                  <a:pt x="16" y="74"/>
                  <a:pt x="16" y="74"/>
                  <a:pt x="16" y="74"/>
                </a:cubicBezTo>
                <a:cubicBezTo>
                  <a:pt x="16" y="74"/>
                  <a:pt x="16" y="74"/>
                  <a:pt x="16" y="74"/>
                </a:cubicBezTo>
                <a:cubicBezTo>
                  <a:pt x="7" y="1"/>
                  <a:pt x="7" y="1"/>
                  <a:pt x="7" y="1"/>
                </a:cubicBezTo>
                <a:cubicBezTo>
                  <a:pt x="34" y="0"/>
                  <a:pt x="64" y="0"/>
                  <a:pt x="94" y="0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2" y="83"/>
                  <a:pt x="101" y="84"/>
                  <a:pt x="99" y="8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Freeform 9"/>
          <p:cNvSpPr>
            <a:spLocks/>
          </p:cNvSpPr>
          <p:nvPr/>
        </p:nvSpPr>
        <p:spPr bwMode="auto">
          <a:xfrm flipH="1">
            <a:off x="6615113" y="2368550"/>
            <a:ext cx="163512" cy="127000"/>
          </a:xfrm>
          <a:custGeom>
            <a:avLst/>
            <a:gdLst>
              <a:gd name="T0" fmla="*/ 159053 w 110"/>
              <a:gd name="T1" fmla="*/ 56776 h 85"/>
              <a:gd name="T2" fmla="*/ 151620 w 110"/>
              <a:gd name="T3" fmla="*/ 55282 h 85"/>
              <a:gd name="T4" fmla="*/ 148647 w 110"/>
              <a:gd name="T5" fmla="*/ 55282 h 85"/>
              <a:gd name="T6" fmla="*/ 147161 w 110"/>
              <a:gd name="T7" fmla="*/ 55282 h 85"/>
              <a:gd name="T8" fmla="*/ 144188 w 110"/>
              <a:gd name="T9" fmla="*/ 55282 h 85"/>
              <a:gd name="T10" fmla="*/ 139728 w 110"/>
              <a:gd name="T11" fmla="*/ 55282 h 85"/>
              <a:gd name="T12" fmla="*/ 136755 w 110"/>
              <a:gd name="T13" fmla="*/ 55282 h 85"/>
              <a:gd name="T14" fmla="*/ 133783 w 110"/>
              <a:gd name="T15" fmla="*/ 55282 h 85"/>
              <a:gd name="T16" fmla="*/ 132296 w 110"/>
              <a:gd name="T17" fmla="*/ 55282 h 85"/>
              <a:gd name="T18" fmla="*/ 132296 w 110"/>
              <a:gd name="T19" fmla="*/ 55282 h 85"/>
              <a:gd name="T20" fmla="*/ 130810 w 110"/>
              <a:gd name="T21" fmla="*/ 55282 h 85"/>
              <a:gd name="T22" fmla="*/ 127837 w 110"/>
              <a:gd name="T23" fmla="*/ 55282 h 85"/>
              <a:gd name="T24" fmla="*/ 126350 w 110"/>
              <a:gd name="T25" fmla="*/ 55282 h 85"/>
              <a:gd name="T26" fmla="*/ 123377 w 110"/>
              <a:gd name="T27" fmla="*/ 55282 h 85"/>
              <a:gd name="T28" fmla="*/ 121891 w 110"/>
              <a:gd name="T29" fmla="*/ 55282 h 85"/>
              <a:gd name="T30" fmla="*/ 117431 w 110"/>
              <a:gd name="T31" fmla="*/ 55282 h 85"/>
              <a:gd name="T32" fmla="*/ 112972 w 110"/>
              <a:gd name="T33" fmla="*/ 56776 h 85"/>
              <a:gd name="T34" fmla="*/ 111485 w 110"/>
              <a:gd name="T35" fmla="*/ 56776 h 85"/>
              <a:gd name="T36" fmla="*/ 109999 w 110"/>
              <a:gd name="T37" fmla="*/ 58271 h 85"/>
              <a:gd name="T38" fmla="*/ 108513 w 110"/>
              <a:gd name="T39" fmla="*/ 58271 h 85"/>
              <a:gd name="T40" fmla="*/ 107026 w 110"/>
              <a:gd name="T41" fmla="*/ 58271 h 85"/>
              <a:gd name="T42" fmla="*/ 105540 w 110"/>
              <a:gd name="T43" fmla="*/ 58271 h 85"/>
              <a:gd name="T44" fmla="*/ 105540 w 110"/>
              <a:gd name="T45" fmla="*/ 59765 h 85"/>
              <a:gd name="T46" fmla="*/ 104053 w 110"/>
              <a:gd name="T47" fmla="*/ 59765 h 85"/>
              <a:gd name="T48" fmla="*/ 102567 w 110"/>
              <a:gd name="T49" fmla="*/ 59765 h 85"/>
              <a:gd name="T50" fmla="*/ 101080 w 110"/>
              <a:gd name="T51" fmla="*/ 59765 h 85"/>
              <a:gd name="T52" fmla="*/ 101080 w 110"/>
              <a:gd name="T53" fmla="*/ 61259 h 85"/>
              <a:gd name="T54" fmla="*/ 101080 w 110"/>
              <a:gd name="T55" fmla="*/ 61259 h 85"/>
              <a:gd name="T56" fmla="*/ 99594 w 110"/>
              <a:gd name="T57" fmla="*/ 61259 h 85"/>
              <a:gd name="T58" fmla="*/ 98107 w 110"/>
              <a:gd name="T59" fmla="*/ 62753 h 85"/>
              <a:gd name="T60" fmla="*/ 98107 w 110"/>
              <a:gd name="T61" fmla="*/ 62753 h 85"/>
              <a:gd name="T62" fmla="*/ 96621 w 110"/>
              <a:gd name="T63" fmla="*/ 64247 h 85"/>
              <a:gd name="T64" fmla="*/ 95134 w 110"/>
              <a:gd name="T65" fmla="*/ 65741 h 85"/>
              <a:gd name="T66" fmla="*/ 92161 w 110"/>
              <a:gd name="T67" fmla="*/ 67235 h 85"/>
              <a:gd name="T68" fmla="*/ 89188 w 110"/>
              <a:gd name="T69" fmla="*/ 68729 h 85"/>
              <a:gd name="T70" fmla="*/ 83242 w 110"/>
              <a:gd name="T71" fmla="*/ 76200 h 85"/>
              <a:gd name="T72" fmla="*/ 77297 w 110"/>
              <a:gd name="T73" fmla="*/ 82176 h 85"/>
              <a:gd name="T74" fmla="*/ 72837 w 110"/>
              <a:gd name="T75" fmla="*/ 88153 h 85"/>
              <a:gd name="T76" fmla="*/ 66891 w 110"/>
              <a:gd name="T77" fmla="*/ 94129 h 85"/>
              <a:gd name="T78" fmla="*/ 59459 w 110"/>
              <a:gd name="T79" fmla="*/ 103094 h 85"/>
              <a:gd name="T80" fmla="*/ 54999 w 110"/>
              <a:gd name="T81" fmla="*/ 109071 h 85"/>
              <a:gd name="T82" fmla="*/ 53513 w 110"/>
              <a:gd name="T83" fmla="*/ 110565 h 85"/>
              <a:gd name="T84" fmla="*/ 49054 w 110"/>
              <a:gd name="T85" fmla="*/ 115047 h 85"/>
              <a:gd name="T86" fmla="*/ 47567 w 110"/>
              <a:gd name="T87" fmla="*/ 118035 h 85"/>
              <a:gd name="T88" fmla="*/ 47567 w 110"/>
              <a:gd name="T89" fmla="*/ 119529 h 85"/>
              <a:gd name="T90" fmla="*/ 46081 w 110"/>
              <a:gd name="T91" fmla="*/ 121024 h 85"/>
              <a:gd name="T92" fmla="*/ 40135 w 110"/>
              <a:gd name="T93" fmla="*/ 124012 h 85"/>
              <a:gd name="T94" fmla="*/ 37162 w 110"/>
              <a:gd name="T95" fmla="*/ 124012 h 85"/>
              <a:gd name="T96" fmla="*/ 28243 w 110"/>
              <a:gd name="T97" fmla="*/ 125506 h 85"/>
              <a:gd name="T98" fmla="*/ 22297 w 110"/>
              <a:gd name="T99" fmla="*/ 125506 h 85"/>
              <a:gd name="T100" fmla="*/ 13378 w 110"/>
              <a:gd name="T101" fmla="*/ 127000 h 85"/>
              <a:gd name="T102" fmla="*/ 160539 w 110"/>
              <a:gd name="T103" fmla="*/ 0 h 85"/>
              <a:gd name="T104" fmla="*/ 160539 w 110"/>
              <a:gd name="T105" fmla="*/ 1494 h 85"/>
              <a:gd name="T106" fmla="*/ 159053 w 110"/>
              <a:gd name="T107" fmla="*/ 2988 h 85"/>
              <a:gd name="T108" fmla="*/ 159053 w 110"/>
              <a:gd name="T109" fmla="*/ 2988 h 85"/>
              <a:gd name="T110" fmla="*/ 159053 w 110"/>
              <a:gd name="T111" fmla="*/ 4482 h 85"/>
              <a:gd name="T112" fmla="*/ 159053 w 110"/>
              <a:gd name="T113" fmla="*/ 5976 h 85"/>
              <a:gd name="T114" fmla="*/ 159053 w 110"/>
              <a:gd name="T115" fmla="*/ 5976 h 8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10" h="85">
                <a:moveTo>
                  <a:pt x="110" y="38"/>
                </a:moveTo>
                <a:cubicBezTo>
                  <a:pt x="109" y="38"/>
                  <a:pt x="109" y="38"/>
                  <a:pt x="108" y="38"/>
                </a:cubicBezTo>
                <a:cubicBezTo>
                  <a:pt x="108" y="38"/>
                  <a:pt x="107" y="38"/>
                  <a:pt x="107" y="38"/>
                </a:cubicBezTo>
                <a:cubicBezTo>
                  <a:pt x="106" y="37"/>
                  <a:pt x="106" y="37"/>
                  <a:pt x="105" y="37"/>
                </a:cubicBezTo>
                <a:cubicBezTo>
                  <a:pt x="105" y="37"/>
                  <a:pt x="104" y="37"/>
                  <a:pt x="104" y="37"/>
                </a:cubicBezTo>
                <a:cubicBezTo>
                  <a:pt x="103" y="37"/>
                  <a:pt x="103" y="37"/>
                  <a:pt x="102" y="37"/>
                </a:cubicBezTo>
                <a:cubicBezTo>
                  <a:pt x="102" y="37"/>
                  <a:pt x="102" y="37"/>
                  <a:pt x="101" y="37"/>
                </a:cubicBezTo>
                <a:cubicBezTo>
                  <a:pt x="101" y="37"/>
                  <a:pt x="101" y="37"/>
                  <a:pt x="100" y="37"/>
                </a:cubicBezTo>
                <a:cubicBezTo>
                  <a:pt x="100" y="37"/>
                  <a:pt x="100" y="37"/>
                  <a:pt x="100" y="37"/>
                </a:cubicBezTo>
                <a:cubicBezTo>
                  <a:pt x="100" y="37"/>
                  <a:pt x="100" y="37"/>
                  <a:pt x="100" y="37"/>
                </a:cubicBezTo>
                <a:cubicBezTo>
                  <a:pt x="100" y="37"/>
                  <a:pt x="100" y="37"/>
                  <a:pt x="100" y="37"/>
                </a:cubicBezTo>
                <a:cubicBezTo>
                  <a:pt x="99" y="37"/>
                  <a:pt x="99" y="37"/>
                  <a:pt x="99" y="37"/>
                </a:cubicBezTo>
                <a:cubicBezTo>
                  <a:pt x="98" y="37"/>
                  <a:pt x="98" y="37"/>
                  <a:pt x="98" y="37"/>
                </a:cubicBezTo>
                <a:cubicBezTo>
                  <a:pt x="98" y="37"/>
                  <a:pt x="98" y="37"/>
                  <a:pt x="98" y="37"/>
                </a:cubicBezTo>
                <a:cubicBezTo>
                  <a:pt x="97" y="37"/>
                  <a:pt x="97" y="37"/>
                  <a:pt x="97" y="37"/>
                </a:cubicBezTo>
                <a:cubicBezTo>
                  <a:pt x="96" y="37"/>
                  <a:pt x="96" y="37"/>
                  <a:pt x="96" y="37"/>
                </a:cubicBezTo>
                <a:cubicBezTo>
                  <a:pt x="94" y="37"/>
                  <a:pt x="94" y="37"/>
                  <a:pt x="94" y="37"/>
                </a:cubicBezTo>
                <a:cubicBezTo>
                  <a:pt x="94" y="37"/>
                  <a:pt x="94" y="37"/>
                  <a:pt x="94" y="37"/>
                </a:cubicBezTo>
                <a:cubicBezTo>
                  <a:pt x="93" y="37"/>
                  <a:pt x="93" y="37"/>
                  <a:pt x="93" y="37"/>
                </a:cubicBezTo>
                <a:cubicBezTo>
                  <a:pt x="92" y="37"/>
                  <a:pt x="92" y="37"/>
                  <a:pt x="92" y="37"/>
                </a:cubicBezTo>
                <a:cubicBezTo>
                  <a:pt x="92" y="37"/>
                  <a:pt x="92" y="37"/>
                  <a:pt x="92" y="37"/>
                </a:cubicBezTo>
                <a:cubicBezTo>
                  <a:pt x="91" y="37"/>
                  <a:pt x="91" y="37"/>
                  <a:pt x="91" y="37"/>
                </a:cubicBezTo>
                <a:cubicBezTo>
                  <a:pt x="91" y="37"/>
                  <a:pt x="91" y="37"/>
                  <a:pt x="91" y="37"/>
                </a:cubicBezTo>
                <a:cubicBezTo>
                  <a:pt x="90" y="37"/>
                  <a:pt x="90" y="37"/>
                  <a:pt x="90" y="37"/>
                </a:cubicBezTo>
                <a:cubicBezTo>
                  <a:pt x="90" y="37"/>
                  <a:pt x="90" y="37"/>
                  <a:pt x="90" y="37"/>
                </a:cubicBezTo>
                <a:cubicBezTo>
                  <a:pt x="90" y="37"/>
                  <a:pt x="90" y="37"/>
                  <a:pt x="90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8" y="37"/>
                  <a:pt x="88" y="37"/>
                  <a:pt x="88" y="37"/>
                </a:cubicBezTo>
                <a:cubicBezTo>
                  <a:pt x="88" y="37"/>
                  <a:pt x="88" y="37"/>
                  <a:pt x="88" y="37"/>
                </a:cubicBezTo>
                <a:cubicBezTo>
                  <a:pt x="88" y="37"/>
                  <a:pt x="88" y="37"/>
                  <a:pt x="88" y="37"/>
                </a:cubicBezTo>
                <a:cubicBezTo>
                  <a:pt x="87" y="37"/>
                  <a:pt x="87" y="37"/>
                  <a:pt x="87" y="37"/>
                </a:cubicBezTo>
                <a:cubicBezTo>
                  <a:pt x="87" y="37"/>
                  <a:pt x="87" y="37"/>
                  <a:pt x="87" y="37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37"/>
                  <a:pt x="86" y="37"/>
                  <a:pt x="86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80" y="37"/>
                  <a:pt x="79" y="37"/>
                </a:cubicBezTo>
                <a:cubicBezTo>
                  <a:pt x="79" y="38"/>
                  <a:pt x="78" y="38"/>
                  <a:pt x="78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38"/>
                  <a:pt x="75" y="38"/>
                  <a:pt x="75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9"/>
                  <a:pt x="74" y="39"/>
                  <a:pt x="74" y="39"/>
                </a:cubicBezTo>
                <a:cubicBezTo>
                  <a:pt x="73" y="39"/>
                  <a:pt x="73" y="39"/>
                  <a:pt x="73" y="39"/>
                </a:cubicBezTo>
                <a:cubicBezTo>
                  <a:pt x="73" y="39"/>
                  <a:pt x="73" y="39"/>
                  <a:pt x="73" y="39"/>
                </a:cubicBezTo>
                <a:cubicBezTo>
                  <a:pt x="73" y="39"/>
                  <a:pt x="73" y="39"/>
                  <a:pt x="73" y="39"/>
                </a:cubicBezTo>
                <a:cubicBezTo>
                  <a:pt x="73" y="39"/>
                  <a:pt x="73" y="39"/>
                  <a:pt x="73" y="39"/>
                </a:cubicBezTo>
                <a:cubicBezTo>
                  <a:pt x="73" y="39"/>
                  <a:pt x="73" y="39"/>
                  <a:pt x="73" y="39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39"/>
                  <a:pt x="72" y="39"/>
                  <a:pt x="72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40"/>
                  <a:pt x="71" y="40"/>
                  <a:pt x="71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69" y="40"/>
                  <a:pt x="69" y="40"/>
                  <a:pt x="69" y="40"/>
                </a:cubicBezTo>
                <a:cubicBezTo>
                  <a:pt x="69" y="40"/>
                  <a:pt x="69" y="40"/>
                  <a:pt x="69" y="40"/>
                </a:cubicBezTo>
                <a:cubicBezTo>
                  <a:pt x="69" y="40"/>
                  <a:pt x="69" y="40"/>
                  <a:pt x="69" y="40"/>
                </a:cubicBezTo>
                <a:cubicBezTo>
                  <a:pt x="69" y="40"/>
                  <a:pt x="69" y="40"/>
                  <a:pt x="69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5" y="43"/>
                  <a:pt x="65" y="43"/>
                  <a:pt x="65" y="43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3" y="44"/>
                  <a:pt x="63" y="44"/>
                  <a:pt x="63" y="44"/>
                </a:cubicBezTo>
                <a:cubicBezTo>
                  <a:pt x="62" y="45"/>
                  <a:pt x="62" y="45"/>
                  <a:pt x="62" y="45"/>
                </a:cubicBezTo>
                <a:cubicBezTo>
                  <a:pt x="61" y="46"/>
                  <a:pt x="61" y="46"/>
                  <a:pt x="61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0" y="47"/>
                  <a:pt x="60" y="47"/>
                  <a:pt x="59" y="48"/>
                </a:cubicBezTo>
                <a:cubicBezTo>
                  <a:pt x="59" y="48"/>
                  <a:pt x="59" y="48"/>
                  <a:pt x="59" y="48"/>
                </a:cubicBezTo>
                <a:cubicBezTo>
                  <a:pt x="58" y="49"/>
                  <a:pt x="57" y="50"/>
                  <a:pt x="56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54" y="52"/>
                  <a:pt x="53" y="53"/>
                  <a:pt x="52" y="55"/>
                </a:cubicBezTo>
                <a:cubicBezTo>
                  <a:pt x="52" y="55"/>
                  <a:pt x="51" y="56"/>
                  <a:pt x="51" y="56"/>
                </a:cubicBezTo>
                <a:cubicBezTo>
                  <a:pt x="50" y="57"/>
                  <a:pt x="50" y="57"/>
                  <a:pt x="50" y="57"/>
                </a:cubicBezTo>
                <a:cubicBezTo>
                  <a:pt x="49" y="59"/>
                  <a:pt x="49" y="59"/>
                  <a:pt x="49" y="59"/>
                </a:cubicBezTo>
                <a:cubicBezTo>
                  <a:pt x="48" y="60"/>
                  <a:pt x="46" y="61"/>
                  <a:pt x="45" y="62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3" y="65"/>
                  <a:pt x="42" y="67"/>
                  <a:pt x="41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9"/>
                  <a:pt x="39" y="70"/>
                  <a:pt x="39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38" y="72"/>
                  <a:pt x="37" y="72"/>
                  <a:pt x="37" y="73"/>
                </a:cubicBezTo>
                <a:cubicBezTo>
                  <a:pt x="36" y="74"/>
                  <a:pt x="36" y="74"/>
                  <a:pt x="36" y="74"/>
                </a:cubicBezTo>
                <a:cubicBezTo>
                  <a:pt x="36" y="74"/>
                  <a:pt x="36" y="74"/>
                  <a:pt x="36" y="74"/>
                </a:cubicBezTo>
                <a:cubicBezTo>
                  <a:pt x="36" y="74"/>
                  <a:pt x="36" y="74"/>
                  <a:pt x="36" y="74"/>
                </a:cubicBezTo>
                <a:cubicBezTo>
                  <a:pt x="35" y="75"/>
                  <a:pt x="34" y="76"/>
                  <a:pt x="33" y="77"/>
                </a:cubicBezTo>
                <a:cubicBezTo>
                  <a:pt x="33" y="77"/>
                  <a:pt x="33" y="77"/>
                  <a:pt x="33" y="77"/>
                </a:cubicBezTo>
                <a:cubicBezTo>
                  <a:pt x="33" y="77"/>
                  <a:pt x="33" y="77"/>
                  <a:pt x="33" y="77"/>
                </a:cubicBezTo>
                <a:cubicBezTo>
                  <a:pt x="33" y="78"/>
                  <a:pt x="33" y="78"/>
                  <a:pt x="33" y="78"/>
                </a:cubicBezTo>
                <a:cubicBezTo>
                  <a:pt x="32" y="79"/>
                  <a:pt x="32" y="79"/>
                  <a:pt x="32" y="79"/>
                </a:cubicBezTo>
                <a:cubicBezTo>
                  <a:pt x="32" y="79"/>
                  <a:pt x="32" y="79"/>
                  <a:pt x="32" y="79"/>
                </a:cubicBezTo>
                <a:cubicBezTo>
                  <a:pt x="32" y="79"/>
                  <a:pt x="32" y="79"/>
                  <a:pt x="32" y="79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0"/>
                  <a:pt x="32" y="80"/>
                  <a:pt x="32" y="80"/>
                </a:cubicBezTo>
                <a:cubicBezTo>
                  <a:pt x="31" y="81"/>
                  <a:pt x="31" y="81"/>
                  <a:pt x="31" y="81"/>
                </a:cubicBezTo>
                <a:cubicBezTo>
                  <a:pt x="31" y="81"/>
                  <a:pt x="29" y="82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7" y="83"/>
                  <a:pt x="27" y="83"/>
                  <a:pt x="27" y="83"/>
                </a:cubicBezTo>
                <a:cubicBezTo>
                  <a:pt x="26" y="83"/>
                  <a:pt x="26" y="83"/>
                  <a:pt x="25" y="83"/>
                </a:cubicBezTo>
                <a:cubicBezTo>
                  <a:pt x="25" y="83"/>
                  <a:pt x="25" y="83"/>
                  <a:pt x="25" y="83"/>
                </a:cubicBezTo>
                <a:cubicBezTo>
                  <a:pt x="25" y="83"/>
                  <a:pt x="25" y="83"/>
                  <a:pt x="25" y="83"/>
                </a:cubicBezTo>
                <a:cubicBezTo>
                  <a:pt x="24" y="83"/>
                  <a:pt x="23" y="83"/>
                  <a:pt x="22" y="83"/>
                </a:cubicBezTo>
                <a:cubicBezTo>
                  <a:pt x="22" y="84"/>
                  <a:pt x="22" y="84"/>
                  <a:pt x="22" y="84"/>
                </a:cubicBezTo>
                <a:cubicBezTo>
                  <a:pt x="21" y="84"/>
                  <a:pt x="20" y="84"/>
                  <a:pt x="19" y="84"/>
                </a:cubicBezTo>
                <a:cubicBezTo>
                  <a:pt x="19" y="84"/>
                  <a:pt x="19" y="84"/>
                  <a:pt x="19" y="84"/>
                </a:cubicBezTo>
                <a:cubicBezTo>
                  <a:pt x="18" y="84"/>
                  <a:pt x="17" y="84"/>
                  <a:pt x="16" y="84"/>
                </a:cubicBezTo>
                <a:cubicBezTo>
                  <a:pt x="15" y="84"/>
                  <a:pt x="15" y="84"/>
                  <a:pt x="15" y="84"/>
                </a:cubicBezTo>
                <a:cubicBezTo>
                  <a:pt x="14" y="85"/>
                  <a:pt x="13" y="85"/>
                  <a:pt x="11" y="85"/>
                </a:cubicBezTo>
                <a:cubicBezTo>
                  <a:pt x="11" y="85"/>
                  <a:pt x="11" y="85"/>
                  <a:pt x="11" y="85"/>
                </a:cubicBezTo>
                <a:cubicBezTo>
                  <a:pt x="10" y="85"/>
                  <a:pt x="9" y="85"/>
                  <a:pt x="9" y="85"/>
                </a:cubicBezTo>
                <a:cubicBezTo>
                  <a:pt x="0" y="2"/>
                  <a:pt x="0" y="2"/>
                  <a:pt x="0" y="2"/>
                </a:cubicBezTo>
                <a:cubicBezTo>
                  <a:pt x="13" y="2"/>
                  <a:pt x="26" y="1"/>
                  <a:pt x="39" y="1"/>
                </a:cubicBezTo>
                <a:cubicBezTo>
                  <a:pt x="63" y="1"/>
                  <a:pt x="86" y="1"/>
                  <a:pt x="108" y="0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3"/>
                  <a:pt x="107" y="3"/>
                  <a:pt x="107" y="3"/>
                </a:cubicBezTo>
                <a:cubicBezTo>
                  <a:pt x="107" y="3"/>
                  <a:pt x="107" y="3"/>
                  <a:pt x="107" y="3"/>
                </a:cubicBezTo>
                <a:cubicBezTo>
                  <a:pt x="107" y="3"/>
                  <a:pt x="107" y="3"/>
                  <a:pt x="107" y="3"/>
                </a:cubicBezTo>
                <a:cubicBezTo>
                  <a:pt x="107" y="4"/>
                  <a:pt x="107" y="4"/>
                  <a:pt x="107" y="4"/>
                </a:cubicBezTo>
                <a:cubicBezTo>
                  <a:pt x="107" y="4"/>
                  <a:pt x="107" y="4"/>
                  <a:pt x="107" y="4"/>
                </a:cubicBezTo>
                <a:cubicBezTo>
                  <a:pt x="107" y="4"/>
                  <a:pt x="107" y="4"/>
                  <a:pt x="107" y="4"/>
                </a:cubicBezTo>
                <a:cubicBezTo>
                  <a:pt x="107" y="4"/>
                  <a:pt x="107" y="4"/>
                  <a:pt x="107" y="4"/>
                </a:cubicBezTo>
                <a:cubicBezTo>
                  <a:pt x="107" y="4"/>
                  <a:pt x="107" y="4"/>
                  <a:pt x="107" y="4"/>
                </a:cubicBezTo>
                <a:cubicBezTo>
                  <a:pt x="108" y="15"/>
                  <a:pt x="109" y="27"/>
                  <a:pt x="110" y="3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 flipH="1">
            <a:off x="4572000" y="2327275"/>
            <a:ext cx="712788" cy="490538"/>
          </a:xfrm>
          <a:custGeom>
            <a:avLst/>
            <a:gdLst>
              <a:gd name="T0" fmla="*/ 244511 w 481"/>
              <a:gd name="T1" fmla="*/ 411755 h 330"/>
              <a:gd name="T2" fmla="*/ 268222 w 481"/>
              <a:gd name="T3" fmla="*/ 468241 h 330"/>
              <a:gd name="T4" fmla="*/ 293414 w 481"/>
              <a:gd name="T5" fmla="*/ 481619 h 330"/>
              <a:gd name="T6" fmla="*/ 312678 w 481"/>
              <a:gd name="T7" fmla="*/ 486079 h 330"/>
              <a:gd name="T8" fmla="*/ 339352 w 481"/>
              <a:gd name="T9" fmla="*/ 489052 h 330"/>
              <a:gd name="T10" fmla="*/ 370472 w 481"/>
              <a:gd name="T11" fmla="*/ 490538 h 330"/>
              <a:gd name="T12" fmla="*/ 391218 w 481"/>
              <a:gd name="T13" fmla="*/ 490538 h 330"/>
              <a:gd name="T14" fmla="*/ 413447 w 481"/>
              <a:gd name="T15" fmla="*/ 489052 h 330"/>
              <a:gd name="T16" fmla="*/ 437157 w 481"/>
              <a:gd name="T17" fmla="*/ 483106 h 330"/>
              <a:gd name="T18" fmla="*/ 462349 w 481"/>
              <a:gd name="T19" fmla="*/ 474187 h 330"/>
              <a:gd name="T20" fmla="*/ 472722 w 481"/>
              <a:gd name="T21" fmla="*/ 468241 h 330"/>
              <a:gd name="T22" fmla="*/ 477168 w 481"/>
              <a:gd name="T23" fmla="*/ 462295 h 330"/>
              <a:gd name="T24" fmla="*/ 490505 w 481"/>
              <a:gd name="T25" fmla="*/ 408782 h 330"/>
              <a:gd name="T26" fmla="*/ 625357 w 481"/>
              <a:gd name="T27" fmla="*/ 410268 h 330"/>
              <a:gd name="T28" fmla="*/ 672777 w 481"/>
              <a:gd name="T29" fmla="*/ 410268 h 330"/>
              <a:gd name="T30" fmla="*/ 675741 w 481"/>
              <a:gd name="T31" fmla="*/ 411755 h 330"/>
              <a:gd name="T32" fmla="*/ 678705 w 481"/>
              <a:gd name="T33" fmla="*/ 411755 h 330"/>
              <a:gd name="T34" fmla="*/ 683150 w 481"/>
              <a:gd name="T35" fmla="*/ 410268 h 330"/>
              <a:gd name="T36" fmla="*/ 693523 w 481"/>
              <a:gd name="T37" fmla="*/ 408782 h 330"/>
              <a:gd name="T38" fmla="*/ 699451 w 481"/>
              <a:gd name="T39" fmla="*/ 404322 h 330"/>
              <a:gd name="T40" fmla="*/ 702415 w 481"/>
              <a:gd name="T41" fmla="*/ 398376 h 330"/>
              <a:gd name="T42" fmla="*/ 705379 w 481"/>
              <a:gd name="T43" fmla="*/ 380539 h 330"/>
              <a:gd name="T44" fmla="*/ 708342 w 481"/>
              <a:gd name="T45" fmla="*/ 321079 h 330"/>
              <a:gd name="T46" fmla="*/ 712788 w 481"/>
              <a:gd name="T47" fmla="*/ 133783 h 330"/>
              <a:gd name="T48" fmla="*/ 702415 w 481"/>
              <a:gd name="T49" fmla="*/ 212566 h 330"/>
              <a:gd name="T50" fmla="*/ 683150 w 481"/>
              <a:gd name="T51" fmla="*/ 68378 h 330"/>
              <a:gd name="T52" fmla="*/ 649067 w 481"/>
              <a:gd name="T53" fmla="*/ 77297 h 330"/>
              <a:gd name="T54" fmla="*/ 604610 w 481"/>
              <a:gd name="T55" fmla="*/ 77297 h 330"/>
              <a:gd name="T56" fmla="*/ 583864 w 481"/>
              <a:gd name="T57" fmla="*/ 75810 h 330"/>
              <a:gd name="T58" fmla="*/ 567563 w 481"/>
              <a:gd name="T59" fmla="*/ 75810 h 330"/>
              <a:gd name="T60" fmla="*/ 551262 w 481"/>
              <a:gd name="T61" fmla="*/ 77297 h 330"/>
              <a:gd name="T62" fmla="*/ 521624 w 481"/>
              <a:gd name="T63" fmla="*/ 83243 h 330"/>
              <a:gd name="T64" fmla="*/ 514215 w 481"/>
              <a:gd name="T65" fmla="*/ 86216 h 330"/>
              <a:gd name="T66" fmla="*/ 508287 w 481"/>
              <a:gd name="T67" fmla="*/ 89189 h 330"/>
              <a:gd name="T68" fmla="*/ 505324 w 481"/>
              <a:gd name="T69" fmla="*/ 95135 h 330"/>
              <a:gd name="T70" fmla="*/ 491987 w 481"/>
              <a:gd name="T71" fmla="*/ 215539 h 330"/>
              <a:gd name="T72" fmla="*/ 471240 w 481"/>
              <a:gd name="T73" fmla="*/ 217026 h 330"/>
              <a:gd name="T74" fmla="*/ 456421 w 481"/>
              <a:gd name="T75" fmla="*/ 218512 h 330"/>
              <a:gd name="T76" fmla="*/ 450494 w 481"/>
              <a:gd name="T77" fmla="*/ 221485 h 330"/>
              <a:gd name="T78" fmla="*/ 447530 w 481"/>
              <a:gd name="T79" fmla="*/ 222972 h 330"/>
              <a:gd name="T80" fmla="*/ 446048 w 481"/>
              <a:gd name="T81" fmla="*/ 225945 h 330"/>
              <a:gd name="T82" fmla="*/ 400110 w 481"/>
              <a:gd name="T83" fmla="*/ 289863 h 330"/>
              <a:gd name="T84" fmla="*/ 291932 w 481"/>
              <a:gd name="T85" fmla="*/ 282431 h 330"/>
              <a:gd name="T86" fmla="*/ 271185 w 481"/>
              <a:gd name="T87" fmla="*/ 221485 h 330"/>
              <a:gd name="T88" fmla="*/ 265258 w 481"/>
              <a:gd name="T89" fmla="*/ 219999 h 330"/>
              <a:gd name="T90" fmla="*/ 251921 w 481"/>
              <a:gd name="T91" fmla="*/ 218512 h 330"/>
              <a:gd name="T92" fmla="*/ 225247 w 481"/>
              <a:gd name="T93" fmla="*/ 217026 h 330"/>
              <a:gd name="T94" fmla="*/ 186718 w 481"/>
              <a:gd name="T95" fmla="*/ 115945 h 330"/>
              <a:gd name="T96" fmla="*/ 157080 w 481"/>
              <a:gd name="T97" fmla="*/ 95135 h 330"/>
              <a:gd name="T98" fmla="*/ 146707 w 481"/>
              <a:gd name="T99" fmla="*/ 93648 h 330"/>
              <a:gd name="T100" fmla="*/ 133370 w 481"/>
              <a:gd name="T101" fmla="*/ 93648 h 330"/>
              <a:gd name="T102" fmla="*/ 114105 w 481"/>
              <a:gd name="T103" fmla="*/ 93648 h 330"/>
              <a:gd name="T104" fmla="*/ 82986 w 481"/>
              <a:gd name="T105" fmla="*/ 93648 h 330"/>
              <a:gd name="T106" fmla="*/ 31120 w 481"/>
              <a:gd name="T107" fmla="*/ 96621 h 330"/>
              <a:gd name="T108" fmla="*/ 2964 w 481"/>
              <a:gd name="T109" fmla="*/ 264593 h 330"/>
              <a:gd name="T110" fmla="*/ 38529 w 481"/>
              <a:gd name="T111" fmla="*/ 407295 h 330"/>
              <a:gd name="T112" fmla="*/ 45939 w 481"/>
              <a:gd name="T113" fmla="*/ 410268 h 330"/>
              <a:gd name="T114" fmla="*/ 51866 w 481"/>
              <a:gd name="T115" fmla="*/ 411755 h 330"/>
              <a:gd name="T116" fmla="*/ 60757 w 481"/>
              <a:gd name="T117" fmla="*/ 413241 h 330"/>
              <a:gd name="T118" fmla="*/ 77058 w 481"/>
              <a:gd name="T119" fmla="*/ 413241 h 330"/>
              <a:gd name="T120" fmla="*/ 115587 w 481"/>
              <a:gd name="T121" fmla="*/ 411755 h 33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81" h="330">
                <a:moveTo>
                  <a:pt x="78" y="277"/>
                </a:moveTo>
                <a:cubicBezTo>
                  <a:pt x="81" y="277"/>
                  <a:pt x="84" y="277"/>
                  <a:pt x="87" y="277"/>
                </a:cubicBezTo>
                <a:cubicBezTo>
                  <a:pt x="93" y="277"/>
                  <a:pt x="99" y="277"/>
                  <a:pt x="106" y="277"/>
                </a:cubicBezTo>
                <a:cubicBezTo>
                  <a:pt x="107" y="277"/>
                  <a:pt x="107" y="277"/>
                  <a:pt x="107" y="277"/>
                </a:cubicBezTo>
                <a:cubicBezTo>
                  <a:pt x="113" y="276"/>
                  <a:pt x="120" y="276"/>
                  <a:pt x="127" y="276"/>
                </a:cubicBezTo>
                <a:cubicBezTo>
                  <a:pt x="130" y="276"/>
                  <a:pt x="134" y="276"/>
                  <a:pt x="137" y="276"/>
                </a:cubicBezTo>
                <a:cubicBezTo>
                  <a:pt x="138" y="276"/>
                  <a:pt x="138" y="276"/>
                  <a:pt x="138" y="276"/>
                </a:cubicBezTo>
                <a:cubicBezTo>
                  <a:pt x="141" y="276"/>
                  <a:pt x="144" y="276"/>
                  <a:pt x="147" y="276"/>
                </a:cubicBezTo>
                <a:cubicBezTo>
                  <a:pt x="148" y="276"/>
                  <a:pt x="148" y="276"/>
                  <a:pt x="148" y="276"/>
                </a:cubicBezTo>
                <a:cubicBezTo>
                  <a:pt x="149" y="276"/>
                  <a:pt x="151" y="276"/>
                  <a:pt x="152" y="276"/>
                </a:cubicBezTo>
                <a:cubicBezTo>
                  <a:pt x="153" y="276"/>
                  <a:pt x="153" y="276"/>
                  <a:pt x="153" y="276"/>
                </a:cubicBezTo>
                <a:cubicBezTo>
                  <a:pt x="154" y="276"/>
                  <a:pt x="155" y="276"/>
                  <a:pt x="157" y="276"/>
                </a:cubicBezTo>
                <a:cubicBezTo>
                  <a:pt x="157" y="276"/>
                  <a:pt x="157" y="276"/>
                  <a:pt x="157" y="276"/>
                </a:cubicBezTo>
                <a:cubicBezTo>
                  <a:pt x="159" y="276"/>
                  <a:pt x="160" y="276"/>
                  <a:pt x="161" y="276"/>
                </a:cubicBezTo>
                <a:cubicBezTo>
                  <a:pt x="161" y="276"/>
                  <a:pt x="161" y="276"/>
                  <a:pt x="161" y="276"/>
                </a:cubicBezTo>
                <a:cubicBezTo>
                  <a:pt x="163" y="277"/>
                  <a:pt x="164" y="277"/>
                  <a:pt x="165" y="277"/>
                </a:cubicBezTo>
                <a:cubicBezTo>
                  <a:pt x="166" y="277"/>
                  <a:pt x="166" y="277"/>
                  <a:pt x="166" y="277"/>
                </a:cubicBezTo>
                <a:cubicBezTo>
                  <a:pt x="167" y="277"/>
                  <a:pt x="168" y="277"/>
                  <a:pt x="169" y="277"/>
                </a:cubicBezTo>
                <a:cubicBezTo>
                  <a:pt x="169" y="277"/>
                  <a:pt x="169" y="277"/>
                  <a:pt x="169" y="277"/>
                </a:cubicBezTo>
                <a:cubicBezTo>
                  <a:pt x="171" y="277"/>
                  <a:pt x="172" y="277"/>
                  <a:pt x="173" y="277"/>
                </a:cubicBezTo>
                <a:cubicBezTo>
                  <a:pt x="173" y="277"/>
                  <a:pt x="173" y="277"/>
                  <a:pt x="173" y="277"/>
                </a:cubicBezTo>
                <a:cubicBezTo>
                  <a:pt x="173" y="277"/>
                  <a:pt x="173" y="277"/>
                  <a:pt x="173" y="277"/>
                </a:cubicBezTo>
                <a:cubicBezTo>
                  <a:pt x="175" y="277"/>
                  <a:pt x="176" y="278"/>
                  <a:pt x="177" y="278"/>
                </a:cubicBezTo>
                <a:cubicBezTo>
                  <a:pt x="177" y="287"/>
                  <a:pt x="177" y="297"/>
                  <a:pt x="177" y="307"/>
                </a:cubicBezTo>
                <a:cubicBezTo>
                  <a:pt x="177" y="307"/>
                  <a:pt x="177" y="308"/>
                  <a:pt x="177" y="309"/>
                </a:cubicBezTo>
                <a:cubicBezTo>
                  <a:pt x="178" y="310"/>
                  <a:pt x="178" y="310"/>
                  <a:pt x="178" y="310"/>
                </a:cubicBezTo>
                <a:cubicBezTo>
                  <a:pt x="178" y="310"/>
                  <a:pt x="178" y="311"/>
                  <a:pt x="178" y="311"/>
                </a:cubicBezTo>
                <a:cubicBezTo>
                  <a:pt x="178" y="311"/>
                  <a:pt x="178" y="311"/>
                  <a:pt x="178" y="311"/>
                </a:cubicBezTo>
                <a:cubicBezTo>
                  <a:pt x="178" y="312"/>
                  <a:pt x="178" y="312"/>
                  <a:pt x="178" y="312"/>
                </a:cubicBezTo>
                <a:cubicBezTo>
                  <a:pt x="179" y="312"/>
                  <a:pt x="179" y="312"/>
                  <a:pt x="179" y="312"/>
                </a:cubicBezTo>
                <a:cubicBezTo>
                  <a:pt x="179" y="313"/>
                  <a:pt x="179" y="313"/>
                  <a:pt x="180" y="314"/>
                </a:cubicBezTo>
                <a:cubicBezTo>
                  <a:pt x="181" y="315"/>
                  <a:pt x="181" y="315"/>
                  <a:pt x="181" y="315"/>
                </a:cubicBezTo>
                <a:cubicBezTo>
                  <a:pt x="181" y="316"/>
                  <a:pt x="181" y="316"/>
                  <a:pt x="181" y="316"/>
                </a:cubicBezTo>
                <a:cubicBezTo>
                  <a:pt x="182" y="316"/>
                  <a:pt x="182" y="316"/>
                  <a:pt x="182" y="316"/>
                </a:cubicBezTo>
                <a:cubicBezTo>
                  <a:pt x="182" y="317"/>
                  <a:pt x="182" y="317"/>
                  <a:pt x="182" y="317"/>
                </a:cubicBezTo>
                <a:cubicBezTo>
                  <a:pt x="183" y="317"/>
                  <a:pt x="183" y="317"/>
                  <a:pt x="183" y="317"/>
                </a:cubicBezTo>
                <a:cubicBezTo>
                  <a:pt x="184" y="318"/>
                  <a:pt x="184" y="318"/>
                  <a:pt x="185" y="318"/>
                </a:cubicBezTo>
                <a:cubicBezTo>
                  <a:pt x="185" y="319"/>
                  <a:pt x="186" y="319"/>
                  <a:pt x="186" y="319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7" y="320"/>
                  <a:pt x="188" y="320"/>
                  <a:pt x="188" y="321"/>
                </a:cubicBezTo>
                <a:cubicBezTo>
                  <a:pt x="189" y="321"/>
                  <a:pt x="189" y="321"/>
                  <a:pt x="189" y="321"/>
                </a:cubicBezTo>
                <a:cubicBezTo>
                  <a:pt x="190" y="322"/>
                  <a:pt x="190" y="322"/>
                  <a:pt x="190" y="322"/>
                </a:cubicBezTo>
                <a:cubicBezTo>
                  <a:pt x="191" y="322"/>
                  <a:pt x="191" y="322"/>
                  <a:pt x="191" y="322"/>
                </a:cubicBezTo>
                <a:cubicBezTo>
                  <a:pt x="192" y="322"/>
                  <a:pt x="194" y="323"/>
                  <a:pt x="195" y="323"/>
                </a:cubicBezTo>
                <a:cubicBezTo>
                  <a:pt x="195" y="323"/>
                  <a:pt x="195" y="323"/>
                  <a:pt x="195" y="323"/>
                </a:cubicBezTo>
                <a:cubicBezTo>
                  <a:pt x="196" y="324"/>
                  <a:pt x="196" y="324"/>
                  <a:pt x="196" y="324"/>
                </a:cubicBezTo>
                <a:cubicBezTo>
                  <a:pt x="197" y="324"/>
                  <a:pt x="197" y="324"/>
                  <a:pt x="197" y="324"/>
                </a:cubicBezTo>
                <a:cubicBezTo>
                  <a:pt x="198" y="324"/>
                  <a:pt x="198" y="324"/>
                  <a:pt x="198" y="324"/>
                </a:cubicBezTo>
                <a:cubicBezTo>
                  <a:pt x="199" y="324"/>
                  <a:pt x="199" y="324"/>
                  <a:pt x="199" y="324"/>
                </a:cubicBezTo>
                <a:cubicBezTo>
                  <a:pt x="199" y="324"/>
                  <a:pt x="199" y="324"/>
                  <a:pt x="199" y="324"/>
                </a:cubicBezTo>
                <a:cubicBezTo>
                  <a:pt x="199" y="324"/>
                  <a:pt x="199" y="324"/>
                  <a:pt x="199" y="324"/>
                </a:cubicBezTo>
                <a:cubicBezTo>
                  <a:pt x="200" y="325"/>
                  <a:pt x="200" y="325"/>
                  <a:pt x="200" y="325"/>
                </a:cubicBezTo>
                <a:cubicBezTo>
                  <a:pt x="200" y="325"/>
                  <a:pt x="200" y="325"/>
                  <a:pt x="200" y="325"/>
                </a:cubicBezTo>
                <a:cubicBezTo>
                  <a:pt x="201" y="325"/>
                  <a:pt x="201" y="325"/>
                  <a:pt x="201" y="325"/>
                </a:cubicBezTo>
                <a:cubicBezTo>
                  <a:pt x="202" y="325"/>
                  <a:pt x="202" y="325"/>
                  <a:pt x="202" y="325"/>
                </a:cubicBezTo>
                <a:cubicBezTo>
                  <a:pt x="203" y="325"/>
                  <a:pt x="203" y="325"/>
                  <a:pt x="203" y="325"/>
                </a:cubicBezTo>
                <a:cubicBezTo>
                  <a:pt x="203" y="325"/>
                  <a:pt x="203" y="325"/>
                  <a:pt x="203" y="325"/>
                </a:cubicBezTo>
                <a:cubicBezTo>
                  <a:pt x="204" y="325"/>
                  <a:pt x="204" y="326"/>
                  <a:pt x="205" y="326"/>
                </a:cubicBezTo>
                <a:cubicBezTo>
                  <a:pt x="205" y="326"/>
                  <a:pt x="206" y="326"/>
                  <a:pt x="206" y="326"/>
                </a:cubicBezTo>
                <a:cubicBezTo>
                  <a:pt x="206" y="326"/>
                  <a:pt x="206" y="326"/>
                  <a:pt x="206" y="326"/>
                </a:cubicBezTo>
                <a:cubicBezTo>
                  <a:pt x="206" y="326"/>
                  <a:pt x="206" y="326"/>
                  <a:pt x="206" y="326"/>
                </a:cubicBezTo>
                <a:cubicBezTo>
                  <a:pt x="207" y="326"/>
                  <a:pt x="207" y="326"/>
                  <a:pt x="208" y="326"/>
                </a:cubicBezTo>
                <a:cubicBezTo>
                  <a:pt x="208" y="326"/>
                  <a:pt x="209" y="326"/>
                  <a:pt x="209" y="326"/>
                </a:cubicBezTo>
                <a:cubicBezTo>
                  <a:pt x="210" y="327"/>
                  <a:pt x="210" y="327"/>
                  <a:pt x="211" y="327"/>
                </a:cubicBezTo>
                <a:cubicBezTo>
                  <a:pt x="212" y="327"/>
                  <a:pt x="212" y="327"/>
                  <a:pt x="213" y="327"/>
                </a:cubicBezTo>
                <a:cubicBezTo>
                  <a:pt x="213" y="327"/>
                  <a:pt x="214" y="327"/>
                  <a:pt x="214" y="327"/>
                </a:cubicBezTo>
                <a:cubicBezTo>
                  <a:pt x="215" y="327"/>
                  <a:pt x="215" y="327"/>
                  <a:pt x="216" y="327"/>
                </a:cubicBezTo>
                <a:cubicBezTo>
                  <a:pt x="216" y="327"/>
                  <a:pt x="217" y="328"/>
                  <a:pt x="217" y="328"/>
                </a:cubicBezTo>
                <a:cubicBezTo>
                  <a:pt x="218" y="328"/>
                  <a:pt x="219" y="328"/>
                  <a:pt x="219" y="328"/>
                </a:cubicBezTo>
                <a:cubicBezTo>
                  <a:pt x="219" y="328"/>
                  <a:pt x="219" y="328"/>
                  <a:pt x="219" y="328"/>
                </a:cubicBezTo>
                <a:cubicBezTo>
                  <a:pt x="220" y="328"/>
                  <a:pt x="220" y="328"/>
                  <a:pt x="220" y="328"/>
                </a:cubicBezTo>
                <a:cubicBezTo>
                  <a:pt x="220" y="328"/>
                  <a:pt x="220" y="328"/>
                  <a:pt x="221" y="328"/>
                </a:cubicBezTo>
                <a:cubicBezTo>
                  <a:pt x="221" y="328"/>
                  <a:pt x="222" y="328"/>
                  <a:pt x="222" y="328"/>
                </a:cubicBezTo>
                <a:cubicBezTo>
                  <a:pt x="223" y="328"/>
                  <a:pt x="224" y="328"/>
                  <a:pt x="224" y="328"/>
                </a:cubicBezTo>
                <a:cubicBezTo>
                  <a:pt x="225" y="328"/>
                  <a:pt x="225" y="329"/>
                  <a:pt x="226" y="329"/>
                </a:cubicBezTo>
                <a:cubicBezTo>
                  <a:pt x="227" y="329"/>
                  <a:pt x="227" y="329"/>
                  <a:pt x="227" y="329"/>
                </a:cubicBezTo>
                <a:cubicBezTo>
                  <a:pt x="227" y="329"/>
                  <a:pt x="227" y="329"/>
                  <a:pt x="227" y="329"/>
                </a:cubicBezTo>
                <a:cubicBezTo>
                  <a:pt x="227" y="329"/>
                  <a:pt x="227" y="329"/>
                  <a:pt x="227" y="329"/>
                </a:cubicBezTo>
                <a:cubicBezTo>
                  <a:pt x="228" y="329"/>
                  <a:pt x="228" y="329"/>
                  <a:pt x="228" y="329"/>
                </a:cubicBezTo>
                <a:cubicBezTo>
                  <a:pt x="228" y="329"/>
                  <a:pt x="229" y="329"/>
                  <a:pt x="229" y="329"/>
                </a:cubicBezTo>
                <a:cubicBezTo>
                  <a:pt x="230" y="329"/>
                  <a:pt x="230" y="329"/>
                  <a:pt x="231" y="329"/>
                </a:cubicBezTo>
                <a:cubicBezTo>
                  <a:pt x="231" y="329"/>
                  <a:pt x="232" y="329"/>
                  <a:pt x="233" y="329"/>
                </a:cubicBezTo>
                <a:cubicBezTo>
                  <a:pt x="233" y="329"/>
                  <a:pt x="234" y="329"/>
                  <a:pt x="234" y="329"/>
                </a:cubicBezTo>
                <a:cubicBezTo>
                  <a:pt x="235" y="329"/>
                  <a:pt x="235" y="329"/>
                  <a:pt x="236" y="329"/>
                </a:cubicBezTo>
                <a:cubicBezTo>
                  <a:pt x="236" y="329"/>
                  <a:pt x="237" y="329"/>
                  <a:pt x="238" y="330"/>
                </a:cubicBezTo>
                <a:cubicBezTo>
                  <a:pt x="238" y="330"/>
                  <a:pt x="239" y="330"/>
                  <a:pt x="239" y="330"/>
                </a:cubicBezTo>
                <a:cubicBezTo>
                  <a:pt x="240" y="330"/>
                  <a:pt x="240" y="330"/>
                  <a:pt x="241" y="330"/>
                </a:cubicBezTo>
                <a:cubicBezTo>
                  <a:pt x="241" y="330"/>
                  <a:pt x="242" y="330"/>
                  <a:pt x="242" y="330"/>
                </a:cubicBezTo>
                <a:cubicBezTo>
                  <a:pt x="242" y="330"/>
                  <a:pt x="242" y="330"/>
                  <a:pt x="242" y="330"/>
                </a:cubicBezTo>
                <a:cubicBezTo>
                  <a:pt x="242" y="330"/>
                  <a:pt x="242" y="330"/>
                  <a:pt x="242" y="330"/>
                </a:cubicBezTo>
                <a:cubicBezTo>
                  <a:pt x="242" y="330"/>
                  <a:pt x="242" y="330"/>
                  <a:pt x="242" y="330"/>
                </a:cubicBezTo>
                <a:cubicBezTo>
                  <a:pt x="243" y="330"/>
                  <a:pt x="243" y="330"/>
                  <a:pt x="244" y="330"/>
                </a:cubicBezTo>
                <a:cubicBezTo>
                  <a:pt x="244" y="330"/>
                  <a:pt x="245" y="330"/>
                  <a:pt x="246" y="330"/>
                </a:cubicBezTo>
                <a:cubicBezTo>
                  <a:pt x="246" y="330"/>
                  <a:pt x="247" y="330"/>
                  <a:pt x="247" y="330"/>
                </a:cubicBezTo>
                <a:cubicBezTo>
                  <a:pt x="248" y="330"/>
                  <a:pt x="248" y="330"/>
                  <a:pt x="249" y="330"/>
                </a:cubicBezTo>
                <a:cubicBezTo>
                  <a:pt x="249" y="330"/>
                  <a:pt x="249" y="330"/>
                  <a:pt x="250" y="330"/>
                </a:cubicBezTo>
                <a:cubicBezTo>
                  <a:pt x="250" y="330"/>
                  <a:pt x="250" y="330"/>
                  <a:pt x="250" y="330"/>
                </a:cubicBezTo>
                <a:cubicBezTo>
                  <a:pt x="250" y="330"/>
                  <a:pt x="250" y="330"/>
                  <a:pt x="250" y="330"/>
                </a:cubicBezTo>
                <a:cubicBezTo>
                  <a:pt x="251" y="330"/>
                  <a:pt x="251" y="330"/>
                  <a:pt x="252" y="330"/>
                </a:cubicBezTo>
                <a:cubicBezTo>
                  <a:pt x="252" y="330"/>
                  <a:pt x="253" y="330"/>
                  <a:pt x="253" y="330"/>
                </a:cubicBezTo>
                <a:cubicBezTo>
                  <a:pt x="254" y="330"/>
                  <a:pt x="254" y="330"/>
                  <a:pt x="254" y="330"/>
                </a:cubicBezTo>
                <a:cubicBezTo>
                  <a:pt x="255" y="330"/>
                  <a:pt x="255" y="330"/>
                  <a:pt x="255" y="330"/>
                </a:cubicBezTo>
                <a:cubicBezTo>
                  <a:pt x="256" y="330"/>
                  <a:pt x="256" y="330"/>
                  <a:pt x="256" y="330"/>
                </a:cubicBezTo>
                <a:cubicBezTo>
                  <a:pt x="257" y="330"/>
                  <a:pt x="257" y="330"/>
                  <a:pt x="257" y="330"/>
                </a:cubicBezTo>
                <a:cubicBezTo>
                  <a:pt x="258" y="330"/>
                  <a:pt x="258" y="330"/>
                  <a:pt x="258" y="330"/>
                </a:cubicBezTo>
                <a:cubicBezTo>
                  <a:pt x="258" y="330"/>
                  <a:pt x="258" y="330"/>
                  <a:pt x="258" y="330"/>
                </a:cubicBezTo>
                <a:cubicBezTo>
                  <a:pt x="259" y="330"/>
                  <a:pt x="259" y="330"/>
                  <a:pt x="259" y="330"/>
                </a:cubicBezTo>
                <a:cubicBezTo>
                  <a:pt x="259" y="330"/>
                  <a:pt x="259" y="330"/>
                  <a:pt x="259" y="330"/>
                </a:cubicBezTo>
                <a:cubicBezTo>
                  <a:pt x="260" y="330"/>
                  <a:pt x="260" y="330"/>
                  <a:pt x="260" y="330"/>
                </a:cubicBezTo>
                <a:cubicBezTo>
                  <a:pt x="260" y="330"/>
                  <a:pt x="261" y="330"/>
                  <a:pt x="261" y="330"/>
                </a:cubicBezTo>
                <a:cubicBezTo>
                  <a:pt x="262" y="330"/>
                  <a:pt x="262" y="330"/>
                  <a:pt x="263" y="330"/>
                </a:cubicBezTo>
                <a:cubicBezTo>
                  <a:pt x="263" y="330"/>
                  <a:pt x="264" y="330"/>
                  <a:pt x="264" y="330"/>
                </a:cubicBezTo>
                <a:cubicBezTo>
                  <a:pt x="264" y="330"/>
                  <a:pt x="265" y="330"/>
                  <a:pt x="265" y="330"/>
                </a:cubicBezTo>
                <a:cubicBezTo>
                  <a:pt x="266" y="330"/>
                  <a:pt x="266" y="330"/>
                  <a:pt x="267" y="330"/>
                </a:cubicBezTo>
                <a:cubicBezTo>
                  <a:pt x="267" y="330"/>
                  <a:pt x="267" y="330"/>
                  <a:pt x="268" y="330"/>
                </a:cubicBezTo>
                <a:cubicBezTo>
                  <a:pt x="268" y="330"/>
                  <a:pt x="269" y="330"/>
                  <a:pt x="269" y="330"/>
                </a:cubicBezTo>
                <a:cubicBezTo>
                  <a:pt x="269" y="330"/>
                  <a:pt x="269" y="330"/>
                  <a:pt x="269" y="330"/>
                </a:cubicBezTo>
                <a:cubicBezTo>
                  <a:pt x="269" y="330"/>
                  <a:pt x="269" y="330"/>
                  <a:pt x="269" y="330"/>
                </a:cubicBezTo>
                <a:cubicBezTo>
                  <a:pt x="269" y="330"/>
                  <a:pt x="269" y="330"/>
                  <a:pt x="269" y="330"/>
                </a:cubicBezTo>
                <a:cubicBezTo>
                  <a:pt x="269" y="330"/>
                  <a:pt x="270" y="330"/>
                  <a:pt x="270" y="330"/>
                </a:cubicBezTo>
                <a:cubicBezTo>
                  <a:pt x="271" y="329"/>
                  <a:pt x="271" y="329"/>
                  <a:pt x="272" y="329"/>
                </a:cubicBezTo>
                <a:cubicBezTo>
                  <a:pt x="272" y="329"/>
                  <a:pt x="273" y="329"/>
                  <a:pt x="273" y="329"/>
                </a:cubicBezTo>
                <a:cubicBezTo>
                  <a:pt x="273" y="329"/>
                  <a:pt x="274" y="329"/>
                  <a:pt x="274" y="329"/>
                </a:cubicBezTo>
                <a:cubicBezTo>
                  <a:pt x="274" y="329"/>
                  <a:pt x="274" y="329"/>
                  <a:pt x="274" y="329"/>
                </a:cubicBezTo>
                <a:cubicBezTo>
                  <a:pt x="274" y="329"/>
                  <a:pt x="274" y="329"/>
                  <a:pt x="274" y="329"/>
                </a:cubicBezTo>
                <a:cubicBezTo>
                  <a:pt x="275" y="329"/>
                  <a:pt x="275" y="329"/>
                  <a:pt x="276" y="329"/>
                </a:cubicBezTo>
                <a:cubicBezTo>
                  <a:pt x="276" y="329"/>
                  <a:pt x="277" y="329"/>
                  <a:pt x="277" y="329"/>
                </a:cubicBezTo>
                <a:cubicBezTo>
                  <a:pt x="278" y="329"/>
                  <a:pt x="278" y="329"/>
                  <a:pt x="279" y="329"/>
                </a:cubicBezTo>
                <a:cubicBezTo>
                  <a:pt x="279" y="329"/>
                  <a:pt x="279" y="329"/>
                  <a:pt x="279" y="329"/>
                </a:cubicBezTo>
                <a:cubicBezTo>
                  <a:pt x="280" y="329"/>
                  <a:pt x="280" y="329"/>
                  <a:pt x="280" y="329"/>
                </a:cubicBezTo>
                <a:cubicBezTo>
                  <a:pt x="280" y="329"/>
                  <a:pt x="280" y="329"/>
                  <a:pt x="280" y="329"/>
                </a:cubicBezTo>
                <a:cubicBezTo>
                  <a:pt x="281" y="328"/>
                  <a:pt x="281" y="328"/>
                  <a:pt x="281" y="328"/>
                </a:cubicBezTo>
                <a:cubicBezTo>
                  <a:pt x="281" y="328"/>
                  <a:pt x="282" y="328"/>
                  <a:pt x="282" y="328"/>
                </a:cubicBezTo>
                <a:cubicBezTo>
                  <a:pt x="283" y="328"/>
                  <a:pt x="283" y="328"/>
                  <a:pt x="284" y="328"/>
                </a:cubicBezTo>
                <a:cubicBezTo>
                  <a:pt x="284" y="328"/>
                  <a:pt x="285" y="328"/>
                  <a:pt x="285" y="328"/>
                </a:cubicBezTo>
                <a:cubicBezTo>
                  <a:pt x="286" y="328"/>
                  <a:pt x="286" y="328"/>
                  <a:pt x="286" y="328"/>
                </a:cubicBezTo>
                <a:cubicBezTo>
                  <a:pt x="287" y="327"/>
                  <a:pt x="288" y="327"/>
                  <a:pt x="289" y="327"/>
                </a:cubicBezTo>
                <a:cubicBezTo>
                  <a:pt x="289" y="327"/>
                  <a:pt x="289" y="327"/>
                  <a:pt x="289" y="327"/>
                </a:cubicBezTo>
                <a:cubicBezTo>
                  <a:pt x="289" y="327"/>
                  <a:pt x="289" y="327"/>
                  <a:pt x="289" y="327"/>
                </a:cubicBezTo>
                <a:cubicBezTo>
                  <a:pt x="289" y="327"/>
                  <a:pt x="289" y="327"/>
                  <a:pt x="289" y="327"/>
                </a:cubicBezTo>
                <a:cubicBezTo>
                  <a:pt x="290" y="327"/>
                  <a:pt x="291" y="326"/>
                  <a:pt x="292" y="326"/>
                </a:cubicBezTo>
                <a:cubicBezTo>
                  <a:pt x="293" y="326"/>
                  <a:pt x="293" y="326"/>
                  <a:pt x="293" y="326"/>
                </a:cubicBezTo>
                <a:cubicBezTo>
                  <a:pt x="293" y="326"/>
                  <a:pt x="294" y="326"/>
                  <a:pt x="294" y="326"/>
                </a:cubicBezTo>
                <a:cubicBezTo>
                  <a:pt x="295" y="326"/>
                  <a:pt x="295" y="325"/>
                  <a:pt x="295" y="325"/>
                </a:cubicBezTo>
                <a:cubicBezTo>
                  <a:pt x="296" y="325"/>
                  <a:pt x="296" y="325"/>
                  <a:pt x="296" y="325"/>
                </a:cubicBezTo>
                <a:cubicBezTo>
                  <a:pt x="296" y="325"/>
                  <a:pt x="296" y="325"/>
                  <a:pt x="296" y="325"/>
                </a:cubicBezTo>
                <a:cubicBezTo>
                  <a:pt x="297" y="325"/>
                  <a:pt x="297" y="325"/>
                  <a:pt x="297" y="325"/>
                </a:cubicBezTo>
                <a:cubicBezTo>
                  <a:pt x="297" y="325"/>
                  <a:pt x="297" y="325"/>
                  <a:pt x="297" y="325"/>
                </a:cubicBezTo>
                <a:cubicBezTo>
                  <a:pt x="299" y="324"/>
                  <a:pt x="300" y="324"/>
                  <a:pt x="301" y="323"/>
                </a:cubicBezTo>
                <a:cubicBezTo>
                  <a:pt x="301" y="323"/>
                  <a:pt x="302" y="323"/>
                  <a:pt x="302" y="323"/>
                </a:cubicBezTo>
                <a:cubicBezTo>
                  <a:pt x="303" y="322"/>
                  <a:pt x="303" y="322"/>
                  <a:pt x="303" y="322"/>
                </a:cubicBezTo>
                <a:cubicBezTo>
                  <a:pt x="304" y="322"/>
                  <a:pt x="304" y="322"/>
                  <a:pt x="304" y="322"/>
                </a:cubicBezTo>
                <a:cubicBezTo>
                  <a:pt x="305" y="322"/>
                  <a:pt x="306" y="321"/>
                  <a:pt x="306" y="321"/>
                </a:cubicBezTo>
                <a:cubicBezTo>
                  <a:pt x="308" y="321"/>
                  <a:pt x="308" y="321"/>
                  <a:pt x="308" y="321"/>
                </a:cubicBezTo>
                <a:cubicBezTo>
                  <a:pt x="308" y="321"/>
                  <a:pt x="308" y="321"/>
                  <a:pt x="308" y="321"/>
                </a:cubicBezTo>
                <a:cubicBezTo>
                  <a:pt x="308" y="320"/>
                  <a:pt x="308" y="320"/>
                  <a:pt x="308" y="320"/>
                </a:cubicBezTo>
                <a:cubicBezTo>
                  <a:pt x="309" y="320"/>
                  <a:pt x="309" y="320"/>
                  <a:pt x="309" y="320"/>
                </a:cubicBezTo>
                <a:cubicBezTo>
                  <a:pt x="310" y="320"/>
                  <a:pt x="310" y="320"/>
                  <a:pt x="311" y="319"/>
                </a:cubicBezTo>
                <a:cubicBezTo>
                  <a:pt x="311" y="319"/>
                  <a:pt x="312" y="319"/>
                  <a:pt x="312" y="319"/>
                </a:cubicBezTo>
                <a:cubicBezTo>
                  <a:pt x="312" y="319"/>
                  <a:pt x="312" y="319"/>
                  <a:pt x="312" y="319"/>
                </a:cubicBezTo>
                <a:cubicBezTo>
                  <a:pt x="312" y="319"/>
                  <a:pt x="312" y="319"/>
                  <a:pt x="312" y="319"/>
                </a:cubicBezTo>
                <a:cubicBezTo>
                  <a:pt x="313" y="318"/>
                  <a:pt x="313" y="318"/>
                  <a:pt x="313" y="318"/>
                </a:cubicBezTo>
                <a:cubicBezTo>
                  <a:pt x="314" y="318"/>
                  <a:pt x="314" y="318"/>
                  <a:pt x="315" y="317"/>
                </a:cubicBezTo>
                <a:cubicBezTo>
                  <a:pt x="315" y="317"/>
                  <a:pt x="315" y="317"/>
                  <a:pt x="315" y="317"/>
                </a:cubicBezTo>
                <a:cubicBezTo>
                  <a:pt x="316" y="317"/>
                  <a:pt x="316" y="317"/>
                  <a:pt x="316" y="317"/>
                </a:cubicBezTo>
                <a:cubicBezTo>
                  <a:pt x="316" y="317"/>
                  <a:pt x="316" y="317"/>
                  <a:pt x="316" y="317"/>
                </a:cubicBezTo>
                <a:cubicBezTo>
                  <a:pt x="316" y="317"/>
                  <a:pt x="316" y="317"/>
                  <a:pt x="316" y="317"/>
                </a:cubicBezTo>
                <a:cubicBezTo>
                  <a:pt x="316" y="317"/>
                  <a:pt x="316" y="317"/>
                  <a:pt x="316" y="317"/>
                </a:cubicBezTo>
                <a:cubicBezTo>
                  <a:pt x="317" y="316"/>
                  <a:pt x="317" y="316"/>
                  <a:pt x="317" y="316"/>
                </a:cubicBezTo>
                <a:cubicBezTo>
                  <a:pt x="317" y="316"/>
                  <a:pt x="317" y="316"/>
                  <a:pt x="317" y="316"/>
                </a:cubicBezTo>
                <a:cubicBezTo>
                  <a:pt x="318" y="316"/>
                  <a:pt x="318" y="316"/>
                  <a:pt x="318" y="316"/>
                </a:cubicBezTo>
                <a:cubicBezTo>
                  <a:pt x="318" y="315"/>
                  <a:pt x="318" y="315"/>
                  <a:pt x="318" y="315"/>
                </a:cubicBezTo>
                <a:cubicBezTo>
                  <a:pt x="318" y="315"/>
                  <a:pt x="318" y="315"/>
                  <a:pt x="318" y="315"/>
                </a:cubicBezTo>
                <a:cubicBezTo>
                  <a:pt x="318" y="315"/>
                  <a:pt x="318" y="315"/>
                  <a:pt x="318" y="315"/>
                </a:cubicBezTo>
                <a:cubicBezTo>
                  <a:pt x="318" y="315"/>
                  <a:pt x="318" y="315"/>
                  <a:pt x="318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19" y="314"/>
                  <a:pt x="319" y="314"/>
                  <a:pt x="319" y="314"/>
                </a:cubicBezTo>
                <a:cubicBezTo>
                  <a:pt x="319" y="314"/>
                  <a:pt x="319" y="314"/>
                  <a:pt x="319" y="314"/>
                </a:cubicBezTo>
                <a:cubicBezTo>
                  <a:pt x="320" y="314"/>
                  <a:pt x="320" y="314"/>
                  <a:pt x="320" y="314"/>
                </a:cubicBezTo>
                <a:cubicBezTo>
                  <a:pt x="320" y="314"/>
                  <a:pt x="320" y="314"/>
                  <a:pt x="320" y="314"/>
                </a:cubicBezTo>
                <a:cubicBezTo>
                  <a:pt x="320" y="313"/>
                  <a:pt x="320" y="313"/>
                  <a:pt x="320" y="313"/>
                </a:cubicBezTo>
                <a:cubicBezTo>
                  <a:pt x="320" y="313"/>
                  <a:pt x="320" y="313"/>
                  <a:pt x="320" y="313"/>
                </a:cubicBezTo>
                <a:cubicBezTo>
                  <a:pt x="321" y="313"/>
                  <a:pt x="321" y="313"/>
                  <a:pt x="321" y="313"/>
                </a:cubicBezTo>
                <a:cubicBezTo>
                  <a:pt x="321" y="313"/>
                  <a:pt x="321" y="313"/>
                  <a:pt x="321" y="313"/>
                </a:cubicBezTo>
                <a:cubicBezTo>
                  <a:pt x="321" y="313"/>
                  <a:pt x="321" y="313"/>
                  <a:pt x="321" y="313"/>
                </a:cubicBezTo>
                <a:cubicBezTo>
                  <a:pt x="321" y="312"/>
                  <a:pt x="321" y="312"/>
                  <a:pt x="321" y="312"/>
                </a:cubicBezTo>
                <a:cubicBezTo>
                  <a:pt x="321" y="312"/>
                  <a:pt x="321" y="312"/>
                  <a:pt x="321" y="312"/>
                </a:cubicBezTo>
                <a:cubicBezTo>
                  <a:pt x="321" y="312"/>
                  <a:pt x="321" y="312"/>
                  <a:pt x="321" y="312"/>
                </a:cubicBezTo>
                <a:cubicBezTo>
                  <a:pt x="321" y="312"/>
                  <a:pt x="321" y="312"/>
                  <a:pt x="321" y="312"/>
                </a:cubicBezTo>
                <a:cubicBezTo>
                  <a:pt x="322" y="311"/>
                  <a:pt x="322" y="311"/>
                  <a:pt x="322" y="311"/>
                </a:cubicBezTo>
                <a:cubicBezTo>
                  <a:pt x="322" y="311"/>
                  <a:pt x="322" y="311"/>
                  <a:pt x="322" y="311"/>
                </a:cubicBezTo>
                <a:cubicBezTo>
                  <a:pt x="322" y="311"/>
                  <a:pt x="322" y="311"/>
                  <a:pt x="322" y="311"/>
                </a:cubicBezTo>
                <a:cubicBezTo>
                  <a:pt x="322" y="311"/>
                  <a:pt x="322" y="311"/>
                  <a:pt x="322" y="311"/>
                </a:cubicBezTo>
                <a:cubicBezTo>
                  <a:pt x="322" y="311"/>
                  <a:pt x="322" y="311"/>
                  <a:pt x="322" y="311"/>
                </a:cubicBezTo>
                <a:cubicBezTo>
                  <a:pt x="322" y="311"/>
                  <a:pt x="322" y="311"/>
                  <a:pt x="322" y="311"/>
                </a:cubicBezTo>
                <a:cubicBezTo>
                  <a:pt x="322" y="311"/>
                  <a:pt x="322" y="311"/>
                  <a:pt x="322" y="311"/>
                </a:cubicBezTo>
                <a:cubicBezTo>
                  <a:pt x="322" y="310"/>
                  <a:pt x="322" y="310"/>
                  <a:pt x="322" y="310"/>
                </a:cubicBezTo>
                <a:cubicBezTo>
                  <a:pt x="322" y="310"/>
                  <a:pt x="322" y="310"/>
                  <a:pt x="322" y="310"/>
                </a:cubicBezTo>
                <a:cubicBezTo>
                  <a:pt x="322" y="310"/>
                  <a:pt x="322" y="310"/>
                  <a:pt x="322" y="310"/>
                </a:cubicBezTo>
                <a:cubicBezTo>
                  <a:pt x="322" y="310"/>
                  <a:pt x="322" y="310"/>
                  <a:pt x="322" y="310"/>
                </a:cubicBezTo>
                <a:cubicBezTo>
                  <a:pt x="322" y="310"/>
                  <a:pt x="322" y="310"/>
                  <a:pt x="322" y="310"/>
                </a:cubicBezTo>
                <a:cubicBezTo>
                  <a:pt x="322" y="309"/>
                  <a:pt x="322" y="309"/>
                  <a:pt x="322" y="309"/>
                </a:cubicBezTo>
                <a:cubicBezTo>
                  <a:pt x="322" y="309"/>
                  <a:pt x="322" y="309"/>
                  <a:pt x="322" y="309"/>
                </a:cubicBezTo>
                <a:cubicBezTo>
                  <a:pt x="322" y="309"/>
                  <a:pt x="322" y="309"/>
                  <a:pt x="322" y="309"/>
                </a:cubicBezTo>
                <a:cubicBezTo>
                  <a:pt x="322" y="298"/>
                  <a:pt x="322" y="287"/>
                  <a:pt x="323" y="276"/>
                </a:cubicBezTo>
                <a:cubicBezTo>
                  <a:pt x="323" y="276"/>
                  <a:pt x="323" y="276"/>
                  <a:pt x="323" y="276"/>
                </a:cubicBezTo>
                <a:cubicBezTo>
                  <a:pt x="324" y="276"/>
                  <a:pt x="325" y="275"/>
                  <a:pt x="326" y="275"/>
                </a:cubicBezTo>
                <a:cubicBezTo>
                  <a:pt x="328" y="275"/>
                  <a:pt x="329" y="275"/>
                  <a:pt x="331" y="275"/>
                </a:cubicBezTo>
                <a:cubicBezTo>
                  <a:pt x="332" y="275"/>
                  <a:pt x="334" y="275"/>
                  <a:pt x="336" y="275"/>
                </a:cubicBezTo>
                <a:cubicBezTo>
                  <a:pt x="338" y="275"/>
                  <a:pt x="340" y="275"/>
                  <a:pt x="343" y="275"/>
                </a:cubicBezTo>
                <a:cubicBezTo>
                  <a:pt x="343" y="275"/>
                  <a:pt x="344" y="275"/>
                  <a:pt x="345" y="275"/>
                </a:cubicBezTo>
                <a:cubicBezTo>
                  <a:pt x="347" y="275"/>
                  <a:pt x="349" y="275"/>
                  <a:pt x="352" y="275"/>
                </a:cubicBezTo>
                <a:cubicBezTo>
                  <a:pt x="352" y="275"/>
                  <a:pt x="353" y="275"/>
                  <a:pt x="353" y="275"/>
                </a:cubicBezTo>
                <a:cubicBezTo>
                  <a:pt x="354" y="275"/>
                  <a:pt x="355" y="275"/>
                  <a:pt x="356" y="275"/>
                </a:cubicBezTo>
                <a:cubicBezTo>
                  <a:pt x="359" y="275"/>
                  <a:pt x="362" y="275"/>
                  <a:pt x="365" y="275"/>
                </a:cubicBezTo>
                <a:cubicBezTo>
                  <a:pt x="366" y="275"/>
                  <a:pt x="367" y="275"/>
                  <a:pt x="368" y="275"/>
                </a:cubicBezTo>
                <a:cubicBezTo>
                  <a:pt x="371" y="275"/>
                  <a:pt x="374" y="275"/>
                  <a:pt x="377" y="275"/>
                </a:cubicBezTo>
                <a:cubicBezTo>
                  <a:pt x="378" y="275"/>
                  <a:pt x="380" y="275"/>
                  <a:pt x="381" y="275"/>
                </a:cubicBezTo>
                <a:cubicBezTo>
                  <a:pt x="384" y="275"/>
                  <a:pt x="388" y="275"/>
                  <a:pt x="392" y="275"/>
                </a:cubicBezTo>
                <a:cubicBezTo>
                  <a:pt x="393" y="275"/>
                  <a:pt x="394" y="275"/>
                  <a:pt x="395" y="275"/>
                </a:cubicBezTo>
                <a:cubicBezTo>
                  <a:pt x="398" y="275"/>
                  <a:pt x="401" y="275"/>
                  <a:pt x="403" y="276"/>
                </a:cubicBezTo>
                <a:cubicBezTo>
                  <a:pt x="405" y="276"/>
                  <a:pt x="407" y="276"/>
                  <a:pt x="408" y="276"/>
                </a:cubicBezTo>
                <a:cubicBezTo>
                  <a:pt x="409" y="276"/>
                  <a:pt x="409" y="276"/>
                  <a:pt x="410" y="276"/>
                </a:cubicBezTo>
                <a:cubicBezTo>
                  <a:pt x="414" y="276"/>
                  <a:pt x="418" y="276"/>
                  <a:pt x="422" y="276"/>
                </a:cubicBezTo>
                <a:cubicBezTo>
                  <a:pt x="422" y="276"/>
                  <a:pt x="422" y="276"/>
                  <a:pt x="422" y="276"/>
                </a:cubicBezTo>
                <a:cubicBezTo>
                  <a:pt x="423" y="276"/>
                  <a:pt x="424" y="276"/>
                  <a:pt x="425" y="276"/>
                </a:cubicBezTo>
                <a:cubicBezTo>
                  <a:pt x="426" y="276"/>
                  <a:pt x="426" y="276"/>
                  <a:pt x="426" y="276"/>
                </a:cubicBezTo>
                <a:cubicBezTo>
                  <a:pt x="428" y="276"/>
                  <a:pt x="430" y="276"/>
                  <a:pt x="432" y="276"/>
                </a:cubicBezTo>
                <a:cubicBezTo>
                  <a:pt x="432" y="276"/>
                  <a:pt x="433" y="276"/>
                  <a:pt x="433" y="276"/>
                </a:cubicBezTo>
                <a:cubicBezTo>
                  <a:pt x="434" y="276"/>
                  <a:pt x="434" y="276"/>
                  <a:pt x="434" y="276"/>
                </a:cubicBezTo>
                <a:cubicBezTo>
                  <a:pt x="439" y="276"/>
                  <a:pt x="442" y="276"/>
                  <a:pt x="446" y="276"/>
                </a:cubicBezTo>
                <a:cubicBezTo>
                  <a:pt x="446" y="276"/>
                  <a:pt x="446" y="276"/>
                  <a:pt x="446" y="276"/>
                </a:cubicBezTo>
                <a:cubicBezTo>
                  <a:pt x="447" y="276"/>
                  <a:pt x="448" y="276"/>
                  <a:pt x="449" y="276"/>
                </a:cubicBezTo>
                <a:cubicBezTo>
                  <a:pt x="450" y="276"/>
                  <a:pt x="450" y="276"/>
                  <a:pt x="451" y="276"/>
                </a:cubicBezTo>
                <a:cubicBezTo>
                  <a:pt x="452" y="276"/>
                  <a:pt x="452" y="276"/>
                  <a:pt x="452" y="276"/>
                </a:cubicBezTo>
                <a:cubicBezTo>
                  <a:pt x="452" y="276"/>
                  <a:pt x="453" y="276"/>
                  <a:pt x="453" y="276"/>
                </a:cubicBezTo>
                <a:cubicBezTo>
                  <a:pt x="453" y="276"/>
                  <a:pt x="454" y="276"/>
                  <a:pt x="454" y="276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5" y="276"/>
                  <a:pt x="455" y="276"/>
                  <a:pt x="455" y="276"/>
                </a:cubicBezTo>
                <a:cubicBezTo>
                  <a:pt x="455" y="276"/>
                  <a:pt x="455" y="276"/>
                  <a:pt x="455" y="276"/>
                </a:cubicBezTo>
                <a:cubicBezTo>
                  <a:pt x="455" y="276"/>
                  <a:pt x="455" y="276"/>
                  <a:pt x="455" y="276"/>
                </a:cubicBezTo>
                <a:cubicBezTo>
                  <a:pt x="455" y="276"/>
                  <a:pt x="455" y="276"/>
                  <a:pt x="455" y="276"/>
                </a:cubicBezTo>
                <a:cubicBezTo>
                  <a:pt x="455" y="277"/>
                  <a:pt x="455" y="277"/>
                  <a:pt x="455" y="277"/>
                </a:cubicBezTo>
                <a:cubicBezTo>
                  <a:pt x="455" y="277"/>
                  <a:pt x="455" y="277"/>
                  <a:pt x="455" y="277"/>
                </a:cubicBezTo>
                <a:cubicBezTo>
                  <a:pt x="455" y="277"/>
                  <a:pt x="455" y="277"/>
                  <a:pt x="455" y="277"/>
                </a:cubicBezTo>
                <a:cubicBezTo>
                  <a:pt x="456" y="277"/>
                  <a:pt x="456" y="277"/>
                  <a:pt x="456" y="277"/>
                </a:cubicBezTo>
                <a:cubicBezTo>
                  <a:pt x="456" y="277"/>
                  <a:pt x="456" y="277"/>
                  <a:pt x="456" y="277"/>
                </a:cubicBezTo>
                <a:cubicBezTo>
                  <a:pt x="456" y="277"/>
                  <a:pt x="456" y="277"/>
                  <a:pt x="456" y="277"/>
                </a:cubicBezTo>
                <a:cubicBezTo>
                  <a:pt x="456" y="277"/>
                  <a:pt x="456" y="277"/>
                  <a:pt x="456" y="277"/>
                </a:cubicBezTo>
                <a:cubicBezTo>
                  <a:pt x="456" y="277"/>
                  <a:pt x="456" y="277"/>
                  <a:pt x="456" y="277"/>
                </a:cubicBezTo>
                <a:cubicBezTo>
                  <a:pt x="457" y="277"/>
                  <a:pt x="457" y="277"/>
                  <a:pt x="457" y="277"/>
                </a:cubicBezTo>
                <a:cubicBezTo>
                  <a:pt x="457" y="277"/>
                  <a:pt x="457" y="277"/>
                  <a:pt x="457" y="277"/>
                </a:cubicBezTo>
                <a:cubicBezTo>
                  <a:pt x="457" y="277"/>
                  <a:pt x="457" y="277"/>
                  <a:pt x="457" y="277"/>
                </a:cubicBezTo>
                <a:cubicBezTo>
                  <a:pt x="457" y="277"/>
                  <a:pt x="457" y="277"/>
                  <a:pt x="457" y="277"/>
                </a:cubicBezTo>
                <a:cubicBezTo>
                  <a:pt x="457" y="277"/>
                  <a:pt x="457" y="277"/>
                  <a:pt x="457" y="277"/>
                </a:cubicBezTo>
                <a:cubicBezTo>
                  <a:pt x="457" y="277"/>
                  <a:pt x="457" y="277"/>
                  <a:pt x="457" y="277"/>
                </a:cubicBezTo>
                <a:cubicBezTo>
                  <a:pt x="458" y="277"/>
                  <a:pt x="458" y="277"/>
                  <a:pt x="458" y="277"/>
                </a:cubicBezTo>
                <a:cubicBezTo>
                  <a:pt x="458" y="277"/>
                  <a:pt x="458" y="277"/>
                  <a:pt x="458" y="277"/>
                </a:cubicBezTo>
                <a:cubicBezTo>
                  <a:pt x="458" y="277"/>
                  <a:pt x="458" y="277"/>
                  <a:pt x="458" y="277"/>
                </a:cubicBezTo>
                <a:cubicBezTo>
                  <a:pt x="458" y="277"/>
                  <a:pt x="458" y="277"/>
                  <a:pt x="458" y="277"/>
                </a:cubicBezTo>
                <a:cubicBezTo>
                  <a:pt x="458" y="277"/>
                  <a:pt x="458" y="277"/>
                  <a:pt x="458" y="277"/>
                </a:cubicBezTo>
                <a:cubicBezTo>
                  <a:pt x="458" y="277"/>
                  <a:pt x="458" y="277"/>
                  <a:pt x="458" y="277"/>
                </a:cubicBezTo>
                <a:cubicBezTo>
                  <a:pt x="458" y="277"/>
                  <a:pt x="458" y="277"/>
                  <a:pt x="458" y="277"/>
                </a:cubicBezTo>
                <a:cubicBezTo>
                  <a:pt x="458" y="277"/>
                  <a:pt x="458" y="277"/>
                  <a:pt x="458" y="277"/>
                </a:cubicBezTo>
                <a:cubicBezTo>
                  <a:pt x="458" y="277"/>
                  <a:pt x="458" y="277"/>
                  <a:pt x="458" y="277"/>
                </a:cubicBezTo>
                <a:cubicBezTo>
                  <a:pt x="459" y="277"/>
                  <a:pt x="459" y="277"/>
                  <a:pt x="459" y="277"/>
                </a:cubicBezTo>
                <a:cubicBezTo>
                  <a:pt x="459" y="277"/>
                  <a:pt x="459" y="277"/>
                  <a:pt x="459" y="277"/>
                </a:cubicBezTo>
                <a:cubicBezTo>
                  <a:pt x="459" y="277"/>
                  <a:pt x="459" y="277"/>
                  <a:pt x="459" y="277"/>
                </a:cubicBezTo>
                <a:cubicBezTo>
                  <a:pt x="459" y="277"/>
                  <a:pt x="459" y="277"/>
                  <a:pt x="459" y="277"/>
                </a:cubicBezTo>
                <a:cubicBezTo>
                  <a:pt x="459" y="277"/>
                  <a:pt x="459" y="277"/>
                  <a:pt x="459" y="277"/>
                </a:cubicBezTo>
                <a:cubicBezTo>
                  <a:pt x="460" y="276"/>
                  <a:pt x="460" y="276"/>
                  <a:pt x="460" y="276"/>
                </a:cubicBezTo>
                <a:cubicBezTo>
                  <a:pt x="460" y="276"/>
                  <a:pt x="460" y="276"/>
                  <a:pt x="460" y="276"/>
                </a:cubicBezTo>
                <a:cubicBezTo>
                  <a:pt x="460" y="276"/>
                  <a:pt x="460" y="276"/>
                  <a:pt x="460" y="276"/>
                </a:cubicBezTo>
                <a:cubicBezTo>
                  <a:pt x="460" y="276"/>
                  <a:pt x="460" y="276"/>
                  <a:pt x="460" y="276"/>
                </a:cubicBezTo>
                <a:cubicBezTo>
                  <a:pt x="460" y="276"/>
                  <a:pt x="460" y="276"/>
                  <a:pt x="460" y="276"/>
                </a:cubicBezTo>
                <a:cubicBezTo>
                  <a:pt x="460" y="276"/>
                  <a:pt x="460" y="276"/>
                  <a:pt x="460" y="276"/>
                </a:cubicBezTo>
                <a:cubicBezTo>
                  <a:pt x="461" y="276"/>
                  <a:pt x="461" y="276"/>
                  <a:pt x="461" y="276"/>
                </a:cubicBezTo>
                <a:cubicBezTo>
                  <a:pt x="461" y="276"/>
                  <a:pt x="461" y="276"/>
                  <a:pt x="461" y="276"/>
                </a:cubicBezTo>
                <a:cubicBezTo>
                  <a:pt x="461" y="276"/>
                  <a:pt x="461" y="276"/>
                  <a:pt x="461" y="276"/>
                </a:cubicBezTo>
                <a:cubicBezTo>
                  <a:pt x="462" y="276"/>
                  <a:pt x="462" y="276"/>
                  <a:pt x="462" y="276"/>
                </a:cubicBezTo>
                <a:cubicBezTo>
                  <a:pt x="462" y="276"/>
                  <a:pt x="462" y="276"/>
                  <a:pt x="462" y="276"/>
                </a:cubicBezTo>
                <a:cubicBezTo>
                  <a:pt x="463" y="276"/>
                  <a:pt x="463" y="276"/>
                  <a:pt x="463" y="276"/>
                </a:cubicBezTo>
                <a:cubicBezTo>
                  <a:pt x="463" y="276"/>
                  <a:pt x="463" y="276"/>
                  <a:pt x="463" y="276"/>
                </a:cubicBezTo>
                <a:cubicBezTo>
                  <a:pt x="463" y="276"/>
                  <a:pt x="463" y="276"/>
                  <a:pt x="463" y="276"/>
                </a:cubicBezTo>
                <a:cubicBezTo>
                  <a:pt x="463" y="276"/>
                  <a:pt x="463" y="276"/>
                  <a:pt x="463" y="276"/>
                </a:cubicBezTo>
                <a:cubicBezTo>
                  <a:pt x="464" y="276"/>
                  <a:pt x="464" y="276"/>
                  <a:pt x="464" y="276"/>
                </a:cubicBezTo>
                <a:cubicBezTo>
                  <a:pt x="465" y="276"/>
                  <a:pt x="465" y="276"/>
                  <a:pt x="465" y="276"/>
                </a:cubicBezTo>
                <a:cubicBezTo>
                  <a:pt x="465" y="276"/>
                  <a:pt x="465" y="276"/>
                  <a:pt x="465" y="276"/>
                </a:cubicBezTo>
                <a:cubicBezTo>
                  <a:pt x="465" y="275"/>
                  <a:pt x="465" y="275"/>
                  <a:pt x="465" y="275"/>
                </a:cubicBezTo>
                <a:cubicBezTo>
                  <a:pt x="466" y="275"/>
                  <a:pt x="466" y="275"/>
                  <a:pt x="466" y="275"/>
                </a:cubicBezTo>
                <a:cubicBezTo>
                  <a:pt x="466" y="275"/>
                  <a:pt x="466" y="275"/>
                  <a:pt x="466" y="275"/>
                </a:cubicBezTo>
                <a:cubicBezTo>
                  <a:pt x="467" y="275"/>
                  <a:pt x="467" y="275"/>
                  <a:pt x="467" y="275"/>
                </a:cubicBezTo>
                <a:cubicBezTo>
                  <a:pt x="467" y="275"/>
                  <a:pt x="467" y="275"/>
                  <a:pt x="467" y="275"/>
                </a:cubicBezTo>
                <a:cubicBezTo>
                  <a:pt x="468" y="275"/>
                  <a:pt x="468" y="275"/>
                  <a:pt x="468" y="275"/>
                </a:cubicBezTo>
                <a:cubicBezTo>
                  <a:pt x="468" y="274"/>
                  <a:pt x="468" y="274"/>
                  <a:pt x="468" y="274"/>
                </a:cubicBezTo>
                <a:cubicBezTo>
                  <a:pt x="468" y="274"/>
                  <a:pt x="468" y="274"/>
                  <a:pt x="468" y="274"/>
                </a:cubicBezTo>
                <a:cubicBezTo>
                  <a:pt x="469" y="274"/>
                  <a:pt x="469" y="274"/>
                  <a:pt x="469" y="274"/>
                </a:cubicBezTo>
                <a:cubicBezTo>
                  <a:pt x="469" y="274"/>
                  <a:pt x="469" y="274"/>
                  <a:pt x="469" y="274"/>
                </a:cubicBezTo>
                <a:cubicBezTo>
                  <a:pt x="469" y="274"/>
                  <a:pt x="469" y="274"/>
                  <a:pt x="469" y="274"/>
                </a:cubicBezTo>
                <a:cubicBezTo>
                  <a:pt x="470" y="274"/>
                  <a:pt x="470" y="274"/>
                  <a:pt x="470" y="274"/>
                </a:cubicBezTo>
                <a:cubicBezTo>
                  <a:pt x="470" y="273"/>
                  <a:pt x="470" y="273"/>
                  <a:pt x="470" y="273"/>
                </a:cubicBezTo>
                <a:cubicBezTo>
                  <a:pt x="470" y="273"/>
                  <a:pt x="470" y="273"/>
                  <a:pt x="470" y="273"/>
                </a:cubicBezTo>
                <a:cubicBezTo>
                  <a:pt x="471" y="273"/>
                  <a:pt x="471" y="273"/>
                  <a:pt x="471" y="273"/>
                </a:cubicBezTo>
                <a:cubicBezTo>
                  <a:pt x="471" y="273"/>
                  <a:pt x="471" y="273"/>
                  <a:pt x="471" y="273"/>
                </a:cubicBezTo>
                <a:cubicBezTo>
                  <a:pt x="471" y="273"/>
                  <a:pt x="471" y="273"/>
                  <a:pt x="471" y="273"/>
                </a:cubicBezTo>
                <a:cubicBezTo>
                  <a:pt x="471" y="273"/>
                  <a:pt x="471" y="273"/>
                  <a:pt x="471" y="273"/>
                </a:cubicBezTo>
                <a:cubicBezTo>
                  <a:pt x="471" y="273"/>
                  <a:pt x="471" y="273"/>
                  <a:pt x="471" y="273"/>
                </a:cubicBezTo>
                <a:cubicBezTo>
                  <a:pt x="471" y="272"/>
                  <a:pt x="471" y="272"/>
                  <a:pt x="471" y="272"/>
                </a:cubicBezTo>
                <a:cubicBezTo>
                  <a:pt x="472" y="272"/>
                  <a:pt x="472" y="272"/>
                  <a:pt x="472" y="272"/>
                </a:cubicBezTo>
                <a:cubicBezTo>
                  <a:pt x="472" y="272"/>
                  <a:pt x="472" y="272"/>
                  <a:pt x="472" y="272"/>
                </a:cubicBezTo>
                <a:cubicBezTo>
                  <a:pt x="472" y="272"/>
                  <a:pt x="472" y="272"/>
                  <a:pt x="472" y="272"/>
                </a:cubicBezTo>
                <a:cubicBezTo>
                  <a:pt x="472" y="272"/>
                  <a:pt x="472" y="272"/>
                  <a:pt x="472" y="272"/>
                </a:cubicBezTo>
                <a:cubicBezTo>
                  <a:pt x="473" y="271"/>
                  <a:pt x="473" y="271"/>
                  <a:pt x="473" y="271"/>
                </a:cubicBezTo>
                <a:cubicBezTo>
                  <a:pt x="473" y="271"/>
                  <a:pt x="473" y="271"/>
                  <a:pt x="473" y="271"/>
                </a:cubicBezTo>
                <a:cubicBezTo>
                  <a:pt x="473" y="271"/>
                  <a:pt x="473" y="271"/>
                  <a:pt x="473" y="271"/>
                </a:cubicBezTo>
                <a:cubicBezTo>
                  <a:pt x="473" y="271"/>
                  <a:pt x="473" y="271"/>
                  <a:pt x="473" y="271"/>
                </a:cubicBezTo>
                <a:cubicBezTo>
                  <a:pt x="473" y="271"/>
                  <a:pt x="473" y="271"/>
                  <a:pt x="473" y="271"/>
                </a:cubicBezTo>
                <a:cubicBezTo>
                  <a:pt x="473" y="271"/>
                  <a:pt x="473" y="271"/>
                  <a:pt x="473" y="271"/>
                </a:cubicBezTo>
                <a:cubicBezTo>
                  <a:pt x="473" y="270"/>
                  <a:pt x="473" y="270"/>
                  <a:pt x="473" y="270"/>
                </a:cubicBezTo>
                <a:cubicBezTo>
                  <a:pt x="473" y="270"/>
                  <a:pt x="473" y="270"/>
                  <a:pt x="473" y="270"/>
                </a:cubicBezTo>
                <a:cubicBezTo>
                  <a:pt x="474" y="270"/>
                  <a:pt x="474" y="270"/>
                  <a:pt x="474" y="270"/>
                </a:cubicBezTo>
                <a:cubicBezTo>
                  <a:pt x="474" y="269"/>
                  <a:pt x="474" y="269"/>
                  <a:pt x="474" y="269"/>
                </a:cubicBezTo>
                <a:cubicBezTo>
                  <a:pt x="474" y="269"/>
                  <a:pt x="474" y="269"/>
                  <a:pt x="474" y="269"/>
                </a:cubicBezTo>
                <a:cubicBezTo>
                  <a:pt x="474" y="269"/>
                  <a:pt x="474" y="269"/>
                  <a:pt x="474" y="269"/>
                </a:cubicBezTo>
                <a:cubicBezTo>
                  <a:pt x="474" y="268"/>
                  <a:pt x="474" y="268"/>
                  <a:pt x="474" y="268"/>
                </a:cubicBezTo>
                <a:cubicBezTo>
                  <a:pt x="474" y="268"/>
                  <a:pt x="474" y="268"/>
                  <a:pt x="474" y="268"/>
                </a:cubicBezTo>
                <a:cubicBezTo>
                  <a:pt x="475" y="268"/>
                  <a:pt x="475" y="268"/>
                  <a:pt x="475" y="268"/>
                </a:cubicBezTo>
                <a:cubicBezTo>
                  <a:pt x="475" y="268"/>
                  <a:pt x="475" y="268"/>
                  <a:pt x="475" y="268"/>
                </a:cubicBezTo>
                <a:cubicBezTo>
                  <a:pt x="475" y="267"/>
                  <a:pt x="475" y="267"/>
                  <a:pt x="475" y="267"/>
                </a:cubicBezTo>
                <a:cubicBezTo>
                  <a:pt x="475" y="267"/>
                  <a:pt x="475" y="267"/>
                  <a:pt x="475" y="267"/>
                </a:cubicBezTo>
                <a:cubicBezTo>
                  <a:pt x="475" y="266"/>
                  <a:pt x="475" y="266"/>
                  <a:pt x="475" y="266"/>
                </a:cubicBezTo>
                <a:cubicBezTo>
                  <a:pt x="475" y="266"/>
                  <a:pt x="475" y="266"/>
                  <a:pt x="475" y="266"/>
                </a:cubicBezTo>
                <a:cubicBezTo>
                  <a:pt x="475" y="265"/>
                  <a:pt x="475" y="265"/>
                  <a:pt x="475" y="265"/>
                </a:cubicBezTo>
                <a:cubicBezTo>
                  <a:pt x="475" y="265"/>
                  <a:pt x="475" y="265"/>
                  <a:pt x="475" y="265"/>
                </a:cubicBezTo>
                <a:cubicBezTo>
                  <a:pt x="476" y="264"/>
                  <a:pt x="476" y="264"/>
                  <a:pt x="476" y="264"/>
                </a:cubicBezTo>
                <a:cubicBezTo>
                  <a:pt x="476" y="264"/>
                  <a:pt x="476" y="264"/>
                  <a:pt x="476" y="264"/>
                </a:cubicBezTo>
                <a:cubicBezTo>
                  <a:pt x="476" y="264"/>
                  <a:pt x="476" y="264"/>
                  <a:pt x="476" y="264"/>
                </a:cubicBezTo>
                <a:cubicBezTo>
                  <a:pt x="476" y="263"/>
                  <a:pt x="476" y="263"/>
                  <a:pt x="476" y="262"/>
                </a:cubicBezTo>
                <a:cubicBezTo>
                  <a:pt x="476" y="262"/>
                  <a:pt x="476" y="261"/>
                  <a:pt x="476" y="261"/>
                </a:cubicBezTo>
                <a:cubicBezTo>
                  <a:pt x="476" y="260"/>
                  <a:pt x="476" y="259"/>
                  <a:pt x="476" y="258"/>
                </a:cubicBezTo>
                <a:cubicBezTo>
                  <a:pt x="476" y="258"/>
                  <a:pt x="476" y="257"/>
                  <a:pt x="476" y="257"/>
                </a:cubicBezTo>
                <a:cubicBezTo>
                  <a:pt x="476" y="256"/>
                  <a:pt x="476" y="256"/>
                  <a:pt x="476" y="256"/>
                </a:cubicBezTo>
                <a:cubicBezTo>
                  <a:pt x="476" y="256"/>
                  <a:pt x="476" y="256"/>
                  <a:pt x="476" y="256"/>
                </a:cubicBezTo>
                <a:cubicBezTo>
                  <a:pt x="477" y="255"/>
                  <a:pt x="477" y="254"/>
                  <a:pt x="477" y="254"/>
                </a:cubicBezTo>
                <a:cubicBezTo>
                  <a:pt x="477" y="253"/>
                  <a:pt x="477" y="252"/>
                  <a:pt x="477" y="252"/>
                </a:cubicBezTo>
                <a:cubicBezTo>
                  <a:pt x="477" y="251"/>
                  <a:pt x="477" y="250"/>
                  <a:pt x="477" y="249"/>
                </a:cubicBezTo>
                <a:cubicBezTo>
                  <a:pt x="477" y="248"/>
                  <a:pt x="477" y="248"/>
                  <a:pt x="477" y="247"/>
                </a:cubicBezTo>
                <a:cubicBezTo>
                  <a:pt x="477" y="247"/>
                  <a:pt x="477" y="247"/>
                  <a:pt x="477" y="247"/>
                </a:cubicBezTo>
                <a:cubicBezTo>
                  <a:pt x="477" y="246"/>
                  <a:pt x="477" y="246"/>
                  <a:pt x="477" y="246"/>
                </a:cubicBezTo>
                <a:cubicBezTo>
                  <a:pt x="477" y="244"/>
                  <a:pt x="477" y="242"/>
                  <a:pt x="477" y="240"/>
                </a:cubicBezTo>
                <a:cubicBezTo>
                  <a:pt x="477" y="239"/>
                  <a:pt x="478" y="238"/>
                  <a:pt x="478" y="237"/>
                </a:cubicBezTo>
                <a:cubicBezTo>
                  <a:pt x="478" y="237"/>
                  <a:pt x="478" y="237"/>
                  <a:pt x="478" y="237"/>
                </a:cubicBezTo>
                <a:cubicBezTo>
                  <a:pt x="478" y="236"/>
                  <a:pt x="478" y="236"/>
                  <a:pt x="478" y="236"/>
                </a:cubicBezTo>
                <a:cubicBezTo>
                  <a:pt x="478" y="236"/>
                  <a:pt x="478" y="235"/>
                  <a:pt x="478" y="234"/>
                </a:cubicBezTo>
                <a:cubicBezTo>
                  <a:pt x="478" y="233"/>
                  <a:pt x="478" y="233"/>
                  <a:pt x="478" y="232"/>
                </a:cubicBezTo>
                <a:cubicBezTo>
                  <a:pt x="478" y="231"/>
                  <a:pt x="478" y="229"/>
                  <a:pt x="478" y="228"/>
                </a:cubicBezTo>
                <a:cubicBezTo>
                  <a:pt x="478" y="216"/>
                  <a:pt x="478" y="216"/>
                  <a:pt x="478" y="216"/>
                </a:cubicBezTo>
                <a:cubicBezTo>
                  <a:pt x="478" y="216"/>
                  <a:pt x="478" y="216"/>
                  <a:pt x="478" y="216"/>
                </a:cubicBezTo>
                <a:cubicBezTo>
                  <a:pt x="478" y="216"/>
                  <a:pt x="478" y="216"/>
                  <a:pt x="478" y="216"/>
                </a:cubicBezTo>
                <a:cubicBezTo>
                  <a:pt x="478" y="216"/>
                  <a:pt x="478" y="216"/>
                  <a:pt x="478" y="216"/>
                </a:cubicBezTo>
                <a:cubicBezTo>
                  <a:pt x="478" y="216"/>
                  <a:pt x="478" y="216"/>
                  <a:pt x="478" y="216"/>
                </a:cubicBezTo>
                <a:cubicBezTo>
                  <a:pt x="478" y="216"/>
                  <a:pt x="478" y="216"/>
                  <a:pt x="478" y="216"/>
                </a:cubicBezTo>
                <a:cubicBezTo>
                  <a:pt x="478" y="216"/>
                  <a:pt x="478" y="216"/>
                  <a:pt x="478" y="216"/>
                </a:cubicBezTo>
                <a:cubicBezTo>
                  <a:pt x="479" y="174"/>
                  <a:pt x="480" y="132"/>
                  <a:pt x="481" y="90"/>
                </a:cubicBezTo>
                <a:cubicBezTo>
                  <a:pt x="481" y="90"/>
                  <a:pt x="481" y="90"/>
                  <a:pt x="481" y="90"/>
                </a:cubicBezTo>
                <a:cubicBezTo>
                  <a:pt x="481" y="90"/>
                  <a:pt x="481" y="90"/>
                  <a:pt x="481" y="90"/>
                </a:cubicBezTo>
                <a:cubicBezTo>
                  <a:pt x="481" y="90"/>
                  <a:pt x="481" y="90"/>
                  <a:pt x="481" y="90"/>
                </a:cubicBezTo>
                <a:cubicBezTo>
                  <a:pt x="481" y="90"/>
                  <a:pt x="481" y="90"/>
                  <a:pt x="481" y="90"/>
                </a:cubicBezTo>
                <a:cubicBezTo>
                  <a:pt x="481" y="90"/>
                  <a:pt x="481" y="90"/>
                  <a:pt x="481" y="90"/>
                </a:cubicBezTo>
                <a:cubicBezTo>
                  <a:pt x="481" y="90"/>
                  <a:pt x="481" y="90"/>
                  <a:pt x="481" y="90"/>
                </a:cubicBezTo>
                <a:cubicBezTo>
                  <a:pt x="481" y="90"/>
                  <a:pt x="481" y="90"/>
                  <a:pt x="481" y="90"/>
                </a:cubicBezTo>
                <a:cubicBezTo>
                  <a:pt x="481" y="90"/>
                  <a:pt x="481" y="90"/>
                  <a:pt x="481" y="90"/>
                </a:cubicBezTo>
                <a:cubicBezTo>
                  <a:pt x="481" y="90"/>
                  <a:pt x="481" y="90"/>
                  <a:pt x="481" y="90"/>
                </a:cubicBezTo>
                <a:cubicBezTo>
                  <a:pt x="481" y="90"/>
                  <a:pt x="481" y="90"/>
                  <a:pt x="481" y="90"/>
                </a:cubicBezTo>
                <a:cubicBezTo>
                  <a:pt x="481" y="110"/>
                  <a:pt x="481" y="110"/>
                  <a:pt x="481" y="110"/>
                </a:cubicBezTo>
                <a:cubicBezTo>
                  <a:pt x="481" y="110"/>
                  <a:pt x="481" y="111"/>
                  <a:pt x="481" y="111"/>
                </a:cubicBezTo>
                <a:cubicBezTo>
                  <a:pt x="481" y="114"/>
                  <a:pt x="480" y="116"/>
                  <a:pt x="480" y="118"/>
                </a:cubicBezTo>
                <a:cubicBezTo>
                  <a:pt x="480" y="119"/>
                  <a:pt x="480" y="120"/>
                  <a:pt x="480" y="120"/>
                </a:cubicBezTo>
                <a:cubicBezTo>
                  <a:pt x="480" y="121"/>
                  <a:pt x="480" y="122"/>
                  <a:pt x="480" y="123"/>
                </a:cubicBezTo>
                <a:cubicBezTo>
                  <a:pt x="480" y="123"/>
                  <a:pt x="480" y="124"/>
                  <a:pt x="480" y="125"/>
                </a:cubicBezTo>
                <a:cubicBezTo>
                  <a:pt x="480" y="126"/>
                  <a:pt x="480" y="126"/>
                  <a:pt x="480" y="127"/>
                </a:cubicBezTo>
                <a:cubicBezTo>
                  <a:pt x="480" y="128"/>
                  <a:pt x="480" y="128"/>
                  <a:pt x="479" y="129"/>
                </a:cubicBezTo>
                <a:cubicBezTo>
                  <a:pt x="479" y="130"/>
                  <a:pt x="479" y="130"/>
                  <a:pt x="479" y="131"/>
                </a:cubicBezTo>
                <a:cubicBezTo>
                  <a:pt x="479" y="132"/>
                  <a:pt x="479" y="132"/>
                  <a:pt x="479" y="133"/>
                </a:cubicBezTo>
                <a:cubicBezTo>
                  <a:pt x="479" y="134"/>
                  <a:pt x="479" y="134"/>
                  <a:pt x="479" y="135"/>
                </a:cubicBezTo>
                <a:cubicBezTo>
                  <a:pt x="478" y="136"/>
                  <a:pt x="478" y="137"/>
                  <a:pt x="478" y="138"/>
                </a:cubicBezTo>
                <a:cubicBezTo>
                  <a:pt x="478" y="138"/>
                  <a:pt x="478" y="138"/>
                  <a:pt x="478" y="138"/>
                </a:cubicBezTo>
                <a:cubicBezTo>
                  <a:pt x="477" y="139"/>
                  <a:pt x="477" y="140"/>
                  <a:pt x="476" y="141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5" y="141"/>
                  <a:pt x="475" y="142"/>
                  <a:pt x="474" y="143"/>
                </a:cubicBezTo>
                <a:cubicBezTo>
                  <a:pt x="474" y="143"/>
                  <a:pt x="474" y="143"/>
                  <a:pt x="474" y="143"/>
                </a:cubicBezTo>
                <a:cubicBezTo>
                  <a:pt x="473" y="143"/>
                  <a:pt x="472" y="144"/>
                  <a:pt x="471" y="144"/>
                </a:cubicBezTo>
                <a:cubicBezTo>
                  <a:pt x="471" y="144"/>
                  <a:pt x="471" y="144"/>
                  <a:pt x="471" y="144"/>
                </a:cubicBezTo>
                <a:cubicBezTo>
                  <a:pt x="470" y="144"/>
                  <a:pt x="470" y="145"/>
                  <a:pt x="469" y="145"/>
                </a:cubicBezTo>
                <a:cubicBezTo>
                  <a:pt x="468" y="145"/>
                  <a:pt x="468" y="145"/>
                  <a:pt x="468" y="145"/>
                </a:cubicBezTo>
                <a:cubicBezTo>
                  <a:pt x="468" y="145"/>
                  <a:pt x="467" y="145"/>
                  <a:pt x="466" y="145"/>
                </a:cubicBezTo>
                <a:cubicBezTo>
                  <a:pt x="466" y="145"/>
                  <a:pt x="466" y="145"/>
                  <a:pt x="466" y="145"/>
                </a:cubicBezTo>
                <a:cubicBezTo>
                  <a:pt x="465" y="146"/>
                  <a:pt x="464" y="146"/>
                  <a:pt x="463" y="146"/>
                </a:cubicBezTo>
                <a:cubicBezTo>
                  <a:pt x="463" y="146"/>
                  <a:pt x="463" y="146"/>
                  <a:pt x="463" y="146"/>
                </a:cubicBezTo>
                <a:cubicBezTo>
                  <a:pt x="462" y="146"/>
                  <a:pt x="462" y="146"/>
                  <a:pt x="461" y="146"/>
                </a:cubicBezTo>
                <a:cubicBezTo>
                  <a:pt x="460" y="146"/>
                  <a:pt x="460" y="146"/>
                  <a:pt x="460" y="146"/>
                </a:cubicBezTo>
                <a:cubicBezTo>
                  <a:pt x="460" y="112"/>
                  <a:pt x="461" y="78"/>
                  <a:pt x="462" y="44"/>
                </a:cubicBezTo>
                <a:cubicBezTo>
                  <a:pt x="462" y="45"/>
                  <a:pt x="462" y="45"/>
                  <a:pt x="462" y="45"/>
                </a:cubicBezTo>
                <a:cubicBezTo>
                  <a:pt x="462" y="45"/>
                  <a:pt x="462" y="45"/>
                  <a:pt x="462" y="45"/>
                </a:cubicBezTo>
                <a:cubicBezTo>
                  <a:pt x="461" y="46"/>
                  <a:pt x="461" y="46"/>
                  <a:pt x="461" y="46"/>
                </a:cubicBezTo>
                <a:cubicBezTo>
                  <a:pt x="461" y="46"/>
                  <a:pt x="461" y="46"/>
                  <a:pt x="461" y="46"/>
                </a:cubicBezTo>
                <a:cubicBezTo>
                  <a:pt x="461" y="46"/>
                  <a:pt x="460" y="47"/>
                  <a:pt x="460" y="47"/>
                </a:cubicBezTo>
                <a:cubicBezTo>
                  <a:pt x="460" y="47"/>
                  <a:pt x="460" y="47"/>
                  <a:pt x="460" y="47"/>
                </a:cubicBezTo>
                <a:cubicBezTo>
                  <a:pt x="460" y="47"/>
                  <a:pt x="459" y="47"/>
                  <a:pt x="459" y="48"/>
                </a:cubicBezTo>
                <a:cubicBezTo>
                  <a:pt x="459" y="48"/>
                  <a:pt x="459" y="48"/>
                  <a:pt x="459" y="48"/>
                </a:cubicBezTo>
                <a:cubicBezTo>
                  <a:pt x="458" y="48"/>
                  <a:pt x="458" y="48"/>
                  <a:pt x="457" y="48"/>
                </a:cubicBezTo>
                <a:cubicBezTo>
                  <a:pt x="457" y="48"/>
                  <a:pt x="457" y="48"/>
                  <a:pt x="457" y="48"/>
                </a:cubicBezTo>
                <a:cubicBezTo>
                  <a:pt x="456" y="49"/>
                  <a:pt x="456" y="49"/>
                  <a:pt x="455" y="49"/>
                </a:cubicBezTo>
                <a:cubicBezTo>
                  <a:pt x="455" y="49"/>
                  <a:pt x="455" y="49"/>
                  <a:pt x="455" y="49"/>
                </a:cubicBezTo>
                <a:cubicBezTo>
                  <a:pt x="455" y="49"/>
                  <a:pt x="454" y="49"/>
                  <a:pt x="454" y="49"/>
                </a:cubicBezTo>
                <a:cubicBezTo>
                  <a:pt x="453" y="49"/>
                  <a:pt x="453" y="50"/>
                  <a:pt x="453" y="50"/>
                </a:cubicBezTo>
                <a:cubicBezTo>
                  <a:pt x="452" y="50"/>
                  <a:pt x="452" y="50"/>
                  <a:pt x="451" y="50"/>
                </a:cubicBezTo>
                <a:cubicBezTo>
                  <a:pt x="451" y="50"/>
                  <a:pt x="451" y="50"/>
                  <a:pt x="450" y="50"/>
                </a:cubicBezTo>
                <a:cubicBezTo>
                  <a:pt x="449" y="50"/>
                  <a:pt x="447" y="51"/>
                  <a:pt x="445" y="51"/>
                </a:cubicBezTo>
                <a:cubicBezTo>
                  <a:pt x="445" y="51"/>
                  <a:pt x="445" y="51"/>
                  <a:pt x="445" y="51"/>
                </a:cubicBezTo>
                <a:cubicBezTo>
                  <a:pt x="443" y="51"/>
                  <a:pt x="441" y="51"/>
                  <a:pt x="439" y="52"/>
                </a:cubicBezTo>
                <a:cubicBezTo>
                  <a:pt x="438" y="52"/>
                  <a:pt x="438" y="52"/>
                  <a:pt x="438" y="52"/>
                </a:cubicBezTo>
                <a:cubicBezTo>
                  <a:pt x="436" y="52"/>
                  <a:pt x="434" y="52"/>
                  <a:pt x="432" y="52"/>
                </a:cubicBezTo>
                <a:cubicBezTo>
                  <a:pt x="432" y="52"/>
                  <a:pt x="432" y="52"/>
                  <a:pt x="432" y="52"/>
                </a:cubicBezTo>
                <a:cubicBezTo>
                  <a:pt x="429" y="52"/>
                  <a:pt x="427" y="52"/>
                  <a:pt x="425" y="52"/>
                </a:cubicBezTo>
                <a:cubicBezTo>
                  <a:pt x="424" y="52"/>
                  <a:pt x="424" y="52"/>
                  <a:pt x="424" y="52"/>
                </a:cubicBezTo>
                <a:cubicBezTo>
                  <a:pt x="424" y="35"/>
                  <a:pt x="425" y="17"/>
                  <a:pt x="425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23" y="52"/>
                  <a:pt x="423" y="52"/>
                  <a:pt x="423" y="52"/>
                </a:cubicBezTo>
                <a:cubicBezTo>
                  <a:pt x="422" y="52"/>
                  <a:pt x="421" y="52"/>
                  <a:pt x="420" y="52"/>
                </a:cubicBezTo>
                <a:cubicBezTo>
                  <a:pt x="419" y="52"/>
                  <a:pt x="418" y="52"/>
                  <a:pt x="416" y="52"/>
                </a:cubicBezTo>
                <a:cubicBezTo>
                  <a:pt x="415" y="52"/>
                  <a:pt x="414" y="52"/>
                  <a:pt x="412" y="52"/>
                </a:cubicBezTo>
                <a:cubicBezTo>
                  <a:pt x="412" y="52"/>
                  <a:pt x="412" y="52"/>
                  <a:pt x="412" y="52"/>
                </a:cubicBezTo>
                <a:cubicBezTo>
                  <a:pt x="411" y="52"/>
                  <a:pt x="409" y="52"/>
                  <a:pt x="408" y="52"/>
                </a:cubicBezTo>
                <a:cubicBezTo>
                  <a:pt x="408" y="52"/>
                  <a:pt x="408" y="52"/>
                  <a:pt x="408" y="52"/>
                </a:cubicBezTo>
                <a:cubicBezTo>
                  <a:pt x="408" y="52"/>
                  <a:pt x="408" y="52"/>
                  <a:pt x="408" y="52"/>
                </a:cubicBezTo>
                <a:cubicBezTo>
                  <a:pt x="408" y="52"/>
                  <a:pt x="408" y="52"/>
                  <a:pt x="408" y="52"/>
                </a:cubicBezTo>
                <a:cubicBezTo>
                  <a:pt x="407" y="52"/>
                  <a:pt x="407" y="52"/>
                  <a:pt x="407" y="52"/>
                </a:cubicBezTo>
                <a:cubicBezTo>
                  <a:pt x="407" y="52"/>
                  <a:pt x="407" y="52"/>
                  <a:pt x="406" y="52"/>
                </a:cubicBezTo>
                <a:cubicBezTo>
                  <a:pt x="406" y="52"/>
                  <a:pt x="405" y="52"/>
                  <a:pt x="405" y="52"/>
                </a:cubicBezTo>
                <a:cubicBezTo>
                  <a:pt x="404" y="52"/>
                  <a:pt x="404" y="52"/>
                  <a:pt x="403" y="52"/>
                </a:cubicBezTo>
                <a:cubicBezTo>
                  <a:pt x="403" y="52"/>
                  <a:pt x="402" y="52"/>
                  <a:pt x="402" y="52"/>
                </a:cubicBezTo>
                <a:cubicBezTo>
                  <a:pt x="402" y="52"/>
                  <a:pt x="401" y="52"/>
                  <a:pt x="401" y="52"/>
                </a:cubicBezTo>
                <a:cubicBezTo>
                  <a:pt x="400" y="52"/>
                  <a:pt x="400" y="51"/>
                  <a:pt x="400" y="51"/>
                </a:cubicBezTo>
                <a:cubicBezTo>
                  <a:pt x="399" y="51"/>
                  <a:pt x="399" y="51"/>
                  <a:pt x="398" y="51"/>
                </a:cubicBezTo>
                <a:cubicBezTo>
                  <a:pt x="398" y="51"/>
                  <a:pt x="398" y="51"/>
                  <a:pt x="397" y="51"/>
                </a:cubicBezTo>
                <a:cubicBezTo>
                  <a:pt x="397" y="51"/>
                  <a:pt x="397" y="51"/>
                  <a:pt x="397" y="51"/>
                </a:cubicBezTo>
                <a:cubicBezTo>
                  <a:pt x="396" y="51"/>
                  <a:pt x="396" y="51"/>
                  <a:pt x="396" y="51"/>
                </a:cubicBezTo>
                <a:cubicBezTo>
                  <a:pt x="395" y="51"/>
                  <a:pt x="395" y="51"/>
                  <a:pt x="395" y="51"/>
                </a:cubicBezTo>
                <a:cubicBezTo>
                  <a:pt x="394" y="51"/>
                  <a:pt x="394" y="51"/>
                  <a:pt x="394" y="51"/>
                </a:cubicBezTo>
                <a:cubicBezTo>
                  <a:pt x="393" y="51"/>
                  <a:pt x="393" y="51"/>
                  <a:pt x="393" y="51"/>
                </a:cubicBezTo>
                <a:cubicBezTo>
                  <a:pt x="392" y="51"/>
                  <a:pt x="392" y="51"/>
                  <a:pt x="392" y="51"/>
                </a:cubicBezTo>
                <a:cubicBezTo>
                  <a:pt x="391" y="51"/>
                  <a:pt x="391" y="51"/>
                  <a:pt x="391" y="51"/>
                </a:cubicBezTo>
                <a:cubicBezTo>
                  <a:pt x="390" y="51"/>
                  <a:pt x="390" y="51"/>
                  <a:pt x="390" y="51"/>
                </a:cubicBezTo>
                <a:cubicBezTo>
                  <a:pt x="389" y="51"/>
                  <a:pt x="389" y="51"/>
                  <a:pt x="389" y="51"/>
                </a:cubicBezTo>
                <a:cubicBezTo>
                  <a:pt x="389" y="51"/>
                  <a:pt x="389" y="51"/>
                  <a:pt x="389" y="51"/>
                </a:cubicBezTo>
                <a:cubicBezTo>
                  <a:pt x="388" y="51"/>
                  <a:pt x="388" y="51"/>
                  <a:pt x="388" y="51"/>
                </a:cubicBezTo>
                <a:cubicBezTo>
                  <a:pt x="388" y="51"/>
                  <a:pt x="388" y="51"/>
                  <a:pt x="388" y="51"/>
                </a:cubicBezTo>
                <a:cubicBezTo>
                  <a:pt x="387" y="51"/>
                  <a:pt x="387" y="51"/>
                  <a:pt x="387" y="51"/>
                </a:cubicBezTo>
                <a:cubicBezTo>
                  <a:pt x="387" y="51"/>
                  <a:pt x="387" y="51"/>
                  <a:pt x="387" y="51"/>
                </a:cubicBezTo>
                <a:cubicBezTo>
                  <a:pt x="387" y="51"/>
                  <a:pt x="387" y="51"/>
                  <a:pt x="387" y="51"/>
                </a:cubicBezTo>
                <a:cubicBezTo>
                  <a:pt x="386" y="51"/>
                  <a:pt x="386" y="51"/>
                  <a:pt x="386" y="51"/>
                </a:cubicBezTo>
                <a:cubicBezTo>
                  <a:pt x="386" y="51"/>
                  <a:pt x="386" y="51"/>
                  <a:pt x="386" y="51"/>
                </a:cubicBezTo>
                <a:cubicBezTo>
                  <a:pt x="385" y="51"/>
                  <a:pt x="385" y="51"/>
                  <a:pt x="385" y="51"/>
                </a:cubicBezTo>
                <a:cubicBezTo>
                  <a:pt x="384" y="51"/>
                  <a:pt x="384" y="51"/>
                  <a:pt x="384" y="51"/>
                </a:cubicBezTo>
                <a:cubicBezTo>
                  <a:pt x="383" y="51"/>
                  <a:pt x="383" y="51"/>
                  <a:pt x="383" y="51"/>
                </a:cubicBezTo>
                <a:cubicBezTo>
                  <a:pt x="382" y="51"/>
                  <a:pt x="382" y="51"/>
                  <a:pt x="382" y="51"/>
                </a:cubicBezTo>
                <a:cubicBezTo>
                  <a:pt x="381" y="51"/>
                  <a:pt x="381" y="51"/>
                  <a:pt x="381" y="51"/>
                </a:cubicBezTo>
                <a:cubicBezTo>
                  <a:pt x="380" y="52"/>
                  <a:pt x="380" y="52"/>
                  <a:pt x="380" y="52"/>
                </a:cubicBezTo>
                <a:cubicBezTo>
                  <a:pt x="380" y="52"/>
                  <a:pt x="380" y="52"/>
                  <a:pt x="380" y="52"/>
                </a:cubicBezTo>
                <a:cubicBezTo>
                  <a:pt x="379" y="52"/>
                  <a:pt x="379" y="52"/>
                  <a:pt x="379" y="52"/>
                </a:cubicBezTo>
                <a:cubicBezTo>
                  <a:pt x="378" y="52"/>
                  <a:pt x="378" y="52"/>
                  <a:pt x="378" y="52"/>
                </a:cubicBezTo>
                <a:cubicBezTo>
                  <a:pt x="378" y="52"/>
                  <a:pt x="378" y="52"/>
                  <a:pt x="378" y="52"/>
                </a:cubicBezTo>
                <a:cubicBezTo>
                  <a:pt x="378" y="52"/>
                  <a:pt x="378" y="52"/>
                  <a:pt x="378" y="52"/>
                </a:cubicBezTo>
                <a:cubicBezTo>
                  <a:pt x="378" y="52"/>
                  <a:pt x="378" y="52"/>
                  <a:pt x="378" y="52"/>
                </a:cubicBezTo>
                <a:cubicBezTo>
                  <a:pt x="377" y="52"/>
                  <a:pt x="377" y="52"/>
                  <a:pt x="377" y="52"/>
                </a:cubicBezTo>
                <a:cubicBezTo>
                  <a:pt x="376" y="52"/>
                  <a:pt x="376" y="52"/>
                  <a:pt x="376" y="52"/>
                </a:cubicBezTo>
                <a:cubicBezTo>
                  <a:pt x="375" y="52"/>
                  <a:pt x="375" y="52"/>
                  <a:pt x="375" y="52"/>
                </a:cubicBezTo>
                <a:cubicBezTo>
                  <a:pt x="374" y="52"/>
                  <a:pt x="374" y="52"/>
                  <a:pt x="374" y="52"/>
                </a:cubicBezTo>
                <a:cubicBezTo>
                  <a:pt x="373" y="52"/>
                  <a:pt x="373" y="52"/>
                  <a:pt x="373" y="52"/>
                </a:cubicBezTo>
                <a:cubicBezTo>
                  <a:pt x="373" y="52"/>
                  <a:pt x="373" y="52"/>
                  <a:pt x="373" y="52"/>
                </a:cubicBezTo>
                <a:cubicBezTo>
                  <a:pt x="373" y="52"/>
                  <a:pt x="372" y="52"/>
                  <a:pt x="372" y="52"/>
                </a:cubicBezTo>
                <a:cubicBezTo>
                  <a:pt x="371" y="52"/>
                  <a:pt x="371" y="52"/>
                  <a:pt x="370" y="52"/>
                </a:cubicBezTo>
                <a:cubicBezTo>
                  <a:pt x="369" y="53"/>
                  <a:pt x="369" y="53"/>
                  <a:pt x="369" y="53"/>
                </a:cubicBezTo>
                <a:cubicBezTo>
                  <a:pt x="369" y="53"/>
                  <a:pt x="369" y="53"/>
                  <a:pt x="369" y="53"/>
                </a:cubicBezTo>
                <a:cubicBezTo>
                  <a:pt x="369" y="53"/>
                  <a:pt x="369" y="53"/>
                  <a:pt x="369" y="53"/>
                </a:cubicBezTo>
                <a:cubicBezTo>
                  <a:pt x="369" y="53"/>
                  <a:pt x="369" y="53"/>
                  <a:pt x="369" y="53"/>
                </a:cubicBezTo>
                <a:cubicBezTo>
                  <a:pt x="367" y="53"/>
                  <a:pt x="366" y="53"/>
                  <a:pt x="365" y="53"/>
                </a:cubicBezTo>
                <a:cubicBezTo>
                  <a:pt x="364" y="53"/>
                  <a:pt x="363" y="53"/>
                  <a:pt x="362" y="54"/>
                </a:cubicBezTo>
                <a:cubicBezTo>
                  <a:pt x="361" y="54"/>
                  <a:pt x="361" y="54"/>
                  <a:pt x="361" y="54"/>
                </a:cubicBezTo>
                <a:cubicBezTo>
                  <a:pt x="361" y="54"/>
                  <a:pt x="361" y="54"/>
                  <a:pt x="361" y="54"/>
                </a:cubicBezTo>
                <a:cubicBezTo>
                  <a:pt x="361" y="54"/>
                  <a:pt x="361" y="54"/>
                  <a:pt x="361" y="54"/>
                </a:cubicBezTo>
                <a:cubicBezTo>
                  <a:pt x="360" y="54"/>
                  <a:pt x="359" y="54"/>
                  <a:pt x="357" y="54"/>
                </a:cubicBezTo>
                <a:cubicBezTo>
                  <a:pt x="356" y="55"/>
                  <a:pt x="355" y="55"/>
                  <a:pt x="354" y="55"/>
                </a:cubicBezTo>
                <a:cubicBezTo>
                  <a:pt x="353" y="55"/>
                  <a:pt x="353" y="55"/>
                  <a:pt x="353" y="55"/>
                </a:cubicBezTo>
                <a:cubicBezTo>
                  <a:pt x="353" y="55"/>
                  <a:pt x="353" y="55"/>
                  <a:pt x="353" y="55"/>
                </a:cubicBezTo>
                <a:cubicBezTo>
                  <a:pt x="353" y="55"/>
                  <a:pt x="353" y="55"/>
                  <a:pt x="353" y="55"/>
                </a:cubicBezTo>
                <a:cubicBezTo>
                  <a:pt x="352" y="56"/>
                  <a:pt x="352" y="56"/>
                  <a:pt x="352" y="56"/>
                </a:cubicBezTo>
                <a:cubicBezTo>
                  <a:pt x="352" y="56"/>
                  <a:pt x="352" y="56"/>
                  <a:pt x="352" y="56"/>
                </a:cubicBezTo>
                <a:cubicBezTo>
                  <a:pt x="351" y="56"/>
                  <a:pt x="351" y="56"/>
                  <a:pt x="351" y="56"/>
                </a:cubicBezTo>
                <a:cubicBezTo>
                  <a:pt x="351" y="56"/>
                  <a:pt x="351" y="56"/>
                  <a:pt x="351" y="56"/>
                </a:cubicBezTo>
                <a:cubicBezTo>
                  <a:pt x="351" y="56"/>
                  <a:pt x="351" y="56"/>
                  <a:pt x="351" y="56"/>
                </a:cubicBezTo>
                <a:cubicBezTo>
                  <a:pt x="351" y="56"/>
                  <a:pt x="351" y="56"/>
                  <a:pt x="351" y="56"/>
                </a:cubicBezTo>
                <a:cubicBezTo>
                  <a:pt x="350" y="56"/>
                  <a:pt x="350" y="56"/>
                  <a:pt x="350" y="56"/>
                </a:cubicBezTo>
                <a:cubicBezTo>
                  <a:pt x="350" y="56"/>
                  <a:pt x="350" y="56"/>
                  <a:pt x="350" y="56"/>
                </a:cubicBezTo>
                <a:cubicBezTo>
                  <a:pt x="349" y="57"/>
                  <a:pt x="349" y="57"/>
                  <a:pt x="349" y="57"/>
                </a:cubicBezTo>
                <a:cubicBezTo>
                  <a:pt x="349" y="57"/>
                  <a:pt x="349" y="57"/>
                  <a:pt x="349" y="57"/>
                </a:cubicBezTo>
                <a:cubicBezTo>
                  <a:pt x="348" y="57"/>
                  <a:pt x="348" y="57"/>
                  <a:pt x="348" y="57"/>
                </a:cubicBezTo>
                <a:cubicBezTo>
                  <a:pt x="348" y="57"/>
                  <a:pt x="348" y="57"/>
                  <a:pt x="348" y="57"/>
                </a:cubicBezTo>
                <a:cubicBezTo>
                  <a:pt x="348" y="57"/>
                  <a:pt x="348" y="57"/>
                  <a:pt x="348" y="57"/>
                </a:cubicBezTo>
                <a:cubicBezTo>
                  <a:pt x="348" y="57"/>
                  <a:pt x="348" y="57"/>
                  <a:pt x="348" y="57"/>
                </a:cubicBezTo>
                <a:cubicBezTo>
                  <a:pt x="348" y="57"/>
                  <a:pt x="348" y="57"/>
                  <a:pt x="348" y="57"/>
                </a:cubicBezTo>
                <a:cubicBezTo>
                  <a:pt x="348" y="57"/>
                  <a:pt x="348" y="57"/>
                  <a:pt x="348" y="57"/>
                </a:cubicBezTo>
                <a:cubicBezTo>
                  <a:pt x="347" y="58"/>
                  <a:pt x="347" y="58"/>
                  <a:pt x="347" y="58"/>
                </a:cubicBezTo>
                <a:cubicBezTo>
                  <a:pt x="347" y="58"/>
                  <a:pt x="347" y="58"/>
                  <a:pt x="347" y="58"/>
                </a:cubicBezTo>
                <a:cubicBezTo>
                  <a:pt x="346" y="58"/>
                  <a:pt x="346" y="58"/>
                  <a:pt x="346" y="58"/>
                </a:cubicBezTo>
                <a:cubicBezTo>
                  <a:pt x="346" y="58"/>
                  <a:pt x="346" y="58"/>
                  <a:pt x="346" y="58"/>
                </a:cubicBezTo>
                <a:cubicBezTo>
                  <a:pt x="346" y="58"/>
                  <a:pt x="346" y="58"/>
                  <a:pt x="346" y="58"/>
                </a:cubicBezTo>
                <a:cubicBezTo>
                  <a:pt x="346" y="58"/>
                  <a:pt x="346" y="58"/>
                  <a:pt x="346" y="58"/>
                </a:cubicBezTo>
                <a:cubicBezTo>
                  <a:pt x="346" y="58"/>
                  <a:pt x="346" y="58"/>
                  <a:pt x="346" y="58"/>
                </a:cubicBezTo>
                <a:cubicBezTo>
                  <a:pt x="345" y="59"/>
                  <a:pt x="345" y="59"/>
                  <a:pt x="345" y="59"/>
                </a:cubicBezTo>
                <a:cubicBezTo>
                  <a:pt x="345" y="59"/>
                  <a:pt x="345" y="59"/>
                  <a:pt x="345" y="59"/>
                </a:cubicBezTo>
                <a:cubicBezTo>
                  <a:pt x="345" y="59"/>
                  <a:pt x="345" y="59"/>
                  <a:pt x="345" y="59"/>
                </a:cubicBezTo>
                <a:cubicBezTo>
                  <a:pt x="344" y="59"/>
                  <a:pt x="344" y="59"/>
                  <a:pt x="344" y="59"/>
                </a:cubicBezTo>
                <a:cubicBezTo>
                  <a:pt x="344" y="60"/>
                  <a:pt x="344" y="60"/>
                  <a:pt x="344" y="60"/>
                </a:cubicBezTo>
                <a:cubicBezTo>
                  <a:pt x="344" y="60"/>
                  <a:pt x="344" y="60"/>
                  <a:pt x="344" y="60"/>
                </a:cubicBezTo>
                <a:cubicBezTo>
                  <a:pt x="344" y="60"/>
                  <a:pt x="344" y="60"/>
                  <a:pt x="344" y="60"/>
                </a:cubicBezTo>
                <a:cubicBezTo>
                  <a:pt x="344" y="60"/>
                  <a:pt x="344" y="60"/>
                  <a:pt x="344" y="60"/>
                </a:cubicBezTo>
                <a:cubicBezTo>
                  <a:pt x="344" y="60"/>
                  <a:pt x="344" y="60"/>
                  <a:pt x="344" y="60"/>
                </a:cubicBezTo>
                <a:cubicBezTo>
                  <a:pt x="343" y="60"/>
                  <a:pt x="343" y="60"/>
                  <a:pt x="343" y="60"/>
                </a:cubicBezTo>
                <a:cubicBezTo>
                  <a:pt x="343" y="60"/>
                  <a:pt x="343" y="60"/>
                  <a:pt x="343" y="60"/>
                </a:cubicBezTo>
                <a:cubicBezTo>
                  <a:pt x="343" y="61"/>
                  <a:pt x="343" y="61"/>
                  <a:pt x="343" y="61"/>
                </a:cubicBezTo>
                <a:cubicBezTo>
                  <a:pt x="343" y="61"/>
                  <a:pt x="343" y="61"/>
                  <a:pt x="343" y="61"/>
                </a:cubicBezTo>
                <a:cubicBezTo>
                  <a:pt x="342" y="61"/>
                  <a:pt x="342" y="61"/>
                  <a:pt x="342" y="61"/>
                </a:cubicBezTo>
                <a:cubicBezTo>
                  <a:pt x="342" y="61"/>
                  <a:pt x="342" y="61"/>
                  <a:pt x="342" y="61"/>
                </a:cubicBezTo>
                <a:cubicBezTo>
                  <a:pt x="342" y="61"/>
                  <a:pt x="342" y="61"/>
                  <a:pt x="342" y="61"/>
                </a:cubicBezTo>
                <a:cubicBezTo>
                  <a:pt x="342" y="62"/>
                  <a:pt x="342" y="62"/>
                  <a:pt x="342" y="62"/>
                </a:cubicBezTo>
                <a:cubicBezTo>
                  <a:pt x="342" y="62"/>
                  <a:pt x="342" y="62"/>
                  <a:pt x="342" y="62"/>
                </a:cubicBezTo>
                <a:cubicBezTo>
                  <a:pt x="342" y="62"/>
                  <a:pt x="342" y="62"/>
                  <a:pt x="342" y="62"/>
                </a:cubicBezTo>
                <a:cubicBezTo>
                  <a:pt x="341" y="63"/>
                  <a:pt x="341" y="63"/>
                  <a:pt x="341" y="63"/>
                </a:cubicBezTo>
                <a:cubicBezTo>
                  <a:pt x="341" y="63"/>
                  <a:pt x="341" y="63"/>
                  <a:pt x="341" y="63"/>
                </a:cubicBezTo>
                <a:cubicBezTo>
                  <a:pt x="341" y="63"/>
                  <a:pt x="341" y="63"/>
                  <a:pt x="341" y="63"/>
                </a:cubicBezTo>
                <a:cubicBezTo>
                  <a:pt x="341" y="63"/>
                  <a:pt x="341" y="63"/>
                  <a:pt x="341" y="63"/>
                </a:cubicBezTo>
                <a:cubicBezTo>
                  <a:pt x="341" y="63"/>
                  <a:pt x="341" y="63"/>
                  <a:pt x="341" y="63"/>
                </a:cubicBezTo>
                <a:cubicBezTo>
                  <a:pt x="341" y="63"/>
                  <a:pt x="341" y="63"/>
                  <a:pt x="341" y="63"/>
                </a:cubicBezTo>
                <a:cubicBezTo>
                  <a:pt x="341" y="64"/>
                  <a:pt x="341" y="64"/>
                  <a:pt x="341" y="64"/>
                </a:cubicBezTo>
                <a:cubicBezTo>
                  <a:pt x="341" y="64"/>
                  <a:pt x="341" y="64"/>
                  <a:pt x="341" y="64"/>
                </a:cubicBezTo>
                <a:cubicBezTo>
                  <a:pt x="341" y="65"/>
                  <a:pt x="341" y="65"/>
                  <a:pt x="341" y="65"/>
                </a:cubicBezTo>
                <a:cubicBezTo>
                  <a:pt x="340" y="65"/>
                  <a:pt x="340" y="65"/>
                  <a:pt x="340" y="65"/>
                </a:cubicBezTo>
                <a:cubicBezTo>
                  <a:pt x="340" y="65"/>
                  <a:pt x="340" y="65"/>
                  <a:pt x="340" y="65"/>
                </a:cubicBezTo>
                <a:cubicBezTo>
                  <a:pt x="340" y="65"/>
                  <a:pt x="340" y="65"/>
                  <a:pt x="340" y="65"/>
                </a:cubicBezTo>
                <a:cubicBezTo>
                  <a:pt x="340" y="65"/>
                  <a:pt x="340" y="65"/>
                  <a:pt x="340" y="65"/>
                </a:cubicBezTo>
                <a:cubicBezTo>
                  <a:pt x="340" y="66"/>
                  <a:pt x="340" y="66"/>
                  <a:pt x="340" y="66"/>
                </a:cubicBezTo>
                <a:cubicBezTo>
                  <a:pt x="340" y="66"/>
                  <a:pt x="340" y="66"/>
                  <a:pt x="340" y="66"/>
                </a:cubicBezTo>
                <a:cubicBezTo>
                  <a:pt x="340" y="67"/>
                  <a:pt x="340" y="67"/>
                  <a:pt x="340" y="67"/>
                </a:cubicBezTo>
                <a:cubicBezTo>
                  <a:pt x="340" y="67"/>
                  <a:pt x="340" y="67"/>
                  <a:pt x="340" y="67"/>
                </a:cubicBezTo>
                <a:cubicBezTo>
                  <a:pt x="340" y="67"/>
                  <a:pt x="340" y="67"/>
                  <a:pt x="340" y="67"/>
                </a:cubicBezTo>
                <a:cubicBezTo>
                  <a:pt x="340" y="93"/>
                  <a:pt x="339" y="119"/>
                  <a:pt x="339" y="145"/>
                </a:cubicBezTo>
                <a:cubicBezTo>
                  <a:pt x="339" y="145"/>
                  <a:pt x="338" y="145"/>
                  <a:pt x="337" y="145"/>
                </a:cubicBezTo>
                <a:cubicBezTo>
                  <a:pt x="337" y="145"/>
                  <a:pt x="336" y="145"/>
                  <a:pt x="336" y="145"/>
                </a:cubicBezTo>
                <a:cubicBezTo>
                  <a:pt x="335" y="145"/>
                  <a:pt x="334" y="145"/>
                  <a:pt x="334" y="145"/>
                </a:cubicBezTo>
                <a:cubicBezTo>
                  <a:pt x="333" y="145"/>
                  <a:pt x="333" y="145"/>
                  <a:pt x="332" y="145"/>
                </a:cubicBezTo>
                <a:cubicBezTo>
                  <a:pt x="332" y="145"/>
                  <a:pt x="331" y="145"/>
                  <a:pt x="330" y="145"/>
                </a:cubicBezTo>
                <a:cubicBezTo>
                  <a:pt x="330" y="145"/>
                  <a:pt x="329" y="145"/>
                  <a:pt x="328" y="145"/>
                </a:cubicBezTo>
                <a:cubicBezTo>
                  <a:pt x="328" y="145"/>
                  <a:pt x="328" y="145"/>
                  <a:pt x="328" y="145"/>
                </a:cubicBezTo>
                <a:cubicBezTo>
                  <a:pt x="327" y="145"/>
                  <a:pt x="327" y="145"/>
                  <a:pt x="327" y="145"/>
                </a:cubicBezTo>
                <a:cubicBezTo>
                  <a:pt x="327" y="145"/>
                  <a:pt x="326" y="145"/>
                  <a:pt x="326" y="145"/>
                </a:cubicBezTo>
                <a:cubicBezTo>
                  <a:pt x="325" y="145"/>
                  <a:pt x="324" y="145"/>
                  <a:pt x="324" y="145"/>
                </a:cubicBezTo>
                <a:cubicBezTo>
                  <a:pt x="323" y="145"/>
                  <a:pt x="322" y="145"/>
                  <a:pt x="322" y="145"/>
                </a:cubicBezTo>
                <a:cubicBezTo>
                  <a:pt x="321" y="145"/>
                  <a:pt x="321" y="145"/>
                  <a:pt x="321" y="145"/>
                </a:cubicBezTo>
                <a:cubicBezTo>
                  <a:pt x="321" y="145"/>
                  <a:pt x="321" y="145"/>
                  <a:pt x="321" y="145"/>
                </a:cubicBezTo>
                <a:cubicBezTo>
                  <a:pt x="320" y="145"/>
                  <a:pt x="320" y="145"/>
                  <a:pt x="320" y="145"/>
                </a:cubicBezTo>
                <a:cubicBezTo>
                  <a:pt x="320" y="145"/>
                  <a:pt x="320" y="145"/>
                  <a:pt x="320" y="145"/>
                </a:cubicBezTo>
                <a:cubicBezTo>
                  <a:pt x="320" y="145"/>
                  <a:pt x="320" y="145"/>
                  <a:pt x="320" y="145"/>
                </a:cubicBezTo>
                <a:cubicBezTo>
                  <a:pt x="319" y="145"/>
                  <a:pt x="319" y="145"/>
                  <a:pt x="319" y="145"/>
                </a:cubicBezTo>
                <a:cubicBezTo>
                  <a:pt x="319" y="145"/>
                  <a:pt x="319" y="145"/>
                  <a:pt x="319" y="145"/>
                </a:cubicBezTo>
                <a:cubicBezTo>
                  <a:pt x="318" y="146"/>
                  <a:pt x="318" y="146"/>
                  <a:pt x="318" y="146"/>
                </a:cubicBezTo>
                <a:cubicBezTo>
                  <a:pt x="318" y="146"/>
                  <a:pt x="318" y="146"/>
                  <a:pt x="318" y="146"/>
                </a:cubicBezTo>
                <a:cubicBezTo>
                  <a:pt x="317" y="146"/>
                  <a:pt x="317" y="146"/>
                  <a:pt x="317" y="146"/>
                </a:cubicBezTo>
                <a:cubicBezTo>
                  <a:pt x="316" y="146"/>
                  <a:pt x="316" y="146"/>
                  <a:pt x="316" y="146"/>
                </a:cubicBezTo>
                <a:cubicBezTo>
                  <a:pt x="316" y="146"/>
                  <a:pt x="316" y="146"/>
                  <a:pt x="316" y="146"/>
                </a:cubicBezTo>
                <a:cubicBezTo>
                  <a:pt x="315" y="146"/>
                  <a:pt x="315" y="146"/>
                  <a:pt x="315" y="146"/>
                </a:cubicBezTo>
                <a:cubicBezTo>
                  <a:pt x="315" y="146"/>
                  <a:pt x="315" y="146"/>
                  <a:pt x="315" y="146"/>
                </a:cubicBezTo>
                <a:cubicBezTo>
                  <a:pt x="315" y="146"/>
                  <a:pt x="315" y="146"/>
                  <a:pt x="315" y="146"/>
                </a:cubicBezTo>
                <a:cubicBezTo>
                  <a:pt x="314" y="146"/>
                  <a:pt x="314" y="146"/>
                  <a:pt x="314" y="146"/>
                </a:cubicBezTo>
                <a:cubicBezTo>
                  <a:pt x="313" y="146"/>
                  <a:pt x="313" y="146"/>
                  <a:pt x="313" y="146"/>
                </a:cubicBezTo>
                <a:cubicBezTo>
                  <a:pt x="313" y="146"/>
                  <a:pt x="313" y="146"/>
                  <a:pt x="313" y="146"/>
                </a:cubicBezTo>
                <a:cubicBezTo>
                  <a:pt x="312" y="146"/>
                  <a:pt x="312" y="146"/>
                  <a:pt x="311" y="146"/>
                </a:cubicBezTo>
                <a:cubicBezTo>
                  <a:pt x="311" y="146"/>
                  <a:pt x="311" y="146"/>
                  <a:pt x="311" y="146"/>
                </a:cubicBezTo>
                <a:cubicBezTo>
                  <a:pt x="311" y="146"/>
                  <a:pt x="311" y="146"/>
                  <a:pt x="311" y="146"/>
                </a:cubicBezTo>
                <a:cubicBezTo>
                  <a:pt x="311" y="146"/>
                  <a:pt x="311" y="146"/>
                  <a:pt x="311" y="146"/>
                </a:cubicBezTo>
                <a:cubicBezTo>
                  <a:pt x="311" y="146"/>
                  <a:pt x="310" y="146"/>
                  <a:pt x="310" y="147"/>
                </a:cubicBezTo>
                <a:cubicBezTo>
                  <a:pt x="310" y="147"/>
                  <a:pt x="309" y="147"/>
                  <a:pt x="309" y="147"/>
                </a:cubicBezTo>
                <a:cubicBezTo>
                  <a:pt x="308" y="147"/>
                  <a:pt x="308" y="147"/>
                  <a:pt x="308" y="147"/>
                </a:cubicBezTo>
                <a:cubicBezTo>
                  <a:pt x="308" y="147"/>
                  <a:pt x="308" y="147"/>
                  <a:pt x="308" y="147"/>
                </a:cubicBezTo>
                <a:cubicBezTo>
                  <a:pt x="308" y="147"/>
                  <a:pt x="308" y="147"/>
                  <a:pt x="308" y="147"/>
                </a:cubicBezTo>
                <a:cubicBezTo>
                  <a:pt x="307" y="147"/>
                  <a:pt x="307" y="147"/>
                  <a:pt x="307" y="147"/>
                </a:cubicBezTo>
                <a:cubicBezTo>
                  <a:pt x="307" y="147"/>
                  <a:pt x="307" y="147"/>
                  <a:pt x="307" y="147"/>
                </a:cubicBezTo>
                <a:cubicBezTo>
                  <a:pt x="306" y="147"/>
                  <a:pt x="306" y="147"/>
                  <a:pt x="306" y="147"/>
                </a:cubicBezTo>
                <a:cubicBezTo>
                  <a:pt x="306" y="148"/>
                  <a:pt x="306" y="148"/>
                  <a:pt x="306" y="148"/>
                </a:cubicBezTo>
                <a:cubicBezTo>
                  <a:pt x="305" y="148"/>
                  <a:pt x="305" y="148"/>
                  <a:pt x="305" y="148"/>
                </a:cubicBezTo>
                <a:cubicBezTo>
                  <a:pt x="305" y="148"/>
                  <a:pt x="305" y="148"/>
                  <a:pt x="305" y="148"/>
                </a:cubicBezTo>
                <a:cubicBezTo>
                  <a:pt x="305" y="148"/>
                  <a:pt x="305" y="148"/>
                  <a:pt x="305" y="148"/>
                </a:cubicBezTo>
                <a:cubicBezTo>
                  <a:pt x="305" y="148"/>
                  <a:pt x="305" y="148"/>
                  <a:pt x="305" y="148"/>
                </a:cubicBezTo>
                <a:cubicBezTo>
                  <a:pt x="304" y="148"/>
                  <a:pt x="304" y="148"/>
                  <a:pt x="304" y="148"/>
                </a:cubicBezTo>
                <a:cubicBezTo>
                  <a:pt x="304" y="148"/>
                  <a:pt x="304" y="148"/>
                  <a:pt x="304" y="148"/>
                </a:cubicBezTo>
                <a:cubicBezTo>
                  <a:pt x="304" y="148"/>
                  <a:pt x="304" y="148"/>
                  <a:pt x="304" y="148"/>
                </a:cubicBezTo>
                <a:cubicBezTo>
                  <a:pt x="304" y="149"/>
                  <a:pt x="304" y="149"/>
                  <a:pt x="304" y="149"/>
                </a:cubicBezTo>
                <a:cubicBezTo>
                  <a:pt x="304" y="149"/>
                  <a:pt x="304" y="149"/>
                  <a:pt x="304" y="149"/>
                </a:cubicBezTo>
                <a:cubicBezTo>
                  <a:pt x="304" y="149"/>
                  <a:pt x="304" y="149"/>
                  <a:pt x="304" y="149"/>
                </a:cubicBezTo>
                <a:cubicBezTo>
                  <a:pt x="304" y="149"/>
                  <a:pt x="304" y="149"/>
                  <a:pt x="304" y="149"/>
                </a:cubicBezTo>
                <a:cubicBezTo>
                  <a:pt x="304" y="149"/>
                  <a:pt x="304" y="149"/>
                  <a:pt x="304" y="149"/>
                </a:cubicBezTo>
                <a:cubicBezTo>
                  <a:pt x="303" y="149"/>
                  <a:pt x="303" y="149"/>
                  <a:pt x="303" y="149"/>
                </a:cubicBezTo>
                <a:cubicBezTo>
                  <a:pt x="303" y="149"/>
                  <a:pt x="303" y="149"/>
                  <a:pt x="303" y="149"/>
                </a:cubicBezTo>
                <a:cubicBezTo>
                  <a:pt x="303" y="149"/>
                  <a:pt x="303" y="149"/>
                  <a:pt x="303" y="149"/>
                </a:cubicBezTo>
                <a:cubicBezTo>
                  <a:pt x="303" y="149"/>
                  <a:pt x="303" y="149"/>
                  <a:pt x="303" y="149"/>
                </a:cubicBezTo>
                <a:cubicBezTo>
                  <a:pt x="303" y="149"/>
                  <a:pt x="303" y="149"/>
                  <a:pt x="303" y="149"/>
                </a:cubicBezTo>
                <a:cubicBezTo>
                  <a:pt x="303" y="149"/>
                  <a:pt x="303" y="149"/>
                  <a:pt x="303" y="149"/>
                </a:cubicBezTo>
                <a:cubicBezTo>
                  <a:pt x="303" y="149"/>
                  <a:pt x="303" y="149"/>
                  <a:pt x="303" y="149"/>
                </a:cubicBezTo>
                <a:cubicBezTo>
                  <a:pt x="303" y="150"/>
                  <a:pt x="303" y="150"/>
                  <a:pt x="303" y="150"/>
                </a:cubicBezTo>
                <a:cubicBezTo>
                  <a:pt x="302" y="150"/>
                  <a:pt x="302" y="150"/>
                  <a:pt x="302" y="150"/>
                </a:cubicBezTo>
                <a:cubicBezTo>
                  <a:pt x="302" y="150"/>
                  <a:pt x="302" y="150"/>
                  <a:pt x="302" y="150"/>
                </a:cubicBezTo>
                <a:cubicBezTo>
                  <a:pt x="302" y="150"/>
                  <a:pt x="302" y="150"/>
                  <a:pt x="302" y="150"/>
                </a:cubicBezTo>
                <a:cubicBezTo>
                  <a:pt x="302" y="150"/>
                  <a:pt x="302" y="150"/>
                  <a:pt x="302" y="150"/>
                </a:cubicBezTo>
                <a:cubicBezTo>
                  <a:pt x="302" y="150"/>
                  <a:pt x="302" y="150"/>
                  <a:pt x="302" y="150"/>
                </a:cubicBezTo>
                <a:cubicBezTo>
                  <a:pt x="302" y="150"/>
                  <a:pt x="302" y="150"/>
                  <a:pt x="302" y="150"/>
                </a:cubicBezTo>
                <a:cubicBezTo>
                  <a:pt x="302" y="150"/>
                  <a:pt x="302" y="150"/>
                  <a:pt x="302" y="150"/>
                </a:cubicBezTo>
                <a:cubicBezTo>
                  <a:pt x="302" y="150"/>
                  <a:pt x="302" y="150"/>
                  <a:pt x="302" y="150"/>
                </a:cubicBezTo>
                <a:cubicBezTo>
                  <a:pt x="302" y="150"/>
                  <a:pt x="302" y="150"/>
                  <a:pt x="302" y="150"/>
                </a:cubicBezTo>
                <a:cubicBezTo>
                  <a:pt x="302" y="150"/>
                  <a:pt x="302" y="150"/>
                  <a:pt x="302" y="150"/>
                </a:cubicBezTo>
                <a:cubicBezTo>
                  <a:pt x="302" y="151"/>
                  <a:pt x="302" y="151"/>
                  <a:pt x="302" y="151"/>
                </a:cubicBezTo>
                <a:cubicBezTo>
                  <a:pt x="302" y="151"/>
                  <a:pt x="302" y="151"/>
                  <a:pt x="302" y="151"/>
                </a:cubicBezTo>
                <a:cubicBezTo>
                  <a:pt x="302" y="151"/>
                  <a:pt x="302" y="151"/>
                  <a:pt x="302" y="151"/>
                </a:cubicBezTo>
                <a:cubicBezTo>
                  <a:pt x="302" y="151"/>
                  <a:pt x="302" y="151"/>
                  <a:pt x="302" y="151"/>
                </a:cubicBezTo>
                <a:cubicBezTo>
                  <a:pt x="302" y="151"/>
                  <a:pt x="302" y="151"/>
                  <a:pt x="302" y="151"/>
                </a:cubicBezTo>
                <a:cubicBezTo>
                  <a:pt x="302" y="151"/>
                  <a:pt x="302" y="151"/>
                  <a:pt x="302" y="151"/>
                </a:cubicBezTo>
                <a:cubicBezTo>
                  <a:pt x="301" y="151"/>
                  <a:pt x="301" y="151"/>
                  <a:pt x="301" y="151"/>
                </a:cubicBezTo>
                <a:cubicBezTo>
                  <a:pt x="301" y="151"/>
                  <a:pt x="301" y="151"/>
                  <a:pt x="301" y="151"/>
                </a:cubicBezTo>
                <a:cubicBezTo>
                  <a:pt x="301" y="152"/>
                  <a:pt x="301" y="152"/>
                  <a:pt x="301" y="152"/>
                </a:cubicBezTo>
                <a:cubicBezTo>
                  <a:pt x="301" y="152"/>
                  <a:pt x="301" y="152"/>
                  <a:pt x="301" y="152"/>
                </a:cubicBezTo>
                <a:cubicBezTo>
                  <a:pt x="301" y="152"/>
                  <a:pt x="301" y="152"/>
                  <a:pt x="301" y="152"/>
                </a:cubicBezTo>
                <a:cubicBezTo>
                  <a:pt x="301" y="152"/>
                  <a:pt x="301" y="152"/>
                  <a:pt x="301" y="152"/>
                </a:cubicBezTo>
                <a:cubicBezTo>
                  <a:pt x="301" y="152"/>
                  <a:pt x="301" y="152"/>
                  <a:pt x="301" y="152"/>
                </a:cubicBezTo>
                <a:cubicBezTo>
                  <a:pt x="301" y="152"/>
                  <a:pt x="301" y="152"/>
                  <a:pt x="301" y="152"/>
                </a:cubicBezTo>
                <a:cubicBezTo>
                  <a:pt x="301" y="165"/>
                  <a:pt x="301" y="177"/>
                  <a:pt x="301" y="190"/>
                </a:cubicBezTo>
                <a:cubicBezTo>
                  <a:pt x="300" y="190"/>
                  <a:pt x="299" y="190"/>
                  <a:pt x="299" y="191"/>
                </a:cubicBezTo>
                <a:cubicBezTo>
                  <a:pt x="298" y="191"/>
                  <a:pt x="296" y="191"/>
                  <a:pt x="295" y="192"/>
                </a:cubicBezTo>
                <a:cubicBezTo>
                  <a:pt x="295" y="192"/>
                  <a:pt x="294" y="192"/>
                  <a:pt x="294" y="192"/>
                </a:cubicBezTo>
                <a:cubicBezTo>
                  <a:pt x="293" y="192"/>
                  <a:pt x="292" y="192"/>
                  <a:pt x="290" y="193"/>
                </a:cubicBezTo>
                <a:cubicBezTo>
                  <a:pt x="290" y="193"/>
                  <a:pt x="290" y="193"/>
                  <a:pt x="290" y="193"/>
                </a:cubicBezTo>
                <a:cubicBezTo>
                  <a:pt x="289" y="193"/>
                  <a:pt x="287" y="193"/>
                  <a:pt x="286" y="193"/>
                </a:cubicBezTo>
                <a:cubicBezTo>
                  <a:pt x="286" y="194"/>
                  <a:pt x="285" y="194"/>
                  <a:pt x="285" y="194"/>
                </a:cubicBezTo>
                <a:cubicBezTo>
                  <a:pt x="283" y="194"/>
                  <a:pt x="282" y="194"/>
                  <a:pt x="281" y="194"/>
                </a:cubicBezTo>
                <a:cubicBezTo>
                  <a:pt x="280" y="194"/>
                  <a:pt x="280" y="194"/>
                  <a:pt x="280" y="194"/>
                </a:cubicBezTo>
                <a:cubicBezTo>
                  <a:pt x="279" y="194"/>
                  <a:pt x="277" y="195"/>
                  <a:pt x="275" y="195"/>
                </a:cubicBezTo>
                <a:cubicBezTo>
                  <a:pt x="275" y="195"/>
                  <a:pt x="275" y="195"/>
                  <a:pt x="275" y="195"/>
                </a:cubicBezTo>
                <a:cubicBezTo>
                  <a:pt x="273" y="195"/>
                  <a:pt x="272" y="195"/>
                  <a:pt x="270" y="195"/>
                </a:cubicBezTo>
                <a:cubicBezTo>
                  <a:pt x="270" y="195"/>
                  <a:pt x="270" y="195"/>
                  <a:pt x="270" y="195"/>
                </a:cubicBezTo>
                <a:cubicBezTo>
                  <a:pt x="266" y="195"/>
                  <a:pt x="262" y="196"/>
                  <a:pt x="258" y="196"/>
                </a:cubicBezTo>
                <a:cubicBezTo>
                  <a:pt x="253" y="196"/>
                  <a:pt x="248" y="196"/>
                  <a:pt x="243" y="195"/>
                </a:cubicBezTo>
                <a:cubicBezTo>
                  <a:pt x="243" y="195"/>
                  <a:pt x="243" y="195"/>
                  <a:pt x="243" y="195"/>
                </a:cubicBezTo>
                <a:cubicBezTo>
                  <a:pt x="240" y="195"/>
                  <a:pt x="237" y="195"/>
                  <a:pt x="235" y="195"/>
                </a:cubicBezTo>
                <a:cubicBezTo>
                  <a:pt x="235" y="195"/>
                  <a:pt x="235" y="195"/>
                  <a:pt x="235" y="195"/>
                </a:cubicBezTo>
                <a:cubicBezTo>
                  <a:pt x="232" y="195"/>
                  <a:pt x="230" y="195"/>
                  <a:pt x="227" y="194"/>
                </a:cubicBezTo>
                <a:cubicBezTo>
                  <a:pt x="227" y="194"/>
                  <a:pt x="227" y="194"/>
                  <a:pt x="227" y="194"/>
                </a:cubicBezTo>
                <a:cubicBezTo>
                  <a:pt x="225" y="194"/>
                  <a:pt x="222" y="194"/>
                  <a:pt x="220" y="194"/>
                </a:cubicBezTo>
                <a:cubicBezTo>
                  <a:pt x="220" y="194"/>
                  <a:pt x="220" y="194"/>
                  <a:pt x="220" y="194"/>
                </a:cubicBezTo>
                <a:cubicBezTo>
                  <a:pt x="217" y="193"/>
                  <a:pt x="215" y="193"/>
                  <a:pt x="213" y="193"/>
                </a:cubicBezTo>
                <a:cubicBezTo>
                  <a:pt x="213" y="193"/>
                  <a:pt x="213" y="193"/>
                  <a:pt x="213" y="193"/>
                </a:cubicBezTo>
                <a:cubicBezTo>
                  <a:pt x="210" y="193"/>
                  <a:pt x="208" y="192"/>
                  <a:pt x="206" y="192"/>
                </a:cubicBezTo>
                <a:cubicBezTo>
                  <a:pt x="206" y="192"/>
                  <a:pt x="206" y="192"/>
                  <a:pt x="206" y="192"/>
                </a:cubicBezTo>
                <a:cubicBezTo>
                  <a:pt x="204" y="192"/>
                  <a:pt x="202" y="191"/>
                  <a:pt x="200" y="191"/>
                </a:cubicBezTo>
                <a:cubicBezTo>
                  <a:pt x="199" y="191"/>
                  <a:pt x="198" y="190"/>
                  <a:pt x="197" y="190"/>
                </a:cubicBezTo>
                <a:cubicBezTo>
                  <a:pt x="197" y="190"/>
                  <a:pt x="197" y="190"/>
                  <a:pt x="197" y="190"/>
                </a:cubicBezTo>
                <a:cubicBezTo>
                  <a:pt x="196" y="190"/>
                  <a:pt x="196" y="190"/>
                  <a:pt x="195" y="190"/>
                </a:cubicBezTo>
                <a:cubicBezTo>
                  <a:pt x="194" y="189"/>
                  <a:pt x="192" y="189"/>
                  <a:pt x="191" y="188"/>
                </a:cubicBezTo>
                <a:cubicBezTo>
                  <a:pt x="190" y="188"/>
                  <a:pt x="190" y="188"/>
                  <a:pt x="190" y="188"/>
                </a:cubicBezTo>
                <a:cubicBezTo>
                  <a:pt x="190" y="188"/>
                  <a:pt x="190" y="188"/>
                  <a:pt x="190" y="188"/>
                </a:cubicBezTo>
                <a:cubicBezTo>
                  <a:pt x="190" y="177"/>
                  <a:pt x="190" y="167"/>
                  <a:pt x="190" y="157"/>
                </a:cubicBezTo>
                <a:cubicBezTo>
                  <a:pt x="190" y="156"/>
                  <a:pt x="190" y="156"/>
                  <a:pt x="190" y="155"/>
                </a:cubicBezTo>
                <a:cubicBezTo>
                  <a:pt x="190" y="154"/>
                  <a:pt x="189" y="154"/>
                  <a:pt x="189" y="153"/>
                </a:cubicBezTo>
                <a:cubicBezTo>
                  <a:pt x="189" y="153"/>
                  <a:pt x="188" y="152"/>
                  <a:pt x="188" y="152"/>
                </a:cubicBezTo>
                <a:cubicBezTo>
                  <a:pt x="187" y="151"/>
                  <a:pt x="187" y="151"/>
                  <a:pt x="186" y="150"/>
                </a:cubicBezTo>
                <a:cubicBezTo>
                  <a:pt x="185" y="150"/>
                  <a:pt x="185" y="150"/>
                  <a:pt x="185" y="150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4" y="149"/>
                  <a:pt x="184" y="149"/>
                  <a:pt x="184" y="149"/>
                </a:cubicBezTo>
                <a:cubicBezTo>
                  <a:pt x="183" y="149"/>
                  <a:pt x="183" y="149"/>
                  <a:pt x="183" y="149"/>
                </a:cubicBezTo>
                <a:cubicBezTo>
                  <a:pt x="183" y="149"/>
                  <a:pt x="183" y="149"/>
                  <a:pt x="183" y="149"/>
                </a:cubicBezTo>
                <a:cubicBezTo>
                  <a:pt x="183" y="149"/>
                  <a:pt x="183" y="149"/>
                  <a:pt x="183" y="149"/>
                </a:cubicBezTo>
                <a:cubicBezTo>
                  <a:pt x="183" y="149"/>
                  <a:pt x="183" y="149"/>
                  <a:pt x="183" y="149"/>
                </a:cubicBezTo>
                <a:cubicBezTo>
                  <a:pt x="182" y="148"/>
                  <a:pt x="182" y="148"/>
                  <a:pt x="182" y="148"/>
                </a:cubicBezTo>
                <a:cubicBezTo>
                  <a:pt x="182" y="148"/>
                  <a:pt x="182" y="148"/>
                  <a:pt x="182" y="148"/>
                </a:cubicBezTo>
                <a:cubicBezTo>
                  <a:pt x="181" y="148"/>
                  <a:pt x="181" y="148"/>
                  <a:pt x="181" y="148"/>
                </a:cubicBezTo>
                <a:cubicBezTo>
                  <a:pt x="181" y="148"/>
                  <a:pt x="181" y="148"/>
                  <a:pt x="181" y="148"/>
                </a:cubicBezTo>
                <a:cubicBezTo>
                  <a:pt x="181" y="148"/>
                  <a:pt x="181" y="148"/>
                  <a:pt x="181" y="148"/>
                </a:cubicBezTo>
                <a:cubicBezTo>
                  <a:pt x="181" y="148"/>
                  <a:pt x="181" y="148"/>
                  <a:pt x="181" y="148"/>
                </a:cubicBezTo>
                <a:cubicBezTo>
                  <a:pt x="181" y="148"/>
                  <a:pt x="181" y="148"/>
                  <a:pt x="181" y="148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179" y="148"/>
                  <a:pt x="179" y="148"/>
                  <a:pt x="179" y="148"/>
                </a:cubicBezTo>
                <a:cubicBezTo>
                  <a:pt x="178" y="148"/>
                  <a:pt x="178" y="148"/>
                  <a:pt x="178" y="148"/>
                </a:cubicBezTo>
                <a:cubicBezTo>
                  <a:pt x="178" y="148"/>
                  <a:pt x="178" y="148"/>
                  <a:pt x="178" y="148"/>
                </a:cubicBezTo>
                <a:cubicBezTo>
                  <a:pt x="177" y="148"/>
                  <a:pt x="177" y="148"/>
                  <a:pt x="177" y="148"/>
                </a:cubicBezTo>
                <a:cubicBezTo>
                  <a:pt x="177" y="148"/>
                  <a:pt x="177" y="148"/>
                  <a:pt x="177" y="148"/>
                </a:cubicBezTo>
                <a:cubicBezTo>
                  <a:pt x="177" y="148"/>
                  <a:pt x="177" y="148"/>
                  <a:pt x="177" y="14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75" y="147"/>
                  <a:pt x="175" y="147"/>
                  <a:pt x="175" y="147"/>
                </a:cubicBezTo>
                <a:cubicBezTo>
                  <a:pt x="175" y="147"/>
                  <a:pt x="175" y="147"/>
                  <a:pt x="175" y="147"/>
                </a:cubicBezTo>
                <a:cubicBezTo>
                  <a:pt x="174" y="147"/>
                  <a:pt x="174" y="147"/>
                  <a:pt x="174" y="147"/>
                </a:cubicBezTo>
                <a:cubicBezTo>
                  <a:pt x="173" y="147"/>
                  <a:pt x="173" y="147"/>
                  <a:pt x="173" y="147"/>
                </a:cubicBezTo>
                <a:cubicBezTo>
                  <a:pt x="173" y="147"/>
                  <a:pt x="173" y="147"/>
                  <a:pt x="173" y="147"/>
                </a:cubicBezTo>
                <a:cubicBezTo>
                  <a:pt x="172" y="147"/>
                  <a:pt x="172" y="147"/>
                  <a:pt x="172" y="147"/>
                </a:cubicBezTo>
                <a:cubicBezTo>
                  <a:pt x="171" y="147"/>
                  <a:pt x="171" y="147"/>
                  <a:pt x="171" y="147"/>
                </a:cubicBezTo>
                <a:cubicBezTo>
                  <a:pt x="171" y="147"/>
                  <a:pt x="171" y="147"/>
                  <a:pt x="171" y="147"/>
                </a:cubicBezTo>
                <a:cubicBezTo>
                  <a:pt x="170" y="147"/>
                  <a:pt x="170" y="147"/>
                  <a:pt x="170" y="147"/>
                </a:cubicBezTo>
                <a:cubicBezTo>
                  <a:pt x="169" y="147"/>
                  <a:pt x="169" y="147"/>
                  <a:pt x="169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67" y="147"/>
                  <a:pt x="166" y="147"/>
                  <a:pt x="166" y="147"/>
                </a:cubicBezTo>
                <a:cubicBezTo>
                  <a:pt x="165" y="147"/>
                  <a:pt x="165" y="147"/>
                  <a:pt x="164" y="147"/>
                </a:cubicBezTo>
                <a:cubicBezTo>
                  <a:pt x="164" y="147"/>
                  <a:pt x="163" y="147"/>
                  <a:pt x="163" y="147"/>
                </a:cubicBezTo>
                <a:cubicBezTo>
                  <a:pt x="162" y="147"/>
                  <a:pt x="162" y="147"/>
                  <a:pt x="161" y="146"/>
                </a:cubicBezTo>
                <a:cubicBezTo>
                  <a:pt x="161" y="146"/>
                  <a:pt x="161" y="146"/>
                  <a:pt x="161" y="146"/>
                </a:cubicBezTo>
                <a:cubicBezTo>
                  <a:pt x="161" y="146"/>
                  <a:pt x="161" y="146"/>
                  <a:pt x="161" y="146"/>
                </a:cubicBezTo>
                <a:cubicBezTo>
                  <a:pt x="160" y="146"/>
                  <a:pt x="160" y="146"/>
                  <a:pt x="159" y="146"/>
                </a:cubicBezTo>
                <a:cubicBezTo>
                  <a:pt x="159" y="146"/>
                  <a:pt x="158" y="146"/>
                  <a:pt x="157" y="146"/>
                </a:cubicBezTo>
                <a:cubicBezTo>
                  <a:pt x="157" y="146"/>
                  <a:pt x="157" y="146"/>
                  <a:pt x="157" y="146"/>
                </a:cubicBezTo>
                <a:cubicBezTo>
                  <a:pt x="156" y="146"/>
                  <a:pt x="156" y="146"/>
                  <a:pt x="156" y="146"/>
                </a:cubicBezTo>
                <a:cubicBezTo>
                  <a:pt x="155" y="146"/>
                  <a:pt x="155" y="146"/>
                  <a:pt x="155" y="146"/>
                </a:cubicBezTo>
                <a:cubicBezTo>
                  <a:pt x="154" y="146"/>
                  <a:pt x="154" y="146"/>
                  <a:pt x="153" y="146"/>
                </a:cubicBezTo>
                <a:cubicBezTo>
                  <a:pt x="152" y="146"/>
                  <a:pt x="152" y="146"/>
                  <a:pt x="152" y="146"/>
                </a:cubicBezTo>
                <a:cubicBezTo>
                  <a:pt x="152" y="146"/>
                  <a:pt x="151" y="146"/>
                  <a:pt x="151" y="146"/>
                </a:cubicBezTo>
                <a:cubicBezTo>
                  <a:pt x="150" y="146"/>
                  <a:pt x="150" y="146"/>
                  <a:pt x="150" y="146"/>
                </a:cubicBezTo>
                <a:cubicBezTo>
                  <a:pt x="149" y="146"/>
                  <a:pt x="148" y="146"/>
                  <a:pt x="148" y="146"/>
                </a:cubicBezTo>
                <a:cubicBezTo>
                  <a:pt x="148" y="146"/>
                  <a:pt x="147" y="146"/>
                  <a:pt x="147" y="146"/>
                </a:cubicBezTo>
                <a:cubicBezTo>
                  <a:pt x="146" y="146"/>
                  <a:pt x="146" y="146"/>
                  <a:pt x="146" y="146"/>
                </a:cubicBezTo>
                <a:cubicBezTo>
                  <a:pt x="146" y="146"/>
                  <a:pt x="146" y="146"/>
                  <a:pt x="146" y="146"/>
                </a:cubicBezTo>
                <a:cubicBezTo>
                  <a:pt x="145" y="146"/>
                  <a:pt x="144" y="146"/>
                  <a:pt x="143" y="146"/>
                </a:cubicBezTo>
                <a:cubicBezTo>
                  <a:pt x="141" y="146"/>
                  <a:pt x="140" y="146"/>
                  <a:pt x="139" y="146"/>
                </a:cubicBezTo>
                <a:cubicBezTo>
                  <a:pt x="138" y="146"/>
                  <a:pt x="137" y="146"/>
                  <a:pt x="137" y="146"/>
                </a:cubicBezTo>
                <a:cubicBezTo>
                  <a:pt x="136" y="146"/>
                  <a:pt x="136" y="146"/>
                  <a:pt x="136" y="146"/>
                </a:cubicBezTo>
                <a:cubicBezTo>
                  <a:pt x="136" y="146"/>
                  <a:pt x="136" y="146"/>
                  <a:pt x="136" y="146"/>
                </a:cubicBezTo>
                <a:cubicBezTo>
                  <a:pt x="135" y="146"/>
                  <a:pt x="133" y="146"/>
                  <a:pt x="132" y="146"/>
                </a:cubicBezTo>
                <a:cubicBezTo>
                  <a:pt x="131" y="146"/>
                  <a:pt x="130" y="146"/>
                  <a:pt x="129" y="146"/>
                </a:cubicBezTo>
                <a:cubicBezTo>
                  <a:pt x="129" y="146"/>
                  <a:pt x="128" y="146"/>
                  <a:pt x="128" y="146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0"/>
                  <a:pt x="126" y="78"/>
                </a:cubicBezTo>
                <a:cubicBezTo>
                  <a:pt x="125" y="77"/>
                  <a:pt x="124" y="75"/>
                  <a:pt x="123" y="74"/>
                </a:cubicBezTo>
                <a:cubicBezTo>
                  <a:pt x="122" y="73"/>
                  <a:pt x="121" y="71"/>
                  <a:pt x="119" y="70"/>
                </a:cubicBezTo>
                <a:cubicBezTo>
                  <a:pt x="118" y="69"/>
                  <a:pt x="116" y="68"/>
                  <a:pt x="114" y="67"/>
                </a:cubicBezTo>
                <a:cubicBezTo>
                  <a:pt x="114" y="67"/>
                  <a:pt x="114" y="66"/>
                  <a:pt x="113" y="66"/>
                </a:cubicBezTo>
                <a:cubicBezTo>
                  <a:pt x="113" y="66"/>
                  <a:pt x="112" y="66"/>
                  <a:pt x="112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1" y="65"/>
                  <a:pt x="111" y="65"/>
                  <a:pt x="110" y="65"/>
                </a:cubicBezTo>
                <a:cubicBezTo>
                  <a:pt x="110" y="65"/>
                  <a:pt x="109" y="65"/>
                  <a:pt x="108" y="65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3" y="64"/>
                  <a:pt x="103" y="64"/>
                  <a:pt x="103" y="64"/>
                </a:cubicBezTo>
                <a:cubicBezTo>
                  <a:pt x="103" y="64"/>
                  <a:pt x="103" y="64"/>
                  <a:pt x="103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1" y="63"/>
                  <a:pt x="101" y="63"/>
                  <a:pt x="101" y="63"/>
                </a:cubicBezTo>
                <a:cubicBezTo>
                  <a:pt x="101" y="63"/>
                  <a:pt x="101" y="63"/>
                  <a:pt x="101" y="63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3"/>
                  <a:pt x="98" y="63"/>
                  <a:pt x="98" y="63"/>
                </a:cubicBezTo>
                <a:cubicBezTo>
                  <a:pt x="97" y="63"/>
                  <a:pt x="97" y="63"/>
                  <a:pt x="97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3"/>
                  <a:pt x="95" y="63"/>
                  <a:pt x="95" y="63"/>
                </a:cubicBezTo>
                <a:cubicBezTo>
                  <a:pt x="95" y="63"/>
                  <a:pt x="95" y="63"/>
                  <a:pt x="95" y="63"/>
                </a:cubicBezTo>
                <a:cubicBezTo>
                  <a:pt x="95" y="63"/>
                  <a:pt x="95" y="63"/>
                  <a:pt x="95" y="63"/>
                </a:cubicBezTo>
                <a:cubicBezTo>
                  <a:pt x="94" y="63"/>
                  <a:pt x="94" y="63"/>
                  <a:pt x="94" y="63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3"/>
                  <a:pt x="93" y="63"/>
                  <a:pt x="93" y="63"/>
                </a:cubicBezTo>
                <a:cubicBezTo>
                  <a:pt x="92" y="63"/>
                  <a:pt x="92" y="63"/>
                  <a:pt x="92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90" y="63"/>
                  <a:pt x="90" y="63"/>
                  <a:pt x="90" y="63"/>
                </a:cubicBezTo>
                <a:cubicBezTo>
                  <a:pt x="89" y="63"/>
                  <a:pt x="89" y="63"/>
                  <a:pt x="89" y="63"/>
                </a:cubicBezTo>
                <a:cubicBezTo>
                  <a:pt x="88" y="63"/>
                  <a:pt x="88" y="63"/>
                  <a:pt x="88" y="63"/>
                </a:cubicBezTo>
                <a:cubicBezTo>
                  <a:pt x="87" y="63"/>
                  <a:pt x="87" y="63"/>
                  <a:pt x="87" y="63"/>
                </a:cubicBezTo>
                <a:cubicBezTo>
                  <a:pt x="86" y="63"/>
                  <a:pt x="86" y="63"/>
                  <a:pt x="86" y="63"/>
                </a:cubicBezTo>
                <a:cubicBezTo>
                  <a:pt x="86" y="63"/>
                  <a:pt x="85" y="62"/>
                  <a:pt x="85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2"/>
                  <a:pt x="83" y="62"/>
                  <a:pt x="83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1" y="62"/>
                  <a:pt x="81" y="62"/>
                  <a:pt x="81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79" y="63"/>
                  <a:pt x="79" y="63"/>
                  <a:pt x="79" y="63"/>
                </a:cubicBezTo>
                <a:cubicBezTo>
                  <a:pt x="78" y="63"/>
                  <a:pt x="78" y="63"/>
                  <a:pt x="78" y="63"/>
                </a:cubicBezTo>
                <a:cubicBezTo>
                  <a:pt x="78" y="63"/>
                  <a:pt x="78" y="63"/>
                  <a:pt x="78" y="63"/>
                </a:cubicBezTo>
                <a:cubicBezTo>
                  <a:pt x="77" y="63"/>
                  <a:pt x="77" y="63"/>
                  <a:pt x="77" y="63"/>
                </a:cubicBezTo>
                <a:cubicBezTo>
                  <a:pt x="76" y="63"/>
                  <a:pt x="76" y="63"/>
                  <a:pt x="76" y="63"/>
                </a:cubicBezTo>
                <a:cubicBezTo>
                  <a:pt x="76" y="63"/>
                  <a:pt x="76" y="63"/>
                  <a:pt x="76" y="63"/>
                </a:cubicBezTo>
                <a:cubicBezTo>
                  <a:pt x="75" y="63"/>
                  <a:pt x="74" y="63"/>
                  <a:pt x="74" y="63"/>
                </a:cubicBezTo>
                <a:cubicBezTo>
                  <a:pt x="73" y="63"/>
                  <a:pt x="72" y="63"/>
                  <a:pt x="72" y="63"/>
                </a:cubicBezTo>
                <a:cubicBezTo>
                  <a:pt x="71" y="63"/>
                  <a:pt x="70" y="63"/>
                  <a:pt x="70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6" y="63"/>
                  <a:pt x="65" y="63"/>
                  <a:pt x="64" y="63"/>
                </a:cubicBezTo>
                <a:cubicBezTo>
                  <a:pt x="62" y="63"/>
                  <a:pt x="61" y="63"/>
                  <a:pt x="60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59" y="63"/>
                  <a:pt x="59" y="63"/>
                  <a:pt x="59" y="63"/>
                </a:cubicBezTo>
                <a:cubicBezTo>
                  <a:pt x="59" y="63"/>
                  <a:pt x="58" y="63"/>
                  <a:pt x="58" y="63"/>
                </a:cubicBezTo>
                <a:cubicBezTo>
                  <a:pt x="57" y="63"/>
                  <a:pt x="57" y="63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4"/>
                  <a:pt x="54" y="64"/>
                </a:cubicBezTo>
                <a:cubicBezTo>
                  <a:pt x="54" y="64"/>
                  <a:pt x="53" y="64"/>
                  <a:pt x="52" y="64"/>
                </a:cubicBezTo>
                <a:cubicBezTo>
                  <a:pt x="52" y="64"/>
                  <a:pt x="51" y="64"/>
                  <a:pt x="50" y="64"/>
                </a:cubicBezTo>
                <a:cubicBezTo>
                  <a:pt x="49" y="64"/>
                  <a:pt x="49" y="64"/>
                  <a:pt x="48" y="64"/>
                </a:cubicBezTo>
                <a:cubicBezTo>
                  <a:pt x="46" y="64"/>
                  <a:pt x="45" y="64"/>
                  <a:pt x="43" y="6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4"/>
                  <a:pt x="43" y="64"/>
                  <a:pt x="43" y="64"/>
                </a:cubicBezTo>
                <a:cubicBezTo>
                  <a:pt x="42" y="64"/>
                  <a:pt x="41" y="64"/>
                  <a:pt x="40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39" y="64"/>
                  <a:pt x="38" y="65"/>
                  <a:pt x="37" y="65"/>
                </a:cubicBezTo>
                <a:cubicBezTo>
                  <a:pt x="37" y="65"/>
                  <a:pt x="37" y="65"/>
                  <a:pt x="37" y="65"/>
                </a:cubicBezTo>
                <a:cubicBezTo>
                  <a:pt x="36" y="65"/>
                  <a:pt x="34" y="65"/>
                  <a:pt x="33" y="65"/>
                </a:cubicBezTo>
                <a:cubicBezTo>
                  <a:pt x="32" y="65"/>
                  <a:pt x="31" y="65"/>
                  <a:pt x="30" y="65"/>
                </a:cubicBezTo>
                <a:cubicBezTo>
                  <a:pt x="27" y="65"/>
                  <a:pt x="24" y="65"/>
                  <a:pt x="21" y="65"/>
                </a:cubicBezTo>
                <a:cubicBezTo>
                  <a:pt x="21" y="65"/>
                  <a:pt x="21" y="65"/>
                  <a:pt x="21" y="65"/>
                </a:cubicBezTo>
                <a:cubicBezTo>
                  <a:pt x="20" y="65"/>
                  <a:pt x="18" y="64"/>
                  <a:pt x="17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6" y="64"/>
                  <a:pt x="14" y="64"/>
                  <a:pt x="13" y="64"/>
                </a:cubicBezTo>
                <a:cubicBezTo>
                  <a:pt x="12" y="64"/>
                  <a:pt x="11" y="64"/>
                  <a:pt x="10" y="63"/>
                </a:cubicBezTo>
                <a:cubicBezTo>
                  <a:pt x="10" y="63"/>
                  <a:pt x="10" y="63"/>
                  <a:pt x="10" y="63"/>
                </a:cubicBezTo>
                <a:cubicBezTo>
                  <a:pt x="9" y="63"/>
                  <a:pt x="8" y="63"/>
                  <a:pt x="7" y="62"/>
                </a:cubicBezTo>
                <a:cubicBezTo>
                  <a:pt x="6" y="62"/>
                  <a:pt x="6" y="62"/>
                  <a:pt x="6" y="62"/>
                </a:cubicBezTo>
                <a:cubicBezTo>
                  <a:pt x="5" y="62"/>
                  <a:pt x="5" y="62"/>
                  <a:pt x="4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3" y="61"/>
                  <a:pt x="2" y="61"/>
                  <a:pt x="1" y="60"/>
                </a:cubicBezTo>
                <a:cubicBezTo>
                  <a:pt x="1" y="59"/>
                  <a:pt x="1" y="59"/>
                  <a:pt x="1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7"/>
                  <a:pt x="0" y="57"/>
                  <a:pt x="0" y="56"/>
                </a:cubicBezTo>
                <a:cubicBezTo>
                  <a:pt x="1" y="97"/>
                  <a:pt x="1" y="138"/>
                  <a:pt x="2" y="178"/>
                </a:cubicBezTo>
                <a:cubicBezTo>
                  <a:pt x="2" y="179"/>
                  <a:pt x="2" y="179"/>
                  <a:pt x="2" y="180"/>
                </a:cubicBezTo>
                <a:cubicBezTo>
                  <a:pt x="2" y="180"/>
                  <a:pt x="2" y="180"/>
                  <a:pt x="2" y="181"/>
                </a:cubicBezTo>
                <a:cubicBezTo>
                  <a:pt x="3" y="182"/>
                  <a:pt x="3" y="182"/>
                  <a:pt x="3" y="182"/>
                </a:cubicBezTo>
                <a:cubicBezTo>
                  <a:pt x="3" y="182"/>
                  <a:pt x="3" y="182"/>
                  <a:pt x="3" y="182"/>
                </a:cubicBezTo>
                <a:cubicBezTo>
                  <a:pt x="4" y="183"/>
                  <a:pt x="4" y="183"/>
                  <a:pt x="4" y="183"/>
                </a:cubicBezTo>
                <a:cubicBezTo>
                  <a:pt x="4" y="200"/>
                  <a:pt x="5" y="217"/>
                  <a:pt x="5" y="235"/>
                </a:cubicBezTo>
                <a:cubicBezTo>
                  <a:pt x="5" y="236"/>
                  <a:pt x="5" y="237"/>
                  <a:pt x="6" y="238"/>
                </a:cubicBezTo>
                <a:cubicBezTo>
                  <a:pt x="6" y="239"/>
                  <a:pt x="6" y="240"/>
                  <a:pt x="7" y="242"/>
                </a:cubicBezTo>
                <a:cubicBezTo>
                  <a:pt x="7" y="243"/>
                  <a:pt x="8" y="245"/>
                  <a:pt x="8" y="246"/>
                </a:cubicBezTo>
                <a:cubicBezTo>
                  <a:pt x="9" y="248"/>
                  <a:pt x="10" y="249"/>
                  <a:pt x="10" y="251"/>
                </a:cubicBezTo>
                <a:cubicBezTo>
                  <a:pt x="12" y="254"/>
                  <a:pt x="14" y="257"/>
                  <a:pt x="15" y="260"/>
                </a:cubicBezTo>
                <a:cubicBezTo>
                  <a:pt x="17" y="263"/>
                  <a:pt x="19" y="265"/>
                  <a:pt x="20" y="267"/>
                </a:cubicBezTo>
                <a:cubicBezTo>
                  <a:pt x="22" y="269"/>
                  <a:pt x="23" y="271"/>
                  <a:pt x="24" y="272"/>
                </a:cubicBezTo>
                <a:cubicBezTo>
                  <a:pt x="25" y="273"/>
                  <a:pt x="26" y="274"/>
                  <a:pt x="26" y="274"/>
                </a:cubicBezTo>
                <a:cubicBezTo>
                  <a:pt x="26" y="274"/>
                  <a:pt x="26" y="274"/>
                  <a:pt x="26" y="274"/>
                </a:cubicBezTo>
                <a:cubicBezTo>
                  <a:pt x="26" y="274"/>
                  <a:pt x="26" y="274"/>
                  <a:pt x="26" y="274"/>
                </a:cubicBezTo>
                <a:cubicBezTo>
                  <a:pt x="26" y="274"/>
                  <a:pt x="26" y="274"/>
                  <a:pt x="26" y="274"/>
                </a:cubicBezTo>
                <a:cubicBezTo>
                  <a:pt x="26" y="274"/>
                  <a:pt x="26" y="274"/>
                  <a:pt x="26" y="274"/>
                </a:cubicBezTo>
                <a:cubicBezTo>
                  <a:pt x="27" y="275"/>
                  <a:pt x="27" y="275"/>
                  <a:pt x="27" y="275"/>
                </a:cubicBezTo>
                <a:cubicBezTo>
                  <a:pt x="27" y="275"/>
                  <a:pt x="27" y="275"/>
                  <a:pt x="27" y="275"/>
                </a:cubicBezTo>
                <a:cubicBezTo>
                  <a:pt x="27" y="275"/>
                  <a:pt x="27" y="275"/>
                  <a:pt x="27" y="275"/>
                </a:cubicBezTo>
                <a:cubicBezTo>
                  <a:pt x="27" y="275"/>
                  <a:pt x="27" y="275"/>
                  <a:pt x="27" y="275"/>
                </a:cubicBezTo>
                <a:cubicBezTo>
                  <a:pt x="27" y="275"/>
                  <a:pt x="27" y="275"/>
                  <a:pt x="27" y="275"/>
                </a:cubicBezTo>
                <a:cubicBezTo>
                  <a:pt x="28" y="275"/>
                  <a:pt x="28" y="275"/>
                  <a:pt x="28" y="275"/>
                </a:cubicBezTo>
                <a:cubicBezTo>
                  <a:pt x="28" y="275"/>
                  <a:pt x="28" y="275"/>
                  <a:pt x="28" y="275"/>
                </a:cubicBezTo>
                <a:cubicBezTo>
                  <a:pt x="28" y="275"/>
                  <a:pt x="28" y="275"/>
                  <a:pt x="28" y="275"/>
                </a:cubicBezTo>
                <a:cubicBezTo>
                  <a:pt x="29" y="276"/>
                  <a:pt x="29" y="276"/>
                  <a:pt x="29" y="276"/>
                </a:cubicBezTo>
                <a:cubicBezTo>
                  <a:pt x="29" y="276"/>
                  <a:pt x="29" y="276"/>
                  <a:pt x="29" y="276"/>
                </a:cubicBezTo>
                <a:cubicBezTo>
                  <a:pt x="30" y="276"/>
                  <a:pt x="30" y="276"/>
                  <a:pt x="30" y="276"/>
                </a:cubicBezTo>
                <a:cubicBezTo>
                  <a:pt x="30" y="276"/>
                  <a:pt x="30" y="276"/>
                  <a:pt x="30" y="276"/>
                </a:cubicBezTo>
                <a:cubicBezTo>
                  <a:pt x="30" y="276"/>
                  <a:pt x="30" y="276"/>
                  <a:pt x="30" y="276"/>
                </a:cubicBezTo>
                <a:cubicBezTo>
                  <a:pt x="31" y="276"/>
                  <a:pt x="31" y="276"/>
                  <a:pt x="31" y="276"/>
                </a:cubicBezTo>
                <a:cubicBezTo>
                  <a:pt x="31" y="276"/>
                  <a:pt x="31" y="276"/>
                  <a:pt x="31" y="276"/>
                </a:cubicBezTo>
                <a:cubicBezTo>
                  <a:pt x="32" y="276"/>
                  <a:pt x="32" y="276"/>
                  <a:pt x="32" y="276"/>
                </a:cubicBezTo>
                <a:cubicBezTo>
                  <a:pt x="32" y="277"/>
                  <a:pt x="32" y="277"/>
                  <a:pt x="32" y="277"/>
                </a:cubicBezTo>
                <a:cubicBezTo>
                  <a:pt x="32" y="277"/>
                  <a:pt x="32" y="277"/>
                  <a:pt x="32" y="277"/>
                </a:cubicBezTo>
                <a:cubicBezTo>
                  <a:pt x="32" y="277"/>
                  <a:pt x="32" y="277"/>
                  <a:pt x="32" y="277"/>
                </a:cubicBezTo>
                <a:cubicBezTo>
                  <a:pt x="32" y="277"/>
                  <a:pt x="32" y="277"/>
                  <a:pt x="32" y="277"/>
                </a:cubicBezTo>
                <a:cubicBezTo>
                  <a:pt x="33" y="277"/>
                  <a:pt x="33" y="277"/>
                  <a:pt x="33" y="277"/>
                </a:cubicBezTo>
                <a:cubicBezTo>
                  <a:pt x="33" y="277"/>
                  <a:pt x="33" y="277"/>
                  <a:pt x="33" y="277"/>
                </a:cubicBezTo>
                <a:cubicBezTo>
                  <a:pt x="33" y="277"/>
                  <a:pt x="33" y="277"/>
                  <a:pt x="33" y="277"/>
                </a:cubicBezTo>
                <a:cubicBezTo>
                  <a:pt x="34" y="277"/>
                  <a:pt x="34" y="277"/>
                  <a:pt x="34" y="277"/>
                </a:cubicBezTo>
                <a:cubicBezTo>
                  <a:pt x="34" y="277"/>
                  <a:pt x="34" y="277"/>
                  <a:pt x="34" y="277"/>
                </a:cubicBezTo>
                <a:cubicBezTo>
                  <a:pt x="34" y="277"/>
                  <a:pt x="34" y="277"/>
                  <a:pt x="34" y="277"/>
                </a:cubicBezTo>
                <a:cubicBezTo>
                  <a:pt x="34" y="277"/>
                  <a:pt x="34" y="277"/>
                  <a:pt x="34" y="277"/>
                </a:cubicBezTo>
                <a:cubicBezTo>
                  <a:pt x="34" y="277"/>
                  <a:pt x="34" y="277"/>
                  <a:pt x="34" y="277"/>
                </a:cubicBezTo>
                <a:cubicBezTo>
                  <a:pt x="35" y="277"/>
                  <a:pt x="35" y="277"/>
                  <a:pt x="35" y="277"/>
                </a:cubicBezTo>
                <a:cubicBezTo>
                  <a:pt x="35" y="277"/>
                  <a:pt x="35" y="277"/>
                  <a:pt x="35" y="277"/>
                </a:cubicBezTo>
                <a:cubicBezTo>
                  <a:pt x="36" y="277"/>
                  <a:pt x="36" y="277"/>
                  <a:pt x="36" y="277"/>
                </a:cubicBezTo>
                <a:cubicBezTo>
                  <a:pt x="36" y="277"/>
                  <a:pt x="36" y="277"/>
                  <a:pt x="36" y="277"/>
                </a:cubicBezTo>
                <a:cubicBezTo>
                  <a:pt x="36" y="277"/>
                  <a:pt x="36" y="277"/>
                  <a:pt x="36" y="277"/>
                </a:cubicBezTo>
                <a:cubicBezTo>
                  <a:pt x="37" y="277"/>
                  <a:pt x="37" y="277"/>
                  <a:pt x="37" y="277"/>
                </a:cubicBezTo>
                <a:cubicBezTo>
                  <a:pt x="37" y="277"/>
                  <a:pt x="37" y="277"/>
                  <a:pt x="37" y="277"/>
                </a:cubicBezTo>
                <a:cubicBezTo>
                  <a:pt x="37" y="277"/>
                  <a:pt x="37" y="277"/>
                  <a:pt x="37" y="277"/>
                </a:cubicBezTo>
                <a:cubicBezTo>
                  <a:pt x="38" y="277"/>
                  <a:pt x="38" y="277"/>
                  <a:pt x="38" y="277"/>
                </a:cubicBezTo>
                <a:cubicBezTo>
                  <a:pt x="38" y="277"/>
                  <a:pt x="38" y="277"/>
                  <a:pt x="38" y="277"/>
                </a:cubicBezTo>
                <a:cubicBezTo>
                  <a:pt x="39" y="278"/>
                  <a:pt x="39" y="278"/>
                  <a:pt x="39" y="278"/>
                </a:cubicBezTo>
                <a:cubicBezTo>
                  <a:pt x="39" y="278"/>
                  <a:pt x="39" y="278"/>
                  <a:pt x="39" y="278"/>
                </a:cubicBezTo>
                <a:cubicBezTo>
                  <a:pt x="39" y="278"/>
                  <a:pt x="39" y="278"/>
                  <a:pt x="39" y="278"/>
                </a:cubicBezTo>
                <a:cubicBezTo>
                  <a:pt x="39" y="278"/>
                  <a:pt x="39" y="278"/>
                  <a:pt x="39" y="278"/>
                </a:cubicBezTo>
                <a:cubicBezTo>
                  <a:pt x="39" y="278"/>
                  <a:pt x="39" y="278"/>
                  <a:pt x="39" y="278"/>
                </a:cubicBezTo>
                <a:cubicBezTo>
                  <a:pt x="40" y="278"/>
                  <a:pt x="40" y="278"/>
                  <a:pt x="40" y="278"/>
                </a:cubicBezTo>
                <a:cubicBezTo>
                  <a:pt x="40" y="278"/>
                  <a:pt x="40" y="278"/>
                  <a:pt x="40" y="278"/>
                </a:cubicBezTo>
                <a:cubicBezTo>
                  <a:pt x="41" y="278"/>
                  <a:pt x="41" y="278"/>
                  <a:pt x="41" y="278"/>
                </a:cubicBezTo>
                <a:cubicBezTo>
                  <a:pt x="42" y="278"/>
                  <a:pt x="42" y="278"/>
                  <a:pt x="42" y="278"/>
                </a:cubicBezTo>
                <a:cubicBezTo>
                  <a:pt x="42" y="278"/>
                  <a:pt x="42" y="278"/>
                  <a:pt x="42" y="278"/>
                </a:cubicBezTo>
                <a:cubicBezTo>
                  <a:pt x="43" y="278"/>
                  <a:pt x="43" y="278"/>
                  <a:pt x="43" y="278"/>
                </a:cubicBezTo>
                <a:cubicBezTo>
                  <a:pt x="43" y="278"/>
                  <a:pt x="43" y="278"/>
                  <a:pt x="43" y="278"/>
                </a:cubicBezTo>
                <a:cubicBezTo>
                  <a:pt x="43" y="278"/>
                  <a:pt x="43" y="278"/>
                  <a:pt x="43" y="278"/>
                </a:cubicBezTo>
                <a:cubicBezTo>
                  <a:pt x="44" y="278"/>
                  <a:pt x="44" y="278"/>
                  <a:pt x="44" y="278"/>
                </a:cubicBezTo>
                <a:cubicBezTo>
                  <a:pt x="44" y="278"/>
                  <a:pt x="44" y="278"/>
                  <a:pt x="44" y="278"/>
                </a:cubicBezTo>
                <a:cubicBezTo>
                  <a:pt x="45" y="278"/>
                  <a:pt x="45" y="278"/>
                  <a:pt x="45" y="278"/>
                </a:cubicBezTo>
                <a:cubicBezTo>
                  <a:pt x="46" y="278"/>
                  <a:pt x="46" y="278"/>
                  <a:pt x="46" y="278"/>
                </a:cubicBezTo>
                <a:cubicBezTo>
                  <a:pt x="47" y="278"/>
                  <a:pt x="47" y="278"/>
                  <a:pt x="47" y="278"/>
                </a:cubicBezTo>
                <a:cubicBezTo>
                  <a:pt x="48" y="278"/>
                  <a:pt x="48" y="278"/>
                  <a:pt x="48" y="278"/>
                </a:cubicBezTo>
                <a:cubicBezTo>
                  <a:pt x="49" y="278"/>
                  <a:pt x="49" y="278"/>
                  <a:pt x="49" y="278"/>
                </a:cubicBezTo>
                <a:cubicBezTo>
                  <a:pt x="49" y="278"/>
                  <a:pt x="50" y="278"/>
                  <a:pt x="50" y="278"/>
                </a:cubicBezTo>
                <a:cubicBezTo>
                  <a:pt x="50" y="278"/>
                  <a:pt x="51" y="278"/>
                  <a:pt x="51" y="278"/>
                </a:cubicBezTo>
                <a:cubicBezTo>
                  <a:pt x="51" y="278"/>
                  <a:pt x="51" y="278"/>
                  <a:pt x="51" y="278"/>
                </a:cubicBezTo>
                <a:cubicBezTo>
                  <a:pt x="52" y="278"/>
                  <a:pt x="52" y="278"/>
                  <a:pt x="52" y="278"/>
                </a:cubicBezTo>
                <a:cubicBezTo>
                  <a:pt x="52" y="278"/>
                  <a:pt x="52" y="278"/>
                  <a:pt x="52" y="278"/>
                </a:cubicBezTo>
                <a:cubicBezTo>
                  <a:pt x="53" y="278"/>
                  <a:pt x="53" y="278"/>
                  <a:pt x="53" y="278"/>
                </a:cubicBezTo>
                <a:cubicBezTo>
                  <a:pt x="54" y="278"/>
                  <a:pt x="54" y="278"/>
                  <a:pt x="54" y="278"/>
                </a:cubicBezTo>
                <a:cubicBezTo>
                  <a:pt x="55" y="278"/>
                  <a:pt x="55" y="278"/>
                  <a:pt x="55" y="278"/>
                </a:cubicBezTo>
                <a:cubicBezTo>
                  <a:pt x="56" y="278"/>
                  <a:pt x="56" y="278"/>
                  <a:pt x="56" y="278"/>
                </a:cubicBezTo>
                <a:cubicBezTo>
                  <a:pt x="57" y="278"/>
                  <a:pt x="57" y="278"/>
                  <a:pt x="57" y="278"/>
                </a:cubicBezTo>
                <a:cubicBezTo>
                  <a:pt x="57" y="278"/>
                  <a:pt x="57" y="278"/>
                  <a:pt x="57" y="278"/>
                </a:cubicBezTo>
                <a:cubicBezTo>
                  <a:pt x="58" y="278"/>
                  <a:pt x="58" y="278"/>
                  <a:pt x="58" y="278"/>
                </a:cubicBezTo>
                <a:cubicBezTo>
                  <a:pt x="58" y="278"/>
                  <a:pt x="58" y="278"/>
                  <a:pt x="58" y="278"/>
                </a:cubicBezTo>
                <a:cubicBezTo>
                  <a:pt x="58" y="278"/>
                  <a:pt x="58" y="278"/>
                  <a:pt x="58" y="278"/>
                </a:cubicBezTo>
                <a:cubicBezTo>
                  <a:pt x="59" y="278"/>
                  <a:pt x="59" y="278"/>
                  <a:pt x="59" y="278"/>
                </a:cubicBezTo>
                <a:cubicBezTo>
                  <a:pt x="60" y="278"/>
                  <a:pt x="62" y="278"/>
                  <a:pt x="63" y="278"/>
                </a:cubicBezTo>
                <a:cubicBezTo>
                  <a:pt x="64" y="278"/>
                  <a:pt x="64" y="278"/>
                  <a:pt x="64" y="278"/>
                </a:cubicBezTo>
                <a:cubicBezTo>
                  <a:pt x="65" y="278"/>
                  <a:pt x="66" y="278"/>
                  <a:pt x="67" y="278"/>
                </a:cubicBezTo>
                <a:cubicBezTo>
                  <a:pt x="68" y="278"/>
                  <a:pt x="68" y="278"/>
                  <a:pt x="69" y="278"/>
                </a:cubicBezTo>
                <a:cubicBezTo>
                  <a:pt x="72" y="278"/>
                  <a:pt x="75" y="278"/>
                  <a:pt x="78" y="277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 flipH="1">
            <a:off x="5811838" y="2595563"/>
            <a:ext cx="15875" cy="223837"/>
          </a:xfrm>
          <a:custGeom>
            <a:avLst/>
            <a:gdLst>
              <a:gd name="T0" fmla="*/ 3175 w 10"/>
              <a:gd name="T1" fmla="*/ 20617 h 152"/>
              <a:gd name="T2" fmla="*/ 1588 w 10"/>
              <a:gd name="T3" fmla="*/ 14726 h 152"/>
              <a:gd name="T4" fmla="*/ 0 w 10"/>
              <a:gd name="T5" fmla="*/ 7363 h 152"/>
              <a:gd name="T6" fmla="*/ 0 w 10"/>
              <a:gd name="T7" fmla="*/ 0 h 152"/>
              <a:gd name="T8" fmla="*/ 9525 w 10"/>
              <a:gd name="T9" fmla="*/ 194385 h 152"/>
              <a:gd name="T10" fmla="*/ 11113 w 10"/>
              <a:gd name="T11" fmla="*/ 201748 h 152"/>
              <a:gd name="T12" fmla="*/ 12700 w 10"/>
              <a:gd name="T13" fmla="*/ 209111 h 152"/>
              <a:gd name="T14" fmla="*/ 14288 w 10"/>
              <a:gd name="T15" fmla="*/ 216474 h 152"/>
              <a:gd name="T16" fmla="*/ 15875 w 10"/>
              <a:gd name="T17" fmla="*/ 223837 h 152"/>
              <a:gd name="T18" fmla="*/ 4763 w 10"/>
              <a:gd name="T19" fmla="*/ 26507 h 152"/>
              <a:gd name="T20" fmla="*/ 3175 w 10"/>
              <a:gd name="T21" fmla="*/ 20617 h 15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" h="152">
                <a:moveTo>
                  <a:pt x="2" y="14"/>
                </a:moveTo>
                <a:cubicBezTo>
                  <a:pt x="2" y="13"/>
                  <a:pt x="2" y="11"/>
                  <a:pt x="1" y="10"/>
                </a:cubicBezTo>
                <a:cubicBezTo>
                  <a:pt x="1" y="8"/>
                  <a:pt x="1" y="6"/>
                  <a:pt x="0" y="5"/>
                </a:cubicBezTo>
                <a:cubicBezTo>
                  <a:pt x="0" y="3"/>
                  <a:pt x="0" y="2"/>
                  <a:pt x="0" y="0"/>
                </a:cubicBezTo>
                <a:cubicBezTo>
                  <a:pt x="6" y="132"/>
                  <a:pt x="6" y="132"/>
                  <a:pt x="6" y="132"/>
                </a:cubicBezTo>
                <a:cubicBezTo>
                  <a:pt x="6" y="133"/>
                  <a:pt x="7" y="135"/>
                  <a:pt x="7" y="137"/>
                </a:cubicBezTo>
                <a:cubicBezTo>
                  <a:pt x="7" y="139"/>
                  <a:pt x="8" y="140"/>
                  <a:pt x="8" y="142"/>
                </a:cubicBezTo>
                <a:cubicBezTo>
                  <a:pt x="9" y="144"/>
                  <a:pt x="9" y="146"/>
                  <a:pt x="9" y="147"/>
                </a:cubicBezTo>
                <a:cubicBezTo>
                  <a:pt x="10" y="149"/>
                  <a:pt x="10" y="150"/>
                  <a:pt x="10" y="152"/>
                </a:cubicBezTo>
                <a:cubicBezTo>
                  <a:pt x="8" y="107"/>
                  <a:pt x="5" y="63"/>
                  <a:pt x="3" y="18"/>
                </a:cubicBezTo>
                <a:cubicBezTo>
                  <a:pt x="3" y="17"/>
                  <a:pt x="3" y="16"/>
                  <a:pt x="2" y="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 flipH="1">
            <a:off x="5330825" y="2570163"/>
            <a:ext cx="1154113" cy="500062"/>
          </a:xfrm>
          <a:custGeom>
            <a:avLst/>
            <a:gdLst>
              <a:gd name="T0" fmla="*/ 1137858 w 781"/>
              <a:gd name="T1" fmla="*/ 133548 h 337"/>
              <a:gd name="T2" fmla="*/ 1100914 w 781"/>
              <a:gd name="T3" fmla="*/ 146902 h 337"/>
              <a:gd name="T4" fmla="*/ 1041805 w 781"/>
              <a:gd name="T5" fmla="*/ 155806 h 337"/>
              <a:gd name="T6" fmla="*/ 993040 w 781"/>
              <a:gd name="T7" fmla="*/ 154322 h 337"/>
              <a:gd name="T8" fmla="*/ 985651 w 781"/>
              <a:gd name="T9" fmla="*/ 154322 h 337"/>
              <a:gd name="T10" fmla="*/ 975307 w 781"/>
              <a:gd name="T11" fmla="*/ 154322 h 337"/>
              <a:gd name="T12" fmla="*/ 966440 w 781"/>
              <a:gd name="T13" fmla="*/ 154322 h 337"/>
              <a:gd name="T14" fmla="*/ 932452 w 781"/>
              <a:gd name="T15" fmla="*/ 164709 h 337"/>
              <a:gd name="T16" fmla="*/ 929497 w 781"/>
              <a:gd name="T17" fmla="*/ 167677 h 337"/>
              <a:gd name="T18" fmla="*/ 929497 w 781"/>
              <a:gd name="T19" fmla="*/ 172128 h 337"/>
              <a:gd name="T20" fmla="*/ 928019 w 781"/>
              <a:gd name="T21" fmla="*/ 275999 h 337"/>
              <a:gd name="T22" fmla="*/ 886643 w 781"/>
              <a:gd name="T23" fmla="*/ 278966 h 337"/>
              <a:gd name="T24" fmla="*/ 623605 w 781"/>
              <a:gd name="T25" fmla="*/ 281934 h 337"/>
              <a:gd name="T26" fmla="*/ 242349 w 781"/>
              <a:gd name="T27" fmla="*/ 23742 h 337"/>
              <a:gd name="T28" fmla="*/ 257126 w 781"/>
              <a:gd name="T29" fmla="*/ 218128 h 337"/>
              <a:gd name="T30" fmla="*/ 236438 w 781"/>
              <a:gd name="T31" fmla="*/ 173612 h 337"/>
              <a:gd name="T32" fmla="*/ 223138 w 781"/>
              <a:gd name="T33" fmla="*/ 166193 h 337"/>
              <a:gd name="T34" fmla="*/ 217227 w 781"/>
              <a:gd name="T35" fmla="*/ 164709 h 337"/>
              <a:gd name="T36" fmla="*/ 212794 w 781"/>
              <a:gd name="T37" fmla="*/ 164709 h 337"/>
              <a:gd name="T38" fmla="*/ 208361 w 781"/>
              <a:gd name="T39" fmla="*/ 163225 h 337"/>
              <a:gd name="T40" fmla="*/ 200972 w 781"/>
              <a:gd name="T41" fmla="*/ 163225 h 337"/>
              <a:gd name="T42" fmla="*/ 195061 w 781"/>
              <a:gd name="T43" fmla="*/ 163225 h 337"/>
              <a:gd name="T44" fmla="*/ 187673 w 781"/>
              <a:gd name="T45" fmla="*/ 163225 h 337"/>
              <a:gd name="T46" fmla="*/ 175851 w 781"/>
              <a:gd name="T47" fmla="*/ 164709 h 337"/>
              <a:gd name="T48" fmla="*/ 159596 w 781"/>
              <a:gd name="T49" fmla="*/ 166193 h 337"/>
              <a:gd name="T50" fmla="*/ 106397 w 781"/>
              <a:gd name="T51" fmla="*/ 172128 h 337"/>
              <a:gd name="T52" fmla="*/ 35466 w 781"/>
              <a:gd name="T53" fmla="*/ 167677 h 337"/>
              <a:gd name="T54" fmla="*/ 10344 w 781"/>
              <a:gd name="T55" fmla="*/ 158773 h 337"/>
              <a:gd name="T56" fmla="*/ 22166 w 781"/>
              <a:gd name="T57" fmla="*/ 356127 h 337"/>
              <a:gd name="T58" fmla="*/ 35466 w 781"/>
              <a:gd name="T59" fmla="*/ 367998 h 337"/>
              <a:gd name="T60" fmla="*/ 47288 w 781"/>
              <a:gd name="T61" fmla="*/ 372450 h 337"/>
              <a:gd name="T62" fmla="*/ 62065 w 781"/>
              <a:gd name="T63" fmla="*/ 375417 h 337"/>
              <a:gd name="T64" fmla="*/ 76842 w 781"/>
              <a:gd name="T65" fmla="*/ 378385 h 337"/>
              <a:gd name="T66" fmla="*/ 87187 w 781"/>
              <a:gd name="T67" fmla="*/ 378385 h 337"/>
              <a:gd name="T68" fmla="*/ 103442 w 781"/>
              <a:gd name="T69" fmla="*/ 379869 h 337"/>
              <a:gd name="T70" fmla="*/ 116741 w 781"/>
              <a:gd name="T71" fmla="*/ 379869 h 337"/>
              <a:gd name="T72" fmla="*/ 132996 w 781"/>
              <a:gd name="T73" fmla="*/ 378385 h 337"/>
              <a:gd name="T74" fmla="*/ 159596 w 781"/>
              <a:gd name="T75" fmla="*/ 375417 h 337"/>
              <a:gd name="T76" fmla="*/ 526075 w 781"/>
              <a:gd name="T77" fmla="*/ 498578 h 337"/>
              <a:gd name="T78" fmla="*/ 885165 w 781"/>
              <a:gd name="T79" fmla="*/ 495610 h 337"/>
              <a:gd name="T80" fmla="*/ 910286 w 781"/>
              <a:gd name="T81" fmla="*/ 494127 h 337"/>
              <a:gd name="T82" fmla="*/ 928019 w 781"/>
              <a:gd name="T83" fmla="*/ 494127 h 337"/>
              <a:gd name="T84" fmla="*/ 941319 w 781"/>
              <a:gd name="T85" fmla="*/ 492643 h 337"/>
              <a:gd name="T86" fmla="*/ 956096 w 781"/>
              <a:gd name="T87" fmla="*/ 489675 h 337"/>
              <a:gd name="T88" fmla="*/ 963485 w 781"/>
              <a:gd name="T89" fmla="*/ 485223 h 337"/>
              <a:gd name="T90" fmla="*/ 970874 w 781"/>
              <a:gd name="T91" fmla="*/ 482256 h 337"/>
              <a:gd name="T92" fmla="*/ 970874 w 781"/>
              <a:gd name="T93" fmla="*/ 482256 h 337"/>
              <a:gd name="T94" fmla="*/ 972351 w 781"/>
              <a:gd name="T95" fmla="*/ 480772 h 337"/>
              <a:gd name="T96" fmla="*/ 972351 w 781"/>
              <a:gd name="T97" fmla="*/ 479288 h 337"/>
              <a:gd name="T98" fmla="*/ 972351 w 781"/>
              <a:gd name="T99" fmla="*/ 477804 h 337"/>
              <a:gd name="T100" fmla="*/ 982695 w 781"/>
              <a:gd name="T101" fmla="*/ 360579 h 337"/>
              <a:gd name="T102" fmla="*/ 1010772 w 781"/>
              <a:gd name="T103" fmla="*/ 362063 h 337"/>
              <a:gd name="T104" fmla="*/ 1027028 w 781"/>
              <a:gd name="T105" fmla="*/ 363547 h 337"/>
              <a:gd name="T106" fmla="*/ 1038849 w 781"/>
              <a:gd name="T107" fmla="*/ 363547 h 337"/>
              <a:gd name="T108" fmla="*/ 1047716 w 781"/>
              <a:gd name="T109" fmla="*/ 363547 h 337"/>
              <a:gd name="T110" fmla="*/ 1061016 w 781"/>
              <a:gd name="T111" fmla="*/ 362063 h 337"/>
              <a:gd name="T112" fmla="*/ 1089093 w 781"/>
              <a:gd name="T113" fmla="*/ 357611 h 337"/>
              <a:gd name="T114" fmla="*/ 1120125 w 781"/>
              <a:gd name="T115" fmla="*/ 348708 h 337"/>
              <a:gd name="T116" fmla="*/ 1133425 w 781"/>
              <a:gd name="T117" fmla="*/ 344256 h 337"/>
              <a:gd name="T118" fmla="*/ 1142291 w 781"/>
              <a:gd name="T119" fmla="*/ 339805 h 337"/>
              <a:gd name="T120" fmla="*/ 1148202 w 781"/>
              <a:gd name="T121" fmla="*/ 335353 h 337"/>
              <a:gd name="T122" fmla="*/ 1151158 w 781"/>
              <a:gd name="T123" fmla="*/ 330902 h 337"/>
              <a:gd name="T124" fmla="*/ 1154113 w 781"/>
              <a:gd name="T125" fmla="*/ 323482 h 3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81" h="337">
                <a:moveTo>
                  <a:pt x="781" y="217"/>
                </a:moveTo>
                <a:cubicBezTo>
                  <a:pt x="778" y="79"/>
                  <a:pt x="778" y="79"/>
                  <a:pt x="778" y="79"/>
                </a:cubicBezTo>
                <a:cubicBezTo>
                  <a:pt x="778" y="80"/>
                  <a:pt x="778" y="81"/>
                  <a:pt x="778" y="81"/>
                </a:cubicBezTo>
                <a:cubicBezTo>
                  <a:pt x="778" y="81"/>
                  <a:pt x="778" y="81"/>
                  <a:pt x="778" y="81"/>
                </a:cubicBezTo>
                <a:cubicBezTo>
                  <a:pt x="777" y="82"/>
                  <a:pt x="777" y="83"/>
                  <a:pt x="777" y="84"/>
                </a:cubicBezTo>
                <a:cubicBezTo>
                  <a:pt x="776" y="84"/>
                  <a:pt x="776" y="85"/>
                  <a:pt x="775" y="86"/>
                </a:cubicBezTo>
                <a:cubicBezTo>
                  <a:pt x="775" y="86"/>
                  <a:pt x="775" y="86"/>
                  <a:pt x="775" y="86"/>
                </a:cubicBezTo>
                <a:cubicBezTo>
                  <a:pt x="774" y="86"/>
                  <a:pt x="774" y="87"/>
                  <a:pt x="773" y="88"/>
                </a:cubicBezTo>
                <a:cubicBezTo>
                  <a:pt x="773" y="88"/>
                  <a:pt x="773" y="88"/>
                  <a:pt x="773" y="88"/>
                </a:cubicBezTo>
                <a:cubicBezTo>
                  <a:pt x="772" y="89"/>
                  <a:pt x="771" y="89"/>
                  <a:pt x="770" y="90"/>
                </a:cubicBezTo>
                <a:cubicBezTo>
                  <a:pt x="770" y="90"/>
                  <a:pt x="770" y="90"/>
                  <a:pt x="770" y="90"/>
                </a:cubicBezTo>
                <a:cubicBezTo>
                  <a:pt x="769" y="91"/>
                  <a:pt x="767" y="91"/>
                  <a:pt x="766" y="92"/>
                </a:cubicBezTo>
                <a:cubicBezTo>
                  <a:pt x="766" y="92"/>
                  <a:pt x="766" y="92"/>
                  <a:pt x="766" y="92"/>
                </a:cubicBezTo>
                <a:cubicBezTo>
                  <a:pt x="765" y="92"/>
                  <a:pt x="765" y="93"/>
                  <a:pt x="764" y="93"/>
                </a:cubicBezTo>
                <a:cubicBezTo>
                  <a:pt x="764" y="93"/>
                  <a:pt x="764" y="93"/>
                  <a:pt x="764" y="93"/>
                </a:cubicBezTo>
                <a:cubicBezTo>
                  <a:pt x="763" y="93"/>
                  <a:pt x="762" y="94"/>
                  <a:pt x="762" y="94"/>
                </a:cubicBezTo>
                <a:cubicBezTo>
                  <a:pt x="761" y="94"/>
                  <a:pt x="761" y="94"/>
                  <a:pt x="761" y="94"/>
                </a:cubicBezTo>
                <a:cubicBezTo>
                  <a:pt x="760" y="94"/>
                  <a:pt x="760" y="95"/>
                  <a:pt x="759" y="95"/>
                </a:cubicBezTo>
                <a:cubicBezTo>
                  <a:pt x="759" y="95"/>
                  <a:pt x="759" y="95"/>
                  <a:pt x="759" y="95"/>
                </a:cubicBezTo>
                <a:cubicBezTo>
                  <a:pt x="758" y="95"/>
                  <a:pt x="757" y="96"/>
                  <a:pt x="756" y="96"/>
                </a:cubicBezTo>
                <a:cubicBezTo>
                  <a:pt x="754" y="96"/>
                  <a:pt x="752" y="97"/>
                  <a:pt x="750" y="98"/>
                </a:cubicBezTo>
                <a:cubicBezTo>
                  <a:pt x="748" y="98"/>
                  <a:pt x="747" y="98"/>
                  <a:pt x="745" y="99"/>
                </a:cubicBezTo>
                <a:cubicBezTo>
                  <a:pt x="744" y="99"/>
                  <a:pt x="742" y="100"/>
                  <a:pt x="741" y="100"/>
                </a:cubicBezTo>
                <a:cubicBezTo>
                  <a:pt x="740" y="100"/>
                  <a:pt x="738" y="101"/>
                  <a:pt x="737" y="101"/>
                </a:cubicBezTo>
                <a:cubicBezTo>
                  <a:pt x="735" y="101"/>
                  <a:pt x="734" y="101"/>
                  <a:pt x="733" y="102"/>
                </a:cubicBezTo>
                <a:cubicBezTo>
                  <a:pt x="732" y="102"/>
                  <a:pt x="730" y="102"/>
                  <a:pt x="729" y="102"/>
                </a:cubicBezTo>
                <a:cubicBezTo>
                  <a:pt x="728" y="103"/>
                  <a:pt x="727" y="103"/>
                  <a:pt x="726" y="103"/>
                </a:cubicBezTo>
                <a:cubicBezTo>
                  <a:pt x="724" y="103"/>
                  <a:pt x="723" y="104"/>
                  <a:pt x="722" y="104"/>
                </a:cubicBezTo>
                <a:cubicBezTo>
                  <a:pt x="720" y="104"/>
                  <a:pt x="719" y="104"/>
                  <a:pt x="717" y="104"/>
                </a:cubicBezTo>
                <a:cubicBezTo>
                  <a:pt x="717" y="104"/>
                  <a:pt x="717" y="104"/>
                  <a:pt x="717" y="104"/>
                </a:cubicBezTo>
                <a:cubicBezTo>
                  <a:pt x="715" y="105"/>
                  <a:pt x="713" y="105"/>
                  <a:pt x="711" y="105"/>
                </a:cubicBezTo>
                <a:cubicBezTo>
                  <a:pt x="711" y="105"/>
                  <a:pt x="711" y="105"/>
                  <a:pt x="711" y="105"/>
                </a:cubicBezTo>
                <a:cubicBezTo>
                  <a:pt x="709" y="105"/>
                  <a:pt x="707" y="105"/>
                  <a:pt x="705" y="105"/>
                </a:cubicBezTo>
                <a:cubicBezTo>
                  <a:pt x="705" y="105"/>
                  <a:pt x="705" y="105"/>
                  <a:pt x="705" y="105"/>
                </a:cubicBezTo>
                <a:cubicBezTo>
                  <a:pt x="703" y="106"/>
                  <a:pt x="701" y="106"/>
                  <a:pt x="699" y="106"/>
                </a:cubicBezTo>
                <a:cubicBezTo>
                  <a:pt x="697" y="106"/>
                  <a:pt x="695" y="106"/>
                  <a:pt x="693" y="106"/>
                </a:cubicBezTo>
                <a:cubicBezTo>
                  <a:pt x="690" y="106"/>
                  <a:pt x="688" y="105"/>
                  <a:pt x="686" y="105"/>
                </a:cubicBezTo>
                <a:cubicBezTo>
                  <a:pt x="686" y="105"/>
                  <a:pt x="686" y="105"/>
                  <a:pt x="686" y="105"/>
                </a:cubicBezTo>
                <a:cubicBezTo>
                  <a:pt x="684" y="105"/>
                  <a:pt x="682" y="105"/>
                  <a:pt x="680" y="105"/>
                </a:cubicBezTo>
                <a:cubicBezTo>
                  <a:pt x="679" y="105"/>
                  <a:pt x="679" y="105"/>
                  <a:pt x="679" y="105"/>
                </a:cubicBezTo>
                <a:cubicBezTo>
                  <a:pt x="677" y="105"/>
                  <a:pt x="675" y="105"/>
                  <a:pt x="673" y="104"/>
                </a:cubicBezTo>
                <a:cubicBezTo>
                  <a:pt x="673" y="104"/>
                  <a:pt x="673" y="104"/>
                  <a:pt x="673" y="104"/>
                </a:cubicBezTo>
                <a:cubicBezTo>
                  <a:pt x="673" y="104"/>
                  <a:pt x="673" y="104"/>
                  <a:pt x="673" y="104"/>
                </a:cubicBezTo>
                <a:cubicBezTo>
                  <a:pt x="672" y="104"/>
                  <a:pt x="672" y="104"/>
                  <a:pt x="672" y="104"/>
                </a:cubicBezTo>
                <a:cubicBezTo>
                  <a:pt x="672" y="104"/>
                  <a:pt x="672" y="104"/>
                  <a:pt x="672" y="104"/>
                </a:cubicBezTo>
                <a:cubicBezTo>
                  <a:pt x="671" y="104"/>
                  <a:pt x="671" y="104"/>
                  <a:pt x="671" y="104"/>
                </a:cubicBezTo>
                <a:cubicBezTo>
                  <a:pt x="670" y="104"/>
                  <a:pt x="670" y="104"/>
                  <a:pt x="670" y="104"/>
                </a:cubicBezTo>
                <a:cubicBezTo>
                  <a:pt x="670" y="104"/>
                  <a:pt x="670" y="104"/>
                  <a:pt x="670" y="104"/>
                </a:cubicBezTo>
                <a:cubicBezTo>
                  <a:pt x="670" y="104"/>
                  <a:pt x="670" y="104"/>
                  <a:pt x="670" y="104"/>
                </a:cubicBezTo>
                <a:cubicBezTo>
                  <a:pt x="670" y="104"/>
                  <a:pt x="670" y="104"/>
                  <a:pt x="670" y="104"/>
                </a:cubicBezTo>
                <a:cubicBezTo>
                  <a:pt x="669" y="104"/>
                  <a:pt x="669" y="104"/>
                  <a:pt x="669" y="104"/>
                </a:cubicBezTo>
                <a:cubicBezTo>
                  <a:pt x="669" y="104"/>
                  <a:pt x="669" y="104"/>
                  <a:pt x="669" y="104"/>
                </a:cubicBezTo>
                <a:cubicBezTo>
                  <a:pt x="668" y="104"/>
                  <a:pt x="668" y="104"/>
                  <a:pt x="668" y="104"/>
                </a:cubicBezTo>
                <a:cubicBezTo>
                  <a:pt x="667" y="104"/>
                  <a:pt x="667" y="104"/>
                  <a:pt x="667" y="104"/>
                </a:cubicBezTo>
                <a:cubicBezTo>
                  <a:pt x="667" y="104"/>
                  <a:pt x="667" y="104"/>
                  <a:pt x="667" y="104"/>
                </a:cubicBezTo>
                <a:cubicBezTo>
                  <a:pt x="667" y="104"/>
                  <a:pt x="667" y="104"/>
                  <a:pt x="667" y="104"/>
                </a:cubicBezTo>
                <a:cubicBezTo>
                  <a:pt x="666" y="104"/>
                  <a:pt x="666" y="104"/>
                  <a:pt x="666" y="104"/>
                </a:cubicBezTo>
                <a:cubicBezTo>
                  <a:pt x="665" y="104"/>
                  <a:pt x="665" y="104"/>
                  <a:pt x="665" y="104"/>
                </a:cubicBezTo>
                <a:cubicBezTo>
                  <a:pt x="664" y="104"/>
                  <a:pt x="664" y="104"/>
                  <a:pt x="664" y="104"/>
                </a:cubicBezTo>
                <a:cubicBezTo>
                  <a:pt x="664" y="104"/>
                  <a:pt x="664" y="104"/>
                  <a:pt x="664" y="104"/>
                </a:cubicBezTo>
                <a:cubicBezTo>
                  <a:pt x="663" y="104"/>
                  <a:pt x="663" y="104"/>
                  <a:pt x="663" y="104"/>
                </a:cubicBezTo>
                <a:cubicBezTo>
                  <a:pt x="662" y="104"/>
                  <a:pt x="662" y="104"/>
                  <a:pt x="662" y="104"/>
                </a:cubicBezTo>
                <a:cubicBezTo>
                  <a:pt x="662" y="104"/>
                  <a:pt x="662" y="104"/>
                  <a:pt x="662" y="104"/>
                </a:cubicBezTo>
                <a:cubicBezTo>
                  <a:pt x="661" y="104"/>
                  <a:pt x="661" y="104"/>
                  <a:pt x="661" y="104"/>
                </a:cubicBezTo>
                <a:cubicBezTo>
                  <a:pt x="661" y="104"/>
                  <a:pt x="661" y="104"/>
                  <a:pt x="661" y="104"/>
                </a:cubicBezTo>
                <a:cubicBezTo>
                  <a:pt x="660" y="104"/>
                  <a:pt x="660" y="104"/>
                  <a:pt x="660" y="104"/>
                </a:cubicBezTo>
                <a:cubicBezTo>
                  <a:pt x="660" y="104"/>
                  <a:pt x="660" y="104"/>
                  <a:pt x="660" y="104"/>
                </a:cubicBezTo>
                <a:cubicBezTo>
                  <a:pt x="660" y="104"/>
                  <a:pt x="660" y="104"/>
                  <a:pt x="660" y="104"/>
                </a:cubicBezTo>
                <a:cubicBezTo>
                  <a:pt x="660" y="104"/>
                  <a:pt x="660" y="104"/>
                  <a:pt x="660" y="104"/>
                </a:cubicBezTo>
                <a:cubicBezTo>
                  <a:pt x="659" y="104"/>
                  <a:pt x="659" y="104"/>
                  <a:pt x="659" y="104"/>
                </a:cubicBezTo>
                <a:cubicBezTo>
                  <a:pt x="659" y="104"/>
                  <a:pt x="659" y="104"/>
                  <a:pt x="659" y="104"/>
                </a:cubicBezTo>
                <a:cubicBezTo>
                  <a:pt x="658" y="104"/>
                  <a:pt x="658" y="104"/>
                  <a:pt x="658" y="104"/>
                </a:cubicBezTo>
                <a:cubicBezTo>
                  <a:pt x="657" y="104"/>
                  <a:pt x="657" y="104"/>
                  <a:pt x="657" y="104"/>
                </a:cubicBezTo>
                <a:cubicBezTo>
                  <a:pt x="656" y="104"/>
                  <a:pt x="656" y="104"/>
                  <a:pt x="656" y="104"/>
                </a:cubicBezTo>
                <a:cubicBezTo>
                  <a:pt x="656" y="104"/>
                  <a:pt x="656" y="104"/>
                  <a:pt x="656" y="104"/>
                </a:cubicBezTo>
                <a:cubicBezTo>
                  <a:pt x="655" y="104"/>
                  <a:pt x="655" y="104"/>
                  <a:pt x="655" y="104"/>
                </a:cubicBezTo>
                <a:cubicBezTo>
                  <a:pt x="654" y="104"/>
                  <a:pt x="654" y="104"/>
                  <a:pt x="654" y="104"/>
                </a:cubicBezTo>
                <a:cubicBezTo>
                  <a:pt x="654" y="104"/>
                  <a:pt x="654" y="104"/>
                  <a:pt x="654" y="104"/>
                </a:cubicBezTo>
                <a:cubicBezTo>
                  <a:pt x="654" y="104"/>
                  <a:pt x="654" y="104"/>
                  <a:pt x="654" y="104"/>
                </a:cubicBezTo>
                <a:cubicBezTo>
                  <a:pt x="653" y="104"/>
                  <a:pt x="653" y="104"/>
                  <a:pt x="653" y="104"/>
                </a:cubicBezTo>
                <a:cubicBezTo>
                  <a:pt x="652" y="104"/>
                  <a:pt x="652" y="104"/>
                  <a:pt x="652" y="104"/>
                </a:cubicBezTo>
                <a:cubicBezTo>
                  <a:pt x="652" y="105"/>
                  <a:pt x="652" y="105"/>
                  <a:pt x="652" y="105"/>
                </a:cubicBezTo>
                <a:cubicBezTo>
                  <a:pt x="651" y="105"/>
                  <a:pt x="651" y="105"/>
                  <a:pt x="651" y="105"/>
                </a:cubicBezTo>
                <a:cubicBezTo>
                  <a:pt x="648" y="0"/>
                  <a:pt x="648" y="0"/>
                  <a:pt x="648" y="0"/>
                </a:cubicBezTo>
                <a:cubicBezTo>
                  <a:pt x="629" y="51"/>
                  <a:pt x="629" y="51"/>
                  <a:pt x="629" y="51"/>
                </a:cubicBezTo>
                <a:cubicBezTo>
                  <a:pt x="631" y="111"/>
                  <a:pt x="631" y="111"/>
                  <a:pt x="631" y="111"/>
                </a:cubicBezTo>
                <a:cubicBezTo>
                  <a:pt x="631" y="111"/>
                  <a:pt x="631" y="111"/>
                  <a:pt x="631" y="111"/>
                </a:cubicBezTo>
                <a:cubicBezTo>
                  <a:pt x="631" y="111"/>
                  <a:pt x="631" y="111"/>
                  <a:pt x="631" y="111"/>
                </a:cubicBezTo>
                <a:cubicBezTo>
                  <a:pt x="630" y="112"/>
                  <a:pt x="630" y="112"/>
                  <a:pt x="630" y="112"/>
                </a:cubicBezTo>
                <a:cubicBezTo>
                  <a:pt x="630" y="112"/>
                  <a:pt x="630" y="112"/>
                  <a:pt x="630" y="112"/>
                </a:cubicBezTo>
                <a:cubicBezTo>
                  <a:pt x="630" y="112"/>
                  <a:pt x="630" y="112"/>
                  <a:pt x="630" y="112"/>
                </a:cubicBezTo>
                <a:cubicBezTo>
                  <a:pt x="630" y="112"/>
                  <a:pt x="630" y="112"/>
                  <a:pt x="630" y="112"/>
                </a:cubicBezTo>
                <a:cubicBezTo>
                  <a:pt x="630" y="112"/>
                  <a:pt x="630" y="112"/>
                  <a:pt x="630" y="112"/>
                </a:cubicBezTo>
                <a:cubicBezTo>
                  <a:pt x="630" y="112"/>
                  <a:pt x="630" y="112"/>
                  <a:pt x="630" y="112"/>
                </a:cubicBezTo>
                <a:cubicBezTo>
                  <a:pt x="630" y="112"/>
                  <a:pt x="630" y="112"/>
                  <a:pt x="630" y="112"/>
                </a:cubicBezTo>
                <a:cubicBezTo>
                  <a:pt x="630" y="113"/>
                  <a:pt x="630" y="113"/>
                  <a:pt x="630" y="113"/>
                </a:cubicBezTo>
                <a:cubicBezTo>
                  <a:pt x="629" y="113"/>
                  <a:pt x="629" y="113"/>
                  <a:pt x="629" y="113"/>
                </a:cubicBezTo>
                <a:cubicBezTo>
                  <a:pt x="629" y="113"/>
                  <a:pt x="629" y="113"/>
                  <a:pt x="629" y="113"/>
                </a:cubicBezTo>
                <a:cubicBezTo>
                  <a:pt x="629" y="113"/>
                  <a:pt x="629" y="113"/>
                  <a:pt x="629" y="113"/>
                </a:cubicBezTo>
                <a:cubicBezTo>
                  <a:pt x="629" y="114"/>
                  <a:pt x="629" y="114"/>
                  <a:pt x="629" y="114"/>
                </a:cubicBezTo>
                <a:cubicBezTo>
                  <a:pt x="629" y="114"/>
                  <a:pt x="629" y="114"/>
                  <a:pt x="629" y="114"/>
                </a:cubicBezTo>
                <a:cubicBezTo>
                  <a:pt x="629" y="114"/>
                  <a:pt x="629" y="114"/>
                  <a:pt x="629" y="114"/>
                </a:cubicBezTo>
                <a:cubicBezTo>
                  <a:pt x="629" y="114"/>
                  <a:pt x="629" y="114"/>
                  <a:pt x="629" y="114"/>
                </a:cubicBezTo>
                <a:cubicBezTo>
                  <a:pt x="629" y="115"/>
                  <a:pt x="629" y="115"/>
                  <a:pt x="629" y="115"/>
                </a:cubicBezTo>
                <a:cubicBezTo>
                  <a:pt x="629" y="115"/>
                  <a:pt x="629" y="115"/>
                  <a:pt x="629" y="115"/>
                </a:cubicBezTo>
                <a:cubicBezTo>
                  <a:pt x="629" y="115"/>
                  <a:pt x="629" y="115"/>
                  <a:pt x="629" y="115"/>
                </a:cubicBezTo>
                <a:cubicBezTo>
                  <a:pt x="629" y="115"/>
                  <a:pt x="629" y="115"/>
                  <a:pt x="629" y="115"/>
                </a:cubicBezTo>
                <a:cubicBezTo>
                  <a:pt x="629" y="115"/>
                  <a:pt x="629" y="115"/>
                  <a:pt x="629" y="115"/>
                </a:cubicBezTo>
                <a:cubicBezTo>
                  <a:pt x="629" y="116"/>
                  <a:pt x="629" y="116"/>
                  <a:pt x="629" y="116"/>
                </a:cubicBezTo>
                <a:cubicBezTo>
                  <a:pt x="629" y="116"/>
                  <a:pt x="629" y="116"/>
                  <a:pt x="629" y="116"/>
                </a:cubicBezTo>
                <a:cubicBezTo>
                  <a:pt x="629" y="116"/>
                  <a:pt x="629" y="116"/>
                  <a:pt x="629" y="116"/>
                </a:cubicBezTo>
                <a:cubicBezTo>
                  <a:pt x="629" y="116"/>
                  <a:pt x="629" y="116"/>
                  <a:pt x="629" y="116"/>
                </a:cubicBezTo>
                <a:cubicBezTo>
                  <a:pt x="629" y="117"/>
                  <a:pt x="629" y="117"/>
                  <a:pt x="629" y="117"/>
                </a:cubicBezTo>
                <a:cubicBezTo>
                  <a:pt x="629" y="117"/>
                  <a:pt x="629" y="117"/>
                  <a:pt x="629" y="117"/>
                </a:cubicBezTo>
                <a:cubicBezTo>
                  <a:pt x="629" y="117"/>
                  <a:pt x="629" y="117"/>
                  <a:pt x="629" y="117"/>
                </a:cubicBezTo>
                <a:cubicBezTo>
                  <a:pt x="631" y="186"/>
                  <a:pt x="631" y="186"/>
                  <a:pt x="631" y="186"/>
                </a:cubicBezTo>
                <a:cubicBezTo>
                  <a:pt x="631" y="186"/>
                  <a:pt x="631" y="186"/>
                  <a:pt x="631" y="186"/>
                </a:cubicBezTo>
                <a:cubicBezTo>
                  <a:pt x="630" y="186"/>
                  <a:pt x="630" y="186"/>
                  <a:pt x="630" y="186"/>
                </a:cubicBezTo>
                <a:cubicBezTo>
                  <a:pt x="630" y="186"/>
                  <a:pt x="630" y="186"/>
                  <a:pt x="630" y="186"/>
                </a:cubicBezTo>
                <a:cubicBezTo>
                  <a:pt x="629" y="186"/>
                  <a:pt x="629" y="186"/>
                  <a:pt x="628" y="186"/>
                </a:cubicBezTo>
                <a:cubicBezTo>
                  <a:pt x="628" y="186"/>
                  <a:pt x="628" y="186"/>
                  <a:pt x="628" y="186"/>
                </a:cubicBezTo>
                <a:cubicBezTo>
                  <a:pt x="626" y="186"/>
                  <a:pt x="625" y="186"/>
                  <a:pt x="623" y="187"/>
                </a:cubicBezTo>
                <a:cubicBezTo>
                  <a:pt x="623" y="187"/>
                  <a:pt x="623" y="187"/>
                  <a:pt x="623" y="187"/>
                </a:cubicBezTo>
                <a:cubicBezTo>
                  <a:pt x="622" y="187"/>
                  <a:pt x="621" y="187"/>
                  <a:pt x="620" y="187"/>
                </a:cubicBezTo>
                <a:cubicBezTo>
                  <a:pt x="619" y="187"/>
                  <a:pt x="618" y="187"/>
                  <a:pt x="617" y="187"/>
                </a:cubicBezTo>
                <a:cubicBezTo>
                  <a:pt x="616" y="187"/>
                  <a:pt x="616" y="187"/>
                  <a:pt x="616" y="187"/>
                </a:cubicBezTo>
                <a:cubicBezTo>
                  <a:pt x="614" y="187"/>
                  <a:pt x="612" y="187"/>
                  <a:pt x="610" y="187"/>
                </a:cubicBezTo>
                <a:cubicBezTo>
                  <a:pt x="609" y="187"/>
                  <a:pt x="609" y="187"/>
                  <a:pt x="608" y="187"/>
                </a:cubicBezTo>
                <a:cubicBezTo>
                  <a:pt x="608" y="188"/>
                  <a:pt x="607" y="188"/>
                  <a:pt x="606" y="188"/>
                </a:cubicBezTo>
                <a:cubicBezTo>
                  <a:pt x="606" y="188"/>
                  <a:pt x="605" y="188"/>
                  <a:pt x="604" y="188"/>
                </a:cubicBezTo>
                <a:cubicBezTo>
                  <a:pt x="604" y="188"/>
                  <a:pt x="603" y="188"/>
                  <a:pt x="602" y="188"/>
                </a:cubicBezTo>
                <a:cubicBezTo>
                  <a:pt x="601" y="188"/>
                  <a:pt x="601" y="188"/>
                  <a:pt x="600" y="188"/>
                </a:cubicBezTo>
                <a:cubicBezTo>
                  <a:pt x="599" y="188"/>
                  <a:pt x="599" y="188"/>
                  <a:pt x="598" y="188"/>
                </a:cubicBezTo>
                <a:cubicBezTo>
                  <a:pt x="597" y="188"/>
                  <a:pt x="597" y="188"/>
                  <a:pt x="596" y="188"/>
                </a:cubicBezTo>
                <a:cubicBezTo>
                  <a:pt x="595" y="188"/>
                  <a:pt x="594" y="188"/>
                  <a:pt x="593" y="188"/>
                </a:cubicBezTo>
                <a:cubicBezTo>
                  <a:pt x="592" y="188"/>
                  <a:pt x="591" y="188"/>
                  <a:pt x="591" y="188"/>
                </a:cubicBezTo>
                <a:cubicBezTo>
                  <a:pt x="589" y="188"/>
                  <a:pt x="588" y="188"/>
                  <a:pt x="586" y="188"/>
                </a:cubicBezTo>
                <a:cubicBezTo>
                  <a:pt x="585" y="188"/>
                  <a:pt x="585" y="188"/>
                  <a:pt x="584" y="188"/>
                </a:cubicBezTo>
                <a:cubicBezTo>
                  <a:pt x="583" y="188"/>
                  <a:pt x="582" y="188"/>
                  <a:pt x="582" y="188"/>
                </a:cubicBezTo>
                <a:cubicBezTo>
                  <a:pt x="581" y="188"/>
                  <a:pt x="580" y="188"/>
                  <a:pt x="579" y="188"/>
                </a:cubicBezTo>
                <a:cubicBezTo>
                  <a:pt x="579" y="188"/>
                  <a:pt x="578" y="188"/>
                  <a:pt x="577" y="188"/>
                </a:cubicBezTo>
                <a:cubicBezTo>
                  <a:pt x="560" y="188"/>
                  <a:pt x="536" y="188"/>
                  <a:pt x="508" y="189"/>
                </a:cubicBezTo>
                <a:cubicBezTo>
                  <a:pt x="481" y="189"/>
                  <a:pt x="451" y="189"/>
                  <a:pt x="422" y="190"/>
                </a:cubicBezTo>
                <a:cubicBezTo>
                  <a:pt x="394" y="190"/>
                  <a:pt x="367" y="190"/>
                  <a:pt x="347" y="191"/>
                </a:cubicBezTo>
                <a:cubicBezTo>
                  <a:pt x="327" y="191"/>
                  <a:pt x="313" y="191"/>
                  <a:pt x="310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6" y="58"/>
                  <a:pt x="176" y="58"/>
                  <a:pt x="176" y="58"/>
                </a:cubicBezTo>
                <a:cubicBezTo>
                  <a:pt x="176" y="58"/>
                  <a:pt x="176" y="58"/>
                  <a:pt x="176" y="58"/>
                </a:cubicBezTo>
                <a:cubicBezTo>
                  <a:pt x="176" y="57"/>
                  <a:pt x="176" y="57"/>
                  <a:pt x="176" y="57"/>
                </a:cubicBezTo>
                <a:cubicBezTo>
                  <a:pt x="175" y="55"/>
                  <a:pt x="173" y="50"/>
                  <a:pt x="172" y="45"/>
                </a:cubicBezTo>
                <a:cubicBezTo>
                  <a:pt x="170" y="41"/>
                  <a:pt x="169" y="35"/>
                  <a:pt x="167" y="30"/>
                </a:cubicBezTo>
                <a:cubicBezTo>
                  <a:pt x="166" y="25"/>
                  <a:pt x="165" y="20"/>
                  <a:pt x="164" y="16"/>
                </a:cubicBezTo>
                <a:cubicBezTo>
                  <a:pt x="163" y="13"/>
                  <a:pt x="163" y="10"/>
                  <a:pt x="162" y="10"/>
                </a:cubicBezTo>
                <a:cubicBezTo>
                  <a:pt x="162" y="10"/>
                  <a:pt x="162" y="10"/>
                  <a:pt x="162" y="10"/>
                </a:cubicBezTo>
                <a:cubicBezTo>
                  <a:pt x="162" y="10"/>
                  <a:pt x="162" y="10"/>
                  <a:pt x="162" y="10"/>
                </a:cubicBezTo>
                <a:cubicBezTo>
                  <a:pt x="162" y="10"/>
                  <a:pt x="162" y="10"/>
                  <a:pt x="162" y="10"/>
                </a:cubicBezTo>
                <a:cubicBezTo>
                  <a:pt x="162" y="10"/>
                  <a:pt x="162" y="10"/>
                  <a:pt x="162" y="10"/>
                </a:cubicBezTo>
                <a:cubicBezTo>
                  <a:pt x="166" y="53"/>
                  <a:pt x="169" y="97"/>
                  <a:pt x="172" y="140"/>
                </a:cubicBezTo>
                <a:cubicBezTo>
                  <a:pt x="172" y="140"/>
                  <a:pt x="172" y="140"/>
                  <a:pt x="172" y="140"/>
                </a:cubicBezTo>
                <a:cubicBezTo>
                  <a:pt x="172" y="140"/>
                  <a:pt x="172" y="140"/>
                  <a:pt x="172" y="140"/>
                </a:cubicBezTo>
                <a:cubicBezTo>
                  <a:pt x="172" y="140"/>
                  <a:pt x="172" y="140"/>
                  <a:pt x="172" y="140"/>
                </a:cubicBezTo>
                <a:cubicBezTo>
                  <a:pt x="173" y="140"/>
                  <a:pt x="173" y="140"/>
                  <a:pt x="173" y="140"/>
                </a:cubicBezTo>
                <a:cubicBezTo>
                  <a:pt x="173" y="141"/>
                  <a:pt x="173" y="144"/>
                  <a:pt x="174" y="147"/>
                </a:cubicBezTo>
                <a:cubicBezTo>
                  <a:pt x="175" y="151"/>
                  <a:pt x="176" y="157"/>
                  <a:pt x="178" y="162"/>
                </a:cubicBezTo>
                <a:cubicBezTo>
                  <a:pt x="179" y="168"/>
                  <a:pt x="180" y="174"/>
                  <a:pt x="182" y="179"/>
                </a:cubicBezTo>
                <a:cubicBezTo>
                  <a:pt x="183" y="184"/>
                  <a:pt x="185" y="188"/>
                  <a:pt x="186" y="191"/>
                </a:cubicBezTo>
                <a:cubicBezTo>
                  <a:pt x="171" y="191"/>
                  <a:pt x="171" y="191"/>
                  <a:pt x="171" y="191"/>
                </a:cubicBezTo>
                <a:cubicBezTo>
                  <a:pt x="170" y="168"/>
                  <a:pt x="168" y="145"/>
                  <a:pt x="166" y="122"/>
                </a:cubicBezTo>
                <a:cubicBezTo>
                  <a:pt x="166" y="121"/>
                  <a:pt x="166" y="121"/>
                  <a:pt x="166" y="121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65" y="119"/>
                  <a:pt x="165" y="119"/>
                  <a:pt x="165" y="119"/>
                </a:cubicBezTo>
                <a:cubicBezTo>
                  <a:pt x="164" y="119"/>
                  <a:pt x="164" y="119"/>
                  <a:pt x="164" y="119"/>
                </a:cubicBezTo>
                <a:cubicBezTo>
                  <a:pt x="163" y="118"/>
                  <a:pt x="162" y="118"/>
                  <a:pt x="161" y="117"/>
                </a:cubicBezTo>
                <a:cubicBezTo>
                  <a:pt x="160" y="117"/>
                  <a:pt x="160" y="117"/>
                  <a:pt x="160" y="117"/>
                </a:cubicBezTo>
                <a:cubicBezTo>
                  <a:pt x="160" y="116"/>
                  <a:pt x="159" y="116"/>
                  <a:pt x="158" y="116"/>
                </a:cubicBezTo>
                <a:cubicBezTo>
                  <a:pt x="157" y="115"/>
                  <a:pt x="157" y="115"/>
                  <a:pt x="157" y="115"/>
                </a:cubicBezTo>
                <a:cubicBezTo>
                  <a:pt x="157" y="115"/>
                  <a:pt x="156" y="114"/>
                  <a:pt x="156" y="114"/>
                </a:cubicBezTo>
                <a:cubicBezTo>
                  <a:pt x="155" y="114"/>
                  <a:pt x="155" y="114"/>
                  <a:pt x="155" y="114"/>
                </a:cubicBezTo>
                <a:cubicBezTo>
                  <a:pt x="155" y="114"/>
                  <a:pt x="155" y="114"/>
                  <a:pt x="154" y="114"/>
                </a:cubicBezTo>
                <a:cubicBezTo>
                  <a:pt x="154" y="113"/>
                  <a:pt x="153" y="113"/>
                  <a:pt x="153" y="113"/>
                </a:cubicBezTo>
                <a:cubicBezTo>
                  <a:pt x="152" y="113"/>
                  <a:pt x="152" y="113"/>
                  <a:pt x="152" y="113"/>
                </a:cubicBezTo>
                <a:cubicBezTo>
                  <a:pt x="152" y="113"/>
                  <a:pt x="152" y="113"/>
                  <a:pt x="152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50" y="112"/>
                  <a:pt x="150" y="112"/>
                </a:cubicBezTo>
                <a:cubicBezTo>
                  <a:pt x="150" y="112"/>
                  <a:pt x="150" y="112"/>
                  <a:pt x="150" y="112"/>
                </a:cubicBezTo>
                <a:cubicBezTo>
                  <a:pt x="149" y="112"/>
                  <a:pt x="149" y="112"/>
                  <a:pt x="149" y="112"/>
                </a:cubicBezTo>
                <a:cubicBezTo>
                  <a:pt x="149" y="112"/>
                  <a:pt x="149" y="112"/>
                  <a:pt x="149" y="112"/>
                </a:cubicBezTo>
                <a:cubicBezTo>
                  <a:pt x="149" y="112"/>
                  <a:pt x="149" y="112"/>
                  <a:pt x="149" y="112"/>
                </a:cubicBezTo>
                <a:cubicBezTo>
                  <a:pt x="149" y="112"/>
                  <a:pt x="149" y="112"/>
                  <a:pt x="149" y="112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48" y="111"/>
                  <a:pt x="148" y="111"/>
                  <a:pt x="148" y="111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145" y="111"/>
                  <a:pt x="145" y="111"/>
                  <a:pt x="145" y="111"/>
                </a:cubicBezTo>
                <a:cubicBezTo>
                  <a:pt x="145" y="111"/>
                  <a:pt x="145" y="111"/>
                  <a:pt x="145" y="111"/>
                </a:cubicBezTo>
                <a:cubicBezTo>
                  <a:pt x="145" y="111"/>
                  <a:pt x="145" y="111"/>
                  <a:pt x="145" y="111"/>
                </a:cubicBezTo>
                <a:cubicBezTo>
                  <a:pt x="145" y="111"/>
                  <a:pt x="145" y="111"/>
                  <a:pt x="145" y="111"/>
                </a:cubicBezTo>
                <a:cubicBezTo>
                  <a:pt x="145" y="111"/>
                  <a:pt x="145" y="111"/>
                  <a:pt x="145" y="111"/>
                </a:cubicBezTo>
                <a:cubicBezTo>
                  <a:pt x="144" y="111"/>
                  <a:pt x="144" y="111"/>
                  <a:pt x="144" y="111"/>
                </a:cubicBezTo>
                <a:cubicBezTo>
                  <a:pt x="144" y="111"/>
                  <a:pt x="144" y="111"/>
                  <a:pt x="144" y="111"/>
                </a:cubicBezTo>
                <a:cubicBezTo>
                  <a:pt x="144" y="111"/>
                  <a:pt x="144" y="111"/>
                  <a:pt x="144" y="111"/>
                </a:cubicBezTo>
                <a:cubicBezTo>
                  <a:pt x="143" y="111"/>
                  <a:pt x="143" y="111"/>
                  <a:pt x="143" y="111"/>
                </a:cubicBezTo>
                <a:cubicBezTo>
                  <a:pt x="143" y="111"/>
                  <a:pt x="143" y="111"/>
                  <a:pt x="143" y="111"/>
                </a:cubicBezTo>
                <a:cubicBezTo>
                  <a:pt x="143" y="111"/>
                  <a:pt x="143" y="111"/>
                  <a:pt x="143" y="111"/>
                </a:cubicBezTo>
                <a:cubicBezTo>
                  <a:pt x="143" y="111"/>
                  <a:pt x="143" y="111"/>
                  <a:pt x="143" y="111"/>
                </a:cubicBezTo>
                <a:cubicBezTo>
                  <a:pt x="142" y="111"/>
                  <a:pt x="142" y="111"/>
                  <a:pt x="142" y="111"/>
                </a:cubicBezTo>
                <a:cubicBezTo>
                  <a:pt x="142" y="111"/>
                  <a:pt x="142" y="111"/>
                  <a:pt x="142" y="111"/>
                </a:cubicBezTo>
                <a:cubicBezTo>
                  <a:pt x="142" y="111"/>
                  <a:pt x="142" y="111"/>
                  <a:pt x="142" y="111"/>
                </a:cubicBezTo>
                <a:cubicBezTo>
                  <a:pt x="142" y="111"/>
                  <a:pt x="142" y="111"/>
                  <a:pt x="142" y="111"/>
                </a:cubicBezTo>
                <a:cubicBezTo>
                  <a:pt x="141" y="110"/>
                  <a:pt x="141" y="110"/>
                  <a:pt x="141" y="110"/>
                </a:cubicBezTo>
                <a:cubicBezTo>
                  <a:pt x="141" y="110"/>
                  <a:pt x="141" y="110"/>
                  <a:pt x="141" y="110"/>
                </a:cubicBezTo>
                <a:cubicBezTo>
                  <a:pt x="141" y="110"/>
                  <a:pt x="141" y="110"/>
                  <a:pt x="141" y="110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139" y="110"/>
                  <a:pt x="139" y="110"/>
                  <a:pt x="139" y="110"/>
                </a:cubicBezTo>
                <a:cubicBezTo>
                  <a:pt x="139" y="110"/>
                  <a:pt x="139" y="110"/>
                  <a:pt x="139" y="110"/>
                </a:cubicBezTo>
                <a:cubicBezTo>
                  <a:pt x="139" y="110"/>
                  <a:pt x="139" y="110"/>
                  <a:pt x="139" y="110"/>
                </a:cubicBezTo>
                <a:cubicBezTo>
                  <a:pt x="138" y="110"/>
                  <a:pt x="138" y="110"/>
                  <a:pt x="138" y="110"/>
                </a:cubicBezTo>
                <a:cubicBezTo>
                  <a:pt x="138" y="110"/>
                  <a:pt x="138" y="110"/>
                  <a:pt x="138" y="110"/>
                </a:cubicBezTo>
                <a:cubicBezTo>
                  <a:pt x="137" y="110"/>
                  <a:pt x="137" y="110"/>
                  <a:pt x="137" y="110"/>
                </a:cubicBezTo>
                <a:cubicBezTo>
                  <a:pt x="137" y="110"/>
                  <a:pt x="137" y="110"/>
                  <a:pt x="137" y="110"/>
                </a:cubicBezTo>
                <a:cubicBezTo>
                  <a:pt x="136" y="110"/>
                  <a:pt x="136" y="110"/>
                  <a:pt x="136" y="110"/>
                </a:cubicBezTo>
                <a:cubicBezTo>
                  <a:pt x="136" y="110"/>
                  <a:pt x="136" y="110"/>
                  <a:pt x="136" y="110"/>
                </a:cubicBezTo>
                <a:cubicBezTo>
                  <a:pt x="136" y="110"/>
                  <a:pt x="136" y="110"/>
                  <a:pt x="136" y="110"/>
                </a:cubicBezTo>
                <a:cubicBezTo>
                  <a:pt x="135" y="110"/>
                  <a:pt x="135" y="110"/>
                  <a:pt x="135" y="110"/>
                </a:cubicBezTo>
                <a:cubicBezTo>
                  <a:pt x="135" y="110"/>
                  <a:pt x="135" y="110"/>
                  <a:pt x="135" y="110"/>
                </a:cubicBezTo>
                <a:cubicBezTo>
                  <a:pt x="134" y="110"/>
                  <a:pt x="134" y="110"/>
                  <a:pt x="134" y="110"/>
                </a:cubicBezTo>
                <a:cubicBezTo>
                  <a:pt x="134" y="110"/>
                  <a:pt x="134" y="110"/>
                  <a:pt x="134" y="110"/>
                </a:cubicBezTo>
                <a:cubicBezTo>
                  <a:pt x="134" y="110"/>
                  <a:pt x="134" y="110"/>
                  <a:pt x="134" y="110"/>
                </a:cubicBezTo>
                <a:cubicBezTo>
                  <a:pt x="133" y="110"/>
                  <a:pt x="133" y="110"/>
                  <a:pt x="133" y="110"/>
                </a:cubicBezTo>
                <a:cubicBezTo>
                  <a:pt x="133" y="110"/>
                  <a:pt x="133" y="110"/>
                  <a:pt x="133" y="110"/>
                </a:cubicBezTo>
                <a:cubicBezTo>
                  <a:pt x="133" y="110"/>
                  <a:pt x="133" y="110"/>
                  <a:pt x="133" y="110"/>
                </a:cubicBezTo>
                <a:cubicBezTo>
                  <a:pt x="132" y="110"/>
                  <a:pt x="132" y="110"/>
                  <a:pt x="132" y="110"/>
                </a:cubicBezTo>
                <a:cubicBezTo>
                  <a:pt x="132" y="110"/>
                  <a:pt x="132" y="110"/>
                  <a:pt x="132" y="110"/>
                </a:cubicBezTo>
                <a:cubicBezTo>
                  <a:pt x="132" y="110"/>
                  <a:pt x="132" y="110"/>
                  <a:pt x="132" y="110"/>
                </a:cubicBezTo>
                <a:cubicBezTo>
                  <a:pt x="131" y="110"/>
                  <a:pt x="131" y="110"/>
                  <a:pt x="131" y="110"/>
                </a:cubicBezTo>
                <a:cubicBezTo>
                  <a:pt x="131" y="110"/>
                  <a:pt x="131" y="110"/>
                  <a:pt x="131" y="110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30" y="110"/>
                  <a:pt x="130" y="110"/>
                  <a:pt x="130" y="110"/>
                </a:cubicBezTo>
                <a:cubicBezTo>
                  <a:pt x="129" y="110"/>
                  <a:pt x="129" y="110"/>
                  <a:pt x="129" y="110"/>
                </a:cubicBezTo>
                <a:cubicBezTo>
                  <a:pt x="128" y="110"/>
                  <a:pt x="128" y="110"/>
                  <a:pt x="128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5" y="111"/>
                  <a:pt x="124" y="111"/>
                  <a:pt x="124" y="11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2" y="111"/>
                  <a:pt x="122" y="111"/>
                  <a:pt x="121" y="111"/>
                </a:cubicBezTo>
                <a:cubicBezTo>
                  <a:pt x="121" y="111"/>
                  <a:pt x="120" y="111"/>
                  <a:pt x="120" y="111"/>
                </a:cubicBezTo>
                <a:cubicBezTo>
                  <a:pt x="119" y="111"/>
                  <a:pt x="119" y="111"/>
                  <a:pt x="119" y="111"/>
                </a:cubicBezTo>
                <a:cubicBezTo>
                  <a:pt x="119" y="111"/>
                  <a:pt x="119" y="111"/>
                  <a:pt x="119" y="111"/>
                </a:cubicBezTo>
                <a:cubicBezTo>
                  <a:pt x="118" y="111"/>
                  <a:pt x="118" y="111"/>
                  <a:pt x="118" y="111"/>
                </a:cubicBezTo>
                <a:cubicBezTo>
                  <a:pt x="118" y="111"/>
                  <a:pt x="118" y="111"/>
                  <a:pt x="117" y="111"/>
                </a:cubicBezTo>
                <a:cubicBezTo>
                  <a:pt x="117" y="111"/>
                  <a:pt x="116" y="111"/>
                  <a:pt x="115" y="111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114" y="112"/>
                  <a:pt x="114" y="112"/>
                  <a:pt x="114" y="112"/>
                </a:cubicBezTo>
                <a:cubicBezTo>
                  <a:pt x="113" y="112"/>
                  <a:pt x="112" y="112"/>
                  <a:pt x="111" y="112"/>
                </a:cubicBezTo>
                <a:cubicBezTo>
                  <a:pt x="111" y="112"/>
                  <a:pt x="111" y="112"/>
                  <a:pt x="111" y="112"/>
                </a:cubicBezTo>
                <a:cubicBezTo>
                  <a:pt x="110" y="112"/>
                  <a:pt x="110" y="112"/>
                  <a:pt x="110" y="112"/>
                </a:cubicBezTo>
                <a:cubicBezTo>
                  <a:pt x="110" y="112"/>
                  <a:pt x="110" y="112"/>
                  <a:pt x="110" y="112"/>
                </a:cubicBezTo>
                <a:cubicBezTo>
                  <a:pt x="109" y="112"/>
                  <a:pt x="109" y="112"/>
                  <a:pt x="108" y="112"/>
                </a:cubicBezTo>
                <a:cubicBezTo>
                  <a:pt x="108" y="112"/>
                  <a:pt x="107" y="113"/>
                  <a:pt x="106" y="113"/>
                </a:cubicBezTo>
                <a:cubicBezTo>
                  <a:pt x="106" y="113"/>
                  <a:pt x="106" y="113"/>
                  <a:pt x="106" y="113"/>
                </a:cubicBezTo>
                <a:cubicBezTo>
                  <a:pt x="105" y="113"/>
                  <a:pt x="105" y="113"/>
                  <a:pt x="105" y="113"/>
                </a:cubicBezTo>
                <a:cubicBezTo>
                  <a:pt x="104" y="113"/>
                  <a:pt x="104" y="113"/>
                  <a:pt x="104" y="113"/>
                </a:cubicBezTo>
                <a:cubicBezTo>
                  <a:pt x="104" y="113"/>
                  <a:pt x="103" y="113"/>
                  <a:pt x="102" y="113"/>
                </a:cubicBezTo>
                <a:cubicBezTo>
                  <a:pt x="102" y="113"/>
                  <a:pt x="101" y="113"/>
                  <a:pt x="100" y="114"/>
                </a:cubicBezTo>
                <a:cubicBezTo>
                  <a:pt x="97" y="114"/>
                  <a:pt x="94" y="114"/>
                  <a:pt x="91" y="115"/>
                </a:cubicBezTo>
                <a:cubicBezTo>
                  <a:pt x="90" y="115"/>
                  <a:pt x="90" y="115"/>
                  <a:pt x="90" y="115"/>
                </a:cubicBezTo>
                <a:cubicBezTo>
                  <a:pt x="87" y="115"/>
                  <a:pt x="84" y="116"/>
                  <a:pt x="81" y="116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78" y="116"/>
                  <a:pt x="75" y="116"/>
                  <a:pt x="72" y="116"/>
                </a:cubicBezTo>
                <a:cubicBezTo>
                  <a:pt x="72" y="116"/>
                  <a:pt x="72" y="116"/>
                  <a:pt x="72" y="116"/>
                </a:cubicBezTo>
                <a:cubicBezTo>
                  <a:pt x="69" y="117"/>
                  <a:pt x="66" y="117"/>
                  <a:pt x="63" y="117"/>
                </a:cubicBezTo>
                <a:cubicBezTo>
                  <a:pt x="59" y="117"/>
                  <a:pt x="55" y="117"/>
                  <a:pt x="52" y="117"/>
                </a:cubicBezTo>
                <a:cubicBezTo>
                  <a:pt x="52" y="117"/>
                  <a:pt x="52" y="117"/>
                  <a:pt x="52" y="117"/>
                </a:cubicBezTo>
                <a:cubicBezTo>
                  <a:pt x="50" y="117"/>
                  <a:pt x="48" y="116"/>
                  <a:pt x="46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5" y="116"/>
                  <a:pt x="43" y="116"/>
                  <a:pt x="41" y="116"/>
                </a:cubicBezTo>
                <a:cubicBezTo>
                  <a:pt x="36" y="116"/>
                  <a:pt x="32" y="115"/>
                  <a:pt x="28" y="114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26" y="114"/>
                  <a:pt x="25" y="114"/>
                  <a:pt x="24" y="113"/>
                </a:cubicBezTo>
                <a:cubicBezTo>
                  <a:pt x="24" y="113"/>
                  <a:pt x="24" y="113"/>
                  <a:pt x="24" y="113"/>
                </a:cubicBezTo>
                <a:cubicBezTo>
                  <a:pt x="22" y="113"/>
                  <a:pt x="21" y="113"/>
                  <a:pt x="20" y="113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19" y="112"/>
                  <a:pt x="18" y="112"/>
                  <a:pt x="17" y="112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6" y="111"/>
                  <a:pt x="15" y="111"/>
                  <a:pt x="14" y="111"/>
                </a:cubicBezTo>
                <a:cubicBezTo>
                  <a:pt x="14" y="110"/>
                  <a:pt x="14" y="110"/>
                  <a:pt x="14" y="11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12" y="110"/>
                  <a:pt x="11" y="110"/>
                  <a:pt x="10" y="109"/>
                </a:cubicBezTo>
                <a:cubicBezTo>
                  <a:pt x="9" y="109"/>
                  <a:pt x="9" y="109"/>
                  <a:pt x="9" y="109"/>
                </a:cubicBezTo>
                <a:cubicBezTo>
                  <a:pt x="9" y="108"/>
                  <a:pt x="8" y="108"/>
                  <a:pt x="8" y="108"/>
                </a:cubicBezTo>
                <a:cubicBezTo>
                  <a:pt x="7" y="107"/>
                  <a:pt x="7" y="107"/>
                  <a:pt x="7" y="107"/>
                </a:cubicBezTo>
                <a:cubicBezTo>
                  <a:pt x="6" y="107"/>
                  <a:pt x="6" y="107"/>
                  <a:pt x="5" y="106"/>
                </a:cubicBezTo>
                <a:cubicBezTo>
                  <a:pt x="5" y="106"/>
                  <a:pt x="5" y="106"/>
                  <a:pt x="5" y="106"/>
                </a:cubicBezTo>
                <a:cubicBezTo>
                  <a:pt x="4" y="106"/>
                  <a:pt x="4" y="105"/>
                  <a:pt x="3" y="105"/>
                </a:cubicBezTo>
                <a:cubicBezTo>
                  <a:pt x="3" y="104"/>
                  <a:pt x="2" y="103"/>
                  <a:pt x="2" y="103"/>
                </a:cubicBezTo>
                <a:cubicBezTo>
                  <a:pt x="1" y="102"/>
                  <a:pt x="1" y="101"/>
                  <a:pt x="1" y="101"/>
                </a:cubicBezTo>
                <a:cubicBezTo>
                  <a:pt x="1" y="100"/>
                  <a:pt x="0" y="99"/>
                  <a:pt x="0" y="99"/>
                </a:cubicBezTo>
                <a:cubicBezTo>
                  <a:pt x="0" y="98"/>
                  <a:pt x="0" y="97"/>
                  <a:pt x="0" y="97"/>
                </a:cubicBezTo>
                <a:cubicBezTo>
                  <a:pt x="4" y="142"/>
                  <a:pt x="8" y="188"/>
                  <a:pt x="12" y="234"/>
                </a:cubicBezTo>
                <a:cubicBezTo>
                  <a:pt x="13" y="235"/>
                  <a:pt x="13" y="235"/>
                  <a:pt x="13" y="236"/>
                </a:cubicBezTo>
                <a:cubicBezTo>
                  <a:pt x="13" y="237"/>
                  <a:pt x="13" y="238"/>
                  <a:pt x="14" y="238"/>
                </a:cubicBezTo>
                <a:cubicBezTo>
                  <a:pt x="14" y="239"/>
                  <a:pt x="14" y="240"/>
                  <a:pt x="15" y="240"/>
                </a:cubicBezTo>
                <a:cubicBezTo>
                  <a:pt x="15" y="241"/>
                  <a:pt x="16" y="242"/>
                  <a:pt x="16" y="242"/>
                </a:cubicBezTo>
                <a:cubicBezTo>
                  <a:pt x="17" y="243"/>
                  <a:pt x="17" y="244"/>
                  <a:pt x="18" y="244"/>
                </a:cubicBezTo>
                <a:cubicBezTo>
                  <a:pt x="18" y="244"/>
                  <a:pt x="18" y="244"/>
                  <a:pt x="18" y="244"/>
                </a:cubicBezTo>
                <a:cubicBezTo>
                  <a:pt x="18" y="245"/>
                  <a:pt x="18" y="245"/>
                  <a:pt x="18" y="245"/>
                </a:cubicBezTo>
                <a:cubicBezTo>
                  <a:pt x="19" y="245"/>
                  <a:pt x="19" y="245"/>
                  <a:pt x="20" y="246"/>
                </a:cubicBezTo>
                <a:cubicBezTo>
                  <a:pt x="20" y="246"/>
                  <a:pt x="20" y="246"/>
                  <a:pt x="20" y="246"/>
                </a:cubicBezTo>
                <a:cubicBezTo>
                  <a:pt x="20" y="246"/>
                  <a:pt x="20" y="246"/>
                  <a:pt x="20" y="246"/>
                </a:cubicBezTo>
                <a:cubicBezTo>
                  <a:pt x="21" y="246"/>
                  <a:pt x="22" y="247"/>
                  <a:pt x="22" y="247"/>
                </a:cubicBezTo>
                <a:cubicBezTo>
                  <a:pt x="23" y="247"/>
                  <a:pt x="23" y="247"/>
                  <a:pt x="23" y="247"/>
                </a:cubicBezTo>
                <a:cubicBezTo>
                  <a:pt x="23" y="247"/>
                  <a:pt x="23" y="247"/>
                  <a:pt x="23" y="247"/>
                </a:cubicBezTo>
                <a:cubicBezTo>
                  <a:pt x="24" y="248"/>
                  <a:pt x="24" y="248"/>
                  <a:pt x="24" y="248"/>
                </a:cubicBezTo>
                <a:cubicBezTo>
                  <a:pt x="24" y="248"/>
                  <a:pt x="25" y="248"/>
                  <a:pt x="26" y="249"/>
                </a:cubicBezTo>
                <a:cubicBezTo>
                  <a:pt x="26" y="249"/>
                  <a:pt x="26" y="249"/>
                  <a:pt x="26" y="249"/>
                </a:cubicBezTo>
                <a:cubicBezTo>
                  <a:pt x="26" y="249"/>
                  <a:pt x="26" y="249"/>
                  <a:pt x="26" y="249"/>
                </a:cubicBezTo>
                <a:cubicBezTo>
                  <a:pt x="26" y="249"/>
                  <a:pt x="26" y="249"/>
                  <a:pt x="26" y="249"/>
                </a:cubicBezTo>
                <a:cubicBezTo>
                  <a:pt x="27" y="249"/>
                  <a:pt x="27" y="249"/>
                  <a:pt x="27" y="249"/>
                </a:cubicBezTo>
                <a:cubicBezTo>
                  <a:pt x="28" y="249"/>
                  <a:pt x="28" y="250"/>
                  <a:pt x="28" y="250"/>
                </a:cubicBezTo>
                <a:cubicBezTo>
                  <a:pt x="29" y="250"/>
                  <a:pt x="29" y="250"/>
                  <a:pt x="29" y="250"/>
                </a:cubicBezTo>
                <a:cubicBezTo>
                  <a:pt x="29" y="250"/>
                  <a:pt x="29" y="250"/>
                  <a:pt x="29" y="250"/>
                </a:cubicBezTo>
                <a:cubicBezTo>
                  <a:pt x="30" y="250"/>
                  <a:pt x="30" y="250"/>
                  <a:pt x="30" y="250"/>
                </a:cubicBezTo>
                <a:cubicBezTo>
                  <a:pt x="30" y="250"/>
                  <a:pt x="31" y="250"/>
                  <a:pt x="31" y="251"/>
                </a:cubicBezTo>
                <a:cubicBezTo>
                  <a:pt x="31" y="251"/>
                  <a:pt x="32" y="251"/>
                  <a:pt x="32" y="251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34" y="251"/>
                  <a:pt x="34" y="251"/>
                  <a:pt x="34" y="252"/>
                </a:cubicBezTo>
                <a:cubicBezTo>
                  <a:pt x="35" y="252"/>
                  <a:pt x="35" y="252"/>
                  <a:pt x="36" y="252"/>
                </a:cubicBezTo>
                <a:cubicBezTo>
                  <a:pt x="36" y="252"/>
                  <a:pt x="36" y="252"/>
                  <a:pt x="37" y="252"/>
                </a:cubicBezTo>
                <a:cubicBezTo>
                  <a:pt x="37" y="252"/>
                  <a:pt x="37" y="252"/>
                  <a:pt x="38" y="252"/>
                </a:cubicBezTo>
                <a:cubicBezTo>
                  <a:pt x="38" y="252"/>
                  <a:pt x="39" y="253"/>
                  <a:pt x="39" y="253"/>
                </a:cubicBezTo>
                <a:cubicBezTo>
                  <a:pt x="39" y="253"/>
                  <a:pt x="40" y="253"/>
                  <a:pt x="40" y="253"/>
                </a:cubicBezTo>
                <a:cubicBezTo>
                  <a:pt x="40" y="253"/>
                  <a:pt x="41" y="253"/>
                  <a:pt x="41" y="253"/>
                </a:cubicBezTo>
                <a:cubicBezTo>
                  <a:pt x="42" y="253"/>
                  <a:pt x="42" y="253"/>
                  <a:pt x="42" y="253"/>
                </a:cubicBezTo>
                <a:cubicBezTo>
                  <a:pt x="43" y="253"/>
                  <a:pt x="43" y="253"/>
                  <a:pt x="43" y="253"/>
                </a:cubicBezTo>
                <a:cubicBezTo>
                  <a:pt x="44" y="254"/>
                  <a:pt x="44" y="254"/>
                  <a:pt x="44" y="254"/>
                </a:cubicBezTo>
                <a:cubicBezTo>
                  <a:pt x="45" y="254"/>
                  <a:pt x="45" y="254"/>
                  <a:pt x="45" y="254"/>
                </a:cubicBezTo>
                <a:cubicBezTo>
                  <a:pt x="46" y="254"/>
                  <a:pt x="46" y="254"/>
                  <a:pt x="46" y="254"/>
                </a:cubicBezTo>
                <a:cubicBezTo>
                  <a:pt x="46" y="254"/>
                  <a:pt x="46" y="254"/>
                  <a:pt x="47" y="254"/>
                </a:cubicBezTo>
                <a:cubicBezTo>
                  <a:pt x="47" y="254"/>
                  <a:pt x="47" y="254"/>
                  <a:pt x="48" y="254"/>
                </a:cubicBezTo>
                <a:cubicBezTo>
                  <a:pt x="49" y="254"/>
                  <a:pt x="49" y="254"/>
                  <a:pt x="49" y="254"/>
                </a:cubicBezTo>
                <a:cubicBezTo>
                  <a:pt x="49" y="254"/>
                  <a:pt x="49" y="254"/>
                  <a:pt x="49" y="254"/>
                </a:cubicBezTo>
                <a:cubicBezTo>
                  <a:pt x="50" y="254"/>
                  <a:pt x="50" y="254"/>
                  <a:pt x="50" y="254"/>
                </a:cubicBezTo>
                <a:cubicBezTo>
                  <a:pt x="50" y="255"/>
                  <a:pt x="51" y="255"/>
                  <a:pt x="51" y="255"/>
                </a:cubicBezTo>
                <a:cubicBezTo>
                  <a:pt x="51" y="255"/>
                  <a:pt x="52" y="255"/>
                  <a:pt x="52" y="255"/>
                </a:cubicBezTo>
                <a:cubicBezTo>
                  <a:pt x="53" y="255"/>
                  <a:pt x="53" y="255"/>
                  <a:pt x="53" y="255"/>
                </a:cubicBezTo>
                <a:cubicBezTo>
                  <a:pt x="54" y="255"/>
                  <a:pt x="54" y="255"/>
                  <a:pt x="54" y="255"/>
                </a:cubicBezTo>
                <a:cubicBezTo>
                  <a:pt x="54" y="255"/>
                  <a:pt x="54" y="255"/>
                  <a:pt x="54" y="255"/>
                </a:cubicBezTo>
                <a:cubicBezTo>
                  <a:pt x="54" y="255"/>
                  <a:pt x="54" y="255"/>
                  <a:pt x="54" y="255"/>
                </a:cubicBezTo>
                <a:cubicBezTo>
                  <a:pt x="54" y="255"/>
                  <a:pt x="54" y="255"/>
                  <a:pt x="54" y="255"/>
                </a:cubicBezTo>
                <a:cubicBezTo>
                  <a:pt x="55" y="255"/>
                  <a:pt x="55" y="255"/>
                  <a:pt x="56" y="255"/>
                </a:cubicBezTo>
                <a:cubicBezTo>
                  <a:pt x="56" y="255"/>
                  <a:pt x="56" y="255"/>
                  <a:pt x="57" y="255"/>
                </a:cubicBezTo>
                <a:cubicBezTo>
                  <a:pt x="57" y="255"/>
                  <a:pt x="57" y="255"/>
                  <a:pt x="58" y="255"/>
                </a:cubicBezTo>
                <a:cubicBezTo>
                  <a:pt x="58" y="255"/>
                  <a:pt x="58" y="255"/>
                  <a:pt x="58" y="255"/>
                </a:cubicBezTo>
                <a:cubicBezTo>
                  <a:pt x="58" y="255"/>
                  <a:pt x="58" y="255"/>
                  <a:pt x="58" y="255"/>
                </a:cubicBezTo>
                <a:cubicBezTo>
                  <a:pt x="58" y="255"/>
                  <a:pt x="59" y="255"/>
                  <a:pt x="59" y="255"/>
                </a:cubicBezTo>
                <a:cubicBezTo>
                  <a:pt x="59" y="255"/>
                  <a:pt x="60" y="255"/>
                  <a:pt x="60" y="255"/>
                </a:cubicBezTo>
                <a:cubicBezTo>
                  <a:pt x="61" y="255"/>
                  <a:pt x="61" y="255"/>
                  <a:pt x="61" y="255"/>
                </a:cubicBezTo>
                <a:cubicBezTo>
                  <a:pt x="62" y="255"/>
                  <a:pt x="62" y="256"/>
                  <a:pt x="62" y="256"/>
                </a:cubicBezTo>
                <a:cubicBezTo>
                  <a:pt x="63" y="256"/>
                  <a:pt x="63" y="256"/>
                  <a:pt x="64" y="256"/>
                </a:cubicBezTo>
                <a:cubicBezTo>
                  <a:pt x="64" y="256"/>
                  <a:pt x="64" y="256"/>
                  <a:pt x="65" y="256"/>
                </a:cubicBezTo>
                <a:cubicBezTo>
                  <a:pt x="65" y="256"/>
                  <a:pt x="66" y="256"/>
                  <a:pt x="66" y="256"/>
                </a:cubicBezTo>
                <a:cubicBezTo>
                  <a:pt x="66" y="256"/>
                  <a:pt x="67" y="256"/>
                  <a:pt x="67" y="256"/>
                </a:cubicBezTo>
                <a:cubicBezTo>
                  <a:pt x="68" y="256"/>
                  <a:pt x="68" y="256"/>
                  <a:pt x="68" y="256"/>
                </a:cubicBezTo>
                <a:cubicBezTo>
                  <a:pt x="69" y="256"/>
                  <a:pt x="69" y="256"/>
                  <a:pt x="69" y="256"/>
                </a:cubicBezTo>
                <a:cubicBezTo>
                  <a:pt x="69" y="256"/>
                  <a:pt x="69" y="256"/>
                  <a:pt x="69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0" y="256"/>
                  <a:pt x="70" y="256"/>
                  <a:pt x="71" y="256"/>
                </a:cubicBezTo>
                <a:cubicBezTo>
                  <a:pt x="71" y="256"/>
                  <a:pt x="72" y="256"/>
                  <a:pt x="72" y="256"/>
                </a:cubicBezTo>
                <a:cubicBezTo>
                  <a:pt x="73" y="256"/>
                  <a:pt x="73" y="256"/>
                  <a:pt x="73" y="256"/>
                </a:cubicBezTo>
                <a:cubicBezTo>
                  <a:pt x="74" y="256"/>
                  <a:pt x="74" y="256"/>
                  <a:pt x="74" y="256"/>
                </a:cubicBezTo>
                <a:cubicBezTo>
                  <a:pt x="74" y="256"/>
                  <a:pt x="74" y="256"/>
                  <a:pt x="74" y="256"/>
                </a:cubicBezTo>
                <a:cubicBezTo>
                  <a:pt x="75" y="256"/>
                  <a:pt x="75" y="256"/>
                  <a:pt x="75" y="256"/>
                </a:cubicBezTo>
                <a:cubicBezTo>
                  <a:pt x="76" y="256"/>
                  <a:pt x="76" y="256"/>
                  <a:pt x="76" y="256"/>
                </a:cubicBezTo>
                <a:cubicBezTo>
                  <a:pt x="76" y="256"/>
                  <a:pt x="76" y="256"/>
                  <a:pt x="76" y="256"/>
                </a:cubicBezTo>
                <a:cubicBezTo>
                  <a:pt x="77" y="256"/>
                  <a:pt x="77" y="256"/>
                  <a:pt x="77" y="256"/>
                </a:cubicBezTo>
                <a:cubicBezTo>
                  <a:pt x="77" y="256"/>
                  <a:pt x="77" y="256"/>
                  <a:pt x="77" y="256"/>
                </a:cubicBezTo>
                <a:cubicBezTo>
                  <a:pt x="78" y="256"/>
                  <a:pt x="78" y="256"/>
                  <a:pt x="79" y="256"/>
                </a:cubicBezTo>
                <a:cubicBezTo>
                  <a:pt x="79" y="256"/>
                  <a:pt x="79" y="256"/>
                  <a:pt x="80" y="256"/>
                </a:cubicBezTo>
                <a:cubicBezTo>
                  <a:pt x="80" y="256"/>
                  <a:pt x="81" y="256"/>
                  <a:pt x="81" y="256"/>
                </a:cubicBezTo>
                <a:cubicBezTo>
                  <a:pt x="82" y="256"/>
                  <a:pt x="82" y="256"/>
                  <a:pt x="83" y="256"/>
                </a:cubicBezTo>
                <a:cubicBezTo>
                  <a:pt x="83" y="255"/>
                  <a:pt x="83" y="255"/>
                  <a:pt x="83" y="255"/>
                </a:cubicBezTo>
                <a:cubicBezTo>
                  <a:pt x="84" y="255"/>
                  <a:pt x="84" y="255"/>
                  <a:pt x="84" y="255"/>
                </a:cubicBezTo>
                <a:cubicBezTo>
                  <a:pt x="84" y="255"/>
                  <a:pt x="84" y="255"/>
                  <a:pt x="84" y="255"/>
                </a:cubicBezTo>
                <a:cubicBezTo>
                  <a:pt x="84" y="255"/>
                  <a:pt x="84" y="255"/>
                  <a:pt x="84" y="255"/>
                </a:cubicBezTo>
                <a:cubicBezTo>
                  <a:pt x="85" y="255"/>
                  <a:pt x="85" y="255"/>
                  <a:pt x="86" y="255"/>
                </a:cubicBezTo>
                <a:cubicBezTo>
                  <a:pt x="86" y="255"/>
                  <a:pt x="87" y="255"/>
                  <a:pt x="87" y="255"/>
                </a:cubicBezTo>
                <a:cubicBezTo>
                  <a:pt x="88" y="255"/>
                  <a:pt x="88" y="255"/>
                  <a:pt x="89" y="255"/>
                </a:cubicBezTo>
                <a:cubicBezTo>
                  <a:pt x="89" y="255"/>
                  <a:pt x="90" y="255"/>
                  <a:pt x="90" y="255"/>
                </a:cubicBezTo>
                <a:cubicBezTo>
                  <a:pt x="91" y="255"/>
                  <a:pt x="92" y="255"/>
                  <a:pt x="92" y="255"/>
                </a:cubicBezTo>
                <a:cubicBezTo>
                  <a:pt x="93" y="255"/>
                  <a:pt x="93" y="255"/>
                  <a:pt x="94" y="255"/>
                </a:cubicBezTo>
                <a:cubicBezTo>
                  <a:pt x="95" y="255"/>
                  <a:pt x="95" y="255"/>
                  <a:pt x="96" y="255"/>
                </a:cubicBezTo>
                <a:cubicBezTo>
                  <a:pt x="97" y="254"/>
                  <a:pt x="98" y="254"/>
                  <a:pt x="99" y="254"/>
                </a:cubicBezTo>
                <a:cubicBezTo>
                  <a:pt x="99" y="254"/>
                  <a:pt x="100" y="254"/>
                  <a:pt x="101" y="254"/>
                </a:cubicBezTo>
                <a:cubicBezTo>
                  <a:pt x="102" y="254"/>
                  <a:pt x="102" y="254"/>
                  <a:pt x="102" y="254"/>
                </a:cubicBezTo>
                <a:cubicBezTo>
                  <a:pt x="102" y="254"/>
                  <a:pt x="102" y="254"/>
                  <a:pt x="102" y="254"/>
                </a:cubicBezTo>
                <a:cubicBezTo>
                  <a:pt x="102" y="254"/>
                  <a:pt x="102" y="254"/>
                  <a:pt x="102" y="254"/>
                </a:cubicBezTo>
                <a:cubicBezTo>
                  <a:pt x="103" y="254"/>
                  <a:pt x="103" y="254"/>
                  <a:pt x="104" y="254"/>
                </a:cubicBezTo>
                <a:cubicBezTo>
                  <a:pt x="105" y="253"/>
                  <a:pt x="106" y="253"/>
                  <a:pt x="107" y="253"/>
                </a:cubicBezTo>
                <a:cubicBezTo>
                  <a:pt x="107" y="253"/>
                  <a:pt x="108" y="253"/>
                  <a:pt x="108" y="253"/>
                </a:cubicBezTo>
                <a:cubicBezTo>
                  <a:pt x="108" y="253"/>
                  <a:pt x="109" y="253"/>
                  <a:pt x="109" y="253"/>
                </a:cubicBezTo>
                <a:cubicBezTo>
                  <a:pt x="110" y="253"/>
                  <a:pt x="110" y="253"/>
                  <a:pt x="111" y="253"/>
                </a:cubicBezTo>
                <a:cubicBezTo>
                  <a:pt x="111" y="253"/>
                  <a:pt x="111" y="252"/>
                  <a:pt x="112" y="252"/>
                </a:cubicBezTo>
                <a:cubicBezTo>
                  <a:pt x="114" y="252"/>
                  <a:pt x="115" y="252"/>
                  <a:pt x="117" y="252"/>
                </a:cubicBezTo>
                <a:cubicBezTo>
                  <a:pt x="117" y="252"/>
                  <a:pt x="117" y="252"/>
                  <a:pt x="117" y="252"/>
                </a:cubicBezTo>
                <a:cubicBezTo>
                  <a:pt x="119" y="251"/>
                  <a:pt x="120" y="251"/>
                  <a:pt x="122" y="251"/>
                </a:cubicBezTo>
                <a:cubicBezTo>
                  <a:pt x="122" y="251"/>
                  <a:pt x="122" y="251"/>
                  <a:pt x="122" y="251"/>
                </a:cubicBezTo>
                <a:cubicBezTo>
                  <a:pt x="123" y="251"/>
                  <a:pt x="125" y="250"/>
                  <a:pt x="126" y="250"/>
                </a:cubicBezTo>
                <a:cubicBezTo>
                  <a:pt x="133" y="336"/>
                  <a:pt x="133" y="336"/>
                  <a:pt x="133" y="336"/>
                </a:cubicBezTo>
                <a:cubicBezTo>
                  <a:pt x="320" y="337"/>
                  <a:pt x="320" y="337"/>
                  <a:pt x="320" y="337"/>
                </a:cubicBezTo>
                <a:cubicBezTo>
                  <a:pt x="322" y="337"/>
                  <a:pt x="336" y="336"/>
                  <a:pt x="356" y="336"/>
                </a:cubicBezTo>
                <a:cubicBezTo>
                  <a:pt x="376" y="336"/>
                  <a:pt x="402" y="336"/>
                  <a:pt x="430" y="335"/>
                </a:cubicBezTo>
                <a:cubicBezTo>
                  <a:pt x="458" y="335"/>
                  <a:pt x="488" y="335"/>
                  <a:pt x="515" y="335"/>
                </a:cubicBezTo>
                <a:cubicBezTo>
                  <a:pt x="542" y="334"/>
                  <a:pt x="566" y="334"/>
                  <a:pt x="583" y="334"/>
                </a:cubicBezTo>
                <a:cubicBezTo>
                  <a:pt x="584" y="334"/>
                  <a:pt x="585" y="334"/>
                  <a:pt x="585" y="334"/>
                </a:cubicBezTo>
                <a:cubicBezTo>
                  <a:pt x="586" y="334"/>
                  <a:pt x="587" y="334"/>
                  <a:pt x="588" y="334"/>
                </a:cubicBezTo>
                <a:cubicBezTo>
                  <a:pt x="588" y="334"/>
                  <a:pt x="589" y="334"/>
                  <a:pt x="590" y="334"/>
                </a:cubicBezTo>
                <a:cubicBezTo>
                  <a:pt x="590" y="334"/>
                  <a:pt x="591" y="334"/>
                  <a:pt x="592" y="334"/>
                </a:cubicBezTo>
                <a:cubicBezTo>
                  <a:pt x="593" y="334"/>
                  <a:pt x="593" y="334"/>
                  <a:pt x="594" y="334"/>
                </a:cubicBezTo>
                <a:cubicBezTo>
                  <a:pt x="595" y="334"/>
                  <a:pt x="596" y="334"/>
                  <a:pt x="597" y="334"/>
                </a:cubicBezTo>
                <a:cubicBezTo>
                  <a:pt x="597" y="334"/>
                  <a:pt x="597" y="334"/>
                  <a:pt x="597" y="334"/>
                </a:cubicBezTo>
                <a:cubicBezTo>
                  <a:pt x="598" y="334"/>
                  <a:pt x="598" y="334"/>
                  <a:pt x="599" y="334"/>
                </a:cubicBezTo>
                <a:cubicBezTo>
                  <a:pt x="600" y="334"/>
                  <a:pt x="600" y="334"/>
                  <a:pt x="601" y="334"/>
                </a:cubicBezTo>
                <a:cubicBezTo>
                  <a:pt x="602" y="334"/>
                  <a:pt x="602" y="334"/>
                  <a:pt x="602" y="334"/>
                </a:cubicBezTo>
                <a:cubicBezTo>
                  <a:pt x="602" y="334"/>
                  <a:pt x="602" y="334"/>
                  <a:pt x="603" y="334"/>
                </a:cubicBezTo>
                <a:cubicBezTo>
                  <a:pt x="604" y="334"/>
                  <a:pt x="604" y="334"/>
                  <a:pt x="605" y="334"/>
                </a:cubicBezTo>
                <a:cubicBezTo>
                  <a:pt x="606" y="334"/>
                  <a:pt x="606" y="334"/>
                  <a:pt x="606" y="334"/>
                </a:cubicBezTo>
                <a:cubicBezTo>
                  <a:pt x="607" y="334"/>
                  <a:pt x="607" y="334"/>
                  <a:pt x="607" y="334"/>
                </a:cubicBezTo>
                <a:cubicBezTo>
                  <a:pt x="608" y="334"/>
                  <a:pt x="608" y="334"/>
                  <a:pt x="609" y="334"/>
                </a:cubicBezTo>
                <a:cubicBezTo>
                  <a:pt x="610" y="334"/>
                  <a:pt x="610" y="334"/>
                  <a:pt x="611" y="334"/>
                </a:cubicBezTo>
                <a:cubicBezTo>
                  <a:pt x="611" y="334"/>
                  <a:pt x="611" y="334"/>
                  <a:pt x="611" y="334"/>
                </a:cubicBezTo>
                <a:cubicBezTo>
                  <a:pt x="611" y="334"/>
                  <a:pt x="612" y="334"/>
                  <a:pt x="613" y="334"/>
                </a:cubicBezTo>
                <a:cubicBezTo>
                  <a:pt x="614" y="334"/>
                  <a:pt x="615" y="334"/>
                  <a:pt x="616" y="333"/>
                </a:cubicBezTo>
                <a:cubicBezTo>
                  <a:pt x="617" y="333"/>
                  <a:pt x="618" y="333"/>
                  <a:pt x="618" y="333"/>
                </a:cubicBezTo>
                <a:cubicBezTo>
                  <a:pt x="619" y="333"/>
                  <a:pt x="620" y="333"/>
                  <a:pt x="621" y="333"/>
                </a:cubicBezTo>
                <a:cubicBezTo>
                  <a:pt x="621" y="333"/>
                  <a:pt x="622" y="333"/>
                  <a:pt x="622" y="333"/>
                </a:cubicBezTo>
                <a:cubicBezTo>
                  <a:pt x="622" y="333"/>
                  <a:pt x="622" y="333"/>
                  <a:pt x="622" y="333"/>
                </a:cubicBezTo>
                <a:cubicBezTo>
                  <a:pt x="622" y="333"/>
                  <a:pt x="623" y="333"/>
                  <a:pt x="623" y="333"/>
                </a:cubicBezTo>
                <a:cubicBezTo>
                  <a:pt x="624" y="333"/>
                  <a:pt x="624" y="333"/>
                  <a:pt x="625" y="333"/>
                </a:cubicBezTo>
                <a:cubicBezTo>
                  <a:pt x="625" y="333"/>
                  <a:pt x="625" y="333"/>
                  <a:pt x="625" y="333"/>
                </a:cubicBezTo>
                <a:cubicBezTo>
                  <a:pt x="625" y="333"/>
                  <a:pt x="625" y="333"/>
                  <a:pt x="625" y="333"/>
                </a:cubicBezTo>
                <a:cubicBezTo>
                  <a:pt x="625" y="333"/>
                  <a:pt x="625" y="333"/>
                  <a:pt x="625" y="333"/>
                </a:cubicBezTo>
                <a:cubicBezTo>
                  <a:pt x="626" y="333"/>
                  <a:pt x="627" y="333"/>
                  <a:pt x="627" y="333"/>
                </a:cubicBezTo>
                <a:cubicBezTo>
                  <a:pt x="628" y="333"/>
                  <a:pt x="628" y="333"/>
                  <a:pt x="628" y="333"/>
                </a:cubicBezTo>
                <a:cubicBezTo>
                  <a:pt x="628" y="333"/>
                  <a:pt x="628" y="333"/>
                  <a:pt x="628" y="333"/>
                </a:cubicBezTo>
                <a:cubicBezTo>
                  <a:pt x="629" y="333"/>
                  <a:pt x="629" y="333"/>
                  <a:pt x="629" y="333"/>
                </a:cubicBezTo>
                <a:cubicBezTo>
                  <a:pt x="630" y="333"/>
                  <a:pt x="630" y="332"/>
                  <a:pt x="631" y="332"/>
                </a:cubicBezTo>
                <a:cubicBezTo>
                  <a:pt x="631" y="332"/>
                  <a:pt x="632" y="332"/>
                  <a:pt x="632" y="332"/>
                </a:cubicBezTo>
                <a:cubicBezTo>
                  <a:pt x="633" y="332"/>
                  <a:pt x="633" y="332"/>
                  <a:pt x="633" y="332"/>
                </a:cubicBezTo>
                <a:cubicBezTo>
                  <a:pt x="633" y="332"/>
                  <a:pt x="633" y="332"/>
                  <a:pt x="633" y="332"/>
                </a:cubicBezTo>
                <a:cubicBezTo>
                  <a:pt x="634" y="332"/>
                  <a:pt x="634" y="332"/>
                  <a:pt x="634" y="332"/>
                </a:cubicBezTo>
                <a:cubicBezTo>
                  <a:pt x="635" y="332"/>
                  <a:pt x="635" y="332"/>
                  <a:pt x="636" y="332"/>
                </a:cubicBezTo>
                <a:cubicBezTo>
                  <a:pt x="636" y="332"/>
                  <a:pt x="636" y="332"/>
                  <a:pt x="636" y="332"/>
                </a:cubicBezTo>
                <a:cubicBezTo>
                  <a:pt x="636" y="332"/>
                  <a:pt x="636" y="332"/>
                  <a:pt x="636" y="332"/>
                </a:cubicBezTo>
                <a:cubicBezTo>
                  <a:pt x="636" y="332"/>
                  <a:pt x="637" y="332"/>
                  <a:pt x="637" y="332"/>
                </a:cubicBezTo>
                <a:cubicBezTo>
                  <a:pt x="638" y="332"/>
                  <a:pt x="638" y="332"/>
                  <a:pt x="638" y="332"/>
                </a:cubicBezTo>
                <a:cubicBezTo>
                  <a:pt x="638" y="332"/>
                  <a:pt x="638" y="332"/>
                  <a:pt x="638" y="332"/>
                </a:cubicBezTo>
                <a:cubicBezTo>
                  <a:pt x="639" y="331"/>
                  <a:pt x="639" y="331"/>
                  <a:pt x="639" y="331"/>
                </a:cubicBezTo>
                <a:cubicBezTo>
                  <a:pt x="639" y="331"/>
                  <a:pt x="639" y="331"/>
                  <a:pt x="639" y="331"/>
                </a:cubicBezTo>
                <a:cubicBezTo>
                  <a:pt x="640" y="331"/>
                  <a:pt x="642" y="331"/>
                  <a:pt x="643" y="331"/>
                </a:cubicBezTo>
                <a:cubicBezTo>
                  <a:pt x="643" y="331"/>
                  <a:pt x="643" y="331"/>
                  <a:pt x="643" y="331"/>
                </a:cubicBezTo>
                <a:cubicBezTo>
                  <a:pt x="643" y="331"/>
                  <a:pt x="643" y="331"/>
                  <a:pt x="643" y="331"/>
                </a:cubicBezTo>
                <a:cubicBezTo>
                  <a:pt x="644" y="330"/>
                  <a:pt x="645" y="330"/>
                  <a:pt x="645" y="330"/>
                </a:cubicBezTo>
                <a:cubicBezTo>
                  <a:pt x="645" y="330"/>
                  <a:pt x="645" y="330"/>
                  <a:pt x="645" y="330"/>
                </a:cubicBezTo>
                <a:cubicBezTo>
                  <a:pt x="646" y="330"/>
                  <a:pt x="646" y="330"/>
                  <a:pt x="646" y="330"/>
                </a:cubicBezTo>
                <a:cubicBezTo>
                  <a:pt x="646" y="330"/>
                  <a:pt x="647" y="330"/>
                  <a:pt x="647" y="330"/>
                </a:cubicBezTo>
                <a:cubicBezTo>
                  <a:pt x="648" y="329"/>
                  <a:pt x="648" y="329"/>
                  <a:pt x="648" y="329"/>
                </a:cubicBezTo>
                <a:cubicBezTo>
                  <a:pt x="648" y="329"/>
                  <a:pt x="648" y="329"/>
                  <a:pt x="648" y="329"/>
                </a:cubicBezTo>
                <a:cubicBezTo>
                  <a:pt x="648" y="329"/>
                  <a:pt x="648" y="329"/>
                  <a:pt x="648" y="329"/>
                </a:cubicBezTo>
                <a:cubicBezTo>
                  <a:pt x="649" y="329"/>
                  <a:pt x="649" y="329"/>
                  <a:pt x="649" y="329"/>
                </a:cubicBezTo>
                <a:cubicBezTo>
                  <a:pt x="650" y="329"/>
                  <a:pt x="650" y="329"/>
                  <a:pt x="650" y="329"/>
                </a:cubicBezTo>
                <a:cubicBezTo>
                  <a:pt x="650" y="329"/>
                  <a:pt x="650" y="329"/>
                  <a:pt x="650" y="329"/>
                </a:cubicBezTo>
                <a:cubicBezTo>
                  <a:pt x="650" y="329"/>
                  <a:pt x="650" y="329"/>
                  <a:pt x="650" y="329"/>
                </a:cubicBezTo>
                <a:cubicBezTo>
                  <a:pt x="650" y="328"/>
                  <a:pt x="650" y="328"/>
                  <a:pt x="650" y="328"/>
                </a:cubicBezTo>
                <a:cubicBezTo>
                  <a:pt x="651" y="328"/>
                  <a:pt x="651" y="328"/>
                  <a:pt x="651" y="328"/>
                </a:cubicBezTo>
                <a:cubicBezTo>
                  <a:pt x="651" y="328"/>
                  <a:pt x="651" y="328"/>
                  <a:pt x="651" y="328"/>
                </a:cubicBezTo>
                <a:cubicBezTo>
                  <a:pt x="652" y="327"/>
                  <a:pt x="652" y="327"/>
                  <a:pt x="652" y="327"/>
                </a:cubicBezTo>
                <a:cubicBezTo>
                  <a:pt x="652" y="327"/>
                  <a:pt x="652" y="327"/>
                  <a:pt x="652" y="327"/>
                </a:cubicBezTo>
                <a:cubicBezTo>
                  <a:pt x="653" y="327"/>
                  <a:pt x="653" y="327"/>
                  <a:pt x="653" y="327"/>
                </a:cubicBezTo>
                <a:cubicBezTo>
                  <a:pt x="653" y="327"/>
                  <a:pt x="653" y="327"/>
                  <a:pt x="653" y="327"/>
                </a:cubicBezTo>
                <a:cubicBezTo>
                  <a:pt x="653" y="327"/>
                  <a:pt x="653" y="327"/>
                  <a:pt x="653" y="327"/>
                </a:cubicBezTo>
                <a:cubicBezTo>
                  <a:pt x="653" y="327"/>
                  <a:pt x="654" y="326"/>
                  <a:pt x="655" y="326"/>
                </a:cubicBezTo>
                <a:cubicBezTo>
                  <a:pt x="655" y="326"/>
                  <a:pt x="655" y="326"/>
                  <a:pt x="655" y="326"/>
                </a:cubicBezTo>
                <a:cubicBezTo>
                  <a:pt x="656" y="326"/>
                  <a:pt x="656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5"/>
                  <a:pt x="657" y="325"/>
                  <a:pt x="657" y="325"/>
                </a:cubicBezTo>
                <a:cubicBezTo>
                  <a:pt x="657" y="324"/>
                  <a:pt x="657" y="324"/>
                  <a:pt x="657" y="324"/>
                </a:cubicBezTo>
                <a:cubicBezTo>
                  <a:pt x="657" y="324"/>
                  <a:pt x="657" y="324"/>
                  <a:pt x="657" y="324"/>
                </a:cubicBezTo>
                <a:cubicBezTo>
                  <a:pt x="658" y="324"/>
                  <a:pt x="658" y="324"/>
                  <a:pt x="658" y="324"/>
                </a:cubicBezTo>
                <a:cubicBezTo>
                  <a:pt x="658" y="324"/>
                  <a:pt x="658" y="324"/>
                  <a:pt x="658" y="324"/>
                </a:cubicBezTo>
                <a:cubicBezTo>
                  <a:pt x="658" y="324"/>
                  <a:pt x="658" y="324"/>
                  <a:pt x="658" y="324"/>
                </a:cubicBezTo>
                <a:cubicBezTo>
                  <a:pt x="658" y="324"/>
                  <a:pt x="658" y="324"/>
                  <a:pt x="658" y="324"/>
                </a:cubicBezTo>
                <a:cubicBezTo>
                  <a:pt x="658" y="324"/>
                  <a:pt x="658" y="324"/>
                  <a:pt x="658" y="324"/>
                </a:cubicBezTo>
                <a:cubicBezTo>
                  <a:pt x="658" y="324"/>
                  <a:pt x="658" y="324"/>
                  <a:pt x="658" y="324"/>
                </a:cubicBezTo>
                <a:cubicBezTo>
                  <a:pt x="658" y="324"/>
                  <a:pt x="658" y="324"/>
                  <a:pt x="658" y="324"/>
                </a:cubicBezTo>
                <a:cubicBezTo>
                  <a:pt x="658" y="324"/>
                  <a:pt x="658" y="324"/>
                  <a:pt x="658" y="324"/>
                </a:cubicBezTo>
                <a:cubicBezTo>
                  <a:pt x="658" y="324"/>
                  <a:pt x="658" y="324"/>
                  <a:pt x="658" y="324"/>
                </a:cubicBezTo>
                <a:cubicBezTo>
                  <a:pt x="658" y="324"/>
                  <a:pt x="658" y="324"/>
                  <a:pt x="658" y="324"/>
                </a:cubicBezTo>
                <a:cubicBezTo>
                  <a:pt x="658" y="324"/>
                  <a:pt x="658" y="324"/>
                  <a:pt x="658" y="324"/>
                </a:cubicBezTo>
                <a:cubicBezTo>
                  <a:pt x="658" y="324"/>
                  <a:pt x="658" y="324"/>
                  <a:pt x="658" y="324"/>
                </a:cubicBezTo>
                <a:cubicBezTo>
                  <a:pt x="658" y="323"/>
                  <a:pt x="658" y="323"/>
                  <a:pt x="658" y="323"/>
                </a:cubicBezTo>
                <a:cubicBezTo>
                  <a:pt x="658" y="323"/>
                  <a:pt x="658" y="323"/>
                  <a:pt x="658" y="323"/>
                </a:cubicBezTo>
                <a:cubicBezTo>
                  <a:pt x="658" y="323"/>
                  <a:pt x="658" y="323"/>
                  <a:pt x="658" y="323"/>
                </a:cubicBezTo>
                <a:cubicBezTo>
                  <a:pt x="658" y="323"/>
                  <a:pt x="658" y="323"/>
                  <a:pt x="658" y="323"/>
                </a:cubicBezTo>
                <a:cubicBezTo>
                  <a:pt x="658" y="323"/>
                  <a:pt x="658" y="323"/>
                  <a:pt x="658" y="323"/>
                </a:cubicBezTo>
                <a:cubicBezTo>
                  <a:pt x="658" y="323"/>
                  <a:pt x="658" y="323"/>
                  <a:pt x="658" y="323"/>
                </a:cubicBezTo>
                <a:cubicBezTo>
                  <a:pt x="658" y="323"/>
                  <a:pt x="658" y="323"/>
                  <a:pt x="658" y="323"/>
                </a:cubicBezTo>
                <a:cubicBezTo>
                  <a:pt x="658" y="322"/>
                  <a:pt x="658" y="322"/>
                  <a:pt x="658" y="322"/>
                </a:cubicBezTo>
                <a:cubicBezTo>
                  <a:pt x="658" y="322"/>
                  <a:pt x="658" y="322"/>
                  <a:pt x="658" y="322"/>
                </a:cubicBezTo>
                <a:cubicBezTo>
                  <a:pt x="658" y="322"/>
                  <a:pt x="658" y="322"/>
                  <a:pt x="658" y="322"/>
                </a:cubicBezTo>
                <a:cubicBezTo>
                  <a:pt x="658" y="322"/>
                  <a:pt x="658" y="322"/>
                  <a:pt x="658" y="322"/>
                </a:cubicBezTo>
                <a:cubicBezTo>
                  <a:pt x="658" y="322"/>
                  <a:pt x="658" y="322"/>
                  <a:pt x="658" y="322"/>
                </a:cubicBezTo>
                <a:cubicBezTo>
                  <a:pt x="658" y="321"/>
                  <a:pt x="658" y="321"/>
                  <a:pt x="658" y="321"/>
                </a:cubicBezTo>
                <a:cubicBezTo>
                  <a:pt x="658" y="321"/>
                  <a:pt x="658" y="321"/>
                  <a:pt x="658" y="321"/>
                </a:cubicBezTo>
                <a:cubicBezTo>
                  <a:pt x="658" y="321"/>
                  <a:pt x="658" y="321"/>
                  <a:pt x="658" y="321"/>
                </a:cubicBezTo>
                <a:cubicBezTo>
                  <a:pt x="658" y="321"/>
                  <a:pt x="658" y="321"/>
                  <a:pt x="658" y="321"/>
                </a:cubicBezTo>
                <a:cubicBezTo>
                  <a:pt x="658" y="321"/>
                  <a:pt x="658" y="321"/>
                  <a:pt x="658" y="321"/>
                </a:cubicBezTo>
                <a:cubicBezTo>
                  <a:pt x="658" y="321"/>
                  <a:pt x="658" y="321"/>
                  <a:pt x="658" y="321"/>
                </a:cubicBezTo>
                <a:cubicBezTo>
                  <a:pt x="657" y="287"/>
                  <a:pt x="657" y="287"/>
                  <a:pt x="657" y="287"/>
                </a:cubicBezTo>
                <a:cubicBezTo>
                  <a:pt x="656" y="244"/>
                  <a:pt x="656" y="244"/>
                  <a:pt x="656" y="244"/>
                </a:cubicBezTo>
                <a:cubicBezTo>
                  <a:pt x="657" y="244"/>
                  <a:pt x="658" y="244"/>
                  <a:pt x="659" y="244"/>
                </a:cubicBezTo>
                <a:cubicBezTo>
                  <a:pt x="659" y="244"/>
                  <a:pt x="659" y="244"/>
                  <a:pt x="659" y="244"/>
                </a:cubicBezTo>
                <a:cubicBezTo>
                  <a:pt x="661" y="244"/>
                  <a:pt x="663" y="244"/>
                  <a:pt x="665" y="243"/>
                </a:cubicBezTo>
                <a:cubicBezTo>
                  <a:pt x="666" y="243"/>
                  <a:pt x="667" y="243"/>
                  <a:pt x="668" y="244"/>
                </a:cubicBezTo>
                <a:cubicBezTo>
                  <a:pt x="669" y="244"/>
                  <a:pt x="670" y="244"/>
                  <a:pt x="671" y="244"/>
                </a:cubicBezTo>
                <a:cubicBezTo>
                  <a:pt x="671" y="244"/>
                  <a:pt x="671" y="244"/>
                  <a:pt x="671" y="244"/>
                </a:cubicBezTo>
                <a:cubicBezTo>
                  <a:pt x="672" y="244"/>
                  <a:pt x="673" y="244"/>
                  <a:pt x="674" y="244"/>
                </a:cubicBezTo>
                <a:cubicBezTo>
                  <a:pt x="675" y="244"/>
                  <a:pt x="675" y="244"/>
                  <a:pt x="675" y="244"/>
                </a:cubicBezTo>
                <a:cubicBezTo>
                  <a:pt x="675" y="244"/>
                  <a:pt x="675" y="244"/>
                  <a:pt x="675" y="244"/>
                </a:cubicBezTo>
                <a:cubicBezTo>
                  <a:pt x="676" y="244"/>
                  <a:pt x="677" y="244"/>
                  <a:pt x="677" y="244"/>
                </a:cubicBezTo>
                <a:cubicBezTo>
                  <a:pt x="678" y="244"/>
                  <a:pt x="679" y="244"/>
                  <a:pt x="680" y="244"/>
                </a:cubicBezTo>
                <a:cubicBezTo>
                  <a:pt x="681" y="244"/>
                  <a:pt x="682" y="244"/>
                  <a:pt x="683" y="244"/>
                </a:cubicBezTo>
                <a:cubicBezTo>
                  <a:pt x="683" y="244"/>
                  <a:pt x="683" y="244"/>
                  <a:pt x="683" y="244"/>
                </a:cubicBezTo>
                <a:cubicBezTo>
                  <a:pt x="684" y="244"/>
                  <a:pt x="684" y="244"/>
                  <a:pt x="684" y="244"/>
                </a:cubicBezTo>
                <a:cubicBezTo>
                  <a:pt x="684" y="244"/>
                  <a:pt x="684" y="244"/>
                  <a:pt x="684" y="244"/>
                </a:cubicBezTo>
                <a:cubicBezTo>
                  <a:pt x="685" y="245"/>
                  <a:pt x="685" y="245"/>
                  <a:pt x="685" y="245"/>
                </a:cubicBezTo>
                <a:cubicBezTo>
                  <a:pt x="686" y="245"/>
                  <a:pt x="687" y="245"/>
                  <a:pt x="688" y="245"/>
                </a:cubicBezTo>
                <a:cubicBezTo>
                  <a:pt x="688" y="245"/>
                  <a:pt x="689" y="245"/>
                  <a:pt x="689" y="245"/>
                </a:cubicBezTo>
                <a:cubicBezTo>
                  <a:pt x="690" y="245"/>
                  <a:pt x="690" y="245"/>
                  <a:pt x="690" y="245"/>
                </a:cubicBezTo>
                <a:cubicBezTo>
                  <a:pt x="690" y="245"/>
                  <a:pt x="690" y="245"/>
                  <a:pt x="690" y="245"/>
                </a:cubicBezTo>
                <a:cubicBezTo>
                  <a:pt x="690" y="245"/>
                  <a:pt x="690" y="245"/>
                  <a:pt x="690" y="245"/>
                </a:cubicBezTo>
                <a:cubicBezTo>
                  <a:pt x="690" y="245"/>
                  <a:pt x="690" y="245"/>
                  <a:pt x="690" y="245"/>
                </a:cubicBezTo>
                <a:cubicBezTo>
                  <a:pt x="691" y="245"/>
                  <a:pt x="691" y="245"/>
                  <a:pt x="692" y="245"/>
                </a:cubicBezTo>
                <a:cubicBezTo>
                  <a:pt x="692" y="245"/>
                  <a:pt x="693" y="245"/>
                  <a:pt x="693" y="245"/>
                </a:cubicBezTo>
                <a:cubicBezTo>
                  <a:pt x="695" y="245"/>
                  <a:pt x="695" y="245"/>
                  <a:pt x="695" y="245"/>
                </a:cubicBezTo>
                <a:cubicBezTo>
                  <a:pt x="696" y="245"/>
                  <a:pt x="696" y="245"/>
                  <a:pt x="696" y="245"/>
                </a:cubicBezTo>
                <a:cubicBezTo>
                  <a:pt x="697" y="245"/>
                  <a:pt x="697" y="245"/>
                  <a:pt x="697" y="245"/>
                </a:cubicBezTo>
                <a:cubicBezTo>
                  <a:pt x="698" y="245"/>
                  <a:pt x="698" y="245"/>
                  <a:pt x="698" y="245"/>
                </a:cubicBezTo>
                <a:cubicBezTo>
                  <a:pt x="699" y="245"/>
                  <a:pt x="699" y="245"/>
                  <a:pt x="699" y="245"/>
                </a:cubicBezTo>
                <a:cubicBezTo>
                  <a:pt x="700" y="245"/>
                  <a:pt x="700" y="245"/>
                  <a:pt x="700" y="245"/>
                </a:cubicBezTo>
                <a:cubicBezTo>
                  <a:pt x="700" y="245"/>
                  <a:pt x="700" y="245"/>
                  <a:pt x="700" y="245"/>
                </a:cubicBezTo>
                <a:cubicBezTo>
                  <a:pt x="701" y="245"/>
                  <a:pt x="701" y="245"/>
                  <a:pt x="701" y="245"/>
                </a:cubicBezTo>
                <a:cubicBezTo>
                  <a:pt x="702" y="245"/>
                  <a:pt x="702" y="245"/>
                  <a:pt x="702" y="245"/>
                </a:cubicBezTo>
                <a:cubicBezTo>
                  <a:pt x="702" y="245"/>
                  <a:pt x="702" y="245"/>
                  <a:pt x="702" y="245"/>
                </a:cubicBezTo>
                <a:cubicBezTo>
                  <a:pt x="703" y="245"/>
                  <a:pt x="703" y="245"/>
                  <a:pt x="703" y="245"/>
                </a:cubicBezTo>
                <a:cubicBezTo>
                  <a:pt x="703" y="245"/>
                  <a:pt x="703" y="245"/>
                  <a:pt x="703" y="245"/>
                </a:cubicBezTo>
                <a:cubicBezTo>
                  <a:pt x="704" y="245"/>
                  <a:pt x="704" y="245"/>
                  <a:pt x="704" y="245"/>
                </a:cubicBezTo>
                <a:cubicBezTo>
                  <a:pt x="704" y="245"/>
                  <a:pt x="704" y="245"/>
                  <a:pt x="704" y="245"/>
                </a:cubicBezTo>
                <a:cubicBezTo>
                  <a:pt x="704" y="245"/>
                  <a:pt x="704" y="245"/>
                  <a:pt x="704" y="245"/>
                </a:cubicBezTo>
                <a:cubicBezTo>
                  <a:pt x="705" y="245"/>
                  <a:pt x="705" y="245"/>
                  <a:pt x="705" y="245"/>
                </a:cubicBezTo>
                <a:cubicBezTo>
                  <a:pt x="706" y="245"/>
                  <a:pt x="706" y="245"/>
                  <a:pt x="706" y="245"/>
                </a:cubicBezTo>
                <a:cubicBezTo>
                  <a:pt x="707" y="245"/>
                  <a:pt x="707" y="245"/>
                  <a:pt x="707" y="245"/>
                </a:cubicBezTo>
                <a:cubicBezTo>
                  <a:pt x="707" y="245"/>
                  <a:pt x="707" y="245"/>
                  <a:pt x="707" y="245"/>
                </a:cubicBezTo>
                <a:cubicBezTo>
                  <a:pt x="708" y="245"/>
                  <a:pt x="708" y="245"/>
                  <a:pt x="708" y="245"/>
                </a:cubicBezTo>
                <a:cubicBezTo>
                  <a:pt x="709" y="245"/>
                  <a:pt x="709" y="245"/>
                  <a:pt x="709" y="245"/>
                </a:cubicBezTo>
                <a:cubicBezTo>
                  <a:pt x="709" y="245"/>
                  <a:pt x="709" y="245"/>
                  <a:pt x="709" y="245"/>
                </a:cubicBezTo>
                <a:cubicBezTo>
                  <a:pt x="709" y="245"/>
                  <a:pt x="709" y="245"/>
                  <a:pt x="709" y="245"/>
                </a:cubicBezTo>
                <a:cubicBezTo>
                  <a:pt x="710" y="245"/>
                  <a:pt x="710" y="245"/>
                  <a:pt x="710" y="245"/>
                </a:cubicBezTo>
                <a:cubicBezTo>
                  <a:pt x="711" y="245"/>
                  <a:pt x="711" y="245"/>
                  <a:pt x="711" y="245"/>
                </a:cubicBezTo>
                <a:cubicBezTo>
                  <a:pt x="712" y="245"/>
                  <a:pt x="712" y="245"/>
                  <a:pt x="712" y="245"/>
                </a:cubicBezTo>
                <a:cubicBezTo>
                  <a:pt x="712" y="245"/>
                  <a:pt x="713" y="245"/>
                  <a:pt x="713" y="245"/>
                </a:cubicBezTo>
                <a:cubicBezTo>
                  <a:pt x="714" y="245"/>
                  <a:pt x="714" y="245"/>
                  <a:pt x="714" y="245"/>
                </a:cubicBezTo>
                <a:cubicBezTo>
                  <a:pt x="715" y="245"/>
                  <a:pt x="715" y="245"/>
                  <a:pt x="715" y="245"/>
                </a:cubicBezTo>
                <a:cubicBezTo>
                  <a:pt x="715" y="245"/>
                  <a:pt x="715" y="245"/>
                  <a:pt x="715" y="245"/>
                </a:cubicBezTo>
                <a:cubicBezTo>
                  <a:pt x="715" y="245"/>
                  <a:pt x="715" y="245"/>
                  <a:pt x="715" y="245"/>
                </a:cubicBezTo>
                <a:cubicBezTo>
                  <a:pt x="715" y="245"/>
                  <a:pt x="715" y="245"/>
                  <a:pt x="715" y="245"/>
                </a:cubicBezTo>
                <a:cubicBezTo>
                  <a:pt x="716" y="245"/>
                  <a:pt x="716" y="245"/>
                  <a:pt x="717" y="245"/>
                </a:cubicBezTo>
                <a:cubicBezTo>
                  <a:pt x="717" y="244"/>
                  <a:pt x="718" y="244"/>
                  <a:pt x="718" y="244"/>
                </a:cubicBezTo>
                <a:cubicBezTo>
                  <a:pt x="719" y="244"/>
                  <a:pt x="720" y="244"/>
                  <a:pt x="720" y="244"/>
                </a:cubicBezTo>
                <a:cubicBezTo>
                  <a:pt x="721" y="244"/>
                  <a:pt x="721" y="244"/>
                  <a:pt x="721" y="244"/>
                </a:cubicBezTo>
                <a:cubicBezTo>
                  <a:pt x="721" y="244"/>
                  <a:pt x="721" y="244"/>
                  <a:pt x="721" y="244"/>
                </a:cubicBezTo>
                <a:cubicBezTo>
                  <a:pt x="722" y="244"/>
                  <a:pt x="722" y="244"/>
                  <a:pt x="722" y="244"/>
                </a:cubicBezTo>
                <a:cubicBezTo>
                  <a:pt x="723" y="244"/>
                  <a:pt x="723" y="244"/>
                  <a:pt x="724" y="244"/>
                </a:cubicBezTo>
                <a:cubicBezTo>
                  <a:pt x="724" y="243"/>
                  <a:pt x="725" y="243"/>
                  <a:pt x="726" y="243"/>
                </a:cubicBezTo>
                <a:cubicBezTo>
                  <a:pt x="726" y="243"/>
                  <a:pt x="727" y="243"/>
                  <a:pt x="727" y="243"/>
                </a:cubicBezTo>
                <a:cubicBezTo>
                  <a:pt x="728" y="243"/>
                  <a:pt x="729" y="243"/>
                  <a:pt x="729" y="243"/>
                </a:cubicBezTo>
                <a:cubicBezTo>
                  <a:pt x="730" y="243"/>
                  <a:pt x="730" y="242"/>
                  <a:pt x="731" y="242"/>
                </a:cubicBezTo>
                <a:cubicBezTo>
                  <a:pt x="732" y="242"/>
                  <a:pt x="732" y="242"/>
                  <a:pt x="733" y="242"/>
                </a:cubicBezTo>
                <a:cubicBezTo>
                  <a:pt x="734" y="242"/>
                  <a:pt x="735" y="241"/>
                  <a:pt x="737" y="241"/>
                </a:cubicBezTo>
                <a:cubicBezTo>
                  <a:pt x="737" y="241"/>
                  <a:pt x="738" y="241"/>
                  <a:pt x="739" y="241"/>
                </a:cubicBezTo>
                <a:cubicBezTo>
                  <a:pt x="739" y="241"/>
                  <a:pt x="740" y="240"/>
                  <a:pt x="740" y="240"/>
                </a:cubicBezTo>
                <a:cubicBezTo>
                  <a:pt x="741" y="240"/>
                  <a:pt x="742" y="240"/>
                  <a:pt x="742" y="240"/>
                </a:cubicBezTo>
                <a:cubicBezTo>
                  <a:pt x="743" y="240"/>
                  <a:pt x="744" y="239"/>
                  <a:pt x="745" y="239"/>
                </a:cubicBezTo>
                <a:cubicBezTo>
                  <a:pt x="745" y="239"/>
                  <a:pt x="746" y="239"/>
                  <a:pt x="747" y="239"/>
                </a:cubicBezTo>
                <a:cubicBezTo>
                  <a:pt x="747" y="238"/>
                  <a:pt x="748" y="238"/>
                  <a:pt x="748" y="238"/>
                </a:cubicBezTo>
                <a:cubicBezTo>
                  <a:pt x="750" y="238"/>
                  <a:pt x="752" y="237"/>
                  <a:pt x="753" y="237"/>
                </a:cubicBezTo>
                <a:cubicBezTo>
                  <a:pt x="754" y="236"/>
                  <a:pt x="755" y="236"/>
                  <a:pt x="756" y="236"/>
                </a:cubicBezTo>
                <a:cubicBezTo>
                  <a:pt x="757" y="236"/>
                  <a:pt x="757" y="236"/>
                  <a:pt x="757" y="236"/>
                </a:cubicBezTo>
                <a:cubicBezTo>
                  <a:pt x="757" y="235"/>
                  <a:pt x="757" y="235"/>
                  <a:pt x="757" y="235"/>
                </a:cubicBezTo>
                <a:cubicBezTo>
                  <a:pt x="758" y="235"/>
                  <a:pt x="758" y="235"/>
                  <a:pt x="758" y="235"/>
                </a:cubicBezTo>
                <a:cubicBezTo>
                  <a:pt x="759" y="235"/>
                  <a:pt x="759" y="235"/>
                  <a:pt x="759" y="235"/>
                </a:cubicBezTo>
                <a:cubicBezTo>
                  <a:pt x="760" y="235"/>
                  <a:pt x="760" y="234"/>
                  <a:pt x="761" y="234"/>
                </a:cubicBezTo>
                <a:cubicBezTo>
                  <a:pt x="762" y="234"/>
                  <a:pt x="762" y="234"/>
                  <a:pt x="762" y="234"/>
                </a:cubicBezTo>
                <a:cubicBezTo>
                  <a:pt x="762" y="234"/>
                  <a:pt x="762" y="234"/>
                  <a:pt x="762" y="234"/>
                </a:cubicBezTo>
                <a:cubicBezTo>
                  <a:pt x="762" y="234"/>
                  <a:pt x="762" y="234"/>
                  <a:pt x="762" y="234"/>
                </a:cubicBezTo>
                <a:cubicBezTo>
                  <a:pt x="763" y="234"/>
                  <a:pt x="763" y="233"/>
                  <a:pt x="764" y="233"/>
                </a:cubicBezTo>
                <a:cubicBezTo>
                  <a:pt x="764" y="233"/>
                  <a:pt x="764" y="233"/>
                  <a:pt x="764" y="233"/>
                </a:cubicBezTo>
                <a:cubicBezTo>
                  <a:pt x="765" y="233"/>
                  <a:pt x="765" y="233"/>
                  <a:pt x="765" y="233"/>
                </a:cubicBezTo>
                <a:cubicBezTo>
                  <a:pt x="765" y="233"/>
                  <a:pt x="765" y="233"/>
                  <a:pt x="765" y="233"/>
                </a:cubicBezTo>
                <a:cubicBezTo>
                  <a:pt x="766" y="232"/>
                  <a:pt x="766" y="232"/>
                  <a:pt x="766" y="232"/>
                </a:cubicBezTo>
                <a:cubicBezTo>
                  <a:pt x="767" y="232"/>
                  <a:pt x="767" y="232"/>
                  <a:pt x="767" y="232"/>
                </a:cubicBezTo>
                <a:cubicBezTo>
                  <a:pt x="768" y="231"/>
                  <a:pt x="768" y="231"/>
                  <a:pt x="768" y="231"/>
                </a:cubicBezTo>
                <a:cubicBezTo>
                  <a:pt x="769" y="231"/>
                  <a:pt x="769" y="231"/>
                  <a:pt x="769" y="231"/>
                </a:cubicBezTo>
                <a:cubicBezTo>
                  <a:pt x="769" y="231"/>
                  <a:pt x="769" y="231"/>
                  <a:pt x="769" y="231"/>
                </a:cubicBezTo>
                <a:cubicBezTo>
                  <a:pt x="769" y="231"/>
                  <a:pt x="769" y="231"/>
                  <a:pt x="769" y="231"/>
                </a:cubicBezTo>
                <a:cubicBezTo>
                  <a:pt x="769" y="231"/>
                  <a:pt x="769" y="231"/>
                  <a:pt x="769" y="231"/>
                </a:cubicBezTo>
                <a:cubicBezTo>
                  <a:pt x="770" y="230"/>
                  <a:pt x="770" y="230"/>
                  <a:pt x="770" y="230"/>
                </a:cubicBezTo>
                <a:cubicBezTo>
                  <a:pt x="770" y="230"/>
                  <a:pt x="770" y="230"/>
                  <a:pt x="770" y="230"/>
                </a:cubicBezTo>
                <a:cubicBezTo>
                  <a:pt x="771" y="230"/>
                  <a:pt x="771" y="230"/>
                  <a:pt x="771" y="230"/>
                </a:cubicBezTo>
                <a:cubicBezTo>
                  <a:pt x="772" y="229"/>
                  <a:pt x="772" y="229"/>
                  <a:pt x="772" y="229"/>
                </a:cubicBezTo>
                <a:cubicBezTo>
                  <a:pt x="772" y="229"/>
                  <a:pt x="772" y="229"/>
                  <a:pt x="772" y="229"/>
                </a:cubicBezTo>
                <a:cubicBezTo>
                  <a:pt x="773" y="229"/>
                  <a:pt x="773" y="229"/>
                  <a:pt x="773" y="229"/>
                </a:cubicBezTo>
                <a:cubicBezTo>
                  <a:pt x="773" y="229"/>
                  <a:pt x="773" y="229"/>
                  <a:pt x="773" y="229"/>
                </a:cubicBezTo>
                <a:cubicBezTo>
                  <a:pt x="773" y="229"/>
                  <a:pt x="773" y="229"/>
                  <a:pt x="773" y="229"/>
                </a:cubicBezTo>
                <a:cubicBezTo>
                  <a:pt x="773" y="228"/>
                  <a:pt x="773" y="228"/>
                  <a:pt x="773" y="228"/>
                </a:cubicBezTo>
                <a:cubicBezTo>
                  <a:pt x="774" y="228"/>
                  <a:pt x="774" y="228"/>
                  <a:pt x="774" y="228"/>
                </a:cubicBezTo>
                <a:cubicBezTo>
                  <a:pt x="774" y="228"/>
                  <a:pt x="774" y="228"/>
                  <a:pt x="774" y="228"/>
                </a:cubicBezTo>
                <a:cubicBezTo>
                  <a:pt x="775" y="227"/>
                  <a:pt x="775" y="227"/>
                  <a:pt x="775" y="227"/>
                </a:cubicBezTo>
                <a:cubicBezTo>
                  <a:pt x="775" y="227"/>
                  <a:pt x="775" y="227"/>
                  <a:pt x="775" y="227"/>
                </a:cubicBezTo>
                <a:cubicBezTo>
                  <a:pt x="776" y="227"/>
                  <a:pt x="776" y="227"/>
                  <a:pt x="776" y="227"/>
                </a:cubicBezTo>
                <a:cubicBezTo>
                  <a:pt x="776" y="226"/>
                  <a:pt x="776" y="226"/>
                  <a:pt x="776" y="226"/>
                </a:cubicBezTo>
                <a:cubicBezTo>
                  <a:pt x="776" y="226"/>
                  <a:pt x="776" y="226"/>
                  <a:pt x="776" y="226"/>
                </a:cubicBezTo>
                <a:cubicBezTo>
                  <a:pt x="777" y="226"/>
                  <a:pt x="777" y="226"/>
                  <a:pt x="777" y="226"/>
                </a:cubicBezTo>
                <a:cubicBezTo>
                  <a:pt x="777" y="225"/>
                  <a:pt x="777" y="225"/>
                  <a:pt x="777" y="225"/>
                </a:cubicBezTo>
                <a:cubicBezTo>
                  <a:pt x="777" y="225"/>
                  <a:pt x="777" y="225"/>
                  <a:pt x="777" y="225"/>
                </a:cubicBezTo>
                <a:cubicBezTo>
                  <a:pt x="778" y="225"/>
                  <a:pt x="778" y="225"/>
                  <a:pt x="778" y="225"/>
                </a:cubicBezTo>
                <a:cubicBezTo>
                  <a:pt x="778" y="224"/>
                  <a:pt x="778" y="224"/>
                  <a:pt x="778" y="224"/>
                </a:cubicBezTo>
                <a:cubicBezTo>
                  <a:pt x="778" y="224"/>
                  <a:pt x="778" y="224"/>
                  <a:pt x="778" y="224"/>
                </a:cubicBezTo>
                <a:cubicBezTo>
                  <a:pt x="778" y="224"/>
                  <a:pt x="778" y="224"/>
                  <a:pt x="778" y="224"/>
                </a:cubicBezTo>
                <a:cubicBezTo>
                  <a:pt x="778" y="224"/>
                  <a:pt x="778" y="224"/>
                  <a:pt x="778" y="224"/>
                </a:cubicBezTo>
                <a:cubicBezTo>
                  <a:pt x="778" y="224"/>
                  <a:pt x="778" y="224"/>
                  <a:pt x="778" y="224"/>
                </a:cubicBezTo>
                <a:cubicBezTo>
                  <a:pt x="779" y="223"/>
                  <a:pt x="779" y="223"/>
                  <a:pt x="779" y="223"/>
                </a:cubicBezTo>
                <a:cubicBezTo>
                  <a:pt x="779" y="223"/>
                  <a:pt x="779" y="223"/>
                  <a:pt x="779" y="223"/>
                </a:cubicBezTo>
                <a:cubicBezTo>
                  <a:pt x="779" y="223"/>
                  <a:pt x="779" y="223"/>
                  <a:pt x="779" y="223"/>
                </a:cubicBezTo>
                <a:cubicBezTo>
                  <a:pt x="779" y="222"/>
                  <a:pt x="779" y="222"/>
                  <a:pt x="779" y="222"/>
                </a:cubicBezTo>
                <a:cubicBezTo>
                  <a:pt x="779" y="222"/>
                  <a:pt x="779" y="222"/>
                  <a:pt x="779" y="222"/>
                </a:cubicBezTo>
                <a:cubicBezTo>
                  <a:pt x="780" y="222"/>
                  <a:pt x="780" y="222"/>
                  <a:pt x="780" y="222"/>
                </a:cubicBezTo>
                <a:cubicBezTo>
                  <a:pt x="780" y="221"/>
                  <a:pt x="780" y="221"/>
                  <a:pt x="780" y="221"/>
                </a:cubicBezTo>
                <a:cubicBezTo>
                  <a:pt x="780" y="221"/>
                  <a:pt x="780" y="221"/>
                  <a:pt x="780" y="221"/>
                </a:cubicBezTo>
                <a:cubicBezTo>
                  <a:pt x="780" y="220"/>
                  <a:pt x="780" y="220"/>
                  <a:pt x="780" y="220"/>
                </a:cubicBezTo>
                <a:cubicBezTo>
                  <a:pt x="780" y="220"/>
                  <a:pt x="780" y="220"/>
                  <a:pt x="780" y="220"/>
                </a:cubicBezTo>
                <a:cubicBezTo>
                  <a:pt x="780" y="220"/>
                  <a:pt x="780" y="220"/>
                  <a:pt x="780" y="220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1" y="219"/>
                  <a:pt x="781" y="219"/>
                  <a:pt x="781" y="219"/>
                </a:cubicBezTo>
                <a:cubicBezTo>
                  <a:pt x="781" y="218"/>
                  <a:pt x="781" y="218"/>
                  <a:pt x="781" y="218"/>
                </a:cubicBezTo>
                <a:cubicBezTo>
                  <a:pt x="781" y="218"/>
                  <a:pt x="781" y="218"/>
                  <a:pt x="781" y="218"/>
                </a:cubicBezTo>
                <a:cubicBezTo>
                  <a:pt x="781" y="218"/>
                  <a:pt x="781" y="218"/>
                  <a:pt x="781" y="218"/>
                </a:cubicBezTo>
                <a:cubicBezTo>
                  <a:pt x="781" y="217"/>
                  <a:pt x="781" y="217"/>
                  <a:pt x="781" y="217"/>
                </a:cubicBezTo>
                <a:cubicBezTo>
                  <a:pt x="781" y="217"/>
                  <a:pt x="781" y="217"/>
                  <a:pt x="781" y="217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 flipH="1">
            <a:off x="3960813" y="2751138"/>
            <a:ext cx="1222375" cy="585787"/>
          </a:xfrm>
          <a:custGeom>
            <a:avLst/>
            <a:gdLst>
              <a:gd name="T0" fmla="*/ 109511 w 826"/>
              <a:gd name="T1" fmla="*/ 310645 h 396"/>
              <a:gd name="T2" fmla="*/ 124309 w 826"/>
              <a:gd name="T3" fmla="*/ 309165 h 396"/>
              <a:gd name="T4" fmla="*/ 281176 w 826"/>
              <a:gd name="T5" fmla="*/ 513303 h 396"/>
              <a:gd name="T6" fmla="*/ 430643 w 826"/>
              <a:gd name="T7" fmla="*/ 486677 h 396"/>
              <a:gd name="T8" fmla="*/ 520915 w 826"/>
              <a:gd name="T9" fmla="*/ 476322 h 396"/>
              <a:gd name="T10" fmla="*/ 569751 w 826"/>
              <a:gd name="T11" fmla="*/ 483718 h 396"/>
              <a:gd name="T12" fmla="*/ 588989 w 826"/>
              <a:gd name="T13" fmla="*/ 560640 h 396"/>
              <a:gd name="T14" fmla="*/ 612667 w 826"/>
              <a:gd name="T15" fmla="*/ 573953 h 396"/>
              <a:gd name="T16" fmla="*/ 628946 w 826"/>
              <a:gd name="T17" fmla="*/ 578391 h 396"/>
              <a:gd name="T18" fmla="*/ 655584 w 826"/>
              <a:gd name="T19" fmla="*/ 582828 h 396"/>
              <a:gd name="T20" fmla="*/ 680742 w 826"/>
              <a:gd name="T21" fmla="*/ 584308 h 396"/>
              <a:gd name="T22" fmla="*/ 719218 w 826"/>
              <a:gd name="T23" fmla="*/ 585787 h 396"/>
              <a:gd name="T24" fmla="*/ 753255 w 826"/>
              <a:gd name="T25" fmla="*/ 582828 h 396"/>
              <a:gd name="T26" fmla="*/ 788772 w 826"/>
              <a:gd name="T27" fmla="*/ 578391 h 396"/>
              <a:gd name="T28" fmla="*/ 824289 w 826"/>
              <a:gd name="T29" fmla="*/ 568036 h 396"/>
              <a:gd name="T30" fmla="*/ 836128 w 826"/>
              <a:gd name="T31" fmla="*/ 562119 h 396"/>
              <a:gd name="T32" fmla="*/ 840568 w 826"/>
              <a:gd name="T33" fmla="*/ 557681 h 396"/>
              <a:gd name="T34" fmla="*/ 842048 w 826"/>
              <a:gd name="T35" fmla="*/ 553243 h 396"/>
              <a:gd name="T36" fmla="*/ 843528 w 826"/>
              <a:gd name="T37" fmla="*/ 545847 h 396"/>
              <a:gd name="T38" fmla="*/ 892363 w 826"/>
              <a:gd name="T39" fmla="*/ 451174 h 396"/>
              <a:gd name="T40" fmla="*/ 1164660 w 826"/>
              <a:gd name="T41" fmla="*/ 448216 h 396"/>
              <a:gd name="T42" fmla="*/ 1192778 w 826"/>
              <a:gd name="T43" fmla="*/ 446737 h 396"/>
              <a:gd name="T44" fmla="*/ 1198697 w 826"/>
              <a:gd name="T45" fmla="*/ 446737 h 396"/>
              <a:gd name="T46" fmla="*/ 1204617 w 826"/>
              <a:gd name="T47" fmla="*/ 443778 h 396"/>
              <a:gd name="T48" fmla="*/ 1206096 w 826"/>
              <a:gd name="T49" fmla="*/ 442299 h 396"/>
              <a:gd name="T50" fmla="*/ 1207576 w 826"/>
              <a:gd name="T51" fmla="*/ 439340 h 396"/>
              <a:gd name="T52" fmla="*/ 1214976 w 826"/>
              <a:gd name="T53" fmla="*/ 215972 h 396"/>
              <a:gd name="T54" fmla="*/ 1164660 w 826"/>
              <a:gd name="T55" fmla="*/ 218930 h 396"/>
              <a:gd name="T56" fmla="*/ 898283 w 826"/>
              <a:gd name="T57" fmla="*/ 221889 h 396"/>
              <a:gd name="T58" fmla="*/ 846487 w 826"/>
              <a:gd name="T59" fmla="*/ 223368 h 396"/>
              <a:gd name="T60" fmla="*/ 833168 w 826"/>
              <a:gd name="T61" fmla="*/ 223368 h 396"/>
              <a:gd name="T62" fmla="*/ 818370 w 826"/>
              <a:gd name="T63" fmla="*/ 226327 h 396"/>
              <a:gd name="T64" fmla="*/ 810970 w 826"/>
              <a:gd name="T65" fmla="*/ 229285 h 396"/>
              <a:gd name="T66" fmla="*/ 808011 w 826"/>
              <a:gd name="T67" fmla="*/ 232244 h 396"/>
              <a:gd name="T68" fmla="*/ 805051 w 826"/>
              <a:gd name="T69" fmla="*/ 235202 h 396"/>
              <a:gd name="T70" fmla="*/ 744376 w 826"/>
              <a:gd name="T71" fmla="*/ 346147 h 396"/>
              <a:gd name="T72" fmla="*/ 623026 w 826"/>
              <a:gd name="T73" fmla="*/ 338751 h 396"/>
              <a:gd name="T74" fmla="*/ 602308 w 826"/>
              <a:gd name="T75" fmla="*/ 263308 h 396"/>
              <a:gd name="T76" fmla="*/ 581590 w 826"/>
              <a:gd name="T77" fmla="*/ 254433 h 396"/>
              <a:gd name="T78" fmla="*/ 563832 w 826"/>
              <a:gd name="T79" fmla="*/ 249995 h 396"/>
              <a:gd name="T80" fmla="*/ 547553 w 826"/>
              <a:gd name="T81" fmla="*/ 247036 h 396"/>
              <a:gd name="T82" fmla="*/ 531274 w 826"/>
              <a:gd name="T83" fmla="*/ 245557 h 396"/>
              <a:gd name="T84" fmla="*/ 525355 w 826"/>
              <a:gd name="T85" fmla="*/ 245557 h 396"/>
              <a:gd name="T86" fmla="*/ 504637 w 826"/>
              <a:gd name="T87" fmla="*/ 247036 h 396"/>
              <a:gd name="T88" fmla="*/ 432123 w 826"/>
              <a:gd name="T89" fmla="*/ 255912 h 396"/>
              <a:gd name="T90" fmla="*/ 343331 w 826"/>
              <a:gd name="T91" fmla="*/ 115382 h 396"/>
              <a:gd name="T92" fmla="*/ 300414 w 826"/>
              <a:gd name="T93" fmla="*/ 78401 h 396"/>
              <a:gd name="T94" fmla="*/ 282656 w 826"/>
              <a:gd name="T95" fmla="*/ 73963 h 396"/>
              <a:gd name="T96" fmla="*/ 264897 w 826"/>
              <a:gd name="T97" fmla="*/ 72484 h 396"/>
              <a:gd name="T98" fmla="*/ 242699 w 826"/>
              <a:gd name="T99" fmla="*/ 71004 h 396"/>
              <a:gd name="T100" fmla="*/ 220501 w 826"/>
              <a:gd name="T101" fmla="*/ 71004 h 396"/>
              <a:gd name="T102" fmla="*/ 192383 w 826"/>
              <a:gd name="T103" fmla="*/ 72484 h 396"/>
              <a:gd name="T104" fmla="*/ 165746 w 826"/>
              <a:gd name="T105" fmla="*/ 78401 h 396"/>
              <a:gd name="T106" fmla="*/ 156867 w 826"/>
              <a:gd name="T107" fmla="*/ 81359 h 396"/>
              <a:gd name="T108" fmla="*/ 113950 w 826"/>
              <a:gd name="T109" fmla="*/ 93193 h 396"/>
              <a:gd name="T110" fmla="*/ 54755 w 826"/>
              <a:gd name="T111" fmla="*/ 88756 h 396"/>
              <a:gd name="T112" fmla="*/ 22198 w 826"/>
              <a:gd name="T113" fmla="*/ 45857 h 396"/>
              <a:gd name="T114" fmla="*/ 5919 w 826"/>
              <a:gd name="T115" fmla="*/ 221889 h 396"/>
              <a:gd name="T116" fmla="*/ 42916 w 826"/>
              <a:gd name="T117" fmla="*/ 289935 h 396"/>
              <a:gd name="T118" fmla="*/ 63635 w 826"/>
              <a:gd name="T119" fmla="*/ 307686 h 396"/>
              <a:gd name="T120" fmla="*/ 68074 w 826"/>
              <a:gd name="T121" fmla="*/ 309165 h 396"/>
              <a:gd name="T122" fmla="*/ 82873 w 826"/>
              <a:gd name="T123" fmla="*/ 310645 h 396"/>
              <a:gd name="T124" fmla="*/ 99151 w 826"/>
              <a:gd name="T125" fmla="*/ 312124 h 3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26" h="396">
                <a:moveTo>
                  <a:pt x="67" y="211"/>
                </a:moveTo>
                <a:cubicBezTo>
                  <a:pt x="67" y="211"/>
                  <a:pt x="67" y="211"/>
                  <a:pt x="67" y="211"/>
                </a:cubicBezTo>
                <a:cubicBezTo>
                  <a:pt x="68" y="211"/>
                  <a:pt x="68" y="211"/>
                  <a:pt x="68" y="211"/>
                </a:cubicBezTo>
                <a:cubicBezTo>
                  <a:pt x="68" y="211"/>
                  <a:pt x="68" y="211"/>
                  <a:pt x="68" y="211"/>
                </a:cubicBezTo>
                <a:cubicBezTo>
                  <a:pt x="68" y="211"/>
                  <a:pt x="68" y="211"/>
                  <a:pt x="68" y="211"/>
                </a:cubicBezTo>
                <a:cubicBezTo>
                  <a:pt x="69" y="211"/>
                  <a:pt x="69" y="211"/>
                  <a:pt x="69" y="211"/>
                </a:cubicBezTo>
                <a:cubicBezTo>
                  <a:pt x="69" y="211"/>
                  <a:pt x="69" y="211"/>
                  <a:pt x="69" y="211"/>
                </a:cubicBezTo>
                <a:cubicBezTo>
                  <a:pt x="70" y="211"/>
                  <a:pt x="70" y="211"/>
                  <a:pt x="70" y="211"/>
                </a:cubicBezTo>
                <a:cubicBezTo>
                  <a:pt x="71" y="211"/>
                  <a:pt x="71" y="211"/>
                  <a:pt x="71" y="211"/>
                </a:cubicBezTo>
                <a:cubicBezTo>
                  <a:pt x="71" y="211"/>
                  <a:pt x="71" y="211"/>
                  <a:pt x="71" y="211"/>
                </a:cubicBezTo>
                <a:cubicBezTo>
                  <a:pt x="72" y="210"/>
                  <a:pt x="72" y="210"/>
                  <a:pt x="72" y="210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74" y="210"/>
                  <a:pt x="74" y="210"/>
                  <a:pt x="74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6" y="210"/>
                  <a:pt x="76" y="210"/>
                  <a:pt x="76" y="210"/>
                </a:cubicBezTo>
                <a:cubicBezTo>
                  <a:pt x="77" y="210"/>
                  <a:pt x="77" y="210"/>
                  <a:pt x="77" y="210"/>
                </a:cubicBezTo>
                <a:cubicBezTo>
                  <a:pt x="78" y="210"/>
                  <a:pt x="78" y="210"/>
                  <a:pt x="78" y="210"/>
                </a:cubicBezTo>
                <a:cubicBezTo>
                  <a:pt x="78" y="210"/>
                  <a:pt x="78" y="210"/>
                  <a:pt x="78" y="210"/>
                </a:cubicBezTo>
                <a:cubicBezTo>
                  <a:pt x="78" y="210"/>
                  <a:pt x="78" y="210"/>
                  <a:pt x="78" y="210"/>
                </a:cubicBezTo>
                <a:cubicBezTo>
                  <a:pt x="78" y="210"/>
                  <a:pt x="78" y="210"/>
                  <a:pt x="78" y="210"/>
                </a:cubicBezTo>
                <a:cubicBezTo>
                  <a:pt x="78" y="210"/>
                  <a:pt x="78" y="210"/>
                  <a:pt x="78" y="210"/>
                </a:cubicBezTo>
                <a:cubicBezTo>
                  <a:pt x="79" y="210"/>
                  <a:pt x="79" y="210"/>
                  <a:pt x="79" y="210"/>
                </a:cubicBezTo>
                <a:cubicBezTo>
                  <a:pt x="80" y="210"/>
                  <a:pt x="80" y="210"/>
                  <a:pt x="81" y="210"/>
                </a:cubicBezTo>
                <a:cubicBezTo>
                  <a:pt x="81" y="210"/>
                  <a:pt x="81" y="210"/>
                  <a:pt x="82" y="210"/>
                </a:cubicBezTo>
                <a:cubicBezTo>
                  <a:pt x="82" y="210"/>
                  <a:pt x="83" y="210"/>
                  <a:pt x="83" y="209"/>
                </a:cubicBezTo>
                <a:cubicBezTo>
                  <a:pt x="83" y="209"/>
                  <a:pt x="83" y="209"/>
                  <a:pt x="83" y="209"/>
                </a:cubicBezTo>
                <a:cubicBezTo>
                  <a:pt x="83" y="209"/>
                  <a:pt x="83" y="209"/>
                  <a:pt x="83" y="209"/>
                </a:cubicBezTo>
                <a:cubicBezTo>
                  <a:pt x="84" y="209"/>
                  <a:pt x="84" y="209"/>
                  <a:pt x="84" y="209"/>
                </a:cubicBezTo>
                <a:cubicBezTo>
                  <a:pt x="85" y="209"/>
                  <a:pt x="86" y="209"/>
                  <a:pt x="86" y="209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86" y="288"/>
                  <a:pt x="87" y="291"/>
                  <a:pt x="88" y="294"/>
                </a:cubicBezTo>
                <a:cubicBezTo>
                  <a:pt x="88" y="295"/>
                  <a:pt x="88" y="296"/>
                  <a:pt x="89" y="297"/>
                </a:cubicBezTo>
                <a:cubicBezTo>
                  <a:pt x="90" y="301"/>
                  <a:pt x="92" y="305"/>
                  <a:pt x="95" y="310"/>
                </a:cubicBezTo>
                <a:cubicBezTo>
                  <a:pt x="97" y="314"/>
                  <a:pt x="100" y="318"/>
                  <a:pt x="103" y="322"/>
                </a:cubicBezTo>
                <a:cubicBezTo>
                  <a:pt x="106" y="326"/>
                  <a:pt x="109" y="329"/>
                  <a:pt x="112" y="332"/>
                </a:cubicBezTo>
                <a:cubicBezTo>
                  <a:pt x="116" y="336"/>
                  <a:pt x="119" y="340"/>
                  <a:pt x="122" y="343"/>
                </a:cubicBezTo>
                <a:cubicBezTo>
                  <a:pt x="125" y="346"/>
                  <a:pt x="128" y="348"/>
                  <a:pt x="130" y="350"/>
                </a:cubicBezTo>
                <a:cubicBezTo>
                  <a:pt x="133" y="352"/>
                  <a:pt x="134" y="354"/>
                  <a:pt x="136" y="355"/>
                </a:cubicBezTo>
                <a:cubicBezTo>
                  <a:pt x="137" y="356"/>
                  <a:pt x="138" y="357"/>
                  <a:pt x="138" y="357"/>
                </a:cubicBezTo>
                <a:cubicBezTo>
                  <a:pt x="139" y="357"/>
                  <a:pt x="143" y="356"/>
                  <a:pt x="150" y="355"/>
                </a:cubicBezTo>
                <a:cubicBezTo>
                  <a:pt x="156" y="353"/>
                  <a:pt x="164" y="352"/>
                  <a:pt x="174" y="350"/>
                </a:cubicBezTo>
                <a:cubicBezTo>
                  <a:pt x="179" y="349"/>
                  <a:pt x="184" y="348"/>
                  <a:pt x="189" y="347"/>
                </a:cubicBezTo>
                <a:cubicBezTo>
                  <a:pt x="190" y="347"/>
                  <a:pt x="190" y="347"/>
                  <a:pt x="190" y="347"/>
                </a:cubicBezTo>
                <a:cubicBezTo>
                  <a:pt x="193" y="346"/>
                  <a:pt x="195" y="346"/>
                  <a:pt x="198" y="345"/>
                </a:cubicBezTo>
                <a:cubicBezTo>
                  <a:pt x="198" y="345"/>
                  <a:pt x="198" y="345"/>
                  <a:pt x="198" y="345"/>
                </a:cubicBezTo>
                <a:cubicBezTo>
                  <a:pt x="201" y="345"/>
                  <a:pt x="204" y="344"/>
                  <a:pt x="207" y="344"/>
                </a:cubicBezTo>
                <a:cubicBezTo>
                  <a:pt x="207" y="344"/>
                  <a:pt x="207" y="344"/>
                  <a:pt x="207" y="344"/>
                </a:cubicBezTo>
                <a:cubicBezTo>
                  <a:pt x="209" y="343"/>
                  <a:pt x="210" y="343"/>
                  <a:pt x="211" y="343"/>
                </a:cubicBezTo>
                <a:cubicBezTo>
                  <a:pt x="218" y="341"/>
                  <a:pt x="226" y="340"/>
                  <a:pt x="234" y="339"/>
                </a:cubicBezTo>
                <a:cubicBezTo>
                  <a:pt x="236" y="338"/>
                  <a:pt x="238" y="338"/>
                  <a:pt x="241" y="337"/>
                </a:cubicBezTo>
                <a:cubicBezTo>
                  <a:pt x="242" y="337"/>
                  <a:pt x="242" y="337"/>
                  <a:pt x="243" y="337"/>
                </a:cubicBezTo>
                <a:cubicBezTo>
                  <a:pt x="244" y="337"/>
                  <a:pt x="245" y="337"/>
                  <a:pt x="246" y="337"/>
                </a:cubicBezTo>
                <a:cubicBezTo>
                  <a:pt x="253" y="335"/>
                  <a:pt x="260" y="334"/>
                  <a:pt x="267" y="333"/>
                </a:cubicBezTo>
                <a:cubicBezTo>
                  <a:pt x="268" y="333"/>
                  <a:pt x="268" y="333"/>
                  <a:pt x="268" y="333"/>
                </a:cubicBezTo>
                <a:cubicBezTo>
                  <a:pt x="272" y="332"/>
                  <a:pt x="275" y="332"/>
                  <a:pt x="279" y="331"/>
                </a:cubicBezTo>
                <a:cubicBezTo>
                  <a:pt x="280" y="331"/>
                  <a:pt x="280" y="331"/>
                  <a:pt x="280" y="331"/>
                </a:cubicBezTo>
                <a:cubicBezTo>
                  <a:pt x="283" y="330"/>
                  <a:pt x="285" y="330"/>
                  <a:pt x="288" y="329"/>
                </a:cubicBezTo>
                <a:cubicBezTo>
                  <a:pt x="289" y="329"/>
                  <a:pt x="290" y="329"/>
                  <a:pt x="291" y="329"/>
                </a:cubicBezTo>
                <a:cubicBezTo>
                  <a:pt x="294" y="329"/>
                  <a:pt x="296" y="328"/>
                  <a:pt x="298" y="328"/>
                </a:cubicBezTo>
                <a:cubicBezTo>
                  <a:pt x="299" y="328"/>
                  <a:pt x="300" y="328"/>
                  <a:pt x="301" y="327"/>
                </a:cubicBezTo>
                <a:cubicBezTo>
                  <a:pt x="304" y="327"/>
                  <a:pt x="307" y="327"/>
                  <a:pt x="309" y="326"/>
                </a:cubicBezTo>
                <a:cubicBezTo>
                  <a:pt x="310" y="326"/>
                  <a:pt x="310" y="326"/>
                  <a:pt x="310" y="326"/>
                </a:cubicBezTo>
                <a:cubicBezTo>
                  <a:pt x="313" y="326"/>
                  <a:pt x="316" y="325"/>
                  <a:pt x="319" y="325"/>
                </a:cubicBezTo>
                <a:cubicBezTo>
                  <a:pt x="320" y="325"/>
                  <a:pt x="320" y="325"/>
                  <a:pt x="320" y="325"/>
                </a:cubicBezTo>
                <a:cubicBezTo>
                  <a:pt x="322" y="324"/>
                  <a:pt x="325" y="324"/>
                  <a:pt x="327" y="324"/>
                </a:cubicBezTo>
                <a:cubicBezTo>
                  <a:pt x="328" y="324"/>
                  <a:pt x="329" y="324"/>
                  <a:pt x="330" y="324"/>
                </a:cubicBezTo>
                <a:cubicBezTo>
                  <a:pt x="331" y="323"/>
                  <a:pt x="331" y="323"/>
                  <a:pt x="332" y="323"/>
                </a:cubicBezTo>
                <a:cubicBezTo>
                  <a:pt x="332" y="323"/>
                  <a:pt x="332" y="323"/>
                  <a:pt x="332" y="323"/>
                </a:cubicBezTo>
                <a:cubicBezTo>
                  <a:pt x="334" y="323"/>
                  <a:pt x="336" y="323"/>
                  <a:pt x="337" y="323"/>
                </a:cubicBezTo>
                <a:cubicBezTo>
                  <a:pt x="338" y="323"/>
                  <a:pt x="338" y="323"/>
                  <a:pt x="338" y="323"/>
                </a:cubicBezTo>
                <a:cubicBezTo>
                  <a:pt x="341" y="322"/>
                  <a:pt x="345" y="322"/>
                  <a:pt x="348" y="322"/>
                </a:cubicBezTo>
                <a:cubicBezTo>
                  <a:pt x="348" y="322"/>
                  <a:pt x="348" y="322"/>
                  <a:pt x="348" y="322"/>
                </a:cubicBezTo>
                <a:cubicBezTo>
                  <a:pt x="349" y="322"/>
                  <a:pt x="351" y="322"/>
                  <a:pt x="352" y="322"/>
                </a:cubicBezTo>
                <a:cubicBezTo>
                  <a:pt x="352" y="322"/>
                  <a:pt x="353" y="322"/>
                  <a:pt x="353" y="322"/>
                </a:cubicBezTo>
                <a:cubicBezTo>
                  <a:pt x="353" y="322"/>
                  <a:pt x="353" y="322"/>
                  <a:pt x="353" y="322"/>
                </a:cubicBezTo>
                <a:cubicBezTo>
                  <a:pt x="353" y="322"/>
                  <a:pt x="353" y="322"/>
                  <a:pt x="353" y="322"/>
                </a:cubicBezTo>
                <a:cubicBezTo>
                  <a:pt x="354" y="322"/>
                  <a:pt x="354" y="322"/>
                  <a:pt x="354" y="322"/>
                </a:cubicBezTo>
                <a:cubicBezTo>
                  <a:pt x="355" y="322"/>
                  <a:pt x="355" y="322"/>
                  <a:pt x="355" y="322"/>
                </a:cubicBezTo>
                <a:cubicBezTo>
                  <a:pt x="355" y="322"/>
                  <a:pt x="355" y="322"/>
                  <a:pt x="355" y="322"/>
                </a:cubicBezTo>
                <a:cubicBezTo>
                  <a:pt x="356" y="322"/>
                  <a:pt x="356" y="322"/>
                  <a:pt x="356" y="322"/>
                </a:cubicBezTo>
                <a:cubicBezTo>
                  <a:pt x="360" y="322"/>
                  <a:pt x="363" y="323"/>
                  <a:pt x="366" y="323"/>
                </a:cubicBezTo>
                <a:cubicBezTo>
                  <a:pt x="366" y="323"/>
                  <a:pt x="366" y="323"/>
                  <a:pt x="366" y="323"/>
                </a:cubicBezTo>
                <a:cubicBezTo>
                  <a:pt x="370" y="323"/>
                  <a:pt x="373" y="324"/>
                  <a:pt x="376" y="325"/>
                </a:cubicBezTo>
                <a:cubicBezTo>
                  <a:pt x="376" y="325"/>
                  <a:pt x="376" y="325"/>
                  <a:pt x="376" y="325"/>
                </a:cubicBezTo>
                <a:cubicBezTo>
                  <a:pt x="378" y="325"/>
                  <a:pt x="379" y="325"/>
                  <a:pt x="381" y="325"/>
                </a:cubicBezTo>
                <a:cubicBezTo>
                  <a:pt x="381" y="326"/>
                  <a:pt x="381" y="326"/>
                  <a:pt x="381" y="326"/>
                </a:cubicBezTo>
                <a:cubicBezTo>
                  <a:pt x="382" y="326"/>
                  <a:pt x="384" y="326"/>
                  <a:pt x="385" y="327"/>
                </a:cubicBezTo>
                <a:cubicBezTo>
                  <a:pt x="385" y="327"/>
                  <a:pt x="385" y="327"/>
                  <a:pt x="385" y="327"/>
                </a:cubicBezTo>
                <a:cubicBezTo>
                  <a:pt x="386" y="327"/>
                  <a:pt x="388" y="327"/>
                  <a:pt x="389" y="328"/>
                </a:cubicBezTo>
                <a:cubicBezTo>
                  <a:pt x="389" y="328"/>
                  <a:pt x="389" y="328"/>
                  <a:pt x="389" y="328"/>
                </a:cubicBezTo>
                <a:cubicBezTo>
                  <a:pt x="390" y="328"/>
                  <a:pt x="391" y="328"/>
                  <a:pt x="392" y="329"/>
                </a:cubicBezTo>
                <a:cubicBezTo>
                  <a:pt x="392" y="329"/>
                  <a:pt x="393" y="329"/>
                  <a:pt x="394" y="329"/>
                </a:cubicBezTo>
                <a:cubicBezTo>
                  <a:pt x="394" y="330"/>
                  <a:pt x="395" y="330"/>
                  <a:pt x="395" y="330"/>
                </a:cubicBezTo>
                <a:cubicBezTo>
                  <a:pt x="395" y="330"/>
                  <a:pt x="395" y="330"/>
                  <a:pt x="395" y="330"/>
                </a:cubicBezTo>
                <a:cubicBezTo>
                  <a:pt x="394" y="369"/>
                  <a:pt x="394" y="369"/>
                  <a:pt x="394" y="369"/>
                </a:cubicBezTo>
                <a:cubicBezTo>
                  <a:pt x="394" y="370"/>
                  <a:pt x="394" y="371"/>
                  <a:pt x="394" y="372"/>
                </a:cubicBezTo>
                <a:cubicBezTo>
                  <a:pt x="395" y="373"/>
                  <a:pt x="395" y="373"/>
                  <a:pt x="395" y="373"/>
                </a:cubicBezTo>
                <a:cubicBezTo>
                  <a:pt x="395" y="373"/>
                  <a:pt x="395" y="374"/>
                  <a:pt x="395" y="374"/>
                </a:cubicBezTo>
                <a:cubicBezTo>
                  <a:pt x="395" y="375"/>
                  <a:pt x="395" y="375"/>
                  <a:pt x="395" y="375"/>
                </a:cubicBezTo>
                <a:cubicBezTo>
                  <a:pt x="395" y="375"/>
                  <a:pt x="395" y="375"/>
                  <a:pt x="395" y="375"/>
                </a:cubicBezTo>
                <a:cubicBezTo>
                  <a:pt x="396" y="376"/>
                  <a:pt x="396" y="376"/>
                  <a:pt x="396" y="377"/>
                </a:cubicBezTo>
                <a:cubicBezTo>
                  <a:pt x="396" y="377"/>
                  <a:pt x="396" y="377"/>
                  <a:pt x="396" y="377"/>
                </a:cubicBezTo>
                <a:cubicBezTo>
                  <a:pt x="397" y="377"/>
                  <a:pt x="397" y="378"/>
                  <a:pt x="398" y="379"/>
                </a:cubicBezTo>
                <a:cubicBezTo>
                  <a:pt x="398" y="379"/>
                  <a:pt x="398" y="379"/>
                  <a:pt x="398" y="379"/>
                </a:cubicBezTo>
                <a:cubicBezTo>
                  <a:pt x="398" y="379"/>
                  <a:pt x="398" y="379"/>
                  <a:pt x="398" y="379"/>
                </a:cubicBezTo>
                <a:cubicBezTo>
                  <a:pt x="399" y="380"/>
                  <a:pt x="399" y="380"/>
                  <a:pt x="400" y="381"/>
                </a:cubicBezTo>
                <a:cubicBezTo>
                  <a:pt x="400" y="381"/>
                  <a:pt x="400" y="381"/>
                  <a:pt x="400" y="381"/>
                </a:cubicBezTo>
                <a:cubicBezTo>
                  <a:pt x="401" y="381"/>
                  <a:pt x="401" y="381"/>
                  <a:pt x="401" y="381"/>
                </a:cubicBezTo>
                <a:cubicBezTo>
                  <a:pt x="402" y="382"/>
                  <a:pt x="402" y="383"/>
                  <a:pt x="404" y="383"/>
                </a:cubicBezTo>
                <a:cubicBezTo>
                  <a:pt x="404" y="383"/>
                  <a:pt x="404" y="383"/>
                  <a:pt x="404" y="383"/>
                </a:cubicBezTo>
                <a:cubicBezTo>
                  <a:pt x="404" y="384"/>
                  <a:pt x="404" y="384"/>
                  <a:pt x="405" y="384"/>
                </a:cubicBezTo>
                <a:cubicBezTo>
                  <a:pt x="405" y="384"/>
                  <a:pt x="405" y="384"/>
                  <a:pt x="405" y="384"/>
                </a:cubicBezTo>
                <a:cubicBezTo>
                  <a:pt x="407" y="385"/>
                  <a:pt x="409" y="386"/>
                  <a:pt x="410" y="387"/>
                </a:cubicBezTo>
                <a:cubicBezTo>
                  <a:pt x="411" y="387"/>
                  <a:pt x="411" y="387"/>
                  <a:pt x="411" y="387"/>
                </a:cubicBezTo>
                <a:cubicBezTo>
                  <a:pt x="412" y="387"/>
                  <a:pt x="412" y="387"/>
                  <a:pt x="413" y="388"/>
                </a:cubicBezTo>
                <a:cubicBezTo>
                  <a:pt x="414" y="388"/>
                  <a:pt x="414" y="388"/>
                  <a:pt x="414" y="388"/>
                </a:cubicBezTo>
                <a:cubicBezTo>
                  <a:pt x="414" y="388"/>
                  <a:pt x="414" y="388"/>
                  <a:pt x="414" y="388"/>
                </a:cubicBezTo>
                <a:cubicBezTo>
                  <a:pt x="414" y="388"/>
                  <a:pt x="414" y="388"/>
                  <a:pt x="414" y="388"/>
                </a:cubicBezTo>
                <a:cubicBezTo>
                  <a:pt x="414" y="388"/>
                  <a:pt x="415" y="388"/>
                  <a:pt x="415" y="388"/>
                </a:cubicBezTo>
                <a:cubicBezTo>
                  <a:pt x="415" y="389"/>
                  <a:pt x="416" y="389"/>
                  <a:pt x="416" y="389"/>
                </a:cubicBezTo>
                <a:cubicBezTo>
                  <a:pt x="417" y="389"/>
                  <a:pt x="417" y="389"/>
                  <a:pt x="417" y="389"/>
                </a:cubicBezTo>
                <a:cubicBezTo>
                  <a:pt x="417" y="389"/>
                  <a:pt x="417" y="389"/>
                  <a:pt x="417" y="389"/>
                </a:cubicBezTo>
                <a:cubicBezTo>
                  <a:pt x="418" y="389"/>
                  <a:pt x="418" y="389"/>
                  <a:pt x="418" y="389"/>
                </a:cubicBezTo>
                <a:cubicBezTo>
                  <a:pt x="418" y="389"/>
                  <a:pt x="418" y="389"/>
                  <a:pt x="418" y="389"/>
                </a:cubicBezTo>
                <a:cubicBezTo>
                  <a:pt x="419" y="390"/>
                  <a:pt x="419" y="390"/>
                  <a:pt x="419" y="390"/>
                </a:cubicBezTo>
                <a:cubicBezTo>
                  <a:pt x="420" y="390"/>
                  <a:pt x="420" y="390"/>
                  <a:pt x="420" y="390"/>
                </a:cubicBezTo>
                <a:cubicBezTo>
                  <a:pt x="421" y="390"/>
                  <a:pt x="421" y="390"/>
                  <a:pt x="421" y="390"/>
                </a:cubicBezTo>
                <a:cubicBezTo>
                  <a:pt x="421" y="390"/>
                  <a:pt x="421" y="390"/>
                  <a:pt x="421" y="390"/>
                </a:cubicBezTo>
                <a:cubicBezTo>
                  <a:pt x="422" y="390"/>
                  <a:pt x="422" y="390"/>
                  <a:pt x="422" y="390"/>
                </a:cubicBezTo>
                <a:cubicBezTo>
                  <a:pt x="422" y="390"/>
                  <a:pt x="422" y="390"/>
                  <a:pt x="422" y="390"/>
                </a:cubicBezTo>
                <a:cubicBezTo>
                  <a:pt x="423" y="390"/>
                  <a:pt x="423" y="390"/>
                  <a:pt x="423" y="390"/>
                </a:cubicBezTo>
                <a:cubicBezTo>
                  <a:pt x="423" y="391"/>
                  <a:pt x="423" y="391"/>
                  <a:pt x="424" y="391"/>
                </a:cubicBezTo>
                <a:cubicBezTo>
                  <a:pt x="424" y="391"/>
                  <a:pt x="425" y="391"/>
                  <a:pt x="425" y="391"/>
                </a:cubicBezTo>
                <a:cubicBezTo>
                  <a:pt x="425" y="391"/>
                  <a:pt x="426" y="391"/>
                  <a:pt x="426" y="391"/>
                </a:cubicBezTo>
                <a:cubicBezTo>
                  <a:pt x="427" y="391"/>
                  <a:pt x="427" y="391"/>
                  <a:pt x="427" y="391"/>
                </a:cubicBezTo>
                <a:cubicBezTo>
                  <a:pt x="427" y="391"/>
                  <a:pt x="427" y="391"/>
                  <a:pt x="427" y="391"/>
                </a:cubicBezTo>
                <a:cubicBezTo>
                  <a:pt x="427" y="392"/>
                  <a:pt x="427" y="392"/>
                  <a:pt x="427" y="392"/>
                </a:cubicBezTo>
                <a:cubicBezTo>
                  <a:pt x="428" y="392"/>
                  <a:pt x="428" y="392"/>
                  <a:pt x="429" y="392"/>
                </a:cubicBezTo>
                <a:cubicBezTo>
                  <a:pt x="429" y="392"/>
                  <a:pt x="429" y="392"/>
                  <a:pt x="430" y="392"/>
                </a:cubicBezTo>
                <a:cubicBezTo>
                  <a:pt x="430" y="392"/>
                  <a:pt x="431" y="392"/>
                  <a:pt x="431" y="392"/>
                </a:cubicBezTo>
                <a:cubicBezTo>
                  <a:pt x="432" y="392"/>
                  <a:pt x="432" y="392"/>
                  <a:pt x="432" y="392"/>
                </a:cubicBezTo>
                <a:cubicBezTo>
                  <a:pt x="433" y="393"/>
                  <a:pt x="433" y="393"/>
                  <a:pt x="434" y="393"/>
                </a:cubicBezTo>
                <a:cubicBezTo>
                  <a:pt x="434" y="393"/>
                  <a:pt x="435" y="393"/>
                  <a:pt x="435" y="393"/>
                </a:cubicBezTo>
                <a:cubicBezTo>
                  <a:pt x="436" y="393"/>
                  <a:pt x="436" y="393"/>
                  <a:pt x="437" y="393"/>
                </a:cubicBezTo>
                <a:cubicBezTo>
                  <a:pt x="437" y="393"/>
                  <a:pt x="438" y="393"/>
                  <a:pt x="438" y="393"/>
                </a:cubicBezTo>
                <a:cubicBezTo>
                  <a:pt x="438" y="393"/>
                  <a:pt x="439" y="393"/>
                  <a:pt x="440" y="394"/>
                </a:cubicBezTo>
                <a:cubicBezTo>
                  <a:pt x="440" y="394"/>
                  <a:pt x="441" y="394"/>
                  <a:pt x="441" y="394"/>
                </a:cubicBezTo>
                <a:cubicBezTo>
                  <a:pt x="442" y="394"/>
                  <a:pt x="442" y="394"/>
                  <a:pt x="443" y="394"/>
                </a:cubicBezTo>
                <a:cubicBezTo>
                  <a:pt x="443" y="394"/>
                  <a:pt x="444" y="394"/>
                  <a:pt x="444" y="394"/>
                </a:cubicBezTo>
                <a:cubicBezTo>
                  <a:pt x="445" y="394"/>
                  <a:pt x="445" y="394"/>
                  <a:pt x="446" y="394"/>
                </a:cubicBezTo>
                <a:cubicBezTo>
                  <a:pt x="446" y="394"/>
                  <a:pt x="447" y="394"/>
                  <a:pt x="447" y="394"/>
                </a:cubicBezTo>
                <a:cubicBezTo>
                  <a:pt x="448" y="394"/>
                  <a:pt x="448" y="395"/>
                  <a:pt x="449" y="395"/>
                </a:cubicBezTo>
                <a:cubicBezTo>
                  <a:pt x="449" y="395"/>
                  <a:pt x="449" y="395"/>
                  <a:pt x="449" y="395"/>
                </a:cubicBezTo>
                <a:cubicBezTo>
                  <a:pt x="449" y="395"/>
                  <a:pt x="449" y="395"/>
                  <a:pt x="449" y="395"/>
                </a:cubicBezTo>
                <a:cubicBezTo>
                  <a:pt x="449" y="395"/>
                  <a:pt x="449" y="395"/>
                  <a:pt x="449" y="395"/>
                </a:cubicBezTo>
                <a:cubicBezTo>
                  <a:pt x="450" y="395"/>
                  <a:pt x="450" y="395"/>
                  <a:pt x="451" y="395"/>
                </a:cubicBezTo>
                <a:cubicBezTo>
                  <a:pt x="451" y="395"/>
                  <a:pt x="452" y="395"/>
                  <a:pt x="453" y="395"/>
                </a:cubicBezTo>
                <a:cubicBezTo>
                  <a:pt x="453" y="395"/>
                  <a:pt x="454" y="395"/>
                  <a:pt x="455" y="395"/>
                </a:cubicBezTo>
                <a:cubicBezTo>
                  <a:pt x="455" y="395"/>
                  <a:pt x="456" y="395"/>
                  <a:pt x="456" y="395"/>
                </a:cubicBezTo>
                <a:cubicBezTo>
                  <a:pt x="457" y="395"/>
                  <a:pt x="457" y="395"/>
                  <a:pt x="457" y="395"/>
                </a:cubicBezTo>
                <a:cubicBezTo>
                  <a:pt x="457" y="395"/>
                  <a:pt x="457" y="395"/>
                  <a:pt x="457" y="395"/>
                </a:cubicBezTo>
                <a:cubicBezTo>
                  <a:pt x="457" y="395"/>
                  <a:pt x="458" y="395"/>
                  <a:pt x="458" y="395"/>
                </a:cubicBezTo>
                <a:cubicBezTo>
                  <a:pt x="459" y="395"/>
                  <a:pt x="460" y="395"/>
                  <a:pt x="460" y="395"/>
                </a:cubicBezTo>
                <a:cubicBezTo>
                  <a:pt x="461" y="395"/>
                  <a:pt x="462" y="395"/>
                  <a:pt x="462" y="396"/>
                </a:cubicBezTo>
                <a:cubicBezTo>
                  <a:pt x="465" y="396"/>
                  <a:pt x="465" y="396"/>
                  <a:pt x="465" y="396"/>
                </a:cubicBezTo>
                <a:cubicBezTo>
                  <a:pt x="465" y="396"/>
                  <a:pt x="466" y="396"/>
                  <a:pt x="467" y="396"/>
                </a:cubicBezTo>
                <a:cubicBezTo>
                  <a:pt x="469" y="396"/>
                  <a:pt x="469" y="396"/>
                  <a:pt x="469" y="396"/>
                </a:cubicBezTo>
                <a:cubicBezTo>
                  <a:pt x="470" y="396"/>
                  <a:pt x="470" y="396"/>
                  <a:pt x="471" y="396"/>
                </a:cubicBezTo>
                <a:cubicBezTo>
                  <a:pt x="472" y="396"/>
                  <a:pt x="473" y="396"/>
                  <a:pt x="473" y="396"/>
                </a:cubicBezTo>
                <a:cubicBezTo>
                  <a:pt x="474" y="396"/>
                  <a:pt x="475" y="396"/>
                  <a:pt x="476" y="396"/>
                </a:cubicBezTo>
                <a:cubicBezTo>
                  <a:pt x="476" y="396"/>
                  <a:pt x="477" y="396"/>
                  <a:pt x="477" y="396"/>
                </a:cubicBezTo>
                <a:cubicBezTo>
                  <a:pt x="478" y="396"/>
                  <a:pt x="478" y="396"/>
                  <a:pt x="479" y="396"/>
                </a:cubicBezTo>
                <a:cubicBezTo>
                  <a:pt x="480" y="396"/>
                  <a:pt x="480" y="396"/>
                  <a:pt x="480" y="396"/>
                </a:cubicBezTo>
                <a:cubicBezTo>
                  <a:pt x="480" y="396"/>
                  <a:pt x="481" y="396"/>
                  <a:pt x="481" y="396"/>
                </a:cubicBezTo>
                <a:cubicBezTo>
                  <a:pt x="482" y="396"/>
                  <a:pt x="482" y="396"/>
                  <a:pt x="482" y="396"/>
                </a:cubicBezTo>
                <a:cubicBezTo>
                  <a:pt x="483" y="396"/>
                  <a:pt x="483" y="396"/>
                  <a:pt x="483" y="396"/>
                </a:cubicBezTo>
                <a:cubicBezTo>
                  <a:pt x="484" y="396"/>
                  <a:pt x="484" y="396"/>
                  <a:pt x="484" y="396"/>
                </a:cubicBezTo>
                <a:cubicBezTo>
                  <a:pt x="486" y="396"/>
                  <a:pt x="486" y="396"/>
                  <a:pt x="486" y="396"/>
                </a:cubicBezTo>
                <a:cubicBezTo>
                  <a:pt x="486" y="396"/>
                  <a:pt x="487" y="396"/>
                  <a:pt x="488" y="396"/>
                </a:cubicBezTo>
                <a:cubicBezTo>
                  <a:pt x="488" y="396"/>
                  <a:pt x="489" y="396"/>
                  <a:pt x="489" y="396"/>
                </a:cubicBezTo>
                <a:cubicBezTo>
                  <a:pt x="489" y="396"/>
                  <a:pt x="489" y="396"/>
                  <a:pt x="489" y="396"/>
                </a:cubicBezTo>
                <a:cubicBezTo>
                  <a:pt x="490" y="396"/>
                  <a:pt x="490" y="396"/>
                  <a:pt x="491" y="396"/>
                </a:cubicBezTo>
                <a:cubicBezTo>
                  <a:pt x="492" y="396"/>
                  <a:pt x="492" y="396"/>
                  <a:pt x="493" y="396"/>
                </a:cubicBezTo>
                <a:cubicBezTo>
                  <a:pt x="494" y="395"/>
                  <a:pt x="495" y="395"/>
                  <a:pt x="496" y="395"/>
                </a:cubicBezTo>
                <a:cubicBezTo>
                  <a:pt x="496" y="395"/>
                  <a:pt x="497" y="395"/>
                  <a:pt x="497" y="395"/>
                </a:cubicBezTo>
                <a:cubicBezTo>
                  <a:pt x="497" y="395"/>
                  <a:pt x="497" y="395"/>
                  <a:pt x="497" y="395"/>
                </a:cubicBezTo>
                <a:cubicBezTo>
                  <a:pt x="498" y="395"/>
                  <a:pt x="498" y="395"/>
                  <a:pt x="499" y="395"/>
                </a:cubicBezTo>
                <a:cubicBezTo>
                  <a:pt x="499" y="395"/>
                  <a:pt x="500" y="395"/>
                  <a:pt x="501" y="395"/>
                </a:cubicBezTo>
                <a:cubicBezTo>
                  <a:pt x="502" y="395"/>
                  <a:pt x="503" y="395"/>
                  <a:pt x="504" y="395"/>
                </a:cubicBezTo>
                <a:cubicBezTo>
                  <a:pt x="505" y="395"/>
                  <a:pt x="505" y="395"/>
                  <a:pt x="505" y="395"/>
                </a:cubicBezTo>
                <a:cubicBezTo>
                  <a:pt x="505" y="395"/>
                  <a:pt x="505" y="395"/>
                  <a:pt x="505" y="395"/>
                </a:cubicBezTo>
                <a:cubicBezTo>
                  <a:pt x="506" y="395"/>
                  <a:pt x="506" y="395"/>
                  <a:pt x="507" y="395"/>
                </a:cubicBezTo>
                <a:cubicBezTo>
                  <a:pt x="508" y="395"/>
                  <a:pt x="509" y="395"/>
                  <a:pt x="509" y="394"/>
                </a:cubicBezTo>
                <a:cubicBezTo>
                  <a:pt x="510" y="394"/>
                  <a:pt x="511" y="394"/>
                  <a:pt x="512" y="394"/>
                </a:cubicBezTo>
                <a:cubicBezTo>
                  <a:pt x="512" y="394"/>
                  <a:pt x="512" y="394"/>
                  <a:pt x="512" y="394"/>
                </a:cubicBezTo>
                <a:cubicBezTo>
                  <a:pt x="513" y="394"/>
                  <a:pt x="513" y="394"/>
                  <a:pt x="513" y="394"/>
                </a:cubicBezTo>
                <a:cubicBezTo>
                  <a:pt x="513" y="394"/>
                  <a:pt x="513" y="394"/>
                  <a:pt x="513" y="394"/>
                </a:cubicBezTo>
                <a:cubicBezTo>
                  <a:pt x="513" y="394"/>
                  <a:pt x="514" y="394"/>
                  <a:pt x="515" y="394"/>
                </a:cubicBezTo>
                <a:cubicBezTo>
                  <a:pt x="516" y="394"/>
                  <a:pt x="517" y="394"/>
                  <a:pt x="518" y="394"/>
                </a:cubicBezTo>
                <a:cubicBezTo>
                  <a:pt x="519" y="393"/>
                  <a:pt x="519" y="393"/>
                  <a:pt x="519" y="393"/>
                </a:cubicBezTo>
                <a:cubicBezTo>
                  <a:pt x="520" y="393"/>
                  <a:pt x="520" y="393"/>
                  <a:pt x="520" y="393"/>
                </a:cubicBezTo>
                <a:cubicBezTo>
                  <a:pt x="521" y="393"/>
                  <a:pt x="521" y="393"/>
                  <a:pt x="522" y="393"/>
                </a:cubicBezTo>
                <a:cubicBezTo>
                  <a:pt x="523" y="393"/>
                  <a:pt x="524" y="393"/>
                  <a:pt x="525" y="392"/>
                </a:cubicBezTo>
                <a:cubicBezTo>
                  <a:pt x="527" y="392"/>
                  <a:pt x="527" y="392"/>
                  <a:pt x="527" y="392"/>
                </a:cubicBezTo>
                <a:cubicBezTo>
                  <a:pt x="527" y="392"/>
                  <a:pt x="527" y="392"/>
                  <a:pt x="527" y="392"/>
                </a:cubicBezTo>
                <a:cubicBezTo>
                  <a:pt x="528" y="392"/>
                  <a:pt x="529" y="392"/>
                  <a:pt x="529" y="392"/>
                </a:cubicBezTo>
                <a:cubicBezTo>
                  <a:pt x="530" y="392"/>
                  <a:pt x="531" y="392"/>
                  <a:pt x="532" y="391"/>
                </a:cubicBezTo>
                <a:cubicBezTo>
                  <a:pt x="533" y="391"/>
                  <a:pt x="533" y="391"/>
                  <a:pt x="533" y="391"/>
                </a:cubicBezTo>
                <a:cubicBezTo>
                  <a:pt x="534" y="391"/>
                  <a:pt x="536" y="391"/>
                  <a:pt x="537" y="390"/>
                </a:cubicBezTo>
                <a:cubicBezTo>
                  <a:pt x="538" y="390"/>
                  <a:pt x="538" y="390"/>
                  <a:pt x="539" y="390"/>
                </a:cubicBezTo>
                <a:cubicBezTo>
                  <a:pt x="539" y="390"/>
                  <a:pt x="539" y="390"/>
                  <a:pt x="539" y="390"/>
                </a:cubicBezTo>
                <a:cubicBezTo>
                  <a:pt x="540" y="390"/>
                  <a:pt x="540" y="390"/>
                  <a:pt x="540" y="390"/>
                </a:cubicBezTo>
                <a:cubicBezTo>
                  <a:pt x="541" y="390"/>
                  <a:pt x="542" y="389"/>
                  <a:pt x="543" y="389"/>
                </a:cubicBezTo>
                <a:cubicBezTo>
                  <a:pt x="544" y="389"/>
                  <a:pt x="544" y="389"/>
                  <a:pt x="545" y="388"/>
                </a:cubicBezTo>
                <a:cubicBezTo>
                  <a:pt x="545" y="388"/>
                  <a:pt x="545" y="388"/>
                  <a:pt x="545" y="388"/>
                </a:cubicBezTo>
                <a:cubicBezTo>
                  <a:pt x="546" y="388"/>
                  <a:pt x="547" y="388"/>
                  <a:pt x="548" y="387"/>
                </a:cubicBezTo>
                <a:cubicBezTo>
                  <a:pt x="549" y="387"/>
                  <a:pt x="550" y="387"/>
                  <a:pt x="550" y="387"/>
                </a:cubicBezTo>
                <a:cubicBezTo>
                  <a:pt x="551" y="387"/>
                  <a:pt x="551" y="387"/>
                  <a:pt x="551" y="387"/>
                </a:cubicBezTo>
                <a:cubicBezTo>
                  <a:pt x="552" y="386"/>
                  <a:pt x="553" y="386"/>
                  <a:pt x="554" y="386"/>
                </a:cubicBezTo>
                <a:cubicBezTo>
                  <a:pt x="554" y="385"/>
                  <a:pt x="555" y="385"/>
                  <a:pt x="555" y="385"/>
                </a:cubicBezTo>
                <a:cubicBezTo>
                  <a:pt x="556" y="385"/>
                  <a:pt x="556" y="385"/>
                  <a:pt x="556" y="385"/>
                </a:cubicBezTo>
                <a:cubicBezTo>
                  <a:pt x="556" y="385"/>
                  <a:pt x="556" y="385"/>
                  <a:pt x="556" y="385"/>
                </a:cubicBezTo>
                <a:cubicBezTo>
                  <a:pt x="557" y="384"/>
                  <a:pt x="557" y="384"/>
                  <a:pt x="557" y="384"/>
                </a:cubicBezTo>
                <a:cubicBezTo>
                  <a:pt x="557" y="384"/>
                  <a:pt x="558" y="384"/>
                  <a:pt x="558" y="384"/>
                </a:cubicBezTo>
                <a:cubicBezTo>
                  <a:pt x="559" y="383"/>
                  <a:pt x="559" y="383"/>
                  <a:pt x="560" y="383"/>
                </a:cubicBezTo>
                <a:cubicBezTo>
                  <a:pt x="560" y="383"/>
                  <a:pt x="560" y="383"/>
                  <a:pt x="560" y="383"/>
                </a:cubicBezTo>
                <a:cubicBezTo>
                  <a:pt x="560" y="383"/>
                  <a:pt x="560" y="383"/>
                  <a:pt x="560" y="383"/>
                </a:cubicBezTo>
                <a:cubicBezTo>
                  <a:pt x="560" y="383"/>
                  <a:pt x="560" y="383"/>
                  <a:pt x="560" y="383"/>
                </a:cubicBezTo>
                <a:cubicBezTo>
                  <a:pt x="561" y="382"/>
                  <a:pt x="561" y="382"/>
                  <a:pt x="561" y="382"/>
                </a:cubicBezTo>
                <a:cubicBezTo>
                  <a:pt x="562" y="382"/>
                  <a:pt x="562" y="382"/>
                  <a:pt x="562" y="382"/>
                </a:cubicBezTo>
                <a:cubicBezTo>
                  <a:pt x="563" y="381"/>
                  <a:pt x="563" y="381"/>
                  <a:pt x="563" y="381"/>
                </a:cubicBezTo>
                <a:cubicBezTo>
                  <a:pt x="563" y="381"/>
                  <a:pt x="563" y="381"/>
                  <a:pt x="563" y="381"/>
                </a:cubicBezTo>
                <a:cubicBezTo>
                  <a:pt x="563" y="381"/>
                  <a:pt x="563" y="381"/>
                  <a:pt x="563" y="381"/>
                </a:cubicBezTo>
                <a:cubicBezTo>
                  <a:pt x="564" y="381"/>
                  <a:pt x="564" y="381"/>
                  <a:pt x="564" y="381"/>
                </a:cubicBezTo>
                <a:cubicBezTo>
                  <a:pt x="564" y="381"/>
                  <a:pt x="564" y="381"/>
                  <a:pt x="564" y="381"/>
                </a:cubicBezTo>
                <a:cubicBezTo>
                  <a:pt x="564" y="380"/>
                  <a:pt x="564" y="380"/>
                  <a:pt x="564" y="380"/>
                </a:cubicBezTo>
                <a:cubicBezTo>
                  <a:pt x="565" y="380"/>
                  <a:pt x="565" y="380"/>
                  <a:pt x="565" y="380"/>
                </a:cubicBezTo>
                <a:cubicBezTo>
                  <a:pt x="565" y="380"/>
                  <a:pt x="565" y="380"/>
                  <a:pt x="565" y="380"/>
                </a:cubicBezTo>
                <a:cubicBezTo>
                  <a:pt x="565" y="380"/>
                  <a:pt x="565" y="380"/>
                  <a:pt x="565" y="380"/>
                </a:cubicBezTo>
                <a:cubicBezTo>
                  <a:pt x="565" y="379"/>
                  <a:pt x="565" y="379"/>
                  <a:pt x="565" y="379"/>
                </a:cubicBezTo>
                <a:cubicBezTo>
                  <a:pt x="566" y="379"/>
                  <a:pt x="566" y="379"/>
                  <a:pt x="566" y="379"/>
                </a:cubicBezTo>
                <a:cubicBezTo>
                  <a:pt x="566" y="379"/>
                  <a:pt x="566" y="379"/>
                  <a:pt x="566" y="379"/>
                </a:cubicBezTo>
                <a:cubicBezTo>
                  <a:pt x="566" y="379"/>
                  <a:pt x="566" y="379"/>
                  <a:pt x="566" y="379"/>
                </a:cubicBezTo>
                <a:cubicBezTo>
                  <a:pt x="566" y="379"/>
                  <a:pt x="566" y="379"/>
                  <a:pt x="566" y="379"/>
                </a:cubicBezTo>
                <a:cubicBezTo>
                  <a:pt x="566" y="378"/>
                  <a:pt x="566" y="378"/>
                  <a:pt x="566" y="378"/>
                </a:cubicBezTo>
                <a:cubicBezTo>
                  <a:pt x="567" y="378"/>
                  <a:pt x="567" y="378"/>
                  <a:pt x="567" y="378"/>
                </a:cubicBezTo>
                <a:cubicBezTo>
                  <a:pt x="567" y="378"/>
                  <a:pt x="567" y="378"/>
                  <a:pt x="567" y="378"/>
                </a:cubicBezTo>
                <a:cubicBezTo>
                  <a:pt x="567" y="378"/>
                  <a:pt x="567" y="378"/>
                  <a:pt x="567" y="378"/>
                </a:cubicBezTo>
                <a:cubicBezTo>
                  <a:pt x="567" y="377"/>
                  <a:pt x="567" y="377"/>
                  <a:pt x="567" y="377"/>
                </a:cubicBezTo>
                <a:cubicBezTo>
                  <a:pt x="567" y="377"/>
                  <a:pt x="567" y="377"/>
                  <a:pt x="567" y="377"/>
                </a:cubicBezTo>
                <a:cubicBezTo>
                  <a:pt x="567" y="377"/>
                  <a:pt x="567" y="377"/>
                  <a:pt x="567" y="377"/>
                </a:cubicBezTo>
                <a:cubicBezTo>
                  <a:pt x="568" y="377"/>
                  <a:pt x="568" y="377"/>
                  <a:pt x="568" y="377"/>
                </a:cubicBezTo>
                <a:cubicBezTo>
                  <a:pt x="568" y="377"/>
                  <a:pt x="568" y="377"/>
                  <a:pt x="568" y="377"/>
                </a:cubicBezTo>
                <a:cubicBezTo>
                  <a:pt x="568" y="376"/>
                  <a:pt x="568" y="376"/>
                  <a:pt x="568" y="376"/>
                </a:cubicBezTo>
                <a:cubicBezTo>
                  <a:pt x="568" y="376"/>
                  <a:pt x="568" y="376"/>
                  <a:pt x="568" y="376"/>
                </a:cubicBezTo>
                <a:cubicBezTo>
                  <a:pt x="568" y="376"/>
                  <a:pt x="568" y="376"/>
                  <a:pt x="568" y="376"/>
                </a:cubicBezTo>
                <a:cubicBezTo>
                  <a:pt x="568" y="376"/>
                  <a:pt x="568" y="376"/>
                  <a:pt x="568" y="376"/>
                </a:cubicBezTo>
                <a:cubicBezTo>
                  <a:pt x="568" y="376"/>
                  <a:pt x="568" y="376"/>
                  <a:pt x="568" y="376"/>
                </a:cubicBezTo>
                <a:cubicBezTo>
                  <a:pt x="568" y="376"/>
                  <a:pt x="568" y="376"/>
                  <a:pt x="568" y="376"/>
                </a:cubicBezTo>
                <a:cubicBezTo>
                  <a:pt x="568" y="375"/>
                  <a:pt x="568" y="375"/>
                  <a:pt x="568" y="375"/>
                </a:cubicBezTo>
                <a:cubicBezTo>
                  <a:pt x="568" y="375"/>
                  <a:pt x="568" y="375"/>
                  <a:pt x="568" y="375"/>
                </a:cubicBezTo>
                <a:cubicBezTo>
                  <a:pt x="568" y="376"/>
                  <a:pt x="568" y="376"/>
                  <a:pt x="568" y="376"/>
                </a:cubicBezTo>
                <a:cubicBezTo>
                  <a:pt x="568" y="375"/>
                  <a:pt x="568" y="375"/>
                  <a:pt x="568" y="375"/>
                </a:cubicBezTo>
                <a:cubicBezTo>
                  <a:pt x="569" y="375"/>
                  <a:pt x="569" y="375"/>
                  <a:pt x="569" y="375"/>
                </a:cubicBezTo>
                <a:cubicBezTo>
                  <a:pt x="569" y="375"/>
                  <a:pt x="569" y="375"/>
                  <a:pt x="569" y="375"/>
                </a:cubicBezTo>
                <a:cubicBezTo>
                  <a:pt x="569" y="375"/>
                  <a:pt x="569" y="375"/>
                  <a:pt x="569" y="375"/>
                </a:cubicBezTo>
                <a:cubicBezTo>
                  <a:pt x="569" y="375"/>
                  <a:pt x="569" y="375"/>
                  <a:pt x="569" y="375"/>
                </a:cubicBezTo>
                <a:cubicBezTo>
                  <a:pt x="569" y="374"/>
                  <a:pt x="569" y="374"/>
                  <a:pt x="569" y="374"/>
                </a:cubicBezTo>
                <a:cubicBezTo>
                  <a:pt x="569" y="374"/>
                  <a:pt x="569" y="374"/>
                  <a:pt x="569" y="374"/>
                </a:cubicBezTo>
                <a:cubicBezTo>
                  <a:pt x="569" y="374"/>
                  <a:pt x="569" y="374"/>
                  <a:pt x="569" y="374"/>
                </a:cubicBezTo>
                <a:cubicBezTo>
                  <a:pt x="569" y="374"/>
                  <a:pt x="569" y="374"/>
                  <a:pt x="569" y="374"/>
                </a:cubicBezTo>
                <a:cubicBezTo>
                  <a:pt x="569" y="374"/>
                  <a:pt x="569" y="374"/>
                  <a:pt x="569" y="374"/>
                </a:cubicBezTo>
                <a:cubicBezTo>
                  <a:pt x="569" y="373"/>
                  <a:pt x="569" y="373"/>
                  <a:pt x="569" y="373"/>
                </a:cubicBezTo>
                <a:cubicBezTo>
                  <a:pt x="569" y="373"/>
                  <a:pt x="569" y="373"/>
                  <a:pt x="569" y="373"/>
                </a:cubicBezTo>
                <a:cubicBezTo>
                  <a:pt x="569" y="372"/>
                  <a:pt x="569" y="372"/>
                  <a:pt x="569" y="372"/>
                </a:cubicBezTo>
                <a:cubicBezTo>
                  <a:pt x="569" y="372"/>
                  <a:pt x="569" y="372"/>
                  <a:pt x="569" y="372"/>
                </a:cubicBezTo>
                <a:cubicBezTo>
                  <a:pt x="569" y="371"/>
                  <a:pt x="569" y="371"/>
                  <a:pt x="569" y="371"/>
                </a:cubicBezTo>
                <a:cubicBezTo>
                  <a:pt x="569" y="371"/>
                  <a:pt x="569" y="371"/>
                  <a:pt x="569" y="371"/>
                </a:cubicBezTo>
                <a:cubicBezTo>
                  <a:pt x="570" y="371"/>
                  <a:pt x="570" y="371"/>
                  <a:pt x="570" y="371"/>
                </a:cubicBezTo>
                <a:cubicBezTo>
                  <a:pt x="570" y="371"/>
                  <a:pt x="570" y="370"/>
                  <a:pt x="570" y="370"/>
                </a:cubicBezTo>
                <a:cubicBezTo>
                  <a:pt x="570" y="369"/>
                  <a:pt x="570" y="369"/>
                  <a:pt x="570" y="369"/>
                </a:cubicBezTo>
                <a:cubicBezTo>
                  <a:pt x="570" y="369"/>
                  <a:pt x="570" y="369"/>
                  <a:pt x="570" y="369"/>
                </a:cubicBezTo>
                <a:cubicBezTo>
                  <a:pt x="570" y="369"/>
                  <a:pt x="570" y="369"/>
                  <a:pt x="570" y="369"/>
                </a:cubicBezTo>
                <a:cubicBezTo>
                  <a:pt x="570" y="368"/>
                  <a:pt x="570" y="368"/>
                  <a:pt x="570" y="368"/>
                </a:cubicBezTo>
                <a:cubicBezTo>
                  <a:pt x="570" y="367"/>
                  <a:pt x="570" y="367"/>
                  <a:pt x="570" y="367"/>
                </a:cubicBezTo>
                <a:cubicBezTo>
                  <a:pt x="570" y="367"/>
                  <a:pt x="570" y="367"/>
                  <a:pt x="570" y="367"/>
                </a:cubicBezTo>
                <a:cubicBezTo>
                  <a:pt x="570" y="367"/>
                  <a:pt x="570" y="367"/>
                  <a:pt x="570" y="367"/>
                </a:cubicBezTo>
                <a:cubicBezTo>
                  <a:pt x="570" y="367"/>
                  <a:pt x="570" y="367"/>
                  <a:pt x="570" y="367"/>
                </a:cubicBezTo>
                <a:cubicBezTo>
                  <a:pt x="570" y="366"/>
                  <a:pt x="570" y="365"/>
                  <a:pt x="570" y="365"/>
                </a:cubicBezTo>
                <a:cubicBezTo>
                  <a:pt x="571" y="345"/>
                  <a:pt x="572" y="325"/>
                  <a:pt x="573" y="305"/>
                </a:cubicBezTo>
                <a:cubicBezTo>
                  <a:pt x="574" y="305"/>
                  <a:pt x="575" y="305"/>
                  <a:pt x="576" y="305"/>
                </a:cubicBezTo>
                <a:cubicBezTo>
                  <a:pt x="576" y="305"/>
                  <a:pt x="576" y="305"/>
                  <a:pt x="576" y="305"/>
                </a:cubicBezTo>
                <a:cubicBezTo>
                  <a:pt x="577" y="305"/>
                  <a:pt x="579" y="305"/>
                  <a:pt x="580" y="305"/>
                </a:cubicBezTo>
                <a:cubicBezTo>
                  <a:pt x="583" y="305"/>
                  <a:pt x="586" y="305"/>
                  <a:pt x="590" y="305"/>
                </a:cubicBezTo>
                <a:cubicBezTo>
                  <a:pt x="590" y="305"/>
                  <a:pt x="590" y="305"/>
                  <a:pt x="590" y="305"/>
                </a:cubicBezTo>
                <a:cubicBezTo>
                  <a:pt x="592" y="305"/>
                  <a:pt x="594" y="305"/>
                  <a:pt x="596" y="305"/>
                </a:cubicBezTo>
                <a:cubicBezTo>
                  <a:pt x="597" y="305"/>
                  <a:pt x="598" y="305"/>
                  <a:pt x="599" y="305"/>
                </a:cubicBezTo>
                <a:cubicBezTo>
                  <a:pt x="600" y="305"/>
                  <a:pt x="601" y="305"/>
                  <a:pt x="603" y="305"/>
                </a:cubicBezTo>
                <a:cubicBezTo>
                  <a:pt x="604" y="305"/>
                  <a:pt x="606" y="305"/>
                  <a:pt x="608" y="305"/>
                </a:cubicBezTo>
                <a:cubicBezTo>
                  <a:pt x="613" y="305"/>
                  <a:pt x="619" y="304"/>
                  <a:pt x="625" y="304"/>
                </a:cubicBezTo>
                <a:cubicBezTo>
                  <a:pt x="630" y="304"/>
                  <a:pt x="635" y="304"/>
                  <a:pt x="640" y="304"/>
                </a:cubicBezTo>
                <a:cubicBezTo>
                  <a:pt x="646" y="304"/>
                  <a:pt x="651" y="304"/>
                  <a:pt x="656" y="304"/>
                </a:cubicBezTo>
                <a:cubicBezTo>
                  <a:pt x="661" y="304"/>
                  <a:pt x="667" y="304"/>
                  <a:pt x="672" y="304"/>
                </a:cubicBezTo>
                <a:cubicBezTo>
                  <a:pt x="678" y="304"/>
                  <a:pt x="683" y="304"/>
                  <a:pt x="689" y="304"/>
                </a:cubicBezTo>
                <a:cubicBezTo>
                  <a:pt x="694" y="304"/>
                  <a:pt x="699" y="304"/>
                  <a:pt x="704" y="304"/>
                </a:cubicBezTo>
                <a:cubicBezTo>
                  <a:pt x="710" y="304"/>
                  <a:pt x="715" y="304"/>
                  <a:pt x="720" y="304"/>
                </a:cubicBezTo>
                <a:cubicBezTo>
                  <a:pt x="725" y="304"/>
                  <a:pt x="730" y="303"/>
                  <a:pt x="735" y="303"/>
                </a:cubicBezTo>
                <a:cubicBezTo>
                  <a:pt x="740" y="303"/>
                  <a:pt x="744" y="303"/>
                  <a:pt x="749" y="303"/>
                </a:cubicBezTo>
                <a:cubicBezTo>
                  <a:pt x="753" y="303"/>
                  <a:pt x="757" y="303"/>
                  <a:pt x="761" y="303"/>
                </a:cubicBezTo>
                <a:cubicBezTo>
                  <a:pt x="765" y="303"/>
                  <a:pt x="768" y="303"/>
                  <a:pt x="772" y="303"/>
                </a:cubicBezTo>
                <a:cubicBezTo>
                  <a:pt x="775" y="303"/>
                  <a:pt x="778" y="303"/>
                  <a:pt x="781" y="303"/>
                </a:cubicBezTo>
                <a:cubicBezTo>
                  <a:pt x="783" y="303"/>
                  <a:pt x="785" y="303"/>
                  <a:pt x="787" y="303"/>
                </a:cubicBezTo>
                <a:cubicBezTo>
                  <a:pt x="787" y="303"/>
                  <a:pt x="787" y="303"/>
                  <a:pt x="787" y="303"/>
                </a:cubicBezTo>
                <a:cubicBezTo>
                  <a:pt x="791" y="303"/>
                  <a:pt x="795" y="303"/>
                  <a:pt x="797" y="303"/>
                </a:cubicBezTo>
                <a:cubicBezTo>
                  <a:pt x="798" y="303"/>
                  <a:pt x="798" y="303"/>
                  <a:pt x="798" y="303"/>
                </a:cubicBezTo>
                <a:cubicBezTo>
                  <a:pt x="799" y="302"/>
                  <a:pt x="799" y="302"/>
                  <a:pt x="799" y="302"/>
                </a:cubicBezTo>
                <a:cubicBezTo>
                  <a:pt x="800" y="302"/>
                  <a:pt x="800" y="302"/>
                  <a:pt x="800" y="302"/>
                </a:cubicBezTo>
                <a:cubicBezTo>
                  <a:pt x="800" y="302"/>
                  <a:pt x="800" y="302"/>
                  <a:pt x="800" y="302"/>
                </a:cubicBezTo>
                <a:cubicBezTo>
                  <a:pt x="801" y="302"/>
                  <a:pt x="801" y="302"/>
                  <a:pt x="801" y="302"/>
                </a:cubicBezTo>
                <a:cubicBezTo>
                  <a:pt x="802" y="302"/>
                  <a:pt x="802" y="302"/>
                  <a:pt x="802" y="302"/>
                </a:cubicBezTo>
                <a:cubicBezTo>
                  <a:pt x="802" y="302"/>
                  <a:pt x="803" y="302"/>
                  <a:pt x="803" y="302"/>
                </a:cubicBezTo>
                <a:cubicBezTo>
                  <a:pt x="804" y="302"/>
                  <a:pt x="804" y="302"/>
                  <a:pt x="804" y="302"/>
                </a:cubicBezTo>
                <a:cubicBezTo>
                  <a:pt x="804" y="302"/>
                  <a:pt x="804" y="302"/>
                  <a:pt x="804" y="302"/>
                </a:cubicBezTo>
                <a:cubicBezTo>
                  <a:pt x="804" y="302"/>
                  <a:pt x="804" y="302"/>
                  <a:pt x="804" y="302"/>
                </a:cubicBezTo>
                <a:cubicBezTo>
                  <a:pt x="804" y="302"/>
                  <a:pt x="804" y="302"/>
                  <a:pt x="804" y="302"/>
                </a:cubicBezTo>
                <a:cubicBezTo>
                  <a:pt x="805" y="302"/>
                  <a:pt x="805" y="302"/>
                  <a:pt x="805" y="302"/>
                </a:cubicBezTo>
                <a:cubicBezTo>
                  <a:pt x="806" y="302"/>
                  <a:pt x="806" y="302"/>
                  <a:pt x="806" y="302"/>
                </a:cubicBezTo>
                <a:cubicBezTo>
                  <a:pt x="806" y="302"/>
                  <a:pt x="806" y="302"/>
                  <a:pt x="806" y="302"/>
                </a:cubicBezTo>
                <a:cubicBezTo>
                  <a:pt x="806" y="302"/>
                  <a:pt x="806" y="302"/>
                  <a:pt x="806" y="302"/>
                </a:cubicBezTo>
                <a:cubicBezTo>
                  <a:pt x="806" y="302"/>
                  <a:pt x="806" y="302"/>
                  <a:pt x="806" y="302"/>
                </a:cubicBezTo>
                <a:cubicBezTo>
                  <a:pt x="807" y="302"/>
                  <a:pt x="807" y="302"/>
                  <a:pt x="807" y="302"/>
                </a:cubicBezTo>
                <a:cubicBezTo>
                  <a:pt x="807" y="302"/>
                  <a:pt x="807" y="302"/>
                  <a:pt x="807" y="302"/>
                </a:cubicBezTo>
                <a:cubicBezTo>
                  <a:pt x="807" y="302"/>
                  <a:pt x="807" y="302"/>
                  <a:pt x="807" y="302"/>
                </a:cubicBezTo>
                <a:cubicBezTo>
                  <a:pt x="807" y="302"/>
                  <a:pt x="807" y="302"/>
                  <a:pt x="807" y="302"/>
                </a:cubicBezTo>
                <a:cubicBezTo>
                  <a:pt x="807" y="302"/>
                  <a:pt x="807" y="302"/>
                  <a:pt x="807" y="302"/>
                </a:cubicBezTo>
                <a:cubicBezTo>
                  <a:pt x="807" y="302"/>
                  <a:pt x="807" y="302"/>
                  <a:pt x="807" y="302"/>
                </a:cubicBezTo>
                <a:cubicBezTo>
                  <a:pt x="808" y="302"/>
                  <a:pt x="808" y="302"/>
                  <a:pt x="808" y="302"/>
                </a:cubicBezTo>
                <a:cubicBezTo>
                  <a:pt x="808" y="302"/>
                  <a:pt x="808" y="302"/>
                  <a:pt x="808" y="302"/>
                </a:cubicBezTo>
                <a:cubicBezTo>
                  <a:pt x="809" y="302"/>
                  <a:pt x="809" y="302"/>
                  <a:pt x="809" y="302"/>
                </a:cubicBezTo>
                <a:cubicBezTo>
                  <a:pt x="809" y="302"/>
                  <a:pt x="809" y="302"/>
                  <a:pt x="809" y="302"/>
                </a:cubicBezTo>
                <a:cubicBezTo>
                  <a:pt x="809" y="302"/>
                  <a:pt x="809" y="302"/>
                  <a:pt x="809" y="302"/>
                </a:cubicBezTo>
                <a:cubicBezTo>
                  <a:pt x="809" y="302"/>
                  <a:pt x="809" y="302"/>
                  <a:pt x="809" y="302"/>
                </a:cubicBezTo>
                <a:cubicBezTo>
                  <a:pt x="810" y="302"/>
                  <a:pt x="810" y="302"/>
                  <a:pt x="810" y="302"/>
                </a:cubicBezTo>
                <a:cubicBezTo>
                  <a:pt x="811" y="301"/>
                  <a:pt x="811" y="301"/>
                  <a:pt x="811" y="301"/>
                </a:cubicBezTo>
                <a:cubicBezTo>
                  <a:pt x="811" y="301"/>
                  <a:pt x="811" y="301"/>
                  <a:pt x="811" y="301"/>
                </a:cubicBezTo>
                <a:cubicBezTo>
                  <a:pt x="811" y="301"/>
                  <a:pt x="811" y="301"/>
                  <a:pt x="811" y="301"/>
                </a:cubicBezTo>
                <a:cubicBezTo>
                  <a:pt x="811" y="301"/>
                  <a:pt x="811" y="301"/>
                  <a:pt x="811" y="301"/>
                </a:cubicBezTo>
                <a:cubicBezTo>
                  <a:pt x="812" y="301"/>
                  <a:pt x="812" y="301"/>
                  <a:pt x="812" y="301"/>
                </a:cubicBezTo>
                <a:cubicBezTo>
                  <a:pt x="812" y="301"/>
                  <a:pt x="812" y="301"/>
                  <a:pt x="812" y="301"/>
                </a:cubicBezTo>
                <a:cubicBezTo>
                  <a:pt x="813" y="301"/>
                  <a:pt x="813" y="301"/>
                  <a:pt x="813" y="301"/>
                </a:cubicBezTo>
                <a:cubicBezTo>
                  <a:pt x="813" y="301"/>
                  <a:pt x="813" y="301"/>
                  <a:pt x="813" y="301"/>
                </a:cubicBezTo>
                <a:cubicBezTo>
                  <a:pt x="813" y="301"/>
                  <a:pt x="813" y="301"/>
                  <a:pt x="813" y="301"/>
                </a:cubicBezTo>
                <a:cubicBezTo>
                  <a:pt x="813" y="301"/>
                  <a:pt x="813" y="301"/>
                  <a:pt x="813" y="301"/>
                </a:cubicBezTo>
                <a:cubicBezTo>
                  <a:pt x="813" y="300"/>
                  <a:pt x="813" y="300"/>
                  <a:pt x="813" y="300"/>
                </a:cubicBezTo>
                <a:cubicBezTo>
                  <a:pt x="814" y="300"/>
                  <a:pt x="814" y="300"/>
                  <a:pt x="814" y="300"/>
                </a:cubicBezTo>
                <a:cubicBezTo>
                  <a:pt x="814" y="300"/>
                  <a:pt x="814" y="300"/>
                  <a:pt x="814" y="300"/>
                </a:cubicBezTo>
                <a:cubicBezTo>
                  <a:pt x="814" y="300"/>
                  <a:pt x="814" y="300"/>
                  <a:pt x="814" y="300"/>
                </a:cubicBezTo>
                <a:cubicBezTo>
                  <a:pt x="814" y="300"/>
                  <a:pt x="814" y="300"/>
                  <a:pt x="814" y="300"/>
                </a:cubicBezTo>
                <a:cubicBezTo>
                  <a:pt x="814" y="300"/>
                  <a:pt x="814" y="300"/>
                  <a:pt x="814" y="300"/>
                </a:cubicBezTo>
                <a:cubicBezTo>
                  <a:pt x="814" y="300"/>
                  <a:pt x="814" y="300"/>
                  <a:pt x="814" y="300"/>
                </a:cubicBezTo>
                <a:cubicBezTo>
                  <a:pt x="814" y="300"/>
                  <a:pt x="814" y="300"/>
                  <a:pt x="814" y="300"/>
                </a:cubicBezTo>
                <a:cubicBezTo>
                  <a:pt x="814" y="300"/>
                  <a:pt x="814" y="300"/>
                  <a:pt x="814" y="300"/>
                </a:cubicBezTo>
                <a:cubicBezTo>
                  <a:pt x="814" y="300"/>
                  <a:pt x="814" y="300"/>
                  <a:pt x="814" y="300"/>
                </a:cubicBezTo>
                <a:cubicBezTo>
                  <a:pt x="814" y="300"/>
                  <a:pt x="814" y="300"/>
                  <a:pt x="814" y="300"/>
                </a:cubicBezTo>
                <a:cubicBezTo>
                  <a:pt x="815" y="299"/>
                  <a:pt x="815" y="299"/>
                  <a:pt x="815" y="299"/>
                </a:cubicBezTo>
                <a:cubicBezTo>
                  <a:pt x="815" y="299"/>
                  <a:pt x="815" y="299"/>
                  <a:pt x="815" y="299"/>
                </a:cubicBezTo>
                <a:cubicBezTo>
                  <a:pt x="815" y="299"/>
                  <a:pt x="815" y="299"/>
                  <a:pt x="815" y="299"/>
                </a:cubicBezTo>
                <a:cubicBezTo>
                  <a:pt x="815" y="299"/>
                  <a:pt x="815" y="299"/>
                  <a:pt x="815" y="299"/>
                </a:cubicBezTo>
                <a:cubicBezTo>
                  <a:pt x="815" y="299"/>
                  <a:pt x="815" y="299"/>
                  <a:pt x="815" y="299"/>
                </a:cubicBezTo>
                <a:cubicBezTo>
                  <a:pt x="815" y="299"/>
                  <a:pt x="815" y="299"/>
                  <a:pt x="815" y="299"/>
                </a:cubicBezTo>
                <a:cubicBezTo>
                  <a:pt x="815" y="299"/>
                  <a:pt x="815" y="299"/>
                  <a:pt x="815" y="299"/>
                </a:cubicBezTo>
                <a:cubicBezTo>
                  <a:pt x="815" y="299"/>
                  <a:pt x="815" y="299"/>
                  <a:pt x="815" y="299"/>
                </a:cubicBezTo>
                <a:cubicBezTo>
                  <a:pt x="815" y="299"/>
                  <a:pt x="815" y="299"/>
                  <a:pt x="815" y="299"/>
                </a:cubicBezTo>
                <a:cubicBezTo>
                  <a:pt x="815" y="299"/>
                  <a:pt x="815" y="299"/>
                  <a:pt x="815" y="299"/>
                </a:cubicBezTo>
                <a:cubicBezTo>
                  <a:pt x="815" y="298"/>
                  <a:pt x="815" y="298"/>
                  <a:pt x="815" y="298"/>
                </a:cubicBezTo>
                <a:cubicBezTo>
                  <a:pt x="815" y="298"/>
                  <a:pt x="815" y="298"/>
                  <a:pt x="815" y="298"/>
                </a:cubicBezTo>
                <a:cubicBezTo>
                  <a:pt x="815" y="298"/>
                  <a:pt x="815" y="298"/>
                  <a:pt x="815" y="298"/>
                </a:cubicBezTo>
                <a:cubicBezTo>
                  <a:pt x="815" y="298"/>
                  <a:pt x="815" y="298"/>
                  <a:pt x="815" y="298"/>
                </a:cubicBezTo>
                <a:cubicBezTo>
                  <a:pt x="815" y="298"/>
                  <a:pt x="815" y="298"/>
                  <a:pt x="815" y="298"/>
                </a:cubicBezTo>
                <a:cubicBezTo>
                  <a:pt x="816" y="298"/>
                  <a:pt x="816" y="298"/>
                  <a:pt x="816" y="298"/>
                </a:cubicBezTo>
                <a:cubicBezTo>
                  <a:pt x="816" y="298"/>
                  <a:pt x="816" y="298"/>
                  <a:pt x="816" y="298"/>
                </a:cubicBezTo>
                <a:cubicBezTo>
                  <a:pt x="816" y="298"/>
                  <a:pt x="816" y="298"/>
                  <a:pt x="816" y="298"/>
                </a:cubicBezTo>
                <a:cubicBezTo>
                  <a:pt x="816" y="298"/>
                  <a:pt x="816" y="298"/>
                  <a:pt x="816" y="298"/>
                </a:cubicBezTo>
                <a:cubicBezTo>
                  <a:pt x="816" y="298"/>
                  <a:pt x="816" y="298"/>
                  <a:pt x="816" y="298"/>
                </a:cubicBezTo>
                <a:cubicBezTo>
                  <a:pt x="816" y="297"/>
                  <a:pt x="816" y="297"/>
                  <a:pt x="816" y="297"/>
                </a:cubicBezTo>
                <a:cubicBezTo>
                  <a:pt x="816" y="297"/>
                  <a:pt x="816" y="297"/>
                  <a:pt x="816" y="297"/>
                </a:cubicBezTo>
                <a:cubicBezTo>
                  <a:pt x="816" y="297"/>
                  <a:pt x="816" y="297"/>
                  <a:pt x="816" y="297"/>
                </a:cubicBezTo>
                <a:cubicBezTo>
                  <a:pt x="816" y="297"/>
                  <a:pt x="816" y="297"/>
                  <a:pt x="816" y="297"/>
                </a:cubicBezTo>
                <a:cubicBezTo>
                  <a:pt x="816" y="297"/>
                  <a:pt x="816" y="297"/>
                  <a:pt x="816" y="297"/>
                </a:cubicBezTo>
                <a:cubicBezTo>
                  <a:pt x="816" y="297"/>
                  <a:pt x="816" y="297"/>
                  <a:pt x="816" y="297"/>
                </a:cubicBezTo>
                <a:cubicBezTo>
                  <a:pt x="816" y="297"/>
                  <a:pt x="816" y="297"/>
                  <a:pt x="816" y="297"/>
                </a:cubicBezTo>
                <a:cubicBezTo>
                  <a:pt x="819" y="245"/>
                  <a:pt x="823" y="194"/>
                  <a:pt x="826" y="142"/>
                </a:cubicBezTo>
                <a:cubicBezTo>
                  <a:pt x="826" y="143"/>
                  <a:pt x="826" y="143"/>
                  <a:pt x="826" y="143"/>
                </a:cubicBezTo>
                <a:cubicBezTo>
                  <a:pt x="826" y="143"/>
                  <a:pt x="826" y="143"/>
                  <a:pt x="826" y="143"/>
                </a:cubicBezTo>
                <a:cubicBezTo>
                  <a:pt x="825" y="144"/>
                  <a:pt x="825" y="144"/>
                  <a:pt x="825" y="144"/>
                </a:cubicBezTo>
                <a:cubicBezTo>
                  <a:pt x="825" y="144"/>
                  <a:pt x="825" y="144"/>
                  <a:pt x="825" y="144"/>
                </a:cubicBezTo>
                <a:cubicBezTo>
                  <a:pt x="825" y="144"/>
                  <a:pt x="825" y="144"/>
                  <a:pt x="825" y="144"/>
                </a:cubicBezTo>
                <a:cubicBezTo>
                  <a:pt x="825" y="144"/>
                  <a:pt x="825" y="144"/>
                  <a:pt x="825" y="144"/>
                </a:cubicBezTo>
                <a:cubicBezTo>
                  <a:pt x="824" y="145"/>
                  <a:pt x="824" y="145"/>
                  <a:pt x="824" y="145"/>
                </a:cubicBezTo>
                <a:cubicBezTo>
                  <a:pt x="824" y="145"/>
                  <a:pt x="824" y="145"/>
                  <a:pt x="824" y="145"/>
                </a:cubicBezTo>
                <a:cubicBezTo>
                  <a:pt x="824" y="145"/>
                  <a:pt x="823" y="146"/>
                  <a:pt x="823" y="146"/>
                </a:cubicBezTo>
                <a:cubicBezTo>
                  <a:pt x="823" y="146"/>
                  <a:pt x="823" y="146"/>
                  <a:pt x="823" y="146"/>
                </a:cubicBezTo>
                <a:cubicBezTo>
                  <a:pt x="822" y="146"/>
                  <a:pt x="822" y="146"/>
                  <a:pt x="821" y="146"/>
                </a:cubicBezTo>
                <a:cubicBezTo>
                  <a:pt x="821" y="146"/>
                  <a:pt x="821" y="146"/>
                  <a:pt x="821" y="146"/>
                </a:cubicBezTo>
                <a:cubicBezTo>
                  <a:pt x="820" y="146"/>
                  <a:pt x="820" y="147"/>
                  <a:pt x="819" y="147"/>
                </a:cubicBezTo>
                <a:cubicBezTo>
                  <a:pt x="819" y="147"/>
                  <a:pt x="819" y="147"/>
                  <a:pt x="819" y="147"/>
                </a:cubicBezTo>
                <a:cubicBezTo>
                  <a:pt x="818" y="147"/>
                  <a:pt x="818" y="147"/>
                  <a:pt x="817" y="147"/>
                </a:cubicBezTo>
                <a:cubicBezTo>
                  <a:pt x="816" y="147"/>
                  <a:pt x="815" y="147"/>
                  <a:pt x="813" y="147"/>
                </a:cubicBezTo>
                <a:cubicBezTo>
                  <a:pt x="813" y="147"/>
                  <a:pt x="812" y="147"/>
                  <a:pt x="811" y="147"/>
                </a:cubicBezTo>
                <a:cubicBezTo>
                  <a:pt x="811" y="147"/>
                  <a:pt x="810" y="147"/>
                  <a:pt x="810" y="147"/>
                </a:cubicBezTo>
                <a:cubicBezTo>
                  <a:pt x="809" y="147"/>
                  <a:pt x="809" y="147"/>
                  <a:pt x="808" y="147"/>
                </a:cubicBezTo>
                <a:cubicBezTo>
                  <a:pt x="807" y="148"/>
                  <a:pt x="807" y="148"/>
                  <a:pt x="807" y="148"/>
                </a:cubicBezTo>
                <a:cubicBezTo>
                  <a:pt x="807" y="148"/>
                  <a:pt x="806" y="148"/>
                  <a:pt x="806" y="148"/>
                </a:cubicBezTo>
                <a:cubicBezTo>
                  <a:pt x="805" y="148"/>
                  <a:pt x="803" y="148"/>
                  <a:pt x="802" y="148"/>
                </a:cubicBezTo>
                <a:cubicBezTo>
                  <a:pt x="801" y="148"/>
                  <a:pt x="800" y="148"/>
                  <a:pt x="800" y="148"/>
                </a:cubicBezTo>
                <a:cubicBezTo>
                  <a:pt x="797" y="148"/>
                  <a:pt x="795" y="148"/>
                  <a:pt x="792" y="148"/>
                </a:cubicBezTo>
                <a:cubicBezTo>
                  <a:pt x="791" y="148"/>
                  <a:pt x="790" y="148"/>
                  <a:pt x="789" y="148"/>
                </a:cubicBezTo>
                <a:cubicBezTo>
                  <a:pt x="789" y="148"/>
                  <a:pt x="788" y="148"/>
                  <a:pt x="787" y="148"/>
                </a:cubicBezTo>
                <a:cubicBezTo>
                  <a:pt x="787" y="148"/>
                  <a:pt x="786" y="148"/>
                  <a:pt x="786" y="148"/>
                </a:cubicBezTo>
                <a:cubicBezTo>
                  <a:pt x="784" y="148"/>
                  <a:pt x="783" y="148"/>
                  <a:pt x="781" y="148"/>
                </a:cubicBezTo>
                <a:cubicBezTo>
                  <a:pt x="777" y="148"/>
                  <a:pt x="774" y="148"/>
                  <a:pt x="770" y="148"/>
                </a:cubicBezTo>
                <a:cubicBezTo>
                  <a:pt x="766" y="148"/>
                  <a:pt x="762" y="148"/>
                  <a:pt x="758" y="148"/>
                </a:cubicBezTo>
                <a:cubicBezTo>
                  <a:pt x="753" y="148"/>
                  <a:pt x="748" y="148"/>
                  <a:pt x="743" y="149"/>
                </a:cubicBezTo>
                <a:cubicBezTo>
                  <a:pt x="739" y="149"/>
                  <a:pt x="733" y="149"/>
                  <a:pt x="728" y="149"/>
                </a:cubicBezTo>
                <a:cubicBezTo>
                  <a:pt x="723" y="149"/>
                  <a:pt x="718" y="149"/>
                  <a:pt x="713" y="149"/>
                </a:cubicBezTo>
                <a:cubicBezTo>
                  <a:pt x="707" y="149"/>
                  <a:pt x="702" y="149"/>
                  <a:pt x="697" y="149"/>
                </a:cubicBezTo>
                <a:cubicBezTo>
                  <a:pt x="691" y="149"/>
                  <a:pt x="686" y="149"/>
                  <a:pt x="680" y="149"/>
                </a:cubicBezTo>
                <a:cubicBezTo>
                  <a:pt x="675" y="149"/>
                  <a:pt x="669" y="149"/>
                  <a:pt x="664" y="149"/>
                </a:cubicBezTo>
                <a:cubicBezTo>
                  <a:pt x="658" y="149"/>
                  <a:pt x="653" y="149"/>
                  <a:pt x="648" y="149"/>
                </a:cubicBezTo>
                <a:cubicBezTo>
                  <a:pt x="643" y="150"/>
                  <a:pt x="637" y="150"/>
                  <a:pt x="632" y="150"/>
                </a:cubicBezTo>
                <a:cubicBezTo>
                  <a:pt x="629" y="150"/>
                  <a:pt x="625" y="150"/>
                  <a:pt x="622" y="150"/>
                </a:cubicBezTo>
                <a:cubicBezTo>
                  <a:pt x="621" y="150"/>
                  <a:pt x="620" y="150"/>
                  <a:pt x="619" y="150"/>
                </a:cubicBezTo>
                <a:cubicBezTo>
                  <a:pt x="615" y="150"/>
                  <a:pt x="611" y="150"/>
                  <a:pt x="607" y="150"/>
                </a:cubicBezTo>
                <a:cubicBezTo>
                  <a:pt x="604" y="150"/>
                  <a:pt x="600" y="150"/>
                  <a:pt x="597" y="150"/>
                </a:cubicBezTo>
                <a:cubicBezTo>
                  <a:pt x="596" y="150"/>
                  <a:pt x="596" y="150"/>
                  <a:pt x="596" y="150"/>
                </a:cubicBezTo>
                <a:cubicBezTo>
                  <a:pt x="595" y="150"/>
                  <a:pt x="593" y="150"/>
                  <a:pt x="592" y="150"/>
                </a:cubicBezTo>
                <a:cubicBezTo>
                  <a:pt x="591" y="150"/>
                  <a:pt x="591" y="150"/>
                  <a:pt x="590" y="150"/>
                </a:cubicBezTo>
                <a:cubicBezTo>
                  <a:pt x="589" y="150"/>
                  <a:pt x="588" y="150"/>
                  <a:pt x="587" y="150"/>
                </a:cubicBezTo>
                <a:cubicBezTo>
                  <a:pt x="587" y="150"/>
                  <a:pt x="587" y="150"/>
                  <a:pt x="587" y="150"/>
                </a:cubicBezTo>
                <a:cubicBezTo>
                  <a:pt x="586" y="150"/>
                  <a:pt x="586" y="150"/>
                  <a:pt x="586" y="150"/>
                </a:cubicBezTo>
                <a:cubicBezTo>
                  <a:pt x="585" y="150"/>
                  <a:pt x="584" y="150"/>
                  <a:pt x="583" y="150"/>
                </a:cubicBezTo>
                <a:cubicBezTo>
                  <a:pt x="582" y="150"/>
                  <a:pt x="582" y="150"/>
                  <a:pt x="582" y="150"/>
                </a:cubicBezTo>
                <a:cubicBezTo>
                  <a:pt x="582" y="150"/>
                  <a:pt x="582" y="150"/>
                  <a:pt x="582" y="150"/>
                </a:cubicBezTo>
                <a:cubicBezTo>
                  <a:pt x="582" y="150"/>
                  <a:pt x="582" y="150"/>
                  <a:pt x="582" y="150"/>
                </a:cubicBezTo>
                <a:cubicBezTo>
                  <a:pt x="580" y="150"/>
                  <a:pt x="578" y="151"/>
                  <a:pt x="576" y="151"/>
                </a:cubicBezTo>
                <a:cubicBezTo>
                  <a:pt x="575" y="151"/>
                  <a:pt x="575" y="151"/>
                  <a:pt x="575" y="151"/>
                </a:cubicBezTo>
                <a:cubicBezTo>
                  <a:pt x="574" y="151"/>
                  <a:pt x="574" y="151"/>
                  <a:pt x="574" y="151"/>
                </a:cubicBezTo>
                <a:cubicBezTo>
                  <a:pt x="573" y="151"/>
                  <a:pt x="573" y="151"/>
                  <a:pt x="572" y="151"/>
                </a:cubicBezTo>
                <a:cubicBezTo>
                  <a:pt x="572" y="151"/>
                  <a:pt x="572" y="151"/>
                  <a:pt x="572" y="151"/>
                </a:cubicBezTo>
                <a:cubicBezTo>
                  <a:pt x="571" y="151"/>
                  <a:pt x="571" y="151"/>
                  <a:pt x="571" y="151"/>
                </a:cubicBezTo>
                <a:cubicBezTo>
                  <a:pt x="571" y="151"/>
                  <a:pt x="571" y="151"/>
                  <a:pt x="571" y="151"/>
                </a:cubicBezTo>
                <a:cubicBezTo>
                  <a:pt x="571" y="151"/>
                  <a:pt x="571" y="151"/>
                  <a:pt x="571" y="151"/>
                </a:cubicBezTo>
                <a:cubicBezTo>
                  <a:pt x="570" y="151"/>
                  <a:pt x="570" y="151"/>
                  <a:pt x="570" y="151"/>
                </a:cubicBezTo>
                <a:cubicBezTo>
                  <a:pt x="569" y="151"/>
                  <a:pt x="569" y="151"/>
                  <a:pt x="569" y="151"/>
                </a:cubicBezTo>
                <a:cubicBezTo>
                  <a:pt x="568" y="151"/>
                  <a:pt x="568" y="151"/>
                  <a:pt x="568" y="151"/>
                </a:cubicBezTo>
                <a:cubicBezTo>
                  <a:pt x="568" y="151"/>
                  <a:pt x="568" y="151"/>
                  <a:pt x="568" y="151"/>
                </a:cubicBezTo>
                <a:cubicBezTo>
                  <a:pt x="567" y="151"/>
                  <a:pt x="567" y="151"/>
                  <a:pt x="567" y="151"/>
                </a:cubicBezTo>
                <a:cubicBezTo>
                  <a:pt x="566" y="151"/>
                  <a:pt x="566" y="151"/>
                  <a:pt x="566" y="151"/>
                </a:cubicBezTo>
                <a:cubicBezTo>
                  <a:pt x="565" y="151"/>
                  <a:pt x="565" y="151"/>
                  <a:pt x="565" y="151"/>
                </a:cubicBezTo>
                <a:cubicBezTo>
                  <a:pt x="565" y="151"/>
                  <a:pt x="565" y="151"/>
                  <a:pt x="565" y="151"/>
                </a:cubicBezTo>
                <a:cubicBezTo>
                  <a:pt x="565" y="151"/>
                  <a:pt x="565" y="151"/>
                  <a:pt x="565" y="151"/>
                </a:cubicBezTo>
                <a:cubicBezTo>
                  <a:pt x="564" y="151"/>
                  <a:pt x="564" y="151"/>
                  <a:pt x="564" y="151"/>
                </a:cubicBezTo>
                <a:cubicBezTo>
                  <a:pt x="563" y="151"/>
                  <a:pt x="563" y="151"/>
                  <a:pt x="563" y="151"/>
                </a:cubicBezTo>
                <a:cubicBezTo>
                  <a:pt x="562" y="152"/>
                  <a:pt x="562" y="152"/>
                  <a:pt x="562" y="152"/>
                </a:cubicBezTo>
                <a:cubicBezTo>
                  <a:pt x="562" y="152"/>
                  <a:pt x="562" y="152"/>
                  <a:pt x="562" y="152"/>
                </a:cubicBezTo>
                <a:cubicBezTo>
                  <a:pt x="561" y="152"/>
                  <a:pt x="561" y="152"/>
                  <a:pt x="561" y="152"/>
                </a:cubicBezTo>
                <a:cubicBezTo>
                  <a:pt x="560" y="152"/>
                  <a:pt x="560" y="152"/>
                  <a:pt x="559" y="152"/>
                </a:cubicBezTo>
                <a:cubicBezTo>
                  <a:pt x="559" y="152"/>
                  <a:pt x="559" y="152"/>
                  <a:pt x="559" y="152"/>
                </a:cubicBezTo>
                <a:cubicBezTo>
                  <a:pt x="559" y="152"/>
                  <a:pt x="559" y="152"/>
                  <a:pt x="559" y="152"/>
                </a:cubicBezTo>
                <a:cubicBezTo>
                  <a:pt x="559" y="152"/>
                  <a:pt x="559" y="152"/>
                  <a:pt x="559" y="152"/>
                </a:cubicBezTo>
                <a:cubicBezTo>
                  <a:pt x="558" y="152"/>
                  <a:pt x="558" y="152"/>
                  <a:pt x="558" y="152"/>
                </a:cubicBezTo>
                <a:cubicBezTo>
                  <a:pt x="558" y="152"/>
                  <a:pt x="558" y="152"/>
                  <a:pt x="557" y="152"/>
                </a:cubicBezTo>
                <a:cubicBezTo>
                  <a:pt x="556" y="152"/>
                  <a:pt x="556" y="152"/>
                  <a:pt x="556" y="152"/>
                </a:cubicBezTo>
                <a:cubicBezTo>
                  <a:pt x="556" y="152"/>
                  <a:pt x="556" y="152"/>
                  <a:pt x="556" y="152"/>
                </a:cubicBezTo>
                <a:cubicBezTo>
                  <a:pt x="556" y="153"/>
                  <a:pt x="555" y="153"/>
                  <a:pt x="554" y="153"/>
                </a:cubicBezTo>
                <a:cubicBezTo>
                  <a:pt x="554" y="153"/>
                  <a:pt x="554" y="153"/>
                  <a:pt x="554" y="153"/>
                </a:cubicBezTo>
                <a:cubicBezTo>
                  <a:pt x="554" y="153"/>
                  <a:pt x="554" y="153"/>
                  <a:pt x="554" y="153"/>
                </a:cubicBezTo>
                <a:cubicBezTo>
                  <a:pt x="553" y="153"/>
                  <a:pt x="553" y="153"/>
                  <a:pt x="553" y="153"/>
                </a:cubicBezTo>
                <a:cubicBezTo>
                  <a:pt x="552" y="153"/>
                  <a:pt x="552" y="153"/>
                  <a:pt x="552" y="153"/>
                </a:cubicBezTo>
                <a:cubicBezTo>
                  <a:pt x="552" y="154"/>
                  <a:pt x="552" y="154"/>
                  <a:pt x="552" y="154"/>
                </a:cubicBezTo>
                <a:cubicBezTo>
                  <a:pt x="551" y="154"/>
                  <a:pt x="551" y="154"/>
                  <a:pt x="551" y="154"/>
                </a:cubicBezTo>
                <a:cubicBezTo>
                  <a:pt x="551" y="154"/>
                  <a:pt x="551" y="154"/>
                  <a:pt x="551" y="154"/>
                </a:cubicBezTo>
                <a:cubicBezTo>
                  <a:pt x="551" y="154"/>
                  <a:pt x="551" y="154"/>
                  <a:pt x="551" y="154"/>
                </a:cubicBezTo>
                <a:cubicBezTo>
                  <a:pt x="550" y="154"/>
                  <a:pt x="550" y="154"/>
                  <a:pt x="550" y="154"/>
                </a:cubicBezTo>
                <a:cubicBezTo>
                  <a:pt x="550" y="154"/>
                  <a:pt x="550" y="154"/>
                  <a:pt x="550" y="154"/>
                </a:cubicBezTo>
                <a:cubicBezTo>
                  <a:pt x="550" y="154"/>
                  <a:pt x="550" y="154"/>
                  <a:pt x="550" y="154"/>
                </a:cubicBezTo>
                <a:cubicBezTo>
                  <a:pt x="549" y="155"/>
                  <a:pt x="549" y="155"/>
                  <a:pt x="549" y="155"/>
                </a:cubicBezTo>
                <a:cubicBezTo>
                  <a:pt x="549" y="155"/>
                  <a:pt x="549" y="155"/>
                  <a:pt x="549" y="155"/>
                </a:cubicBezTo>
                <a:cubicBezTo>
                  <a:pt x="549" y="155"/>
                  <a:pt x="549" y="155"/>
                  <a:pt x="549" y="155"/>
                </a:cubicBezTo>
                <a:cubicBezTo>
                  <a:pt x="549" y="155"/>
                  <a:pt x="549" y="155"/>
                  <a:pt x="549" y="155"/>
                </a:cubicBezTo>
                <a:cubicBezTo>
                  <a:pt x="548" y="155"/>
                  <a:pt x="548" y="155"/>
                  <a:pt x="548" y="155"/>
                </a:cubicBezTo>
                <a:cubicBezTo>
                  <a:pt x="548" y="155"/>
                  <a:pt x="548" y="155"/>
                  <a:pt x="548" y="155"/>
                </a:cubicBezTo>
                <a:cubicBezTo>
                  <a:pt x="548" y="155"/>
                  <a:pt x="548" y="155"/>
                  <a:pt x="548" y="155"/>
                </a:cubicBezTo>
                <a:cubicBezTo>
                  <a:pt x="548" y="155"/>
                  <a:pt x="548" y="155"/>
                  <a:pt x="548" y="155"/>
                </a:cubicBezTo>
                <a:cubicBezTo>
                  <a:pt x="548" y="155"/>
                  <a:pt x="548" y="155"/>
                  <a:pt x="548" y="155"/>
                </a:cubicBezTo>
                <a:cubicBezTo>
                  <a:pt x="548" y="156"/>
                  <a:pt x="548" y="156"/>
                  <a:pt x="548" y="156"/>
                </a:cubicBezTo>
                <a:cubicBezTo>
                  <a:pt x="547" y="156"/>
                  <a:pt x="547" y="156"/>
                  <a:pt x="547" y="156"/>
                </a:cubicBezTo>
                <a:cubicBezTo>
                  <a:pt x="547" y="156"/>
                  <a:pt x="547" y="156"/>
                  <a:pt x="547" y="156"/>
                </a:cubicBezTo>
                <a:cubicBezTo>
                  <a:pt x="547" y="156"/>
                  <a:pt x="547" y="156"/>
                  <a:pt x="547" y="156"/>
                </a:cubicBezTo>
                <a:cubicBezTo>
                  <a:pt x="547" y="156"/>
                  <a:pt x="547" y="156"/>
                  <a:pt x="547" y="156"/>
                </a:cubicBezTo>
                <a:cubicBezTo>
                  <a:pt x="547" y="156"/>
                  <a:pt x="547" y="156"/>
                  <a:pt x="547" y="156"/>
                </a:cubicBezTo>
                <a:cubicBezTo>
                  <a:pt x="547" y="156"/>
                  <a:pt x="547" y="156"/>
                  <a:pt x="547" y="156"/>
                </a:cubicBezTo>
                <a:cubicBezTo>
                  <a:pt x="546" y="156"/>
                  <a:pt x="546" y="156"/>
                  <a:pt x="546" y="156"/>
                </a:cubicBezTo>
                <a:cubicBezTo>
                  <a:pt x="546" y="157"/>
                  <a:pt x="546" y="157"/>
                  <a:pt x="546" y="157"/>
                </a:cubicBezTo>
                <a:cubicBezTo>
                  <a:pt x="546" y="157"/>
                  <a:pt x="546" y="157"/>
                  <a:pt x="546" y="157"/>
                </a:cubicBezTo>
                <a:cubicBezTo>
                  <a:pt x="546" y="157"/>
                  <a:pt x="546" y="157"/>
                  <a:pt x="546" y="157"/>
                </a:cubicBezTo>
                <a:cubicBezTo>
                  <a:pt x="546" y="157"/>
                  <a:pt x="546" y="157"/>
                  <a:pt x="546" y="157"/>
                </a:cubicBezTo>
                <a:cubicBezTo>
                  <a:pt x="546" y="157"/>
                  <a:pt x="546" y="157"/>
                  <a:pt x="546" y="157"/>
                </a:cubicBezTo>
                <a:cubicBezTo>
                  <a:pt x="546" y="157"/>
                  <a:pt x="546" y="157"/>
                  <a:pt x="546" y="157"/>
                </a:cubicBezTo>
                <a:cubicBezTo>
                  <a:pt x="546" y="157"/>
                  <a:pt x="546" y="157"/>
                  <a:pt x="546" y="157"/>
                </a:cubicBezTo>
                <a:cubicBezTo>
                  <a:pt x="546" y="157"/>
                  <a:pt x="546" y="157"/>
                  <a:pt x="546" y="157"/>
                </a:cubicBezTo>
                <a:cubicBezTo>
                  <a:pt x="545" y="157"/>
                  <a:pt x="545" y="157"/>
                  <a:pt x="545" y="157"/>
                </a:cubicBezTo>
                <a:cubicBezTo>
                  <a:pt x="545" y="158"/>
                  <a:pt x="545" y="158"/>
                  <a:pt x="545" y="158"/>
                </a:cubicBezTo>
                <a:cubicBezTo>
                  <a:pt x="545" y="158"/>
                  <a:pt x="545" y="158"/>
                  <a:pt x="545" y="158"/>
                </a:cubicBezTo>
                <a:cubicBezTo>
                  <a:pt x="545" y="158"/>
                  <a:pt x="545" y="158"/>
                  <a:pt x="545" y="158"/>
                </a:cubicBezTo>
                <a:cubicBezTo>
                  <a:pt x="545" y="158"/>
                  <a:pt x="545" y="158"/>
                  <a:pt x="545" y="158"/>
                </a:cubicBezTo>
                <a:cubicBezTo>
                  <a:pt x="545" y="158"/>
                  <a:pt x="545" y="158"/>
                  <a:pt x="545" y="158"/>
                </a:cubicBezTo>
                <a:cubicBezTo>
                  <a:pt x="545" y="158"/>
                  <a:pt x="545" y="158"/>
                  <a:pt x="545" y="158"/>
                </a:cubicBezTo>
                <a:cubicBezTo>
                  <a:pt x="545" y="158"/>
                  <a:pt x="545" y="158"/>
                  <a:pt x="545" y="158"/>
                </a:cubicBezTo>
                <a:cubicBezTo>
                  <a:pt x="545" y="159"/>
                  <a:pt x="545" y="159"/>
                  <a:pt x="545" y="159"/>
                </a:cubicBezTo>
                <a:cubicBezTo>
                  <a:pt x="545" y="159"/>
                  <a:pt x="545" y="159"/>
                  <a:pt x="545" y="159"/>
                </a:cubicBezTo>
                <a:cubicBezTo>
                  <a:pt x="545" y="159"/>
                  <a:pt x="545" y="159"/>
                  <a:pt x="545" y="159"/>
                </a:cubicBezTo>
                <a:cubicBezTo>
                  <a:pt x="544" y="159"/>
                  <a:pt x="544" y="159"/>
                  <a:pt x="544" y="159"/>
                </a:cubicBezTo>
                <a:cubicBezTo>
                  <a:pt x="544" y="159"/>
                  <a:pt x="544" y="159"/>
                  <a:pt x="544" y="159"/>
                </a:cubicBezTo>
                <a:cubicBezTo>
                  <a:pt x="544" y="160"/>
                  <a:pt x="544" y="160"/>
                  <a:pt x="544" y="160"/>
                </a:cubicBezTo>
                <a:cubicBezTo>
                  <a:pt x="544" y="160"/>
                  <a:pt x="544" y="160"/>
                  <a:pt x="544" y="160"/>
                </a:cubicBezTo>
                <a:cubicBezTo>
                  <a:pt x="544" y="160"/>
                  <a:pt x="544" y="160"/>
                  <a:pt x="544" y="160"/>
                </a:cubicBezTo>
                <a:cubicBezTo>
                  <a:pt x="544" y="160"/>
                  <a:pt x="544" y="160"/>
                  <a:pt x="544" y="160"/>
                </a:cubicBezTo>
                <a:cubicBezTo>
                  <a:pt x="544" y="160"/>
                  <a:pt x="544" y="160"/>
                  <a:pt x="544" y="160"/>
                </a:cubicBezTo>
                <a:cubicBezTo>
                  <a:pt x="542" y="230"/>
                  <a:pt x="542" y="230"/>
                  <a:pt x="542" y="230"/>
                </a:cubicBezTo>
                <a:cubicBezTo>
                  <a:pt x="541" y="230"/>
                  <a:pt x="540" y="230"/>
                  <a:pt x="539" y="230"/>
                </a:cubicBezTo>
                <a:cubicBezTo>
                  <a:pt x="537" y="231"/>
                  <a:pt x="535" y="231"/>
                  <a:pt x="533" y="231"/>
                </a:cubicBezTo>
                <a:cubicBezTo>
                  <a:pt x="533" y="231"/>
                  <a:pt x="533" y="231"/>
                  <a:pt x="533" y="231"/>
                </a:cubicBezTo>
                <a:cubicBezTo>
                  <a:pt x="531" y="232"/>
                  <a:pt x="528" y="232"/>
                  <a:pt x="526" y="232"/>
                </a:cubicBezTo>
                <a:cubicBezTo>
                  <a:pt x="525" y="232"/>
                  <a:pt x="525" y="232"/>
                  <a:pt x="525" y="232"/>
                </a:cubicBezTo>
                <a:cubicBezTo>
                  <a:pt x="523" y="233"/>
                  <a:pt x="521" y="233"/>
                  <a:pt x="518" y="233"/>
                </a:cubicBezTo>
                <a:cubicBezTo>
                  <a:pt x="513" y="234"/>
                  <a:pt x="508" y="234"/>
                  <a:pt x="503" y="234"/>
                </a:cubicBezTo>
                <a:cubicBezTo>
                  <a:pt x="503" y="234"/>
                  <a:pt x="503" y="234"/>
                  <a:pt x="503" y="234"/>
                </a:cubicBezTo>
                <a:cubicBezTo>
                  <a:pt x="500" y="234"/>
                  <a:pt x="497" y="235"/>
                  <a:pt x="495" y="235"/>
                </a:cubicBezTo>
                <a:cubicBezTo>
                  <a:pt x="495" y="235"/>
                  <a:pt x="495" y="235"/>
                  <a:pt x="495" y="235"/>
                </a:cubicBezTo>
                <a:cubicBezTo>
                  <a:pt x="492" y="235"/>
                  <a:pt x="489" y="235"/>
                  <a:pt x="487" y="235"/>
                </a:cubicBezTo>
                <a:cubicBezTo>
                  <a:pt x="481" y="235"/>
                  <a:pt x="475" y="235"/>
                  <a:pt x="470" y="235"/>
                </a:cubicBezTo>
                <a:cubicBezTo>
                  <a:pt x="467" y="235"/>
                  <a:pt x="464" y="234"/>
                  <a:pt x="462" y="234"/>
                </a:cubicBezTo>
                <a:cubicBezTo>
                  <a:pt x="461" y="234"/>
                  <a:pt x="461" y="234"/>
                  <a:pt x="461" y="234"/>
                </a:cubicBezTo>
                <a:cubicBezTo>
                  <a:pt x="459" y="234"/>
                  <a:pt x="456" y="234"/>
                  <a:pt x="454" y="234"/>
                </a:cubicBezTo>
                <a:cubicBezTo>
                  <a:pt x="451" y="233"/>
                  <a:pt x="448" y="233"/>
                  <a:pt x="446" y="233"/>
                </a:cubicBezTo>
                <a:cubicBezTo>
                  <a:pt x="446" y="233"/>
                  <a:pt x="446" y="233"/>
                  <a:pt x="446" y="233"/>
                </a:cubicBezTo>
                <a:cubicBezTo>
                  <a:pt x="443" y="233"/>
                  <a:pt x="441" y="232"/>
                  <a:pt x="439" y="232"/>
                </a:cubicBezTo>
                <a:cubicBezTo>
                  <a:pt x="438" y="232"/>
                  <a:pt x="438" y="232"/>
                  <a:pt x="438" y="232"/>
                </a:cubicBezTo>
                <a:cubicBezTo>
                  <a:pt x="438" y="232"/>
                  <a:pt x="438" y="232"/>
                  <a:pt x="438" y="232"/>
                </a:cubicBezTo>
                <a:cubicBezTo>
                  <a:pt x="434" y="231"/>
                  <a:pt x="429" y="230"/>
                  <a:pt x="425" y="230"/>
                </a:cubicBezTo>
                <a:cubicBezTo>
                  <a:pt x="424" y="229"/>
                  <a:pt x="423" y="229"/>
                  <a:pt x="421" y="229"/>
                </a:cubicBezTo>
                <a:cubicBezTo>
                  <a:pt x="421" y="229"/>
                  <a:pt x="421" y="229"/>
                  <a:pt x="421" y="229"/>
                </a:cubicBezTo>
                <a:cubicBezTo>
                  <a:pt x="420" y="228"/>
                  <a:pt x="419" y="228"/>
                  <a:pt x="418" y="228"/>
                </a:cubicBezTo>
                <a:cubicBezTo>
                  <a:pt x="418" y="228"/>
                  <a:pt x="418" y="228"/>
                  <a:pt x="418" y="228"/>
                </a:cubicBezTo>
                <a:cubicBezTo>
                  <a:pt x="417" y="227"/>
                  <a:pt x="416" y="227"/>
                  <a:pt x="416" y="227"/>
                </a:cubicBezTo>
                <a:cubicBezTo>
                  <a:pt x="415" y="226"/>
                  <a:pt x="415" y="226"/>
                  <a:pt x="415" y="226"/>
                </a:cubicBezTo>
                <a:cubicBezTo>
                  <a:pt x="414" y="226"/>
                  <a:pt x="413" y="226"/>
                  <a:pt x="412" y="225"/>
                </a:cubicBezTo>
                <a:cubicBezTo>
                  <a:pt x="411" y="225"/>
                  <a:pt x="411" y="225"/>
                  <a:pt x="410" y="225"/>
                </a:cubicBezTo>
                <a:cubicBezTo>
                  <a:pt x="411" y="211"/>
                  <a:pt x="411" y="198"/>
                  <a:pt x="411" y="185"/>
                </a:cubicBezTo>
                <a:cubicBezTo>
                  <a:pt x="411" y="184"/>
                  <a:pt x="411" y="184"/>
                  <a:pt x="411" y="183"/>
                </a:cubicBezTo>
                <a:cubicBezTo>
                  <a:pt x="411" y="182"/>
                  <a:pt x="411" y="182"/>
                  <a:pt x="411" y="182"/>
                </a:cubicBezTo>
                <a:cubicBezTo>
                  <a:pt x="411" y="182"/>
                  <a:pt x="411" y="182"/>
                  <a:pt x="410" y="181"/>
                </a:cubicBezTo>
                <a:cubicBezTo>
                  <a:pt x="410" y="181"/>
                  <a:pt x="410" y="181"/>
                  <a:pt x="410" y="181"/>
                </a:cubicBezTo>
                <a:cubicBezTo>
                  <a:pt x="410" y="181"/>
                  <a:pt x="410" y="181"/>
                  <a:pt x="410" y="181"/>
                </a:cubicBezTo>
                <a:cubicBezTo>
                  <a:pt x="409" y="180"/>
                  <a:pt x="409" y="180"/>
                  <a:pt x="409" y="180"/>
                </a:cubicBezTo>
                <a:cubicBezTo>
                  <a:pt x="408" y="179"/>
                  <a:pt x="408" y="179"/>
                  <a:pt x="408" y="179"/>
                </a:cubicBezTo>
                <a:cubicBezTo>
                  <a:pt x="407" y="178"/>
                  <a:pt x="407" y="178"/>
                  <a:pt x="407" y="178"/>
                </a:cubicBezTo>
                <a:cubicBezTo>
                  <a:pt x="407" y="178"/>
                  <a:pt x="407" y="178"/>
                  <a:pt x="407" y="178"/>
                </a:cubicBezTo>
                <a:cubicBezTo>
                  <a:pt x="407" y="178"/>
                  <a:pt x="407" y="178"/>
                  <a:pt x="407" y="178"/>
                </a:cubicBezTo>
                <a:cubicBezTo>
                  <a:pt x="406" y="177"/>
                  <a:pt x="406" y="177"/>
                  <a:pt x="406" y="177"/>
                </a:cubicBezTo>
                <a:cubicBezTo>
                  <a:pt x="406" y="177"/>
                  <a:pt x="405" y="177"/>
                  <a:pt x="405" y="177"/>
                </a:cubicBezTo>
                <a:cubicBezTo>
                  <a:pt x="404" y="176"/>
                  <a:pt x="404" y="176"/>
                  <a:pt x="404" y="176"/>
                </a:cubicBezTo>
                <a:cubicBezTo>
                  <a:pt x="403" y="176"/>
                  <a:pt x="403" y="176"/>
                  <a:pt x="402" y="175"/>
                </a:cubicBezTo>
                <a:cubicBezTo>
                  <a:pt x="402" y="175"/>
                  <a:pt x="402" y="175"/>
                  <a:pt x="402" y="175"/>
                </a:cubicBezTo>
                <a:cubicBezTo>
                  <a:pt x="401" y="175"/>
                  <a:pt x="401" y="175"/>
                  <a:pt x="401" y="175"/>
                </a:cubicBezTo>
                <a:cubicBezTo>
                  <a:pt x="400" y="174"/>
                  <a:pt x="400" y="174"/>
                  <a:pt x="399" y="174"/>
                </a:cubicBezTo>
                <a:cubicBezTo>
                  <a:pt x="398" y="174"/>
                  <a:pt x="398" y="174"/>
                  <a:pt x="397" y="173"/>
                </a:cubicBezTo>
                <a:cubicBezTo>
                  <a:pt x="397" y="173"/>
                  <a:pt x="397" y="173"/>
                  <a:pt x="396" y="173"/>
                </a:cubicBezTo>
                <a:cubicBezTo>
                  <a:pt x="395" y="173"/>
                  <a:pt x="395" y="173"/>
                  <a:pt x="395" y="173"/>
                </a:cubicBezTo>
                <a:cubicBezTo>
                  <a:pt x="395" y="172"/>
                  <a:pt x="395" y="172"/>
                  <a:pt x="395" y="172"/>
                </a:cubicBezTo>
                <a:cubicBezTo>
                  <a:pt x="394" y="172"/>
                  <a:pt x="394" y="172"/>
                  <a:pt x="393" y="172"/>
                </a:cubicBezTo>
                <a:cubicBezTo>
                  <a:pt x="393" y="172"/>
                  <a:pt x="393" y="172"/>
                  <a:pt x="393" y="172"/>
                </a:cubicBezTo>
                <a:cubicBezTo>
                  <a:pt x="392" y="172"/>
                  <a:pt x="392" y="172"/>
                  <a:pt x="392" y="172"/>
                </a:cubicBezTo>
                <a:cubicBezTo>
                  <a:pt x="392" y="172"/>
                  <a:pt x="392" y="172"/>
                  <a:pt x="392" y="172"/>
                </a:cubicBezTo>
                <a:cubicBezTo>
                  <a:pt x="392" y="171"/>
                  <a:pt x="391" y="171"/>
                  <a:pt x="391" y="171"/>
                </a:cubicBezTo>
                <a:cubicBezTo>
                  <a:pt x="390" y="171"/>
                  <a:pt x="390" y="171"/>
                  <a:pt x="389" y="171"/>
                </a:cubicBezTo>
                <a:cubicBezTo>
                  <a:pt x="389" y="171"/>
                  <a:pt x="389" y="171"/>
                  <a:pt x="389" y="171"/>
                </a:cubicBezTo>
                <a:cubicBezTo>
                  <a:pt x="389" y="171"/>
                  <a:pt x="389" y="171"/>
                  <a:pt x="389" y="171"/>
                </a:cubicBezTo>
                <a:cubicBezTo>
                  <a:pt x="388" y="171"/>
                  <a:pt x="388" y="171"/>
                  <a:pt x="388" y="171"/>
                </a:cubicBezTo>
                <a:cubicBezTo>
                  <a:pt x="388" y="171"/>
                  <a:pt x="387" y="170"/>
                  <a:pt x="387" y="170"/>
                </a:cubicBezTo>
                <a:cubicBezTo>
                  <a:pt x="387" y="170"/>
                  <a:pt x="386" y="170"/>
                  <a:pt x="386" y="170"/>
                </a:cubicBezTo>
                <a:cubicBezTo>
                  <a:pt x="386" y="170"/>
                  <a:pt x="385" y="170"/>
                  <a:pt x="385" y="170"/>
                </a:cubicBezTo>
                <a:cubicBezTo>
                  <a:pt x="384" y="170"/>
                  <a:pt x="384" y="170"/>
                  <a:pt x="384" y="170"/>
                </a:cubicBezTo>
                <a:cubicBezTo>
                  <a:pt x="384" y="170"/>
                  <a:pt x="384" y="170"/>
                  <a:pt x="384" y="170"/>
                </a:cubicBezTo>
                <a:cubicBezTo>
                  <a:pt x="384" y="170"/>
                  <a:pt x="384" y="170"/>
                  <a:pt x="384" y="170"/>
                </a:cubicBezTo>
                <a:cubicBezTo>
                  <a:pt x="383" y="170"/>
                  <a:pt x="383" y="169"/>
                  <a:pt x="382" y="169"/>
                </a:cubicBezTo>
                <a:cubicBezTo>
                  <a:pt x="382" y="169"/>
                  <a:pt x="382" y="169"/>
                  <a:pt x="381" y="169"/>
                </a:cubicBezTo>
                <a:cubicBezTo>
                  <a:pt x="381" y="169"/>
                  <a:pt x="380" y="169"/>
                  <a:pt x="380" y="169"/>
                </a:cubicBezTo>
                <a:cubicBezTo>
                  <a:pt x="380" y="169"/>
                  <a:pt x="380" y="169"/>
                  <a:pt x="380" y="169"/>
                </a:cubicBezTo>
                <a:cubicBezTo>
                  <a:pt x="380" y="169"/>
                  <a:pt x="380" y="169"/>
                  <a:pt x="380" y="169"/>
                </a:cubicBezTo>
                <a:cubicBezTo>
                  <a:pt x="380" y="169"/>
                  <a:pt x="380" y="169"/>
                  <a:pt x="380" y="169"/>
                </a:cubicBezTo>
                <a:cubicBezTo>
                  <a:pt x="379" y="169"/>
                  <a:pt x="379" y="169"/>
                  <a:pt x="379" y="169"/>
                </a:cubicBezTo>
                <a:cubicBezTo>
                  <a:pt x="379" y="169"/>
                  <a:pt x="378" y="169"/>
                  <a:pt x="378" y="169"/>
                </a:cubicBezTo>
                <a:cubicBezTo>
                  <a:pt x="377" y="168"/>
                  <a:pt x="377" y="168"/>
                  <a:pt x="377" y="168"/>
                </a:cubicBezTo>
                <a:cubicBezTo>
                  <a:pt x="376" y="168"/>
                  <a:pt x="376" y="168"/>
                  <a:pt x="375" y="168"/>
                </a:cubicBezTo>
                <a:cubicBezTo>
                  <a:pt x="375" y="168"/>
                  <a:pt x="375" y="168"/>
                  <a:pt x="374" y="168"/>
                </a:cubicBezTo>
                <a:cubicBezTo>
                  <a:pt x="374" y="168"/>
                  <a:pt x="374" y="168"/>
                  <a:pt x="373" y="168"/>
                </a:cubicBezTo>
                <a:cubicBezTo>
                  <a:pt x="373" y="168"/>
                  <a:pt x="372" y="168"/>
                  <a:pt x="372" y="168"/>
                </a:cubicBezTo>
                <a:cubicBezTo>
                  <a:pt x="372" y="168"/>
                  <a:pt x="371" y="168"/>
                  <a:pt x="371" y="168"/>
                </a:cubicBezTo>
                <a:cubicBezTo>
                  <a:pt x="370" y="167"/>
                  <a:pt x="370" y="167"/>
                  <a:pt x="370" y="167"/>
                </a:cubicBezTo>
                <a:cubicBezTo>
                  <a:pt x="370" y="167"/>
                  <a:pt x="370" y="167"/>
                  <a:pt x="370" y="167"/>
                </a:cubicBezTo>
                <a:cubicBezTo>
                  <a:pt x="370" y="167"/>
                  <a:pt x="370" y="167"/>
                  <a:pt x="370" y="167"/>
                </a:cubicBezTo>
                <a:cubicBezTo>
                  <a:pt x="369" y="167"/>
                  <a:pt x="369" y="167"/>
                  <a:pt x="368" y="167"/>
                </a:cubicBezTo>
                <a:cubicBezTo>
                  <a:pt x="368" y="167"/>
                  <a:pt x="368" y="167"/>
                  <a:pt x="367" y="167"/>
                </a:cubicBezTo>
                <a:cubicBezTo>
                  <a:pt x="367" y="167"/>
                  <a:pt x="366" y="167"/>
                  <a:pt x="366" y="167"/>
                </a:cubicBezTo>
                <a:cubicBezTo>
                  <a:pt x="366" y="167"/>
                  <a:pt x="365" y="167"/>
                  <a:pt x="365" y="167"/>
                </a:cubicBezTo>
                <a:cubicBezTo>
                  <a:pt x="364" y="167"/>
                  <a:pt x="364" y="167"/>
                  <a:pt x="364" y="167"/>
                </a:cubicBezTo>
                <a:cubicBezTo>
                  <a:pt x="363" y="167"/>
                  <a:pt x="363" y="167"/>
                  <a:pt x="363" y="167"/>
                </a:cubicBezTo>
                <a:cubicBezTo>
                  <a:pt x="363" y="167"/>
                  <a:pt x="363" y="167"/>
                  <a:pt x="362" y="167"/>
                </a:cubicBezTo>
                <a:cubicBezTo>
                  <a:pt x="362" y="167"/>
                  <a:pt x="361" y="167"/>
                  <a:pt x="361" y="167"/>
                </a:cubicBezTo>
                <a:cubicBezTo>
                  <a:pt x="361" y="167"/>
                  <a:pt x="361" y="167"/>
                  <a:pt x="361" y="167"/>
                </a:cubicBezTo>
                <a:cubicBezTo>
                  <a:pt x="360" y="167"/>
                  <a:pt x="360" y="167"/>
                  <a:pt x="360" y="167"/>
                </a:cubicBezTo>
                <a:cubicBezTo>
                  <a:pt x="360" y="167"/>
                  <a:pt x="360" y="167"/>
                  <a:pt x="360" y="167"/>
                </a:cubicBezTo>
                <a:cubicBezTo>
                  <a:pt x="359" y="166"/>
                  <a:pt x="359" y="166"/>
                  <a:pt x="359" y="166"/>
                </a:cubicBezTo>
                <a:cubicBezTo>
                  <a:pt x="359" y="166"/>
                  <a:pt x="359" y="166"/>
                  <a:pt x="359" y="166"/>
                </a:cubicBezTo>
                <a:cubicBezTo>
                  <a:pt x="359" y="166"/>
                  <a:pt x="359" y="166"/>
                  <a:pt x="359" y="166"/>
                </a:cubicBezTo>
                <a:cubicBezTo>
                  <a:pt x="359" y="166"/>
                  <a:pt x="359" y="166"/>
                  <a:pt x="359" y="166"/>
                </a:cubicBezTo>
                <a:cubicBezTo>
                  <a:pt x="358" y="166"/>
                  <a:pt x="358" y="166"/>
                  <a:pt x="358" y="166"/>
                </a:cubicBezTo>
                <a:cubicBezTo>
                  <a:pt x="358" y="166"/>
                  <a:pt x="358" y="166"/>
                  <a:pt x="358" y="166"/>
                </a:cubicBezTo>
                <a:cubicBezTo>
                  <a:pt x="358" y="166"/>
                  <a:pt x="358" y="166"/>
                  <a:pt x="358" y="166"/>
                </a:cubicBezTo>
                <a:cubicBezTo>
                  <a:pt x="358" y="166"/>
                  <a:pt x="358" y="166"/>
                  <a:pt x="358" y="166"/>
                </a:cubicBezTo>
                <a:cubicBezTo>
                  <a:pt x="358" y="166"/>
                  <a:pt x="358" y="166"/>
                  <a:pt x="358" y="166"/>
                </a:cubicBezTo>
                <a:cubicBezTo>
                  <a:pt x="357" y="166"/>
                  <a:pt x="357" y="166"/>
                  <a:pt x="357" y="166"/>
                </a:cubicBezTo>
                <a:cubicBezTo>
                  <a:pt x="357" y="166"/>
                  <a:pt x="357" y="166"/>
                  <a:pt x="357" y="166"/>
                </a:cubicBezTo>
                <a:cubicBezTo>
                  <a:pt x="357" y="166"/>
                  <a:pt x="357" y="166"/>
                  <a:pt x="357" y="166"/>
                </a:cubicBezTo>
                <a:cubicBezTo>
                  <a:pt x="356" y="166"/>
                  <a:pt x="356" y="166"/>
                  <a:pt x="356" y="166"/>
                </a:cubicBezTo>
                <a:cubicBezTo>
                  <a:pt x="356" y="166"/>
                  <a:pt x="356" y="166"/>
                  <a:pt x="356" y="166"/>
                </a:cubicBezTo>
                <a:cubicBezTo>
                  <a:pt x="356" y="166"/>
                  <a:pt x="356" y="166"/>
                  <a:pt x="356" y="166"/>
                </a:cubicBezTo>
                <a:cubicBezTo>
                  <a:pt x="356" y="166"/>
                  <a:pt x="356" y="166"/>
                  <a:pt x="356" y="166"/>
                </a:cubicBezTo>
                <a:cubicBezTo>
                  <a:pt x="355" y="166"/>
                  <a:pt x="355" y="166"/>
                  <a:pt x="355" y="166"/>
                </a:cubicBezTo>
                <a:cubicBezTo>
                  <a:pt x="355" y="166"/>
                  <a:pt x="355" y="166"/>
                  <a:pt x="355" y="166"/>
                </a:cubicBezTo>
                <a:cubicBezTo>
                  <a:pt x="355" y="166"/>
                  <a:pt x="355" y="166"/>
                  <a:pt x="355" y="166"/>
                </a:cubicBezTo>
                <a:cubicBezTo>
                  <a:pt x="354" y="166"/>
                  <a:pt x="354" y="166"/>
                  <a:pt x="354" y="166"/>
                </a:cubicBezTo>
                <a:cubicBezTo>
                  <a:pt x="354" y="166"/>
                  <a:pt x="354" y="166"/>
                  <a:pt x="354" y="166"/>
                </a:cubicBezTo>
                <a:cubicBezTo>
                  <a:pt x="354" y="166"/>
                  <a:pt x="354" y="166"/>
                  <a:pt x="354" y="166"/>
                </a:cubicBezTo>
                <a:cubicBezTo>
                  <a:pt x="353" y="166"/>
                  <a:pt x="353" y="166"/>
                  <a:pt x="353" y="166"/>
                </a:cubicBezTo>
                <a:cubicBezTo>
                  <a:pt x="352" y="166"/>
                  <a:pt x="352" y="166"/>
                  <a:pt x="352" y="166"/>
                </a:cubicBezTo>
                <a:cubicBezTo>
                  <a:pt x="351" y="167"/>
                  <a:pt x="351" y="167"/>
                  <a:pt x="351" y="167"/>
                </a:cubicBezTo>
                <a:cubicBezTo>
                  <a:pt x="351" y="167"/>
                  <a:pt x="351" y="167"/>
                  <a:pt x="351" y="167"/>
                </a:cubicBezTo>
                <a:cubicBezTo>
                  <a:pt x="351" y="167"/>
                  <a:pt x="351" y="167"/>
                  <a:pt x="351" y="167"/>
                </a:cubicBezTo>
                <a:cubicBezTo>
                  <a:pt x="350" y="167"/>
                  <a:pt x="350" y="167"/>
                  <a:pt x="350" y="167"/>
                </a:cubicBezTo>
                <a:cubicBezTo>
                  <a:pt x="350" y="167"/>
                  <a:pt x="349" y="167"/>
                  <a:pt x="349" y="167"/>
                </a:cubicBezTo>
                <a:cubicBezTo>
                  <a:pt x="348" y="167"/>
                  <a:pt x="348" y="167"/>
                  <a:pt x="347" y="167"/>
                </a:cubicBezTo>
                <a:cubicBezTo>
                  <a:pt x="347" y="167"/>
                  <a:pt x="346" y="167"/>
                  <a:pt x="346" y="167"/>
                </a:cubicBezTo>
                <a:cubicBezTo>
                  <a:pt x="345" y="167"/>
                  <a:pt x="345" y="167"/>
                  <a:pt x="344" y="167"/>
                </a:cubicBezTo>
                <a:cubicBezTo>
                  <a:pt x="343" y="167"/>
                  <a:pt x="342" y="167"/>
                  <a:pt x="341" y="167"/>
                </a:cubicBezTo>
                <a:cubicBezTo>
                  <a:pt x="341" y="167"/>
                  <a:pt x="341" y="167"/>
                  <a:pt x="341" y="167"/>
                </a:cubicBezTo>
                <a:cubicBezTo>
                  <a:pt x="340" y="167"/>
                  <a:pt x="340" y="167"/>
                  <a:pt x="340" y="167"/>
                </a:cubicBezTo>
                <a:cubicBezTo>
                  <a:pt x="339" y="167"/>
                  <a:pt x="339" y="167"/>
                  <a:pt x="338" y="168"/>
                </a:cubicBezTo>
                <a:cubicBezTo>
                  <a:pt x="337" y="168"/>
                  <a:pt x="336" y="168"/>
                  <a:pt x="335" y="168"/>
                </a:cubicBezTo>
                <a:cubicBezTo>
                  <a:pt x="333" y="168"/>
                  <a:pt x="332" y="168"/>
                  <a:pt x="331" y="168"/>
                </a:cubicBezTo>
                <a:cubicBezTo>
                  <a:pt x="330" y="168"/>
                  <a:pt x="330" y="168"/>
                  <a:pt x="330" y="168"/>
                </a:cubicBezTo>
                <a:cubicBezTo>
                  <a:pt x="328" y="169"/>
                  <a:pt x="326" y="169"/>
                  <a:pt x="324" y="169"/>
                </a:cubicBezTo>
                <a:cubicBezTo>
                  <a:pt x="323" y="169"/>
                  <a:pt x="322" y="169"/>
                  <a:pt x="321" y="169"/>
                </a:cubicBezTo>
                <a:cubicBezTo>
                  <a:pt x="319" y="170"/>
                  <a:pt x="316" y="170"/>
                  <a:pt x="313" y="170"/>
                </a:cubicBezTo>
                <a:cubicBezTo>
                  <a:pt x="313" y="170"/>
                  <a:pt x="313" y="170"/>
                  <a:pt x="313" y="170"/>
                </a:cubicBezTo>
                <a:cubicBezTo>
                  <a:pt x="312" y="171"/>
                  <a:pt x="311" y="171"/>
                  <a:pt x="311" y="171"/>
                </a:cubicBezTo>
                <a:cubicBezTo>
                  <a:pt x="309" y="171"/>
                  <a:pt x="307" y="171"/>
                  <a:pt x="305" y="171"/>
                </a:cubicBezTo>
                <a:cubicBezTo>
                  <a:pt x="305" y="172"/>
                  <a:pt x="304" y="172"/>
                  <a:pt x="304" y="172"/>
                </a:cubicBezTo>
                <a:cubicBezTo>
                  <a:pt x="303" y="172"/>
                  <a:pt x="301" y="172"/>
                  <a:pt x="300" y="172"/>
                </a:cubicBezTo>
                <a:cubicBezTo>
                  <a:pt x="298" y="172"/>
                  <a:pt x="296" y="173"/>
                  <a:pt x="294" y="173"/>
                </a:cubicBezTo>
                <a:cubicBezTo>
                  <a:pt x="293" y="173"/>
                  <a:pt x="293" y="173"/>
                  <a:pt x="292" y="173"/>
                </a:cubicBezTo>
                <a:cubicBezTo>
                  <a:pt x="291" y="173"/>
                  <a:pt x="291" y="174"/>
                  <a:pt x="291" y="174"/>
                </a:cubicBezTo>
                <a:cubicBezTo>
                  <a:pt x="288" y="174"/>
                  <a:pt x="285" y="174"/>
                  <a:pt x="282" y="175"/>
                </a:cubicBezTo>
                <a:cubicBezTo>
                  <a:pt x="281" y="175"/>
                  <a:pt x="281" y="175"/>
                  <a:pt x="281" y="175"/>
                </a:cubicBezTo>
                <a:cubicBezTo>
                  <a:pt x="277" y="176"/>
                  <a:pt x="273" y="176"/>
                  <a:pt x="270" y="177"/>
                </a:cubicBezTo>
                <a:cubicBezTo>
                  <a:pt x="270" y="177"/>
                  <a:pt x="270" y="177"/>
                  <a:pt x="270" y="177"/>
                </a:cubicBezTo>
                <a:cubicBezTo>
                  <a:pt x="270" y="177"/>
                  <a:pt x="270" y="177"/>
                  <a:pt x="270" y="177"/>
                </a:cubicBezTo>
                <a:cubicBezTo>
                  <a:pt x="262" y="178"/>
                  <a:pt x="255" y="179"/>
                  <a:pt x="247" y="180"/>
                </a:cubicBezTo>
                <a:cubicBezTo>
                  <a:pt x="247" y="180"/>
                  <a:pt x="247" y="180"/>
                  <a:pt x="247" y="180"/>
                </a:cubicBezTo>
                <a:cubicBezTo>
                  <a:pt x="246" y="181"/>
                  <a:pt x="246" y="181"/>
                  <a:pt x="246" y="181"/>
                </a:cubicBezTo>
                <a:cubicBezTo>
                  <a:pt x="243" y="181"/>
                  <a:pt x="241" y="181"/>
                  <a:pt x="238" y="182"/>
                </a:cubicBezTo>
                <a:cubicBezTo>
                  <a:pt x="238" y="182"/>
                  <a:pt x="237" y="182"/>
                  <a:pt x="236" y="182"/>
                </a:cubicBezTo>
                <a:cubicBezTo>
                  <a:pt x="236" y="182"/>
                  <a:pt x="236" y="182"/>
                  <a:pt x="235" y="182"/>
                </a:cubicBezTo>
                <a:cubicBezTo>
                  <a:pt x="234" y="182"/>
                  <a:pt x="233" y="183"/>
                  <a:pt x="233" y="183"/>
                </a:cubicBezTo>
                <a:cubicBezTo>
                  <a:pt x="234" y="85"/>
                  <a:pt x="234" y="85"/>
                  <a:pt x="234" y="85"/>
                </a:cubicBezTo>
                <a:cubicBezTo>
                  <a:pt x="234" y="83"/>
                  <a:pt x="233" y="81"/>
                  <a:pt x="232" y="78"/>
                </a:cubicBezTo>
                <a:cubicBezTo>
                  <a:pt x="232" y="76"/>
                  <a:pt x="231" y="74"/>
                  <a:pt x="229" y="72"/>
                </a:cubicBezTo>
                <a:cubicBezTo>
                  <a:pt x="228" y="70"/>
                  <a:pt x="226" y="68"/>
                  <a:pt x="224" y="65"/>
                </a:cubicBezTo>
                <a:cubicBezTo>
                  <a:pt x="222" y="63"/>
                  <a:pt x="220" y="61"/>
                  <a:pt x="217" y="59"/>
                </a:cubicBezTo>
                <a:cubicBezTo>
                  <a:pt x="216" y="59"/>
                  <a:pt x="215" y="58"/>
                  <a:pt x="214" y="58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13" y="57"/>
                  <a:pt x="213" y="57"/>
                  <a:pt x="213" y="57"/>
                </a:cubicBezTo>
                <a:cubicBezTo>
                  <a:pt x="213" y="57"/>
                  <a:pt x="212" y="56"/>
                  <a:pt x="211" y="56"/>
                </a:cubicBezTo>
                <a:cubicBezTo>
                  <a:pt x="211" y="56"/>
                  <a:pt x="211" y="56"/>
                  <a:pt x="211" y="56"/>
                </a:cubicBezTo>
                <a:cubicBezTo>
                  <a:pt x="210" y="55"/>
                  <a:pt x="210" y="55"/>
                  <a:pt x="210" y="55"/>
                </a:cubicBezTo>
                <a:cubicBezTo>
                  <a:pt x="209" y="55"/>
                  <a:pt x="208" y="55"/>
                  <a:pt x="208" y="55"/>
                </a:cubicBezTo>
                <a:cubicBezTo>
                  <a:pt x="207" y="54"/>
                  <a:pt x="207" y="54"/>
                  <a:pt x="207" y="54"/>
                </a:cubicBezTo>
                <a:cubicBezTo>
                  <a:pt x="206" y="54"/>
                  <a:pt x="206" y="54"/>
                  <a:pt x="206" y="54"/>
                </a:cubicBezTo>
                <a:cubicBezTo>
                  <a:pt x="206" y="54"/>
                  <a:pt x="206" y="54"/>
                  <a:pt x="206" y="54"/>
                </a:cubicBezTo>
                <a:cubicBezTo>
                  <a:pt x="205" y="54"/>
                  <a:pt x="205" y="54"/>
                  <a:pt x="205" y="54"/>
                </a:cubicBezTo>
                <a:cubicBezTo>
                  <a:pt x="204" y="53"/>
                  <a:pt x="204" y="53"/>
                  <a:pt x="203" y="53"/>
                </a:cubicBezTo>
                <a:cubicBezTo>
                  <a:pt x="202" y="53"/>
                  <a:pt x="202" y="53"/>
                  <a:pt x="202" y="53"/>
                </a:cubicBezTo>
                <a:cubicBezTo>
                  <a:pt x="201" y="52"/>
                  <a:pt x="201" y="52"/>
                  <a:pt x="201" y="52"/>
                </a:cubicBezTo>
                <a:cubicBezTo>
                  <a:pt x="200" y="52"/>
                  <a:pt x="200" y="52"/>
                  <a:pt x="199" y="52"/>
                </a:cubicBezTo>
                <a:cubicBezTo>
                  <a:pt x="199" y="52"/>
                  <a:pt x="199" y="52"/>
                  <a:pt x="199" y="52"/>
                </a:cubicBezTo>
                <a:cubicBezTo>
                  <a:pt x="199" y="52"/>
                  <a:pt x="199" y="52"/>
                  <a:pt x="199" y="52"/>
                </a:cubicBezTo>
                <a:cubicBezTo>
                  <a:pt x="198" y="52"/>
                  <a:pt x="198" y="52"/>
                  <a:pt x="198" y="52"/>
                </a:cubicBezTo>
                <a:cubicBezTo>
                  <a:pt x="197" y="51"/>
                  <a:pt x="197" y="51"/>
                  <a:pt x="197" y="51"/>
                </a:cubicBezTo>
                <a:cubicBezTo>
                  <a:pt x="196" y="51"/>
                  <a:pt x="196" y="51"/>
                  <a:pt x="196" y="51"/>
                </a:cubicBezTo>
                <a:cubicBezTo>
                  <a:pt x="195" y="51"/>
                  <a:pt x="195" y="51"/>
                  <a:pt x="195" y="51"/>
                </a:cubicBezTo>
                <a:cubicBezTo>
                  <a:pt x="194" y="51"/>
                  <a:pt x="194" y="51"/>
                  <a:pt x="194" y="51"/>
                </a:cubicBezTo>
                <a:cubicBezTo>
                  <a:pt x="193" y="51"/>
                  <a:pt x="193" y="51"/>
                  <a:pt x="193" y="51"/>
                </a:cubicBezTo>
                <a:cubicBezTo>
                  <a:pt x="192" y="50"/>
                  <a:pt x="192" y="50"/>
                  <a:pt x="192" y="50"/>
                </a:cubicBezTo>
                <a:cubicBezTo>
                  <a:pt x="191" y="50"/>
                  <a:pt x="191" y="50"/>
                  <a:pt x="191" y="50"/>
                </a:cubicBezTo>
                <a:cubicBezTo>
                  <a:pt x="191" y="50"/>
                  <a:pt x="191" y="50"/>
                  <a:pt x="191" y="50"/>
                </a:cubicBezTo>
                <a:cubicBezTo>
                  <a:pt x="191" y="50"/>
                  <a:pt x="191" y="50"/>
                  <a:pt x="191" y="50"/>
                </a:cubicBezTo>
                <a:cubicBezTo>
                  <a:pt x="191" y="50"/>
                  <a:pt x="191" y="50"/>
                  <a:pt x="191" y="50"/>
                </a:cubicBezTo>
                <a:cubicBezTo>
                  <a:pt x="190" y="50"/>
                  <a:pt x="190" y="50"/>
                  <a:pt x="190" y="50"/>
                </a:cubicBezTo>
                <a:cubicBezTo>
                  <a:pt x="189" y="50"/>
                  <a:pt x="189" y="50"/>
                  <a:pt x="189" y="50"/>
                </a:cubicBezTo>
                <a:cubicBezTo>
                  <a:pt x="188" y="50"/>
                  <a:pt x="188" y="50"/>
                  <a:pt x="188" y="50"/>
                </a:cubicBezTo>
                <a:cubicBezTo>
                  <a:pt x="187" y="50"/>
                  <a:pt x="187" y="50"/>
                  <a:pt x="187" y="50"/>
                </a:cubicBezTo>
                <a:cubicBezTo>
                  <a:pt x="186" y="49"/>
                  <a:pt x="186" y="49"/>
                  <a:pt x="186" y="49"/>
                </a:cubicBezTo>
                <a:cubicBezTo>
                  <a:pt x="185" y="49"/>
                  <a:pt x="185" y="49"/>
                  <a:pt x="185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3" y="49"/>
                  <a:pt x="183" y="49"/>
                  <a:pt x="183" y="49"/>
                </a:cubicBezTo>
                <a:cubicBezTo>
                  <a:pt x="182" y="49"/>
                  <a:pt x="182" y="49"/>
                  <a:pt x="182" y="49"/>
                </a:cubicBezTo>
                <a:cubicBezTo>
                  <a:pt x="182" y="49"/>
                  <a:pt x="182" y="49"/>
                  <a:pt x="182" y="49"/>
                </a:cubicBezTo>
                <a:cubicBezTo>
                  <a:pt x="182" y="49"/>
                  <a:pt x="182" y="49"/>
                  <a:pt x="182" y="49"/>
                </a:cubicBezTo>
                <a:cubicBezTo>
                  <a:pt x="181" y="49"/>
                  <a:pt x="181" y="49"/>
                  <a:pt x="181" y="49"/>
                </a:cubicBezTo>
                <a:cubicBezTo>
                  <a:pt x="180" y="49"/>
                  <a:pt x="180" y="49"/>
                  <a:pt x="180" y="49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8" y="48"/>
                  <a:pt x="177" y="48"/>
                  <a:pt x="177" y="48"/>
                </a:cubicBezTo>
                <a:cubicBezTo>
                  <a:pt x="177" y="48"/>
                  <a:pt x="176" y="48"/>
                  <a:pt x="176" y="48"/>
                </a:cubicBezTo>
                <a:cubicBezTo>
                  <a:pt x="176" y="48"/>
                  <a:pt x="175" y="48"/>
                  <a:pt x="175" y="48"/>
                </a:cubicBezTo>
                <a:cubicBezTo>
                  <a:pt x="174" y="48"/>
                  <a:pt x="174" y="48"/>
                  <a:pt x="174" y="48"/>
                </a:cubicBezTo>
                <a:cubicBezTo>
                  <a:pt x="173" y="48"/>
                  <a:pt x="173" y="48"/>
                  <a:pt x="173" y="48"/>
                </a:cubicBezTo>
                <a:cubicBezTo>
                  <a:pt x="172" y="48"/>
                  <a:pt x="172" y="48"/>
                  <a:pt x="171" y="48"/>
                </a:cubicBezTo>
                <a:cubicBezTo>
                  <a:pt x="171" y="48"/>
                  <a:pt x="171" y="48"/>
                  <a:pt x="170" y="48"/>
                </a:cubicBezTo>
                <a:cubicBezTo>
                  <a:pt x="170" y="48"/>
                  <a:pt x="170" y="48"/>
                  <a:pt x="169" y="48"/>
                </a:cubicBezTo>
                <a:cubicBezTo>
                  <a:pt x="169" y="48"/>
                  <a:pt x="168" y="48"/>
                  <a:pt x="168" y="48"/>
                </a:cubicBezTo>
                <a:cubicBezTo>
                  <a:pt x="168" y="48"/>
                  <a:pt x="167" y="48"/>
                  <a:pt x="167" y="48"/>
                </a:cubicBezTo>
                <a:cubicBezTo>
                  <a:pt x="166" y="48"/>
                  <a:pt x="166" y="48"/>
                  <a:pt x="165" y="4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4" y="48"/>
                  <a:pt x="163" y="48"/>
                  <a:pt x="163" y="48"/>
                </a:cubicBezTo>
                <a:cubicBezTo>
                  <a:pt x="163" y="48"/>
                  <a:pt x="162" y="48"/>
                  <a:pt x="162" y="48"/>
                </a:cubicBezTo>
                <a:cubicBezTo>
                  <a:pt x="161" y="48"/>
                  <a:pt x="161" y="48"/>
                  <a:pt x="160" y="48"/>
                </a:cubicBezTo>
                <a:cubicBezTo>
                  <a:pt x="160" y="48"/>
                  <a:pt x="160" y="48"/>
                  <a:pt x="159" y="48"/>
                </a:cubicBezTo>
                <a:cubicBezTo>
                  <a:pt x="158" y="48"/>
                  <a:pt x="158" y="48"/>
                  <a:pt x="158" y="48"/>
                </a:cubicBezTo>
                <a:cubicBezTo>
                  <a:pt x="158" y="48"/>
                  <a:pt x="158" y="48"/>
                  <a:pt x="158" y="48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56" y="48"/>
                  <a:pt x="156" y="48"/>
                  <a:pt x="156" y="48"/>
                </a:cubicBezTo>
                <a:cubicBezTo>
                  <a:pt x="155" y="48"/>
                  <a:pt x="155" y="48"/>
                  <a:pt x="155" y="48"/>
                </a:cubicBezTo>
                <a:cubicBezTo>
                  <a:pt x="155" y="48"/>
                  <a:pt x="155" y="48"/>
                  <a:pt x="155" y="48"/>
                </a:cubicBezTo>
                <a:cubicBezTo>
                  <a:pt x="154" y="48"/>
                  <a:pt x="154" y="48"/>
                  <a:pt x="154" y="48"/>
                </a:cubicBezTo>
                <a:cubicBezTo>
                  <a:pt x="154" y="48"/>
                  <a:pt x="154" y="48"/>
                  <a:pt x="154" y="48"/>
                </a:cubicBezTo>
                <a:cubicBezTo>
                  <a:pt x="153" y="48"/>
                  <a:pt x="153" y="48"/>
                  <a:pt x="152" y="48"/>
                </a:cubicBezTo>
                <a:cubicBezTo>
                  <a:pt x="152" y="48"/>
                  <a:pt x="151" y="48"/>
                  <a:pt x="151" y="48"/>
                </a:cubicBezTo>
                <a:cubicBezTo>
                  <a:pt x="150" y="48"/>
                  <a:pt x="150" y="48"/>
                  <a:pt x="149" y="48"/>
                </a:cubicBezTo>
                <a:cubicBezTo>
                  <a:pt x="149" y="48"/>
                  <a:pt x="148" y="48"/>
                  <a:pt x="148" y="48"/>
                </a:cubicBezTo>
                <a:cubicBezTo>
                  <a:pt x="148" y="48"/>
                  <a:pt x="148" y="48"/>
                  <a:pt x="148" y="48"/>
                </a:cubicBezTo>
                <a:cubicBezTo>
                  <a:pt x="148" y="48"/>
                  <a:pt x="148" y="48"/>
                  <a:pt x="148" y="48"/>
                </a:cubicBezTo>
                <a:cubicBezTo>
                  <a:pt x="147" y="48"/>
                  <a:pt x="147" y="48"/>
                  <a:pt x="146" y="48"/>
                </a:cubicBezTo>
                <a:cubicBezTo>
                  <a:pt x="146" y="48"/>
                  <a:pt x="145" y="48"/>
                  <a:pt x="145" y="48"/>
                </a:cubicBezTo>
                <a:cubicBezTo>
                  <a:pt x="144" y="48"/>
                  <a:pt x="144" y="48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1" y="48"/>
                  <a:pt x="140" y="48"/>
                  <a:pt x="140" y="48"/>
                </a:cubicBezTo>
                <a:cubicBezTo>
                  <a:pt x="139" y="48"/>
                  <a:pt x="139" y="49"/>
                  <a:pt x="138" y="49"/>
                </a:cubicBezTo>
                <a:cubicBezTo>
                  <a:pt x="138" y="49"/>
                  <a:pt x="137" y="49"/>
                  <a:pt x="137" y="49"/>
                </a:cubicBezTo>
                <a:cubicBezTo>
                  <a:pt x="136" y="49"/>
                  <a:pt x="135" y="49"/>
                  <a:pt x="135" y="49"/>
                </a:cubicBezTo>
                <a:cubicBezTo>
                  <a:pt x="134" y="49"/>
                  <a:pt x="133" y="49"/>
                  <a:pt x="133" y="49"/>
                </a:cubicBezTo>
                <a:cubicBezTo>
                  <a:pt x="132" y="49"/>
                  <a:pt x="132" y="49"/>
                  <a:pt x="132" y="49"/>
                </a:cubicBezTo>
                <a:cubicBezTo>
                  <a:pt x="132" y="49"/>
                  <a:pt x="132" y="49"/>
                  <a:pt x="132" y="49"/>
                </a:cubicBezTo>
                <a:cubicBezTo>
                  <a:pt x="131" y="49"/>
                  <a:pt x="131" y="49"/>
                  <a:pt x="130" y="49"/>
                </a:cubicBezTo>
                <a:cubicBezTo>
                  <a:pt x="130" y="49"/>
                  <a:pt x="129" y="50"/>
                  <a:pt x="128" y="50"/>
                </a:cubicBezTo>
                <a:cubicBezTo>
                  <a:pt x="127" y="50"/>
                  <a:pt x="127" y="50"/>
                  <a:pt x="126" y="50"/>
                </a:cubicBezTo>
                <a:cubicBezTo>
                  <a:pt x="125" y="50"/>
                  <a:pt x="125" y="50"/>
                  <a:pt x="125" y="50"/>
                </a:cubicBezTo>
                <a:cubicBezTo>
                  <a:pt x="125" y="50"/>
                  <a:pt x="125" y="50"/>
                  <a:pt x="125" y="50"/>
                </a:cubicBezTo>
                <a:cubicBezTo>
                  <a:pt x="124" y="50"/>
                  <a:pt x="123" y="50"/>
                  <a:pt x="122" y="51"/>
                </a:cubicBezTo>
                <a:cubicBezTo>
                  <a:pt x="122" y="51"/>
                  <a:pt x="122" y="51"/>
                  <a:pt x="122" y="51"/>
                </a:cubicBezTo>
                <a:cubicBezTo>
                  <a:pt x="122" y="51"/>
                  <a:pt x="122" y="51"/>
                  <a:pt x="122" y="51"/>
                </a:cubicBezTo>
                <a:cubicBezTo>
                  <a:pt x="121" y="51"/>
                  <a:pt x="119" y="51"/>
                  <a:pt x="118" y="51"/>
                </a:cubicBezTo>
                <a:cubicBezTo>
                  <a:pt x="118" y="51"/>
                  <a:pt x="118" y="51"/>
                  <a:pt x="118" y="51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6" y="52"/>
                  <a:pt x="116" y="52"/>
                  <a:pt x="115" y="52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3" y="53"/>
                  <a:pt x="112" y="53"/>
                  <a:pt x="112" y="53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07" y="55"/>
                  <a:pt x="107" y="55"/>
                  <a:pt x="107" y="55"/>
                </a:cubicBezTo>
                <a:cubicBezTo>
                  <a:pt x="107" y="55"/>
                  <a:pt x="107" y="55"/>
                  <a:pt x="107" y="55"/>
                </a:cubicBezTo>
                <a:cubicBezTo>
                  <a:pt x="107" y="55"/>
                  <a:pt x="107" y="55"/>
                  <a:pt x="107" y="55"/>
                </a:cubicBezTo>
                <a:cubicBezTo>
                  <a:pt x="107" y="55"/>
                  <a:pt x="107" y="55"/>
                  <a:pt x="107" y="55"/>
                </a:cubicBezTo>
                <a:cubicBezTo>
                  <a:pt x="106" y="55"/>
                  <a:pt x="106" y="55"/>
                  <a:pt x="106" y="55"/>
                </a:cubicBezTo>
                <a:cubicBezTo>
                  <a:pt x="106" y="55"/>
                  <a:pt x="106" y="55"/>
                  <a:pt x="106" y="55"/>
                </a:cubicBezTo>
                <a:cubicBezTo>
                  <a:pt x="106" y="55"/>
                  <a:pt x="106" y="55"/>
                  <a:pt x="106" y="55"/>
                </a:cubicBezTo>
                <a:cubicBezTo>
                  <a:pt x="106" y="56"/>
                  <a:pt x="106" y="56"/>
                  <a:pt x="106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4" y="57"/>
                  <a:pt x="103" y="57"/>
                  <a:pt x="101" y="58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0" y="58"/>
                  <a:pt x="99" y="59"/>
                  <a:pt x="97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6" y="60"/>
                  <a:pt x="94" y="60"/>
                  <a:pt x="93" y="61"/>
                </a:cubicBezTo>
                <a:cubicBezTo>
                  <a:pt x="92" y="61"/>
                  <a:pt x="92" y="61"/>
                  <a:pt x="92" y="61"/>
                </a:cubicBezTo>
                <a:cubicBezTo>
                  <a:pt x="91" y="61"/>
                  <a:pt x="89" y="62"/>
                  <a:pt x="88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6" y="62"/>
                  <a:pt x="84" y="63"/>
                  <a:pt x="83" y="63"/>
                </a:cubicBezTo>
                <a:cubicBezTo>
                  <a:pt x="82" y="63"/>
                  <a:pt x="82" y="63"/>
                  <a:pt x="82" y="63"/>
                </a:cubicBezTo>
                <a:cubicBezTo>
                  <a:pt x="81" y="63"/>
                  <a:pt x="79" y="63"/>
                  <a:pt x="77" y="63"/>
                </a:cubicBezTo>
                <a:cubicBezTo>
                  <a:pt x="77" y="63"/>
                  <a:pt x="77" y="63"/>
                  <a:pt x="77" y="63"/>
                </a:cubicBezTo>
                <a:cubicBezTo>
                  <a:pt x="76" y="64"/>
                  <a:pt x="74" y="64"/>
                  <a:pt x="72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0" y="64"/>
                  <a:pt x="68" y="64"/>
                  <a:pt x="67" y="64"/>
                </a:cubicBezTo>
                <a:cubicBezTo>
                  <a:pt x="65" y="64"/>
                  <a:pt x="62" y="64"/>
                  <a:pt x="60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58" y="64"/>
                  <a:pt x="56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2" y="63"/>
                  <a:pt x="50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7" y="63"/>
                  <a:pt x="45" y="63"/>
                  <a:pt x="43" y="62"/>
                </a:cubicBezTo>
                <a:cubicBezTo>
                  <a:pt x="42" y="62"/>
                  <a:pt x="41" y="62"/>
                  <a:pt x="40" y="62"/>
                </a:cubicBezTo>
                <a:cubicBezTo>
                  <a:pt x="40" y="61"/>
                  <a:pt x="39" y="61"/>
                  <a:pt x="39" y="61"/>
                </a:cubicBezTo>
                <a:cubicBezTo>
                  <a:pt x="38" y="61"/>
                  <a:pt x="38" y="60"/>
                  <a:pt x="37" y="60"/>
                </a:cubicBezTo>
                <a:cubicBezTo>
                  <a:pt x="37" y="60"/>
                  <a:pt x="36" y="60"/>
                  <a:pt x="36" y="59"/>
                </a:cubicBezTo>
                <a:cubicBezTo>
                  <a:pt x="35" y="59"/>
                  <a:pt x="35" y="58"/>
                  <a:pt x="34" y="58"/>
                </a:cubicBezTo>
                <a:cubicBezTo>
                  <a:pt x="34" y="58"/>
                  <a:pt x="33" y="57"/>
                  <a:pt x="33" y="57"/>
                </a:cubicBezTo>
                <a:cubicBezTo>
                  <a:pt x="32" y="56"/>
                  <a:pt x="32" y="56"/>
                  <a:pt x="31" y="55"/>
                </a:cubicBezTo>
                <a:cubicBezTo>
                  <a:pt x="31" y="55"/>
                  <a:pt x="30" y="55"/>
                  <a:pt x="30" y="54"/>
                </a:cubicBezTo>
                <a:cubicBezTo>
                  <a:pt x="29" y="54"/>
                  <a:pt x="29" y="53"/>
                  <a:pt x="29" y="52"/>
                </a:cubicBezTo>
                <a:cubicBezTo>
                  <a:pt x="28" y="52"/>
                  <a:pt x="28" y="51"/>
                  <a:pt x="27" y="51"/>
                </a:cubicBezTo>
                <a:cubicBezTo>
                  <a:pt x="27" y="50"/>
                  <a:pt x="26" y="50"/>
                  <a:pt x="26" y="49"/>
                </a:cubicBezTo>
                <a:cubicBezTo>
                  <a:pt x="25" y="48"/>
                  <a:pt x="25" y="48"/>
                  <a:pt x="24" y="47"/>
                </a:cubicBezTo>
                <a:cubicBezTo>
                  <a:pt x="24" y="47"/>
                  <a:pt x="24" y="46"/>
                  <a:pt x="23" y="45"/>
                </a:cubicBezTo>
                <a:cubicBezTo>
                  <a:pt x="23" y="45"/>
                  <a:pt x="22" y="44"/>
                  <a:pt x="22" y="44"/>
                </a:cubicBezTo>
                <a:cubicBezTo>
                  <a:pt x="21" y="43"/>
                  <a:pt x="21" y="42"/>
                  <a:pt x="20" y="41"/>
                </a:cubicBezTo>
                <a:cubicBezTo>
                  <a:pt x="20" y="41"/>
                  <a:pt x="20" y="40"/>
                  <a:pt x="19" y="40"/>
                </a:cubicBezTo>
                <a:cubicBezTo>
                  <a:pt x="18" y="38"/>
                  <a:pt x="17" y="36"/>
                  <a:pt x="16" y="34"/>
                </a:cubicBezTo>
                <a:cubicBezTo>
                  <a:pt x="16" y="33"/>
                  <a:pt x="15" y="32"/>
                  <a:pt x="15" y="31"/>
                </a:cubicBezTo>
                <a:cubicBezTo>
                  <a:pt x="14" y="29"/>
                  <a:pt x="13" y="27"/>
                  <a:pt x="12" y="26"/>
                </a:cubicBezTo>
                <a:cubicBezTo>
                  <a:pt x="11" y="24"/>
                  <a:pt x="11" y="23"/>
                  <a:pt x="10" y="22"/>
                </a:cubicBezTo>
                <a:cubicBezTo>
                  <a:pt x="10" y="22"/>
                  <a:pt x="10" y="21"/>
                  <a:pt x="9" y="21"/>
                </a:cubicBezTo>
                <a:cubicBezTo>
                  <a:pt x="8" y="18"/>
                  <a:pt x="6" y="15"/>
                  <a:pt x="5" y="1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0"/>
                  <a:pt x="3" y="9"/>
                  <a:pt x="3" y="8"/>
                </a:cubicBezTo>
                <a:cubicBezTo>
                  <a:pt x="2" y="7"/>
                  <a:pt x="2" y="6"/>
                  <a:pt x="2" y="6"/>
                </a:cubicBezTo>
                <a:cubicBezTo>
                  <a:pt x="1" y="5"/>
                  <a:pt x="1" y="4"/>
                  <a:pt x="1" y="4"/>
                </a:cubicBezTo>
                <a:cubicBezTo>
                  <a:pt x="1" y="3"/>
                  <a:pt x="0" y="2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2" y="141"/>
                  <a:pt x="2" y="141"/>
                  <a:pt x="2" y="141"/>
                </a:cubicBezTo>
                <a:cubicBezTo>
                  <a:pt x="2" y="142"/>
                  <a:pt x="2" y="142"/>
                  <a:pt x="2" y="143"/>
                </a:cubicBezTo>
                <a:cubicBezTo>
                  <a:pt x="2" y="144"/>
                  <a:pt x="2" y="144"/>
                  <a:pt x="3" y="145"/>
                </a:cubicBezTo>
                <a:cubicBezTo>
                  <a:pt x="3" y="146"/>
                  <a:pt x="3" y="147"/>
                  <a:pt x="3" y="147"/>
                </a:cubicBezTo>
                <a:cubicBezTo>
                  <a:pt x="4" y="148"/>
                  <a:pt x="4" y="149"/>
                  <a:pt x="4" y="150"/>
                </a:cubicBezTo>
                <a:cubicBezTo>
                  <a:pt x="5" y="151"/>
                  <a:pt x="6" y="152"/>
                  <a:pt x="6" y="153"/>
                </a:cubicBezTo>
                <a:cubicBezTo>
                  <a:pt x="7" y="154"/>
                  <a:pt x="7" y="154"/>
                  <a:pt x="7" y="154"/>
                </a:cubicBezTo>
                <a:cubicBezTo>
                  <a:pt x="8" y="158"/>
                  <a:pt x="10" y="162"/>
                  <a:pt x="12" y="166"/>
                </a:cubicBezTo>
                <a:cubicBezTo>
                  <a:pt x="12" y="167"/>
                  <a:pt x="13" y="168"/>
                  <a:pt x="13" y="169"/>
                </a:cubicBezTo>
                <a:cubicBezTo>
                  <a:pt x="14" y="171"/>
                  <a:pt x="15" y="173"/>
                  <a:pt x="16" y="175"/>
                </a:cubicBezTo>
                <a:cubicBezTo>
                  <a:pt x="17" y="176"/>
                  <a:pt x="17" y="177"/>
                  <a:pt x="18" y="178"/>
                </a:cubicBezTo>
                <a:cubicBezTo>
                  <a:pt x="19" y="180"/>
                  <a:pt x="20" y="182"/>
                  <a:pt x="20" y="183"/>
                </a:cubicBezTo>
                <a:cubicBezTo>
                  <a:pt x="21" y="184"/>
                  <a:pt x="21" y="184"/>
                  <a:pt x="21" y="184"/>
                </a:cubicBezTo>
                <a:cubicBezTo>
                  <a:pt x="21" y="185"/>
                  <a:pt x="21" y="185"/>
                  <a:pt x="21" y="185"/>
                </a:cubicBezTo>
                <a:cubicBezTo>
                  <a:pt x="22" y="185"/>
                  <a:pt x="22" y="186"/>
                  <a:pt x="22" y="186"/>
                </a:cubicBezTo>
                <a:cubicBezTo>
                  <a:pt x="22" y="187"/>
                  <a:pt x="23" y="188"/>
                  <a:pt x="23" y="188"/>
                </a:cubicBezTo>
                <a:cubicBezTo>
                  <a:pt x="24" y="189"/>
                  <a:pt x="24" y="190"/>
                  <a:pt x="25" y="190"/>
                </a:cubicBezTo>
                <a:cubicBezTo>
                  <a:pt x="25" y="191"/>
                  <a:pt x="25" y="192"/>
                  <a:pt x="26" y="193"/>
                </a:cubicBezTo>
                <a:cubicBezTo>
                  <a:pt x="26" y="193"/>
                  <a:pt x="27" y="194"/>
                  <a:pt x="27" y="194"/>
                </a:cubicBezTo>
                <a:cubicBezTo>
                  <a:pt x="28" y="195"/>
                  <a:pt x="28" y="196"/>
                  <a:pt x="29" y="196"/>
                </a:cubicBezTo>
                <a:cubicBezTo>
                  <a:pt x="29" y="197"/>
                  <a:pt x="29" y="198"/>
                  <a:pt x="30" y="198"/>
                </a:cubicBezTo>
                <a:cubicBezTo>
                  <a:pt x="31" y="199"/>
                  <a:pt x="31" y="199"/>
                  <a:pt x="31" y="199"/>
                </a:cubicBezTo>
                <a:cubicBezTo>
                  <a:pt x="31" y="200"/>
                  <a:pt x="31" y="200"/>
                  <a:pt x="31" y="200"/>
                </a:cubicBezTo>
                <a:cubicBezTo>
                  <a:pt x="32" y="201"/>
                  <a:pt x="32" y="201"/>
                  <a:pt x="32" y="201"/>
                </a:cubicBezTo>
                <a:cubicBezTo>
                  <a:pt x="33" y="201"/>
                  <a:pt x="33" y="201"/>
                  <a:pt x="33" y="201"/>
                </a:cubicBezTo>
                <a:cubicBezTo>
                  <a:pt x="33" y="202"/>
                  <a:pt x="34" y="202"/>
                  <a:pt x="34" y="203"/>
                </a:cubicBezTo>
                <a:cubicBezTo>
                  <a:pt x="35" y="203"/>
                  <a:pt x="35" y="204"/>
                  <a:pt x="36" y="204"/>
                </a:cubicBezTo>
                <a:cubicBezTo>
                  <a:pt x="36" y="205"/>
                  <a:pt x="37" y="205"/>
                  <a:pt x="37" y="205"/>
                </a:cubicBezTo>
                <a:cubicBezTo>
                  <a:pt x="38" y="206"/>
                  <a:pt x="38" y="206"/>
                  <a:pt x="39" y="206"/>
                </a:cubicBezTo>
                <a:cubicBezTo>
                  <a:pt x="39" y="207"/>
                  <a:pt x="40" y="207"/>
                  <a:pt x="40" y="207"/>
                </a:cubicBezTo>
                <a:cubicBezTo>
                  <a:pt x="41" y="208"/>
                  <a:pt x="41" y="208"/>
                  <a:pt x="42" y="208"/>
                </a:cubicBezTo>
                <a:cubicBezTo>
                  <a:pt x="42" y="208"/>
                  <a:pt x="42" y="208"/>
                  <a:pt x="42" y="208"/>
                </a:cubicBezTo>
                <a:cubicBezTo>
                  <a:pt x="42" y="208"/>
                  <a:pt x="42" y="208"/>
                  <a:pt x="42" y="208"/>
                </a:cubicBezTo>
                <a:cubicBezTo>
                  <a:pt x="42" y="208"/>
                  <a:pt x="42" y="208"/>
                  <a:pt x="42" y="208"/>
                </a:cubicBezTo>
                <a:cubicBezTo>
                  <a:pt x="43" y="208"/>
                  <a:pt x="43" y="208"/>
                  <a:pt x="43" y="208"/>
                </a:cubicBezTo>
                <a:cubicBezTo>
                  <a:pt x="43" y="209"/>
                  <a:pt x="43" y="209"/>
                  <a:pt x="43" y="209"/>
                </a:cubicBezTo>
                <a:cubicBezTo>
                  <a:pt x="43" y="209"/>
                  <a:pt x="43" y="209"/>
                  <a:pt x="43" y="209"/>
                </a:cubicBezTo>
                <a:cubicBezTo>
                  <a:pt x="43" y="209"/>
                  <a:pt x="43" y="209"/>
                  <a:pt x="43" y="209"/>
                </a:cubicBezTo>
                <a:cubicBezTo>
                  <a:pt x="44" y="209"/>
                  <a:pt x="44" y="209"/>
                  <a:pt x="44" y="209"/>
                </a:cubicBezTo>
                <a:cubicBezTo>
                  <a:pt x="44" y="209"/>
                  <a:pt x="44" y="209"/>
                  <a:pt x="44" y="209"/>
                </a:cubicBezTo>
                <a:cubicBezTo>
                  <a:pt x="44" y="209"/>
                  <a:pt x="44" y="209"/>
                  <a:pt x="44" y="209"/>
                </a:cubicBezTo>
                <a:cubicBezTo>
                  <a:pt x="44" y="209"/>
                  <a:pt x="44" y="209"/>
                  <a:pt x="44" y="209"/>
                </a:cubicBezTo>
                <a:cubicBezTo>
                  <a:pt x="44" y="209"/>
                  <a:pt x="44" y="209"/>
                  <a:pt x="44" y="209"/>
                </a:cubicBezTo>
                <a:cubicBezTo>
                  <a:pt x="44" y="209"/>
                  <a:pt x="44" y="209"/>
                  <a:pt x="44" y="209"/>
                </a:cubicBezTo>
                <a:cubicBezTo>
                  <a:pt x="44" y="209"/>
                  <a:pt x="44" y="209"/>
                  <a:pt x="44" y="209"/>
                </a:cubicBezTo>
                <a:cubicBezTo>
                  <a:pt x="44" y="209"/>
                  <a:pt x="44" y="209"/>
                  <a:pt x="44" y="209"/>
                </a:cubicBezTo>
                <a:cubicBezTo>
                  <a:pt x="45" y="209"/>
                  <a:pt x="45" y="209"/>
                  <a:pt x="45" y="209"/>
                </a:cubicBezTo>
                <a:cubicBezTo>
                  <a:pt x="45" y="209"/>
                  <a:pt x="45" y="209"/>
                  <a:pt x="45" y="209"/>
                </a:cubicBezTo>
                <a:cubicBezTo>
                  <a:pt x="46" y="209"/>
                  <a:pt x="46" y="209"/>
                  <a:pt x="46" y="209"/>
                </a:cubicBezTo>
                <a:cubicBezTo>
                  <a:pt x="46" y="209"/>
                  <a:pt x="46" y="209"/>
                  <a:pt x="46" y="209"/>
                </a:cubicBezTo>
                <a:cubicBezTo>
                  <a:pt x="47" y="209"/>
                  <a:pt x="47" y="209"/>
                  <a:pt x="47" y="209"/>
                </a:cubicBezTo>
                <a:cubicBezTo>
                  <a:pt x="48" y="209"/>
                  <a:pt x="48" y="209"/>
                  <a:pt x="48" y="209"/>
                </a:cubicBezTo>
                <a:cubicBezTo>
                  <a:pt x="49" y="210"/>
                  <a:pt x="49" y="210"/>
                  <a:pt x="49" y="210"/>
                </a:cubicBezTo>
                <a:cubicBezTo>
                  <a:pt x="50" y="210"/>
                  <a:pt x="50" y="210"/>
                  <a:pt x="50" y="210"/>
                </a:cubicBezTo>
                <a:cubicBezTo>
                  <a:pt x="50" y="210"/>
                  <a:pt x="50" y="210"/>
                  <a:pt x="50" y="210"/>
                </a:cubicBezTo>
                <a:cubicBezTo>
                  <a:pt x="51" y="210"/>
                  <a:pt x="51" y="210"/>
                  <a:pt x="51" y="210"/>
                </a:cubicBezTo>
                <a:cubicBezTo>
                  <a:pt x="52" y="210"/>
                  <a:pt x="52" y="210"/>
                  <a:pt x="52" y="210"/>
                </a:cubicBezTo>
                <a:cubicBezTo>
                  <a:pt x="53" y="210"/>
                  <a:pt x="53" y="210"/>
                  <a:pt x="53" y="210"/>
                </a:cubicBezTo>
                <a:cubicBezTo>
                  <a:pt x="53" y="210"/>
                  <a:pt x="53" y="210"/>
                  <a:pt x="53" y="210"/>
                </a:cubicBezTo>
                <a:cubicBezTo>
                  <a:pt x="54" y="210"/>
                  <a:pt x="54" y="210"/>
                  <a:pt x="54" y="210"/>
                </a:cubicBezTo>
                <a:cubicBezTo>
                  <a:pt x="55" y="210"/>
                  <a:pt x="55" y="210"/>
                  <a:pt x="55" y="210"/>
                </a:cubicBezTo>
                <a:cubicBezTo>
                  <a:pt x="55" y="210"/>
                  <a:pt x="55" y="210"/>
                  <a:pt x="55" y="210"/>
                </a:cubicBezTo>
                <a:cubicBezTo>
                  <a:pt x="55" y="210"/>
                  <a:pt x="55" y="210"/>
                  <a:pt x="55" y="210"/>
                </a:cubicBezTo>
                <a:cubicBezTo>
                  <a:pt x="55" y="210"/>
                  <a:pt x="55" y="210"/>
                  <a:pt x="55" y="210"/>
                </a:cubicBezTo>
                <a:cubicBezTo>
                  <a:pt x="56" y="210"/>
                  <a:pt x="56" y="210"/>
                  <a:pt x="56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8" y="210"/>
                  <a:pt x="58" y="210"/>
                  <a:pt x="58" y="210"/>
                </a:cubicBezTo>
                <a:cubicBezTo>
                  <a:pt x="58" y="210"/>
                  <a:pt x="58" y="210"/>
                  <a:pt x="58" y="210"/>
                </a:cubicBezTo>
                <a:cubicBezTo>
                  <a:pt x="59" y="210"/>
                  <a:pt x="59" y="210"/>
                  <a:pt x="59" y="21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1" y="211"/>
                  <a:pt x="61" y="211"/>
                  <a:pt x="61" y="211"/>
                </a:cubicBezTo>
                <a:cubicBezTo>
                  <a:pt x="62" y="211"/>
                  <a:pt x="62" y="211"/>
                  <a:pt x="62" y="211"/>
                </a:cubicBezTo>
                <a:cubicBezTo>
                  <a:pt x="62" y="211"/>
                  <a:pt x="62" y="211"/>
                  <a:pt x="62" y="211"/>
                </a:cubicBezTo>
                <a:cubicBezTo>
                  <a:pt x="63" y="211"/>
                  <a:pt x="63" y="211"/>
                  <a:pt x="63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65" y="211"/>
                  <a:pt x="65" y="211"/>
                  <a:pt x="65" y="211"/>
                </a:cubicBezTo>
                <a:cubicBezTo>
                  <a:pt x="66" y="211"/>
                  <a:pt x="66" y="211"/>
                  <a:pt x="66" y="211"/>
                </a:cubicBezTo>
                <a:cubicBezTo>
                  <a:pt x="66" y="211"/>
                  <a:pt x="66" y="211"/>
                  <a:pt x="66" y="211"/>
                </a:cubicBezTo>
                <a:lnTo>
                  <a:pt x="67" y="211"/>
                </a:ln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 flipH="1">
            <a:off x="4932363" y="3038475"/>
            <a:ext cx="55562" cy="6350"/>
          </a:xfrm>
          <a:custGeom>
            <a:avLst/>
            <a:gdLst>
              <a:gd name="T0" fmla="*/ 0 w 38"/>
              <a:gd name="T1" fmla="*/ 2117 h 6"/>
              <a:gd name="T2" fmla="*/ 11697 w 38"/>
              <a:gd name="T3" fmla="*/ 1058 h 6"/>
              <a:gd name="T4" fmla="*/ 35092 w 38"/>
              <a:gd name="T5" fmla="*/ 0 h 6"/>
              <a:gd name="T6" fmla="*/ 55562 w 38"/>
              <a:gd name="T7" fmla="*/ 1058 h 6"/>
              <a:gd name="T8" fmla="*/ 35092 w 38"/>
              <a:gd name="T9" fmla="*/ 3175 h 6"/>
              <a:gd name="T10" fmla="*/ 26319 w 38"/>
              <a:gd name="T11" fmla="*/ 4233 h 6"/>
              <a:gd name="T12" fmla="*/ 8773 w 38"/>
              <a:gd name="T13" fmla="*/ 6350 h 6"/>
              <a:gd name="T14" fmla="*/ 5849 w 38"/>
              <a:gd name="T15" fmla="*/ 5292 h 6"/>
              <a:gd name="T16" fmla="*/ 0 w 38"/>
              <a:gd name="T17" fmla="*/ 2117 h 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8" h="6">
                <a:moveTo>
                  <a:pt x="0" y="2"/>
                </a:moveTo>
                <a:cubicBezTo>
                  <a:pt x="3" y="2"/>
                  <a:pt x="5" y="1"/>
                  <a:pt x="8" y="1"/>
                </a:cubicBezTo>
                <a:cubicBezTo>
                  <a:pt x="13" y="1"/>
                  <a:pt x="18" y="0"/>
                  <a:pt x="24" y="0"/>
                </a:cubicBezTo>
                <a:cubicBezTo>
                  <a:pt x="28" y="0"/>
                  <a:pt x="33" y="0"/>
                  <a:pt x="38" y="1"/>
                </a:cubicBezTo>
                <a:cubicBezTo>
                  <a:pt x="33" y="2"/>
                  <a:pt x="28" y="2"/>
                  <a:pt x="24" y="3"/>
                </a:cubicBezTo>
                <a:cubicBezTo>
                  <a:pt x="22" y="3"/>
                  <a:pt x="20" y="4"/>
                  <a:pt x="18" y="4"/>
                </a:cubicBezTo>
                <a:cubicBezTo>
                  <a:pt x="11" y="5"/>
                  <a:pt x="7" y="6"/>
                  <a:pt x="6" y="6"/>
                </a:cubicBezTo>
                <a:cubicBezTo>
                  <a:pt x="6" y="6"/>
                  <a:pt x="5" y="6"/>
                  <a:pt x="4" y="5"/>
                </a:cubicBezTo>
                <a:cubicBezTo>
                  <a:pt x="3" y="4"/>
                  <a:pt x="2" y="3"/>
                  <a:pt x="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Freeform 15"/>
          <p:cNvSpPr>
            <a:spLocks/>
          </p:cNvSpPr>
          <p:nvPr/>
        </p:nvSpPr>
        <p:spPr bwMode="auto">
          <a:xfrm flipH="1">
            <a:off x="4384675" y="3497263"/>
            <a:ext cx="15875" cy="311150"/>
          </a:xfrm>
          <a:custGeom>
            <a:avLst/>
            <a:gdLst>
              <a:gd name="T0" fmla="*/ 12700 w 10"/>
              <a:gd name="T1" fmla="*/ 20743 h 210"/>
              <a:gd name="T2" fmla="*/ 12700 w 10"/>
              <a:gd name="T3" fmla="*/ 31115 h 210"/>
              <a:gd name="T4" fmla="*/ 12700 w 10"/>
              <a:gd name="T5" fmla="*/ 31115 h 210"/>
              <a:gd name="T6" fmla="*/ 12700 w 10"/>
              <a:gd name="T7" fmla="*/ 31115 h 210"/>
              <a:gd name="T8" fmla="*/ 12700 w 10"/>
              <a:gd name="T9" fmla="*/ 31115 h 210"/>
              <a:gd name="T10" fmla="*/ 11113 w 10"/>
              <a:gd name="T11" fmla="*/ 40005 h 210"/>
              <a:gd name="T12" fmla="*/ 11113 w 10"/>
              <a:gd name="T13" fmla="*/ 40005 h 210"/>
              <a:gd name="T14" fmla="*/ 11113 w 10"/>
              <a:gd name="T15" fmla="*/ 40005 h 210"/>
              <a:gd name="T16" fmla="*/ 11113 w 10"/>
              <a:gd name="T17" fmla="*/ 40005 h 210"/>
              <a:gd name="T18" fmla="*/ 7938 w 10"/>
              <a:gd name="T19" fmla="*/ 149648 h 210"/>
              <a:gd name="T20" fmla="*/ 0 w 10"/>
              <a:gd name="T21" fmla="*/ 311150 h 210"/>
              <a:gd name="T22" fmla="*/ 0 w 10"/>
              <a:gd name="T23" fmla="*/ 311150 h 210"/>
              <a:gd name="T24" fmla="*/ 1588 w 10"/>
              <a:gd name="T25" fmla="*/ 303742 h 210"/>
              <a:gd name="T26" fmla="*/ 1588 w 10"/>
              <a:gd name="T27" fmla="*/ 300778 h 210"/>
              <a:gd name="T28" fmla="*/ 1588 w 10"/>
              <a:gd name="T29" fmla="*/ 300778 h 210"/>
              <a:gd name="T30" fmla="*/ 1588 w 10"/>
              <a:gd name="T31" fmla="*/ 290407 h 210"/>
              <a:gd name="T32" fmla="*/ 3175 w 10"/>
              <a:gd name="T33" fmla="*/ 280035 h 210"/>
              <a:gd name="T34" fmla="*/ 3175 w 10"/>
              <a:gd name="T35" fmla="*/ 280035 h 210"/>
              <a:gd name="T36" fmla="*/ 3175 w 10"/>
              <a:gd name="T37" fmla="*/ 280035 h 210"/>
              <a:gd name="T38" fmla="*/ 3175 w 10"/>
              <a:gd name="T39" fmla="*/ 278553 h 210"/>
              <a:gd name="T40" fmla="*/ 3175 w 10"/>
              <a:gd name="T41" fmla="*/ 269663 h 210"/>
              <a:gd name="T42" fmla="*/ 3175 w 10"/>
              <a:gd name="T43" fmla="*/ 269663 h 210"/>
              <a:gd name="T44" fmla="*/ 3175 w 10"/>
              <a:gd name="T45" fmla="*/ 269663 h 210"/>
              <a:gd name="T46" fmla="*/ 3175 w 10"/>
              <a:gd name="T47" fmla="*/ 269663 h 210"/>
              <a:gd name="T48" fmla="*/ 15875 w 10"/>
              <a:gd name="T49" fmla="*/ 1482 h 210"/>
              <a:gd name="T50" fmla="*/ 15875 w 10"/>
              <a:gd name="T51" fmla="*/ 1482 h 210"/>
              <a:gd name="T52" fmla="*/ 15875 w 10"/>
              <a:gd name="T53" fmla="*/ 0 h 210"/>
              <a:gd name="T54" fmla="*/ 14288 w 10"/>
              <a:gd name="T55" fmla="*/ 5927 h 210"/>
              <a:gd name="T56" fmla="*/ 14288 w 10"/>
              <a:gd name="T57" fmla="*/ 10372 h 210"/>
              <a:gd name="T58" fmla="*/ 12700 w 10"/>
              <a:gd name="T59" fmla="*/ 20743 h 21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0" h="210">
                <a:moveTo>
                  <a:pt x="8" y="14"/>
                </a:moveTo>
                <a:cubicBezTo>
                  <a:pt x="8" y="16"/>
                  <a:pt x="8" y="19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3"/>
                  <a:pt x="8" y="25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52"/>
                  <a:pt x="6" y="77"/>
                  <a:pt x="5" y="101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09"/>
                  <a:pt x="1" y="207"/>
                  <a:pt x="1" y="205"/>
                </a:cubicBezTo>
                <a:cubicBezTo>
                  <a:pt x="1" y="205"/>
                  <a:pt x="1" y="204"/>
                  <a:pt x="1" y="203"/>
                </a:cubicBezTo>
                <a:cubicBezTo>
                  <a:pt x="1" y="203"/>
                  <a:pt x="1" y="203"/>
                  <a:pt x="1" y="203"/>
                </a:cubicBezTo>
                <a:cubicBezTo>
                  <a:pt x="1" y="201"/>
                  <a:pt x="1" y="199"/>
                  <a:pt x="1" y="196"/>
                </a:cubicBezTo>
                <a:cubicBezTo>
                  <a:pt x="2" y="194"/>
                  <a:pt x="2" y="192"/>
                  <a:pt x="2" y="189"/>
                </a:cubicBezTo>
                <a:cubicBezTo>
                  <a:pt x="2" y="189"/>
                  <a:pt x="2" y="189"/>
                  <a:pt x="2" y="189"/>
                </a:cubicBezTo>
                <a:cubicBezTo>
                  <a:pt x="2" y="189"/>
                  <a:pt x="2" y="189"/>
                  <a:pt x="2" y="189"/>
                </a:cubicBezTo>
                <a:cubicBezTo>
                  <a:pt x="2" y="188"/>
                  <a:pt x="2" y="188"/>
                  <a:pt x="2" y="188"/>
                </a:cubicBezTo>
                <a:cubicBezTo>
                  <a:pt x="2" y="186"/>
                  <a:pt x="2" y="184"/>
                  <a:pt x="2" y="182"/>
                </a:cubicBezTo>
                <a:cubicBezTo>
                  <a:pt x="2" y="182"/>
                  <a:pt x="2" y="182"/>
                  <a:pt x="2" y="182"/>
                </a:cubicBezTo>
                <a:cubicBezTo>
                  <a:pt x="2" y="182"/>
                  <a:pt x="2" y="182"/>
                  <a:pt x="2" y="182"/>
                </a:cubicBezTo>
                <a:cubicBezTo>
                  <a:pt x="2" y="182"/>
                  <a:pt x="2" y="182"/>
                  <a:pt x="2" y="182"/>
                </a:cubicBezTo>
                <a:cubicBezTo>
                  <a:pt x="5" y="121"/>
                  <a:pt x="7" y="6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2"/>
                  <a:pt x="9" y="3"/>
                  <a:pt x="9" y="4"/>
                </a:cubicBezTo>
                <a:cubicBezTo>
                  <a:pt x="9" y="5"/>
                  <a:pt x="9" y="6"/>
                  <a:pt x="9" y="7"/>
                </a:cubicBezTo>
                <a:cubicBezTo>
                  <a:pt x="9" y="10"/>
                  <a:pt x="9" y="12"/>
                  <a:pt x="8" y="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Freeform 16"/>
          <p:cNvSpPr>
            <a:spLocks/>
          </p:cNvSpPr>
          <p:nvPr/>
        </p:nvSpPr>
        <p:spPr bwMode="auto">
          <a:xfrm flipH="1">
            <a:off x="4110038" y="3443288"/>
            <a:ext cx="104775" cy="373062"/>
          </a:xfrm>
          <a:custGeom>
            <a:avLst/>
            <a:gdLst>
              <a:gd name="T0" fmla="*/ 68852 w 70"/>
              <a:gd name="T1" fmla="*/ 50534 h 251"/>
              <a:gd name="T2" fmla="*/ 38916 w 70"/>
              <a:gd name="T3" fmla="*/ 28240 h 251"/>
              <a:gd name="T4" fmla="*/ 17961 w 70"/>
              <a:gd name="T5" fmla="*/ 8918 h 251"/>
              <a:gd name="T6" fmla="*/ 16465 w 70"/>
              <a:gd name="T7" fmla="*/ 7432 h 251"/>
              <a:gd name="T8" fmla="*/ 14968 w 70"/>
              <a:gd name="T9" fmla="*/ 4459 h 251"/>
              <a:gd name="T10" fmla="*/ 13471 w 70"/>
              <a:gd name="T11" fmla="*/ 2973 h 251"/>
              <a:gd name="T12" fmla="*/ 13471 w 70"/>
              <a:gd name="T13" fmla="*/ 0 h 251"/>
              <a:gd name="T14" fmla="*/ 0 w 70"/>
              <a:gd name="T15" fmla="*/ 266048 h 251"/>
              <a:gd name="T16" fmla="*/ 0 w 70"/>
              <a:gd name="T17" fmla="*/ 269021 h 251"/>
              <a:gd name="T18" fmla="*/ 1497 w 70"/>
              <a:gd name="T19" fmla="*/ 270507 h 251"/>
              <a:gd name="T20" fmla="*/ 1497 w 70"/>
              <a:gd name="T21" fmla="*/ 273480 h 251"/>
              <a:gd name="T22" fmla="*/ 4490 w 70"/>
              <a:gd name="T23" fmla="*/ 274966 h 251"/>
              <a:gd name="T24" fmla="*/ 25445 w 70"/>
              <a:gd name="T25" fmla="*/ 295774 h 251"/>
              <a:gd name="T26" fmla="*/ 53884 w 70"/>
              <a:gd name="T27" fmla="*/ 321041 h 251"/>
              <a:gd name="T28" fmla="*/ 77833 w 70"/>
              <a:gd name="T29" fmla="*/ 347795 h 251"/>
              <a:gd name="T30" fmla="*/ 88310 w 70"/>
              <a:gd name="T31" fmla="*/ 373062 h 251"/>
              <a:gd name="T32" fmla="*/ 104775 w 70"/>
              <a:gd name="T33" fmla="*/ 99582 h 251"/>
              <a:gd name="T34" fmla="*/ 94298 w 70"/>
              <a:gd name="T35" fmla="*/ 75801 h 251"/>
              <a:gd name="T36" fmla="*/ 68852 w 70"/>
              <a:gd name="T37" fmla="*/ 50534 h 25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0" h="251">
                <a:moveTo>
                  <a:pt x="46" y="34"/>
                </a:moveTo>
                <a:cubicBezTo>
                  <a:pt x="39" y="29"/>
                  <a:pt x="32" y="24"/>
                  <a:pt x="26" y="19"/>
                </a:cubicBezTo>
                <a:cubicBezTo>
                  <a:pt x="20" y="14"/>
                  <a:pt x="15" y="10"/>
                  <a:pt x="12" y="6"/>
                </a:cubicBezTo>
                <a:cubicBezTo>
                  <a:pt x="11" y="6"/>
                  <a:pt x="11" y="5"/>
                  <a:pt x="11" y="5"/>
                </a:cubicBezTo>
                <a:cubicBezTo>
                  <a:pt x="10" y="4"/>
                  <a:pt x="10" y="4"/>
                  <a:pt x="10" y="3"/>
                </a:cubicBezTo>
                <a:cubicBezTo>
                  <a:pt x="10" y="3"/>
                  <a:pt x="9" y="2"/>
                  <a:pt x="9" y="2"/>
                </a:cubicBezTo>
                <a:cubicBezTo>
                  <a:pt x="9" y="1"/>
                  <a:pt x="9" y="1"/>
                  <a:pt x="9" y="0"/>
                </a:cubicBezTo>
                <a:cubicBezTo>
                  <a:pt x="6" y="60"/>
                  <a:pt x="3" y="120"/>
                  <a:pt x="0" y="179"/>
                </a:cubicBezTo>
                <a:cubicBezTo>
                  <a:pt x="0" y="180"/>
                  <a:pt x="0" y="180"/>
                  <a:pt x="0" y="181"/>
                </a:cubicBezTo>
                <a:cubicBezTo>
                  <a:pt x="0" y="181"/>
                  <a:pt x="0" y="182"/>
                  <a:pt x="1" y="182"/>
                </a:cubicBezTo>
                <a:cubicBezTo>
                  <a:pt x="1" y="183"/>
                  <a:pt x="1" y="183"/>
                  <a:pt x="1" y="184"/>
                </a:cubicBezTo>
                <a:cubicBezTo>
                  <a:pt x="2" y="184"/>
                  <a:pt x="2" y="185"/>
                  <a:pt x="3" y="185"/>
                </a:cubicBezTo>
                <a:cubicBezTo>
                  <a:pt x="6" y="189"/>
                  <a:pt x="11" y="194"/>
                  <a:pt x="17" y="199"/>
                </a:cubicBezTo>
                <a:cubicBezTo>
                  <a:pt x="23" y="204"/>
                  <a:pt x="30" y="210"/>
                  <a:pt x="36" y="216"/>
                </a:cubicBezTo>
                <a:cubicBezTo>
                  <a:pt x="42" y="222"/>
                  <a:pt x="48" y="228"/>
                  <a:pt x="52" y="234"/>
                </a:cubicBezTo>
                <a:cubicBezTo>
                  <a:pt x="57" y="240"/>
                  <a:pt x="59" y="246"/>
                  <a:pt x="59" y="251"/>
                </a:cubicBezTo>
                <a:cubicBezTo>
                  <a:pt x="63" y="190"/>
                  <a:pt x="66" y="129"/>
                  <a:pt x="70" y="67"/>
                </a:cubicBezTo>
                <a:cubicBezTo>
                  <a:pt x="70" y="62"/>
                  <a:pt x="67" y="57"/>
                  <a:pt x="63" y="51"/>
                </a:cubicBezTo>
                <a:cubicBezTo>
                  <a:pt x="58" y="46"/>
                  <a:pt x="52" y="40"/>
                  <a:pt x="46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Freeform 17"/>
          <p:cNvSpPr>
            <a:spLocks/>
          </p:cNvSpPr>
          <p:nvPr/>
        </p:nvSpPr>
        <p:spPr bwMode="auto">
          <a:xfrm flipH="1">
            <a:off x="3365500" y="3449638"/>
            <a:ext cx="1738313" cy="920750"/>
          </a:xfrm>
          <a:custGeom>
            <a:avLst/>
            <a:gdLst>
              <a:gd name="T0" fmla="*/ 1725021 w 1177"/>
              <a:gd name="T1" fmla="*/ 307409 h 623"/>
              <a:gd name="T2" fmla="*/ 1671852 w 1177"/>
              <a:gd name="T3" fmla="*/ 332534 h 623"/>
              <a:gd name="T4" fmla="*/ 1586192 w 1177"/>
              <a:gd name="T5" fmla="*/ 338446 h 623"/>
              <a:gd name="T6" fmla="*/ 1507916 w 1177"/>
              <a:gd name="T7" fmla="*/ 328100 h 623"/>
              <a:gd name="T8" fmla="*/ 1484286 w 1177"/>
              <a:gd name="T9" fmla="*/ 325144 h 623"/>
              <a:gd name="T10" fmla="*/ 1465086 w 1177"/>
              <a:gd name="T11" fmla="*/ 322189 h 623"/>
              <a:gd name="T12" fmla="*/ 1445887 w 1177"/>
              <a:gd name="T13" fmla="*/ 322189 h 623"/>
              <a:gd name="T14" fmla="*/ 1435548 w 1177"/>
              <a:gd name="T15" fmla="*/ 322189 h 623"/>
              <a:gd name="T16" fmla="*/ 1422256 w 1177"/>
              <a:gd name="T17" fmla="*/ 323667 h 623"/>
              <a:gd name="T18" fmla="*/ 1404533 w 1177"/>
              <a:gd name="T19" fmla="*/ 329578 h 623"/>
              <a:gd name="T20" fmla="*/ 1388287 w 1177"/>
              <a:gd name="T21" fmla="*/ 341402 h 623"/>
              <a:gd name="T22" fmla="*/ 1376472 w 1177"/>
              <a:gd name="T23" fmla="*/ 353225 h 623"/>
              <a:gd name="T24" fmla="*/ 1374995 w 1177"/>
              <a:gd name="T25" fmla="*/ 354703 h 623"/>
              <a:gd name="T26" fmla="*/ 615868 w 1177"/>
              <a:gd name="T27" fmla="*/ 611863 h 623"/>
              <a:gd name="T28" fmla="*/ 392856 w 1177"/>
              <a:gd name="T29" fmla="*/ 614819 h 623"/>
              <a:gd name="T30" fmla="*/ 347072 w 1177"/>
              <a:gd name="T31" fmla="*/ 610385 h 623"/>
              <a:gd name="T32" fmla="*/ 329349 w 1177"/>
              <a:gd name="T33" fmla="*/ 357659 h 623"/>
              <a:gd name="T34" fmla="*/ 295380 w 1177"/>
              <a:gd name="T35" fmla="*/ 336968 h 623"/>
              <a:gd name="T36" fmla="*/ 286519 w 1177"/>
              <a:gd name="T37" fmla="*/ 335490 h 623"/>
              <a:gd name="T38" fmla="*/ 276181 w 1177"/>
              <a:gd name="T39" fmla="*/ 334012 h 623"/>
              <a:gd name="T40" fmla="*/ 262888 w 1177"/>
              <a:gd name="T41" fmla="*/ 332534 h 623"/>
              <a:gd name="T42" fmla="*/ 248119 w 1177"/>
              <a:gd name="T43" fmla="*/ 334012 h 623"/>
              <a:gd name="T44" fmla="*/ 231874 w 1177"/>
              <a:gd name="T45" fmla="*/ 335490 h 623"/>
              <a:gd name="T46" fmla="*/ 134398 w 1177"/>
              <a:gd name="T47" fmla="*/ 338446 h 623"/>
              <a:gd name="T48" fmla="*/ 67937 w 1177"/>
              <a:gd name="T49" fmla="*/ 319233 h 623"/>
              <a:gd name="T50" fmla="*/ 25107 w 1177"/>
              <a:gd name="T51" fmla="*/ 300020 h 623"/>
              <a:gd name="T52" fmla="*/ 5908 w 1177"/>
              <a:gd name="T53" fmla="*/ 280807 h 623"/>
              <a:gd name="T54" fmla="*/ 4431 w 1177"/>
              <a:gd name="T55" fmla="*/ 555701 h 623"/>
              <a:gd name="T56" fmla="*/ 13292 w 1177"/>
              <a:gd name="T57" fmla="*/ 570481 h 623"/>
              <a:gd name="T58" fmla="*/ 29538 w 1177"/>
              <a:gd name="T59" fmla="*/ 585260 h 623"/>
              <a:gd name="T60" fmla="*/ 56122 w 1177"/>
              <a:gd name="T61" fmla="*/ 600039 h 623"/>
              <a:gd name="T62" fmla="*/ 87137 w 1177"/>
              <a:gd name="T63" fmla="*/ 611863 h 623"/>
              <a:gd name="T64" fmla="*/ 110768 w 1177"/>
              <a:gd name="T65" fmla="*/ 619252 h 623"/>
              <a:gd name="T66" fmla="*/ 128490 w 1177"/>
              <a:gd name="T67" fmla="*/ 623686 h 623"/>
              <a:gd name="T68" fmla="*/ 147690 w 1177"/>
              <a:gd name="T69" fmla="*/ 626642 h 623"/>
              <a:gd name="T70" fmla="*/ 160982 w 1177"/>
              <a:gd name="T71" fmla="*/ 628120 h 623"/>
              <a:gd name="T72" fmla="*/ 175751 w 1177"/>
              <a:gd name="T73" fmla="*/ 628120 h 623"/>
              <a:gd name="T74" fmla="*/ 203812 w 1177"/>
              <a:gd name="T75" fmla="*/ 625164 h 623"/>
              <a:gd name="T76" fmla="*/ 256981 w 1177"/>
              <a:gd name="T77" fmla="*/ 619252 h 623"/>
              <a:gd name="T78" fmla="*/ 295380 w 1177"/>
              <a:gd name="T79" fmla="*/ 901537 h 623"/>
              <a:gd name="T80" fmla="*/ 308672 w 1177"/>
              <a:gd name="T81" fmla="*/ 908927 h 623"/>
              <a:gd name="T82" fmla="*/ 316057 w 1177"/>
              <a:gd name="T83" fmla="*/ 911882 h 623"/>
              <a:gd name="T84" fmla="*/ 326395 w 1177"/>
              <a:gd name="T85" fmla="*/ 913360 h 623"/>
              <a:gd name="T86" fmla="*/ 338210 w 1177"/>
              <a:gd name="T87" fmla="*/ 916316 h 623"/>
              <a:gd name="T88" fmla="*/ 355933 w 1177"/>
              <a:gd name="T89" fmla="*/ 917794 h 623"/>
              <a:gd name="T90" fmla="*/ 381041 w 1177"/>
              <a:gd name="T91" fmla="*/ 919272 h 623"/>
              <a:gd name="T92" fmla="*/ 417963 w 1177"/>
              <a:gd name="T93" fmla="*/ 920750 h 623"/>
              <a:gd name="T94" fmla="*/ 1482809 w 1177"/>
              <a:gd name="T95" fmla="*/ 905971 h 623"/>
              <a:gd name="T96" fmla="*/ 1533024 w 1177"/>
              <a:gd name="T97" fmla="*/ 626642 h 623"/>
              <a:gd name="T98" fmla="*/ 1558131 w 1177"/>
              <a:gd name="T99" fmla="*/ 628120 h 623"/>
              <a:gd name="T100" fmla="*/ 1578808 w 1177"/>
              <a:gd name="T101" fmla="*/ 629598 h 623"/>
              <a:gd name="T102" fmla="*/ 1602438 w 1177"/>
              <a:gd name="T103" fmla="*/ 628120 h 623"/>
              <a:gd name="T104" fmla="*/ 1634930 w 1177"/>
              <a:gd name="T105" fmla="*/ 623686 h 623"/>
              <a:gd name="T106" fmla="*/ 1671852 w 1177"/>
              <a:gd name="T107" fmla="*/ 611863 h 623"/>
              <a:gd name="T108" fmla="*/ 1689575 w 1177"/>
              <a:gd name="T109" fmla="*/ 600039 h 623"/>
              <a:gd name="T110" fmla="*/ 1699914 w 1177"/>
              <a:gd name="T111" fmla="*/ 589694 h 623"/>
              <a:gd name="T112" fmla="*/ 1704344 w 1177"/>
              <a:gd name="T113" fmla="*/ 582304 h 623"/>
              <a:gd name="T114" fmla="*/ 1707298 w 1177"/>
              <a:gd name="T115" fmla="*/ 570481 h 62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177" h="623">
                <a:moveTo>
                  <a:pt x="1177" y="192"/>
                </a:moveTo>
                <a:cubicBezTo>
                  <a:pt x="1176" y="193"/>
                  <a:pt x="1176" y="194"/>
                  <a:pt x="1176" y="195"/>
                </a:cubicBezTo>
                <a:cubicBezTo>
                  <a:pt x="1176" y="195"/>
                  <a:pt x="1176" y="195"/>
                  <a:pt x="1176" y="195"/>
                </a:cubicBezTo>
                <a:cubicBezTo>
                  <a:pt x="1176" y="196"/>
                  <a:pt x="1176" y="197"/>
                  <a:pt x="1175" y="197"/>
                </a:cubicBezTo>
                <a:cubicBezTo>
                  <a:pt x="1175" y="197"/>
                  <a:pt x="1175" y="197"/>
                  <a:pt x="1175" y="197"/>
                </a:cubicBezTo>
                <a:cubicBezTo>
                  <a:pt x="1175" y="198"/>
                  <a:pt x="1175" y="199"/>
                  <a:pt x="1174" y="200"/>
                </a:cubicBezTo>
                <a:cubicBezTo>
                  <a:pt x="1174" y="201"/>
                  <a:pt x="1173" y="202"/>
                  <a:pt x="1173" y="203"/>
                </a:cubicBezTo>
                <a:cubicBezTo>
                  <a:pt x="1173" y="203"/>
                  <a:pt x="1173" y="203"/>
                  <a:pt x="1173" y="203"/>
                </a:cubicBezTo>
                <a:cubicBezTo>
                  <a:pt x="1172" y="204"/>
                  <a:pt x="1172" y="204"/>
                  <a:pt x="1171" y="205"/>
                </a:cubicBezTo>
                <a:cubicBezTo>
                  <a:pt x="1171" y="205"/>
                  <a:pt x="1171" y="205"/>
                  <a:pt x="1171" y="205"/>
                </a:cubicBezTo>
                <a:cubicBezTo>
                  <a:pt x="1170" y="206"/>
                  <a:pt x="1169" y="207"/>
                  <a:pt x="1168" y="208"/>
                </a:cubicBezTo>
                <a:cubicBezTo>
                  <a:pt x="1168" y="208"/>
                  <a:pt x="1168" y="208"/>
                  <a:pt x="1168" y="208"/>
                </a:cubicBezTo>
                <a:cubicBezTo>
                  <a:pt x="1167" y="209"/>
                  <a:pt x="1166" y="210"/>
                  <a:pt x="1165" y="211"/>
                </a:cubicBezTo>
                <a:cubicBezTo>
                  <a:pt x="1165" y="211"/>
                  <a:pt x="1165" y="211"/>
                  <a:pt x="1165" y="211"/>
                </a:cubicBezTo>
                <a:cubicBezTo>
                  <a:pt x="1164" y="212"/>
                  <a:pt x="1163" y="212"/>
                  <a:pt x="1161" y="213"/>
                </a:cubicBezTo>
                <a:cubicBezTo>
                  <a:pt x="1161" y="214"/>
                  <a:pt x="1161" y="214"/>
                  <a:pt x="1161" y="214"/>
                </a:cubicBezTo>
                <a:cubicBezTo>
                  <a:pt x="1160" y="214"/>
                  <a:pt x="1159" y="215"/>
                  <a:pt x="1158" y="215"/>
                </a:cubicBezTo>
                <a:cubicBezTo>
                  <a:pt x="1156" y="216"/>
                  <a:pt x="1155" y="217"/>
                  <a:pt x="1153" y="217"/>
                </a:cubicBezTo>
                <a:cubicBezTo>
                  <a:pt x="1153" y="218"/>
                  <a:pt x="1153" y="218"/>
                  <a:pt x="1152" y="218"/>
                </a:cubicBezTo>
                <a:cubicBezTo>
                  <a:pt x="1150" y="219"/>
                  <a:pt x="1148" y="220"/>
                  <a:pt x="1146" y="220"/>
                </a:cubicBezTo>
                <a:cubicBezTo>
                  <a:pt x="1146" y="221"/>
                  <a:pt x="1145" y="221"/>
                  <a:pt x="1144" y="221"/>
                </a:cubicBezTo>
                <a:cubicBezTo>
                  <a:pt x="1143" y="222"/>
                  <a:pt x="1141" y="222"/>
                  <a:pt x="1140" y="223"/>
                </a:cubicBezTo>
                <a:cubicBezTo>
                  <a:pt x="1139" y="223"/>
                  <a:pt x="1138" y="223"/>
                  <a:pt x="1137" y="223"/>
                </a:cubicBezTo>
                <a:cubicBezTo>
                  <a:pt x="1135" y="224"/>
                  <a:pt x="1134" y="224"/>
                  <a:pt x="1132" y="225"/>
                </a:cubicBezTo>
                <a:cubicBezTo>
                  <a:pt x="1131" y="225"/>
                  <a:pt x="1129" y="225"/>
                  <a:pt x="1128" y="226"/>
                </a:cubicBezTo>
                <a:cubicBezTo>
                  <a:pt x="1128" y="226"/>
                  <a:pt x="1128" y="226"/>
                  <a:pt x="1128" y="226"/>
                </a:cubicBezTo>
                <a:cubicBezTo>
                  <a:pt x="1125" y="226"/>
                  <a:pt x="1123" y="227"/>
                  <a:pt x="1121" y="227"/>
                </a:cubicBezTo>
                <a:cubicBezTo>
                  <a:pt x="1120" y="227"/>
                  <a:pt x="1120" y="227"/>
                  <a:pt x="1120" y="227"/>
                </a:cubicBezTo>
                <a:cubicBezTo>
                  <a:pt x="1118" y="227"/>
                  <a:pt x="1116" y="228"/>
                  <a:pt x="1113" y="228"/>
                </a:cubicBezTo>
                <a:cubicBezTo>
                  <a:pt x="1113" y="228"/>
                  <a:pt x="1113" y="228"/>
                  <a:pt x="1113" y="228"/>
                </a:cubicBezTo>
                <a:cubicBezTo>
                  <a:pt x="1110" y="228"/>
                  <a:pt x="1108" y="229"/>
                  <a:pt x="1105" y="229"/>
                </a:cubicBezTo>
                <a:cubicBezTo>
                  <a:pt x="1105" y="229"/>
                  <a:pt x="1105" y="229"/>
                  <a:pt x="1105" y="229"/>
                </a:cubicBezTo>
                <a:cubicBezTo>
                  <a:pt x="1102" y="229"/>
                  <a:pt x="1099" y="229"/>
                  <a:pt x="1097" y="229"/>
                </a:cubicBezTo>
                <a:cubicBezTo>
                  <a:pt x="1096" y="229"/>
                  <a:pt x="1096" y="229"/>
                  <a:pt x="1096" y="229"/>
                </a:cubicBezTo>
                <a:cubicBezTo>
                  <a:pt x="1093" y="229"/>
                  <a:pt x="1091" y="230"/>
                  <a:pt x="1088" y="230"/>
                </a:cubicBezTo>
                <a:cubicBezTo>
                  <a:pt x="1083" y="230"/>
                  <a:pt x="1079" y="229"/>
                  <a:pt x="1074" y="229"/>
                </a:cubicBezTo>
                <a:cubicBezTo>
                  <a:pt x="1074" y="229"/>
                  <a:pt x="1074" y="229"/>
                  <a:pt x="1074" y="229"/>
                </a:cubicBezTo>
                <a:cubicBezTo>
                  <a:pt x="1069" y="229"/>
                  <a:pt x="1065" y="229"/>
                  <a:pt x="1060" y="228"/>
                </a:cubicBezTo>
                <a:cubicBezTo>
                  <a:pt x="1060" y="228"/>
                  <a:pt x="1060" y="228"/>
                  <a:pt x="1060" y="228"/>
                </a:cubicBezTo>
                <a:cubicBezTo>
                  <a:pt x="1055" y="228"/>
                  <a:pt x="1050" y="227"/>
                  <a:pt x="1045" y="226"/>
                </a:cubicBezTo>
                <a:cubicBezTo>
                  <a:pt x="1045" y="226"/>
                  <a:pt x="1045" y="226"/>
                  <a:pt x="1045" y="226"/>
                </a:cubicBezTo>
                <a:cubicBezTo>
                  <a:pt x="1039" y="226"/>
                  <a:pt x="1034" y="225"/>
                  <a:pt x="1029" y="224"/>
                </a:cubicBezTo>
                <a:cubicBezTo>
                  <a:pt x="1028" y="224"/>
                  <a:pt x="1028" y="224"/>
                  <a:pt x="1028" y="224"/>
                </a:cubicBezTo>
                <a:cubicBezTo>
                  <a:pt x="1027" y="223"/>
                  <a:pt x="1027" y="223"/>
                  <a:pt x="1027" y="223"/>
                </a:cubicBezTo>
                <a:cubicBezTo>
                  <a:pt x="1026" y="223"/>
                  <a:pt x="1026" y="223"/>
                  <a:pt x="1026" y="223"/>
                </a:cubicBezTo>
                <a:cubicBezTo>
                  <a:pt x="1026" y="223"/>
                  <a:pt x="1026" y="223"/>
                  <a:pt x="1026" y="223"/>
                </a:cubicBezTo>
                <a:cubicBezTo>
                  <a:pt x="1024" y="223"/>
                  <a:pt x="1023" y="223"/>
                  <a:pt x="1022" y="223"/>
                </a:cubicBezTo>
                <a:cubicBezTo>
                  <a:pt x="1022" y="222"/>
                  <a:pt x="1021" y="222"/>
                  <a:pt x="1021" y="222"/>
                </a:cubicBezTo>
                <a:cubicBezTo>
                  <a:pt x="1020" y="222"/>
                  <a:pt x="1020" y="222"/>
                  <a:pt x="1020" y="222"/>
                </a:cubicBezTo>
                <a:cubicBezTo>
                  <a:pt x="1020" y="222"/>
                  <a:pt x="1019" y="222"/>
                  <a:pt x="1019" y="222"/>
                </a:cubicBezTo>
                <a:cubicBezTo>
                  <a:pt x="1018" y="222"/>
                  <a:pt x="1016" y="222"/>
                  <a:pt x="1015" y="221"/>
                </a:cubicBezTo>
                <a:cubicBezTo>
                  <a:pt x="1015" y="221"/>
                  <a:pt x="1014" y="221"/>
                  <a:pt x="1013" y="221"/>
                </a:cubicBezTo>
                <a:cubicBezTo>
                  <a:pt x="1013" y="221"/>
                  <a:pt x="1013" y="221"/>
                  <a:pt x="1013" y="221"/>
                </a:cubicBezTo>
                <a:cubicBezTo>
                  <a:pt x="1013" y="221"/>
                  <a:pt x="1013" y="221"/>
                  <a:pt x="1013" y="221"/>
                </a:cubicBezTo>
                <a:cubicBezTo>
                  <a:pt x="1012" y="221"/>
                  <a:pt x="1012" y="221"/>
                  <a:pt x="1012" y="221"/>
                </a:cubicBezTo>
                <a:cubicBezTo>
                  <a:pt x="1011" y="221"/>
                  <a:pt x="1010" y="221"/>
                  <a:pt x="1010" y="220"/>
                </a:cubicBezTo>
                <a:cubicBezTo>
                  <a:pt x="1009" y="220"/>
                  <a:pt x="1008" y="220"/>
                  <a:pt x="1007" y="220"/>
                </a:cubicBezTo>
                <a:cubicBezTo>
                  <a:pt x="1006" y="220"/>
                  <a:pt x="1006" y="220"/>
                  <a:pt x="1006" y="220"/>
                </a:cubicBezTo>
                <a:cubicBezTo>
                  <a:pt x="1006" y="220"/>
                  <a:pt x="1006" y="220"/>
                  <a:pt x="1006" y="220"/>
                </a:cubicBezTo>
                <a:cubicBezTo>
                  <a:pt x="1005" y="220"/>
                  <a:pt x="1005" y="220"/>
                  <a:pt x="1005" y="220"/>
                </a:cubicBezTo>
                <a:cubicBezTo>
                  <a:pt x="1004" y="220"/>
                  <a:pt x="1003" y="220"/>
                  <a:pt x="1002" y="219"/>
                </a:cubicBezTo>
                <a:cubicBezTo>
                  <a:pt x="1002" y="219"/>
                  <a:pt x="1001" y="219"/>
                  <a:pt x="1000" y="219"/>
                </a:cubicBezTo>
                <a:cubicBezTo>
                  <a:pt x="999" y="219"/>
                  <a:pt x="999" y="219"/>
                  <a:pt x="999" y="219"/>
                </a:cubicBezTo>
                <a:cubicBezTo>
                  <a:pt x="999" y="219"/>
                  <a:pt x="999" y="219"/>
                  <a:pt x="999" y="219"/>
                </a:cubicBezTo>
                <a:cubicBezTo>
                  <a:pt x="999" y="219"/>
                  <a:pt x="999" y="219"/>
                  <a:pt x="999" y="219"/>
                </a:cubicBezTo>
                <a:cubicBezTo>
                  <a:pt x="999" y="219"/>
                  <a:pt x="999" y="219"/>
                  <a:pt x="999" y="219"/>
                </a:cubicBezTo>
                <a:cubicBezTo>
                  <a:pt x="998" y="219"/>
                  <a:pt x="997" y="219"/>
                  <a:pt x="997" y="219"/>
                </a:cubicBezTo>
                <a:cubicBezTo>
                  <a:pt x="996" y="219"/>
                  <a:pt x="996" y="219"/>
                  <a:pt x="995" y="219"/>
                </a:cubicBezTo>
                <a:cubicBezTo>
                  <a:pt x="994" y="219"/>
                  <a:pt x="994" y="218"/>
                  <a:pt x="993" y="218"/>
                </a:cubicBezTo>
                <a:cubicBezTo>
                  <a:pt x="993" y="218"/>
                  <a:pt x="993" y="218"/>
                  <a:pt x="993" y="218"/>
                </a:cubicBezTo>
                <a:cubicBezTo>
                  <a:pt x="993" y="218"/>
                  <a:pt x="993" y="218"/>
                  <a:pt x="993" y="218"/>
                </a:cubicBezTo>
                <a:cubicBezTo>
                  <a:pt x="992" y="218"/>
                  <a:pt x="992" y="218"/>
                  <a:pt x="992" y="218"/>
                </a:cubicBezTo>
                <a:cubicBezTo>
                  <a:pt x="991" y="218"/>
                  <a:pt x="991" y="218"/>
                  <a:pt x="991" y="218"/>
                </a:cubicBezTo>
                <a:cubicBezTo>
                  <a:pt x="990" y="218"/>
                  <a:pt x="990" y="218"/>
                  <a:pt x="989" y="218"/>
                </a:cubicBezTo>
                <a:cubicBezTo>
                  <a:pt x="989" y="218"/>
                  <a:pt x="988" y="218"/>
                  <a:pt x="988" y="218"/>
                </a:cubicBezTo>
                <a:cubicBezTo>
                  <a:pt x="987" y="218"/>
                  <a:pt x="987" y="218"/>
                  <a:pt x="987" y="218"/>
                </a:cubicBezTo>
                <a:cubicBezTo>
                  <a:pt x="986" y="218"/>
                  <a:pt x="986" y="218"/>
                  <a:pt x="985" y="218"/>
                </a:cubicBezTo>
                <a:cubicBezTo>
                  <a:pt x="985" y="218"/>
                  <a:pt x="985" y="218"/>
                  <a:pt x="984" y="218"/>
                </a:cubicBezTo>
                <a:cubicBezTo>
                  <a:pt x="984" y="218"/>
                  <a:pt x="983" y="218"/>
                  <a:pt x="983" y="218"/>
                </a:cubicBezTo>
                <a:cubicBezTo>
                  <a:pt x="982" y="218"/>
                  <a:pt x="982" y="218"/>
                  <a:pt x="982" y="218"/>
                </a:cubicBezTo>
                <a:cubicBezTo>
                  <a:pt x="982" y="218"/>
                  <a:pt x="982" y="218"/>
                  <a:pt x="982" y="218"/>
                </a:cubicBezTo>
                <a:cubicBezTo>
                  <a:pt x="981" y="218"/>
                  <a:pt x="981" y="218"/>
                  <a:pt x="981" y="218"/>
                </a:cubicBezTo>
                <a:cubicBezTo>
                  <a:pt x="980" y="218"/>
                  <a:pt x="980" y="218"/>
                  <a:pt x="980" y="218"/>
                </a:cubicBezTo>
                <a:cubicBezTo>
                  <a:pt x="979" y="218"/>
                  <a:pt x="979" y="218"/>
                  <a:pt x="979" y="218"/>
                </a:cubicBezTo>
                <a:cubicBezTo>
                  <a:pt x="979" y="218"/>
                  <a:pt x="979" y="218"/>
                  <a:pt x="979" y="218"/>
                </a:cubicBezTo>
                <a:cubicBezTo>
                  <a:pt x="978" y="218"/>
                  <a:pt x="978" y="218"/>
                  <a:pt x="978" y="218"/>
                </a:cubicBezTo>
                <a:cubicBezTo>
                  <a:pt x="978" y="218"/>
                  <a:pt x="978" y="218"/>
                  <a:pt x="978" y="218"/>
                </a:cubicBezTo>
                <a:cubicBezTo>
                  <a:pt x="977" y="218"/>
                  <a:pt x="977" y="218"/>
                  <a:pt x="977" y="218"/>
                </a:cubicBezTo>
                <a:cubicBezTo>
                  <a:pt x="977" y="218"/>
                  <a:pt x="977" y="218"/>
                  <a:pt x="977" y="218"/>
                </a:cubicBezTo>
                <a:cubicBezTo>
                  <a:pt x="977" y="218"/>
                  <a:pt x="977" y="218"/>
                  <a:pt x="977" y="218"/>
                </a:cubicBezTo>
                <a:cubicBezTo>
                  <a:pt x="976" y="218"/>
                  <a:pt x="976" y="218"/>
                  <a:pt x="976" y="218"/>
                </a:cubicBezTo>
                <a:cubicBezTo>
                  <a:pt x="975" y="218"/>
                  <a:pt x="975" y="218"/>
                  <a:pt x="975" y="218"/>
                </a:cubicBezTo>
                <a:cubicBezTo>
                  <a:pt x="974" y="218"/>
                  <a:pt x="974" y="218"/>
                  <a:pt x="974" y="218"/>
                </a:cubicBezTo>
                <a:cubicBezTo>
                  <a:pt x="974" y="218"/>
                  <a:pt x="974" y="218"/>
                  <a:pt x="974" y="218"/>
                </a:cubicBezTo>
                <a:cubicBezTo>
                  <a:pt x="973" y="218"/>
                  <a:pt x="973" y="218"/>
                  <a:pt x="973" y="218"/>
                </a:cubicBezTo>
                <a:cubicBezTo>
                  <a:pt x="972" y="218"/>
                  <a:pt x="972" y="218"/>
                  <a:pt x="972" y="218"/>
                </a:cubicBezTo>
                <a:cubicBezTo>
                  <a:pt x="971" y="218"/>
                  <a:pt x="971" y="218"/>
                  <a:pt x="971" y="218"/>
                </a:cubicBezTo>
                <a:cubicBezTo>
                  <a:pt x="970" y="218"/>
                  <a:pt x="970" y="218"/>
                  <a:pt x="970" y="218"/>
                </a:cubicBezTo>
                <a:cubicBezTo>
                  <a:pt x="969" y="218"/>
                  <a:pt x="969" y="218"/>
                  <a:pt x="969" y="218"/>
                </a:cubicBezTo>
                <a:cubicBezTo>
                  <a:pt x="969" y="218"/>
                  <a:pt x="969" y="218"/>
                  <a:pt x="969" y="218"/>
                </a:cubicBezTo>
                <a:cubicBezTo>
                  <a:pt x="968" y="218"/>
                  <a:pt x="968" y="218"/>
                  <a:pt x="968" y="218"/>
                </a:cubicBezTo>
                <a:cubicBezTo>
                  <a:pt x="968" y="218"/>
                  <a:pt x="968" y="218"/>
                  <a:pt x="968" y="218"/>
                </a:cubicBezTo>
                <a:cubicBezTo>
                  <a:pt x="968" y="218"/>
                  <a:pt x="968" y="218"/>
                  <a:pt x="968" y="218"/>
                </a:cubicBezTo>
                <a:cubicBezTo>
                  <a:pt x="967" y="218"/>
                  <a:pt x="967" y="218"/>
                  <a:pt x="967" y="218"/>
                </a:cubicBezTo>
                <a:cubicBezTo>
                  <a:pt x="966" y="218"/>
                  <a:pt x="966" y="218"/>
                  <a:pt x="966" y="218"/>
                </a:cubicBezTo>
                <a:cubicBezTo>
                  <a:pt x="966" y="219"/>
                  <a:pt x="965" y="219"/>
                  <a:pt x="965" y="219"/>
                </a:cubicBezTo>
                <a:cubicBezTo>
                  <a:pt x="964" y="219"/>
                  <a:pt x="964" y="219"/>
                  <a:pt x="964" y="219"/>
                </a:cubicBezTo>
                <a:cubicBezTo>
                  <a:pt x="963" y="219"/>
                  <a:pt x="963" y="219"/>
                  <a:pt x="963" y="219"/>
                </a:cubicBezTo>
                <a:cubicBezTo>
                  <a:pt x="962" y="219"/>
                  <a:pt x="962" y="219"/>
                  <a:pt x="961" y="219"/>
                </a:cubicBezTo>
                <a:cubicBezTo>
                  <a:pt x="961" y="220"/>
                  <a:pt x="961" y="220"/>
                  <a:pt x="961" y="220"/>
                </a:cubicBezTo>
                <a:cubicBezTo>
                  <a:pt x="960" y="220"/>
                  <a:pt x="960" y="220"/>
                  <a:pt x="960" y="220"/>
                </a:cubicBezTo>
                <a:cubicBezTo>
                  <a:pt x="959" y="220"/>
                  <a:pt x="959" y="220"/>
                  <a:pt x="959" y="220"/>
                </a:cubicBezTo>
                <a:cubicBezTo>
                  <a:pt x="958" y="220"/>
                  <a:pt x="958" y="220"/>
                  <a:pt x="958" y="220"/>
                </a:cubicBezTo>
                <a:cubicBezTo>
                  <a:pt x="958" y="220"/>
                  <a:pt x="958" y="220"/>
                  <a:pt x="957" y="220"/>
                </a:cubicBezTo>
                <a:cubicBezTo>
                  <a:pt x="957" y="221"/>
                  <a:pt x="957" y="221"/>
                  <a:pt x="956" y="221"/>
                </a:cubicBezTo>
                <a:cubicBezTo>
                  <a:pt x="956" y="221"/>
                  <a:pt x="956" y="221"/>
                  <a:pt x="956" y="221"/>
                </a:cubicBezTo>
                <a:cubicBezTo>
                  <a:pt x="955" y="221"/>
                  <a:pt x="955" y="221"/>
                  <a:pt x="954" y="222"/>
                </a:cubicBezTo>
                <a:cubicBezTo>
                  <a:pt x="954" y="222"/>
                  <a:pt x="954" y="222"/>
                  <a:pt x="954" y="222"/>
                </a:cubicBezTo>
                <a:cubicBezTo>
                  <a:pt x="953" y="222"/>
                  <a:pt x="953" y="222"/>
                  <a:pt x="953" y="222"/>
                </a:cubicBezTo>
                <a:cubicBezTo>
                  <a:pt x="953" y="222"/>
                  <a:pt x="952" y="223"/>
                  <a:pt x="951" y="223"/>
                </a:cubicBezTo>
                <a:cubicBezTo>
                  <a:pt x="951" y="223"/>
                  <a:pt x="950" y="224"/>
                  <a:pt x="949" y="224"/>
                </a:cubicBezTo>
                <a:cubicBezTo>
                  <a:pt x="949" y="224"/>
                  <a:pt x="949" y="224"/>
                  <a:pt x="949" y="224"/>
                </a:cubicBezTo>
                <a:cubicBezTo>
                  <a:pt x="949" y="224"/>
                  <a:pt x="949" y="224"/>
                  <a:pt x="949" y="224"/>
                </a:cubicBezTo>
                <a:cubicBezTo>
                  <a:pt x="949" y="225"/>
                  <a:pt x="949" y="225"/>
                  <a:pt x="949" y="225"/>
                </a:cubicBezTo>
                <a:cubicBezTo>
                  <a:pt x="948" y="225"/>
                  <a:pt x="948" y="225"/>
                  <a:pt x="948" y="225"/>
                </a:cubicBezTo>
                <a:cubicBezTo>
                  <a:pt x="948" y="225"/>
                  <a:pt x="947" y="225"/>
                  <a:pt x="947" y="226"/>
                </a:cubicBezTo>
                <a:cubicBezTo>
                  <a:pt x="946" y="226"/>
                  <a:pt x="946" y="226"/>
                  <a:pt x="945" y="227"/>
                </a:cubicBezTo>
                <a:cubicBezTo>
                  <a:pt x="945" y="227"/>
                  <a:pt x="945" y="227"/>
                  <a:pt x="945" y="227"/>
                </a:cubicBezTo>
                <a:cubicBezTo>
                  <a:pt x="944" y="228"/>
                  <a:pt x="944" y="228"/>
                  <a:pt x="943" y="228"/>
                </a:cubicBezTo>
                <a:cubicBezTo>
                  <a:pt x="943" y="229"/>
                  <a:pt x="942" y="229"/>
                  <a:pt x="942" y="230"/>
                </a:cubicBezTo>
                <a:cubicBezTo>
                  <a:pt x="942" y="230"/>
                  <a:pt x="941" y="230"/>
                  <a:pt x="941" y="231"/>
                </a:cubicBezTo>
                <a:cubicBezTo>
                  <a:pt x="940" y="231"/>
                  <a:pt x="940" y="231"/>
                  <a:pt x="940" y="231"/>
                </a:cubicBezTo>
                <a:cubicBezTo>
                  <a:pt x="940" y="232"/>
                  <a:pt x="939" y="232"/>
                  <a:pt x="938" y="233"/>
                </a:cubicBezTo>
                <a:cubicBezTo>
                  <a:pt x="938" y="234"/>
                  <a:pt x="937" y="234"/>
                  <a:pt x="936" y="235"/>
                </a:cubicBezTo>
                <a:cubicBezTo>
                  <a:pt x="935" y="236"/>
                  <a:pt x="934" y="237"/>
                  <a:pt x="933" y="238"/>
                </a:cubicBezTo>
                <a:cubicBezTo>
                  <a:pt x="932" y="238"/>
                  <a:pt x="932" y="238"/>
                  <a:pt x="932" y="238"/>
                </a:cubicBezTo>
                <a:cubicBezTo>
                  <a:pt x="932" y="238"/>
                  <a:pt x="932" y="238"/>
                  <a:pt x="932" y="238"/>
                </a:cubicBezTo>
                <a:cubicBezTo>
                  <a:pt x="932" y="238"/>
                  <a:pt x="932" y="238"/>
                  <a:pt x="932" y="238"/>
                </a:cubicBezTo>
                <a:cubicBezTo>
                  <a:pt x="932" y="239"/>
                  <a:pt x="932" y="239"/>
                  <a:pt x="932" y="239"/>
                </a:cubicBezTo>
                <a:cubicBezTo>
                  <a:pt x="932" y="239"/>
                  <a:pt x="932" y="239"/>
                  <a:pt x="932" y="239"/>
                </a:cubicBezTo>
                <a:cubicBezTo>
                  <a:pt x="932" y="239"/>
                  <a:pt x="932" y="239"/>
                  <a:pt x="932" y="239"/>
                </a:cubicBezTo>
                <a:cubicBezTo>
                  <a:pt x="932" y="239"/>
                  <a:pt x="932" y="239"/>
                  <a:pt x="932" y="239"/>
                </a:cubicBezTo>
                <a:cubicBezTo>
                  <a:pt x="932" y="239"/>
                  <a:pt x="932" y="239"/>
                  <a:pt x="932" y="239"/>
                </a:cubicBezTo>
                <a:cubicBezTo>
                  <a:pt x="932" y="239"/>
                  <a:pt x="932" y="239"/>
                  <a:pt x="932" y="239"/>
                </a:cubicBezTo>
                <a:cubicBezTo>
                  <a:pt x="932" y="239"/>
                  <a:pt x="932" y="239"/>
                  <a:pt x="932" y="239"/>
                </a:cubicBezTo>
                <a:cubicBezTo>
                  <a:pt x="932" y="239"/>
                  <a:pt x="932" y="239"/>
                  <a:pt x="932" y="239"/>
                </a:cubicBezTo>
                <a:cubicBezTo>
                  <a:pt x="932" y="239"/>
                  <a:pt x="932" y="239"/>
                  <a:pt x="932" y="239"/>
                </a:cubicBezTo>
                <a:cubicBezTo>
                  <a:pt x="931" y="239"/>
                  <a:pt x="931" y="239"/>
                  <a:pt x="931" y="239"/>
                </a:cubicBezTo>
                <a:cubicBezTo>
                  <a:pt x="931" y="240"/>
                  <a:pt x="931" y="240"/>
                  <a:pt x="931" y="240"/>
                </a:cubicBezTo>
                <a:cubicBezTo>
                  <a:pt x="931" y="240"/>
                  <a:pt x="931" y="240"/>
                  <a:pt x="931" y="240"/>
                </a:cubicBezTo>
                <a:cubicBezTo>
                  <a:pt x="931" y="240"/>
                  <a:pt x="931" y="240"/>
                  <a:pt x="931" y="240"/>
                </a:cubicBezTo>
                <a:cubicBezTo>
                  <a:pt x="931" y="240"/>
                  <a:pt x="931" y="240"/>
                  <a:pt x="931" y="240"/>
                </a:cubicBezTo>
                <a:cubicBezTo>
                  <a:pt x="931" y="240"/>
                  <a:pt x="931" y="240"/>
                  <a:pt x="931" y="240"/>
                </a:cubicBezTo>
                <a:cubicBezTo>
                  <a:pt x="931" y="240"/>
                  <a:pt x="931" y="240"/>
                  <a:pt x="931" y="240"/>
                </a:cubicBezTo>
                <a:cubicBezTo>
                  <a:pt x="931" y="240"/>
                  <a:pt x="931" y="240"/>
                  <a:pt x="931" y="240"/>
                </a:cubicBezTo>
                <a:cubicBezTo>
                  <a:pt x="931" y="240"/>
                  <a:pt x="931" y="240"/>
                  <a:pt x="931" y="240"/>
                </a:cubicBezTo>
                <a:cubicBezTo>
                  <a:pt x="931" y="241"/>
                  <a:pt x="931" y="241"/>
                  <a:pt x="931" y="241"/>
                </a:cubicBezTo>
                <a:cubicBezTo>
                  <a:pt x="931" y="241"/>
                  <a:pt x="931" y="241"/>
                  <a:pt x="931" y="241"/>
                </a:cubicBezTo>
                <a:cubicBezTo>
                  <a:pt x="931" y="241"/>
                  <a:pt x="931" y="241"/>
                  <a:pt x="931" y="241"/>
                </a:cubicBezTo>
                <a:cubicBezTo>
                  <a:pt x="931" y="241"/>
                  <a:pt x="931" y="241"/>
                  <a:pt x="931" y="241"/>
                </a:cubicBezTo>
                <a:cubicBezTo>
                  <a:pt x="931" y="242"/>
                  <a:pt x="931" y="242"/>
                  <a:pt x="931" y="242"/>
                </a:cubicBezTo>
                <a:cubicBezTo>
                  <a:pt x="931" y="242"/>
                  <a:pt x="931" y="242"/>
                  <a:pt x="931" y="242"/>
                </a:cubicBezTo>
                <a:cubicBezTo>
                  <a:pt x="931" y="242"/>
                  <a:pt x="931" y="242"/>
                  <a:pt x="931" y="242"/>
                </a:cubicBezTo>
                <a:cubicBezTo>
                  <a:pt x="917" y="408"/>
                  <a:pt x="917" y="408"/>
                  <a:pt x="917" y="408"/>
                </a:cubicBezTo>
                <a:cubicBezTo>
                  <a:pt x="726" y="412"/>
                  <a:pt x="726" y="412"/>
                  <a:pt x="726" y="412"/>
                </a:cubicBezTo>
                <a:cubicBezTo>
                  <a:pt x="722" y="412"/>
                  <a:pt x="701" y="412"/>
                  <a:pt x="669" y="413"/>
                </a:cubicBezTo>
                <a:cubicBezTo>
                  <a:pt x="638" y="413"/>
                  <a:pt x="596" y="413"/>
                  <a:pt x="552" y="413"/>
                </a:cubicBezTo>
                <a:cubicBezTo>
                  <a:pt x="507" y="414"/>
                  <a:pt x="460" y="414"/>
                  <a:pt x="417" y="414"/>
                </a:cubicBezTo>
                <a:cubicBezTo>
                  <a:pt x="374" y="415"/>
                  <a:pt x="336" y="415"/>
                  <a:pt x="310" y="416"/>
                </a:cubicBezTo>
                <a:cubicBezTo>
                  <a:pt x="309" y="416"/>
                  <a:pt x="308" y="416"/>
                  <a:pt x="306" y="416"/>
                </a:cubicBezTo>
                <a:cubicBezTo>
                  <a:pt x="305" y="416"/>
                  <a:pt x="304" y="416"/>
                  <a:pt x="303" y="416"/>
                </a:cubicBezTo>
                <a:cubicBezTo>
                  <a:pt x="302" y="416"/>
                  <a:pt x="301" y="416"/>
                  <a:pt x="300" y="416"/>
                </a:cubicBezTo>
                <a:cubicBezTo>
                  <a:pt x="298" y="416"/>
                  <a:pt x="297" y="416"/>
                  <a:pt x="296" y="416"/>
                </a:cubicBezTo>
                <a:cubicBezTo>
                  <a:pt x="294" y="416"/>
                  <a:pt x="291" y="416"/>
                  <a:pt x="289" y="416"/>
                </a:cubicBezTo>
                <a:cubicBezTo>
                  <a:pt x="288" y="416"/>
                  <a:pt x="288" y="416"/>
                  <a:pt x="287" y="416"/>
                </a:cubicBezTo>
                <a:cubicBezTo>
                  <a:pt x="285" y="416"/>
                  <a:pt x="283" y="416"/>
                  <a:pt x="281" y="416"/>
                </a:cubicBezTo>
                <a:cubicBezTo>
                  <a:pt x="280" y="416"/>
                  <a:pt x="280" y="416"/>
                  <a:pt x="279" y="416"/>
                </a:cubicBezTo>
                <a:cubicBezTo>
                  <a:pt x="277" y="416"/>
                  <a:pt x="276" y="416"/>
                  <a:pt x="275" y="416"/>
                </a:cubicBezTo>
                <a:cubicBezTo>
                  <a:pt x="274" y="416"/>
                  <a:pt x="273" y="416"/>
                  <a:pt x="273" y="416"/>
                </a:cubicBezTo>
                <a:cubicBezTo>
                  <a:pt x="270" y="416"/>
                  <a:pt x="268" y="416"/>
                  <a:pt x="266" y="416"/>
                </a:cubicBezTo>
                <a:cubicBezTo>
                  <a:pt x="266" y="416"/>
                  <a:pt x="266" y="416"/>
                  <a:pt x="266" y="416"/>
                </a:cubicBezTo>
                <a:cubicBezTo>
                  <a:pt x="264" y="415"/>
                  <a:pt x="262" y="415"/>
                  <a:pt x="261" y="415"/>
                </a:cubicBezTo>
                <a:cubicBezTo>
                  <a:pt x="260" y="415"/>
                  <a:pt x="259" y="415"/>
                  <a:pt x="259" y="415"/>
                </a:cubicBezTo>
                <a:cubicBezTo>
                  <a:pt x="257" y="415"/>
                  <a:pt x="256" y="415"/>
                  <a:pt x="254" y="415"/>
                </a:cubicBezTo>
                <a:cubicBezTo>
                  <a:pt x="254" y="415"/>
                  <a:pt x="254" y="415"/>
                  <a:pt x="254" y="415"/>
                </a:cubicBezTo>
                <a:cubicBezTo>
                  <a:pt x="252" y="415"/>
                  <a:pt x="251" y="415"/>
                  <a:pt x="249" y="415"/>
                </a:cubicBezTo>
                <a:cubicBezTo>
                  <a:pt x="248" y="415"/>
                  <a:pt x="248" y="415"/>
                  <a:pt x="248" y="415"/>
                </a:cubicBezTo>
                <a:cubicBezTo>
                  <a:pt x="247" y="415"/>
                  <a:pt x="245" y="414"/>
                  <a:pt x="244" y="414"/>
                </a:cubicBezTo>
                <a:cubicBezTo>
                  <a:pt x="242" y="414"/>
                  <a:pt x="241" y="414"/>
                  <a:pt x="239" y="414"/>
                </a:cubicBezTo>
                <a:cubicBezTo>
                  <a:pt x="239" y="414"/>
                  <a:pt x="239" y="414"/>
                  <a:pt x="239" y="414"/>
                </a:cubicBezTo>
                <a:cubicBezTo>
                  <a:pt x="237" y="414"/>
                  <a:pt x="236" y="414"/>
                  <a:pt x="235" y="413"/>
                </a:cubicBezTo>
                <a:cubicBezTo>
                  <a:pt x="235" y="413"/>
                  <a:pt x="235" y="413"/>
                  <a:pt x="235" y="413"/>
                </a:cubicBezTo>
                <a:cubicBezTo>
                  <a:pt x="232" y="413"/>
                  <a:pt x="230" y="413"/>
                  <a:pt x="227" y="412"/>
                </a:cubicBezTo>
                <a:cubicBezTo>
                  <a:pt x="227" y="412"/>
                  <a:pt x="227" y="412"/>
                  <a:pt x="227" y="412"/>
                </a:cubicBezTo>
                <a:cubicBezTo>
                  <a:pt x="226" y="412"/>
                  <a:pt x="225" y="412"/>
                  <a:pt x="224" y="412"/>
                </a:cubicBezTo>
                <a:cubicBezTo>
                  <a:pt x="224" y="412"/>
                  <a:pt x="224" y="412"/>
                  <a:pt x="224" y="412"/>
                </a:cubicBezTo>
                <a:cubicBezTo>
                  <a:pt x="224" y="412"/>
                  <a:pt x="223" y="412"/>
                  <a:pt x="223" y="412"/>
                </a:cubicBezTo>
                <a:cubicBezTo>
                  <a:pt x="224" y="359"/>
                  <a:pt x="224" y="306"/>
                  <a:pt x="225" y="253"/>
                </a:cubicBezTo>
                <a:cubicBezTo>
                  <a:pt x="225" y="252"/>
                  <a:pt x="225" y="250"/>
                  <a:pt x="225" y="249"/>
                </a:cubicBezTo>
                <a:cubicBezTo>
                  <a:pt x="225" y="249"/>
                  <a:pt x="225" y="248"/>
                  <a:pt x="225" y="248"/>
                </a:cubicBezTo>
                <a:cubicBezTo>
                  <a:pt x="224" y="247"/>
                  <a:pt x="224" y="246"/>
                  <a:pt x="224" y="246"/>
                </a:cubicBezTo>
                <a:cubicBezTo>
                  <a:pt x="224" y="246"/>
                  <a:pt x="224" y="246"/>
                  <a:pt x="224" y="246"/>
                </a:cubicBezTo>
                <a:cubicBezTo>
                  <a:pt x="224" y="245"/>
                  <a:pt x="224" y="245"/>
                  <a:pt x="223" y="244"/>
                </a:cubicBezTo>
                <a:cubicBezTo>
                  <a:pt x="223" y="244"/>
                  <a:pt x="223" y="243"/>
                  <a:pt x="223" y="242"/>
                </a:cubicBezTo>
                <a:cubicBezTo>
                  <a:pt x="222" y="242"/>
                  <a:pt x="222" y="242"/>
                  <a:pt x="222" y="241"/>
                </a:cubicBezTo>
                <a:cubicBezTo>
                  <a:pt x="222" y="241"/>
                  <a:pt x="221" y="240"/>
                  <a:pt x="221" y="240"/>
                </a:cubicBezTo>
                <a:cubicBezTo>
                  <a:pt x="221" y="240"/>
                  <a:pt x="221" y="240"/>
                  <a:pt x="221" y="240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220" y="238"/>
                  <a:pt x="220" y="238"/>
                  <a:pt x="220" y="238"/>
                </a:cubicBezTo>
                <a:cubicBezTo>
                  <a:pt x="219" y="238"/>
                  <a:pt x="219" y="237"/>
                  <a:pt x="219" y="237"/>
                </a:cubicBezTo>
                <a:cubicBezTo>
                  <a:pt x="218" y="237"/>
                  <a:pt x="218" y="237"/>
                  <a:pt x="218" y="237"/>
                </a:cubicBezTo>
                <a:cubicBezTo>
                  <a:pt x="220" y="108"/>
                  <a:pt x="220" y="108"/>
                  <a:pt x="220" y="108"/>
                </a:cubicBezTo>
                <a:cubicBezTo>
                  <a:pt x="189" y="0"/>
                  <a:pt x="189" y="0"/>
                  <a:pt x="189" y="0"/>
                </a:cubicBezTo>
                <a:cubicBezTo>
                  <a:pt x="188" y="178"/>
                  <a:pt x="188" y="178"/>
                  <a:pt x="188" y="178"/>
                </a:cubicBezTo>
                <a:cubicBezTo>
                  <a:pt x="200" y="228"/>
                  <a:pt x="200" y="228"/>
                  <a:pt x="200" y="228"/>
                </a:cubicBezTo>
                <a:cubicBezTo>
                  <a:pt x="200" y="228"/>
                  <a:pt x="200" y="228"/>
                  <a:pt x="200" y="228"/>
                </a:cubicBezTo>
                <a:cubicBezTo>
                  <a:pt x="200" y="228"/>
                  <a:pt x="200" y="228"/>
                  <a:pt x="200" y="228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199" y="228"/>
                  <a:pt x="199" y="228"/>
                  <a:pt x="199" y="228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198" y="227"/>
                  <a:pt x="198" y="227"/>
                  <a:pt x="198" y="227"/>
                </a:cubicBezTo>
                <a:cubicBezTo>
                  <a:pt x="197" y="227"/>
                  <a:pt x="197" y="227"/>
                  <a:pt x="197" y="227"/>
                </a:cubicBezTo>
                <a:cubicBezTo>
                  <a:pt x="196" y="227"/>
                  <a:pt x="196" y="227"/>
                  <a:pt x="196" y="227"/>
                </a:cubicBezTo>
                <a:cubicBezTo>
                  <a:pt x="196" y="227"/>
                  <a:pt x="196" y="227"/>
                  <a:pt x="196" y="227"/>
                </a:cubicBezTo>
                <a:cubicBezTo>
                  <a:pt x="195" y="227"/>
                  <a:pt x="195" y="227"/>
                  <a:pt x="195" y="227"/>
                </a:cubicBezTo>
                <a:cubicBezTo>
                  <a:pt x="195" y="227"/>
                  <a:pt x="195" y="227"/>
                  <a:pt x="195" y="227"/>
                </a:cubicBezTo>
                <a:cubicBezTo>
                  <a:pt x="194" y="227"/>
                  <a:pt x="194" y="227"/>
                  <a:pt x="194" y="227"/>
                </a:cubicBezTo>
                <a:cubicBezTo>
                  <a:pt x="194" y="227"/>
                  <a:pt x="194" y="227"/>
                  <a:pt x="194" y="227"/>
                </a:cubicBezTo>
                <a:cubicBezTo>
                  <a:pt x="194" y="227"/>
                  <a:pt x="194" y="227"/>
                  <a:pt x="194" y="227"/>
                </a:cubicBezTo>
                <a:cubicBezTo>
                  <a:pt x="194" y="227"/>
                  <a:pt x="194" y="227"/>
                  <a:pt x="194" y="227"/>
                </a:cubicBezTo>
                <a:cubicBezTo>
                  <a:pt x="193" y="227"/>
                  <a:pt x="193" y="227"/>
                  <a:pt x="193" y="227"/>
                </a:cubicBezTo>
                <a:cubicBezTo>
                  <a:pt x="192" y="226"/>
                  <a:pt x="192" y="226"/>
                  <a:pt x="192" y="226"/>
                </a:cubicBezTo>
                <a:cubicBezTo>
                  <a:pt x="192" y="226"/>
                  <a:pt x="192" y="226"/>
                  <a:pt x="192" y="226"/>
                </a:cubicBezTo>
                <a:cubicBezTo>
                  <a:pt x="191" y="226"/>
                  <a:pt x="191" y="226"/>
                  <a:pt x="191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89" y="226"/>
                  <a:pt x="189" y="226"/>
                  <a:pt x="189" y="226"/>
                </a:cubicBezTo>
                <a:cubicBezTo>
                  <a:pt x="188" y="226"/>
                  <a:pt x="188" y="226"/>
                  <a:pt x="188" y="226"/>
                </a:cubicBezTo>
                <a:cubicBezTo>
                  <a:pt x="188" y="226"/>
                  <a:pt x="188" y="226"/>
                  <a:pt x="188" y="226"/>
                </a:cubicBezTo>
                <a:cubicBezTo>
                  <a:pt x="187" y="226"/>
                  <a:pt x="187" y="226"/>
                  <a:pt x="187" y="226"/>
                </a:cubicBezTo>
                <a:cubicBezTo>
                  <a:pt x="186" y="226"/>
                  <a:pt x="186" y="226"/>
                  <a:pt x="186" y="226"/>
                </a:cubicBezTo>
                <a:cubicBezTo>
                  <a:pt x="186" y="226"/>
                  <a:pt x="186" y="226"/>
                  <a:pt x="186" y="226"/>
                </a:cubicBezTo>
                <a:cubicBezTo>
                  <a:pt x="185" y="226"/>
                  <a:pt x="185" y="226"/>
                  <a:pt x="185" y="226"/>
                </a:cubicBezTo>
                <a:cubicBezTo>
                  <a:pt x="185" y="226"/>
                  <a:pt x="185" y="226"/>
                  <a:pt x="185" y="226"/>
                </a:cubicBezTo>
                <a:cubicBezTo>
                  <a:pt x="184" y="226"/>
                  <a:pt x="184" y="226"/>
                  <a:pt x="184" y="226"/>
                </a:cubicBezTo>
                <a:cubicBezTo>
                  <a:pt x="183" y="226"/>
                  <a:pt x="183" y="226"/>
                  <a:pt x="183" y="226"/>
                </a:cubicBezTo>
                <a:cubicBezTo>
                  <a:pt x="182" y="226"/>
                  <a:pt x="182" y="226"/>
                  <a:pt x="182" y="226"/>
                </a:cubicBezTo>
                <a:cubicBezTo>
                  <a:pt x="182" y="226"/>
                  <a:pt x="182" y="226"/>
                  <a:pt x="182" y="226"/>
                </a:cubicBezTo>
                <a:cubicBezTo>
                  <a:pt x="181" y="226"/>
                  <a:pt x="181" y="226"/>
                  <a:pt x="181" y="226"/>
                </a:cubicBezTo>
                <a:cubicBezTo>
                  <a:pt x="180" y="226"/>
                  <a:pt x="180" y="226"/>
                  <a:pt x="180" y="226"/>
                </a:cubicBezTo>
                <a:cubicBezTo>
                  <a:pt x="179" y="225"/>
                  <a:pt x="179" y="225"/>
                  <a:pt x="179" y="225"/>
                </a:cubicBezTo>
                <a:cubicBezTo>
                  <a:pt x="178" y="225"/>
                  <a:pt x="178" y="225"/>
                  <a:pt x="178" y="225"/>
                </a:cubicBezTo>
                <a:cubicBezTo>
                  <a:pt x="177" y="225"/>
                  <a:pt x="177" y="225"/>
                  <a:pt x="177" y="225"/>
                </a:cubicBezTo>
                <a:cubicBezTo>
                  <a:pt x="177" y="225"/>
                  <a:pt x="177" y="225"/>
                  <a:pt x="177" y="225"/>
                </a:cubicBezTo>
                <a:cubicBezTo>
                  <a:pt x="176" y="225"/>
                  <a:pt x="176" y="225"/>
                  <a:pt x="176" y="225"/>
                </a:cubicBezTo>
                <a:cubicBezTo>
                  <a:pt x="176" y="225"/>
                  <a:pt x="176" y="225"/>
                  <a:pt x="176" y="225"/>
                </a:cubicBezTo>
                <a:cubicBezTo>
                  <a:pt x="175" y="225"/>
                  <a:pt x="175" y="225"/>
                  <a:pt x="175" y="225"/>
                </a:cubicBezTo>
                <a:cubicBezTo>
                  <a:pt x="175" y="226"/>
                  <a:pt x="175" y="226"/>
                  <a:pt x="175" y="226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174" y="226"/>
                  <a:pt x="173" y="226"/>
                  <a:pt x="173" y="226"/>
                </a:cubicBezTo>
                <a:cubicBezTo>
                  <a:pt x="173" y="226"/>
                  <a:pt x="172" y="226"/>
                  <a:pt x="172" y="226"/>
                </a:cubicBezTo>
                <a:cubicBezTo>
                  <a:pt x="171" y="226"/>
                  <a:pt x="171" y="226"/>
                  <a:pt x="171" y="226"/>
                </a:cubicBezTo>
                <a:cubicBezTo>
                  <a:pt x="170" y="226"/>
                  <a:pt x="170" y="226"/>
                  <a:pt x="169" y="226"/>
                </a:cubicBezTo>
                <a:cubicBezTo>
                  <a:pt x="169" y="226"/>
                  <a:pt x="168" y="226"/>
                  <a:pt x="168" y="226"/>
                </a:cubicBezTo>
                <a:cubicBezTo>
                  <a:pt x="168" y="226"/>
                  <a:pt x="167" y="226"/>
                  <a:pt x="167" y="226"/>
                </a:cubicBezTo>
                <a:cubicBezTo>
                  <a:pt x="167" y="226"/>
                  <a:pt x="167" y="226"/>
                  <a:pt x="167" y="226"/>
                </a:cubicBezTo>
                <a:cubicBezTo>
                  <a:pt x="167" y="226"/>
                  <a:pt x="167" y="226"/>
                  <a:pt x="167" y="226"/>
                </a:cubicBezTo>
                <a:cubicBezTo>
                  <a:pt x="166" y="226"/>
                  <a:pt x="166" y="226"/>
                  <a:pt x="165" y="226"/>
                </a:cubicBezTo>
                <a:cubicBezTo>
                  <a:pt x="165" y="226"/>
                  <a:pt x="164" y="226"/>
                  <a:pt x="164" y="226"/>
                </a:cubicBezTo>
                <a:cubicBezTo>
                  <a:pt x="163" y="226"/>
                  <a:pt x="163" y="226"/>
                  <a:pt x="162" y="226"/>
                </a:cubicBezTo>
                <a:cubicBezTo>
                  <a:pt x="162" y="226"/>
                  <a:pt x="162" y="226"/>
                  <a:pt x="162" y="226"/>
                </a:cubicBezTo>
                <a:cubicBezTo>
                  <a:pt x="162" y="226"/>
                  <a:pt x="162" y="226"/>
                  <a:pt x="162" y="226"/>
                </a:cubicBezTo>
                <a:cubicBezTo>
                  <a:pt x="162" y="226"/>
                  <a:pt x="162" y="226"/>
                  <a:pt x="162" y="226"/>
                </a:cubicBezTo>
                <a:cubicBezTo>
                  <a:pt x="161" y="226"/>
                  <a:pt x="161" y="226"/>
                  <a:pt x="160" y="226"/>
                </a:cubicBezTo>
                <a:cubicBezTo>
                  <a:pt x="160" y="227"/>
                  <a:pt x="159" y="227"/>
                  <a:pt x="159" y="227"/>
                </a:cubicBezTo>
                <a:cubicBezTo>
                  <a:pt x="158" y="227"/>
                  <a:pt x="158" y="227"/>
                  <a:pt x="157" y="227"/>
                </a:cubicBezTo>
                <a:cubicBezTo>
                  <a:pt x="155" y="227"/>
                  <a:pt x="153" y="227"/>
                  <a:pt x="151" y="228"/>
                </a:cubicBezTo>
                <a:cubicBezTo>
                  <a:pt x="150" y="228"/>
                  <a:pt x="148" y="228"/>
                  <a:pt x="147" y="228"/>
                </a:cubicBezTo>
                <a:cubicBezTo>
                  <a:pt x="144" y="229"/>
                  <a:pt x="141" y="229"/>
                  <a:pt x="139" y="229"/>
                </a:cubicBezTo>
                <a:cubicBezTo>
                  <a:pt x="138" y="229"/>
                  <a:pt x="138" y="229"/>
                  <a:pt x="137" y="229"/>
                </a:cubicBezTo>
                <a:cubicBezTo>
                  <a:pt x="134" y="230"/>
                  <a:pt x="131" y="230"/>
                  <a:pt x="128" y="230"/>
                </a:cubicBezTo>
                <a:cubicBezTo>
                  <a:pt x="128" y="230"/>
                  <a:pt x="128" y="230"/>
                  <a:pt x="128" y="230"/>
                </a:cubicBezTo>
                <a:cubicBezTo>
                  <a:pt x="125" y="230"/>
                  <a:pt x="121" y="231"/>
                  <a:pt x="118" y="231"/>
                </a:cubicBezTo>
                <a:cubicBezTo>
                  <a:pt x="115" y="231"/>
                  <a:pt x="112" y="231"/>
                  <a:pt x="109" y="230"/>
                </a:cubicBezTo>
                <a:cubicBezTo>
                  <a:pt x="109" y="230"/>
                  <a:pt x="109" y="230"/>
                  <a:pt x="109" y="230"/>
                </a:cubicBezTo>
                <a:cubicBezTo>
                  <a:pt x="106" y="230"/>
                  <a:pt x="104" y="230"/>
                  <a:pt x="101" y="230"/>
                </a:cubicBezTo>
                <a:cubicBezTo>
                  <a:pt x="100" y="230"/>
                  <a:pt x="100" y="230"/>
                  <a:pt x="100" y="230"/>
                </a:cubicBezTo>
                <a:cubicBezTo>
                  <a:pt x="97" y="229"/>
                  <a:pt x="94" y="229"/>
                  <a:pt x="91" y="229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88" y="228"/>
                  <a:pt x="85" y="227"/>
                  <a:pt x="81" y="227"/>
                </a:cubicBezTo>
                <a:cubicBezTo>
                  <a:pt x="81" y="227"/>
                  <a:pt x="81" y="227"/>
                  <a:pt x="81" y="227"/>
                </a:cubicBezTo>
                <a:cubicBezTo>
                  <a:pt x="79" y="226"/>
                  <a:pt x="78" y="226"/>
                  <a:pt x="76" y="225"/>
                </a:cubicBezTo>
                <a:cubicBezTo>
                  <a:pt x="76" y="225"/>
                  <a:pt x="76" y="225"/>
                  <a:pt x="76" y="225"/>
                </a:cubicBezTo>
                <a:cubicBezTo>
                  <a:pt x="74" y="225"/>
                  <a:pt x="72" y="225"/>
                  <a:pt x="71" y="224"/>
                </a:cubicBezTo>
                <a:cubicBezTo>
                  <a:pt x="70" y="224"/>
                  <a:pt x="70" y="224"/>
                  <a:pt x="70" y="224"/>
                </a:cubicBezTo>
                <a:cubicBezTo>
                  <a:pt x="67" y="223"/>
                  <a:pt x="63" y="222"/>
                  <a:pt x="59" y="221"/>
                </a:cubicBezTo>
                <a:cubicBezTo>
                  <a:pt x="59" y="221"/>
                  <a:pt x="59" y="221"/>
                  <a:pt x="59" y="221"/>
                </a:cubicBezTo>
                <a:cubicBezTo>
                  <a:pt x="57" y="220"/>
                  <a:pt x="55" y="219"/>
                  <a:pt x="53" y="219"/>
                </a:cubicBezTo>
                <a:cubicBezTo>
                  <a:pt x="52" y="218"/>
                  <a:pt x="52" y="218"/>
                  <a:pt x="52" y="218"/>
                </a:cubicBezTo>
                <a:cubicBezTo>
                  <a:pt x="50" y="218"/>
                  <a:pt x="48" y="217"/>
                  <a:pt x="46" y="216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4" y="216"/>
                  <a:pt x="42" y="215"/>
                  <a:pt x="40" y="214"/>
                </a:cubicBezTo>
                <a:cubicBezTo>
                  <a:pt x="40" y="214"/>
                  <a:pt x="39" y="214"/>
                  <a:pt x="39" y="213"/>
                </a:cubicBezTo>
                <a:cubicBezTo>
                  <a:pt x="37" y="213"/>
                  <a:pt x="35" y="212"/>
                  <a:pt x="33" y="211"/>
                </a:cubicBezTo>
                <a:cubicBezTo>
                  <a:pt x="32" y="211"/>
                  <a:pt x="31" y="210"/>
                  <a:pt x="30" y="210"/>
                </a:cubicBezTo>
                <a:cubicBezTo>
                  <a:pt x="29" y="209"/>
                  <a:pt x="28" y="209"/>
                  <a:pt x="28" y="209"/>
                </a:cubicBezTo>
                <a:cubicBezTo>
                  <a:pt x="27" y="208"/>
                  <a:pt x="26" y="208"/>
                  <a:pt x="26" y="208"/>
                </a:cubicBezTo>
                <a:cubicBezTo>
                  <a:pt x="25" y="207"/>
                  <a:pt x="24" y="207"/>
                  <a:pt x="24" y="207"/>
                </a:cubicBezTo>
                <a:cubicBezTo>
                  <a:pt x="23" y="206"/>
                  <a:pt x="23" y="206"/>
                  <a:pt x="22" y="206"/>
                </a:cubicBezTo>
                <a:cubicBezTo>
                  <a:pt x="22" y="205"/>
                  <a:pt x="21" y="205"/>
                  <a:pt x="20" y="205"/>
                </a:cubicBezTo>
                <a:cubicBezTo>
                  <a:pt x="20" y="204"/>
                  <a:pt x="19" y="204"/>
                  <a:pt x="19" y="204"/>
                </a:cubicBezTo>
                <a:cubicBezTo>
                  <a:pt x="18" y="203"/>
                  <a:pt x="18" y="203"/>
                  <a:pt x="17" y="203"/>
                </a:cubicBezTo>
                <a:cubicBezTo>
                  <a:pt x="17" y="202"/>
                  <a:pt x="16" y="202"/>
                  <a:pt x="16" y="202"/>
                </a:cubicBezTo>
                <a:cubicBezTo>
                  <a:pt x="15" y="201"/>
                  <a:pt x="15" y="201"/>
                  <a:pt x="14" y="201"/>
                </a:cubicBezTo>
                <a:cubicBezTo>
                  <a:pt x="14" y="200"/>
                  <a:pt x="14" y="200"/>
                  <a:pt x="13" y="200"/>
                </a:cubicBezTo>
                <a:cubicBezTo>
                  <a:pt x="13" y="199"/>
                  <a:pt x="12" y="199"/>
                  <a:pt x="12" y="199"/>
                </a:cubicBezTo>
                <a:cubicBezTo>
                  <a:pt x="11" y="198"/>
                  <a:pt x="11" y="198"/>
                  <a:pt x="11" y="197"/>
                </a:cubicBezTo>
                <a:cubicBezTo>
                  <a:pt x="10" y="196"/>
                  <a:pt x="10" y="196"/>
                  <a:pt x="10" y="196"/>
                </a:cubicBezTo>
                <a:cubicBezTo>
                  <a:pt x="9" y="196"/>
                  <a:pt x="9" y="196"/>
                  <a:pt x="8" y="195"/>
                </a:cubicBezTo>
                <a:cubicBezTo>
                  <a:pt x="8" y="194"/>
                  <a:pt x="8" y="194"/>
                  <a:pt x="8" y="194"/>
                </a:cubicBezTo>
                <a:cubicBezTo>
                  <a:pt x="7" y="194"/>
                  <a:pt x="7" y="193"/>
                  <a:pt x="7" y="193"/>
                </a:cubicBezTo>
                <a:cubicBezTo>
                  <a:pt x="6" y="192"/>
                  <a:pt x="6" y="192"/>
                  <a:pt x="6" y="192"/>
                </a:cubicBezTo>
                <a:cubicBezTo>
                  <a:pt x="6" y="192"/>
                  <a:pt x="5" y="191"/>
                  <a:pt x="5" y="191"/>
                </a:cubicBezTo>
                <a:cubicBezTo>
                  <a:pt x="4" y="190"/>
                  <a:pt x="4" y="190"/>
                  <a:pt x="4" y="190"/>
                </a:cubicBezTo>
                <a:cubicBezTo>
                  <a:pt x="4" y="189"/>
                  <a:pt x="4" y="189"/>
                  <a:pt x="4" y="188"/>
                </a:cubicBezTo>
                <a:cubicBezTo>
                  <a:pt x="3" y="187"/>
                  <a:pt x="3" y="187"/>
                  <a:pt x="3" y="187"/>
                </a:cubicBezTo>
                <a:cubicBezTo>
                  <a:pt x="3" y="187"/>
                  <a:pt x="3" y="187"/>
                  <a:pt x="3" y="186"/>
                </a:cubicBezTo>
                <a:cubicBezTo>
                  <a:pt x="2" y="185"/>
                  <a:pt x="2" y="185"/>
                  <a:pt x="2" y="185"/>
                </a:cubicBezTo>
                <a:cubicBezTo>
                  <a:pt x="2" y="185"/>
                  <a:pt x="2" y="185"/>
                  <a:pt x="2" y="185"/>
                </a:cubicBezTo>
                <a:cubicBezTo>
                  <a:pt x="1" y="183"/>
                  <a:pt x="1" y="182"/>
                  <a:pt x="1" y="181"/>
                </a:cubicBezTo>
                <a:cubicBezTo>
                  <a:pt x="1" y="180"/>
                  <a:pt x="1" y="180"/>
                  <a:pt x="1" y="180"/>
                </a:cubicBezTo>
                <a:cubicBezTo>
                  <a:pt x="1" y="179"/>
                  <a:pt x="0" y="177"/>
                  <a:pt x="0" y="176"/>
                </a:cubicBezTo>
                <a:cubicBezTo>
                  <a:pt x="1" y="239"/>
                  <a:pt x="1" y="303"/>
                  <a:pt x="2" y="366"/>
                </a:cubicBezTo>
                <a:cubicBezTo>
                  <a:pt x="2" y="368"/>
                  <a:pt x="2" y="369"/>
                  <a:pt x="2" y="371"/>
                </a:cubicBezTo>
                <a:cubicBezTo>
                  <a:pt x="2" y="371"/>
                  <a:pt x="2" y="371"/>
                  <a:pt x="2" y="371"/>
                </a:cubicBezTo>
                <a:cubicBezTo>
                  <a:pt x="3" y="373"/>
                  <a:pt x="3" y="374"/>
                  <a:pt x="3" y="376"/>
                </a:cubicBezTo>
                <a:cubicBezTo>
                  <a:pt x="4" y="376"/>
                  <a:pt x="4" y="376"/>
                  <a:pt x="4" y="376"/>
                </a:cubicBezTo>
                <a:cubicBezTo>
                  <a:pt x="4" y="376"/>
                  <a:pt x="4" y="376"/>
                  <a:pt x="4" y="376"/>
                </a:cubicBezTo>
                <a:cubicBezTo>
                  <a:pt x="4" y="376"/>
                  <a:pt x="4" y="376"/>
                  <a:pt x="4" y="376"/>
                </a:cubicBezTo>
                <a:cubicBezTo>
                  <a:pt x="4" y="377"/>
                  <a:pt x="4" y="377"/>
                  <a:pt x="4" y="377"/>
                </a:cubicBezTo>
                <a:cubicBezTo>
                  <a:pt x="4" y="378"/>
                  <a:pt x="4" y="378"/>
                  <a:pt x="5" y="378"/>
                </a:cubicBezTo>
                <a:cubicBezTo>
                  <a:pt x="5" y="379"/>
                  <a:pt x="5" y="379"/>
                  <a:pt x="5" y="380"/>
                </a:cubicBezTo>
                <a:cubicBezTo>
                  <a:pt x="5" y="380"/>
                  <a:pt x="6" y="380"/>
                  <a:pt x="6" y="381"/>
                </a:cubicBezTo>
                <a:cubicBezTo>
                  <a:pt x="6" y="381"/>
                  <a:pt x="6" y="382"/>
                  <a:pt x="6" y="382"/>
                </a:cubicBezTo>
                <a:cubicBezTo>
                  <a:pt x="7" y="382"/>
                  <a:pt x="7" y="383"/>
                  <a:pt x="7" y="383"/>
                </a:cubicBezTo>
                <a:cubicBezTo>
                  <a:pt x="8" y="384"/>
                  <a:pt x="8" y="384"/>
                  <a:pt x="8" y="384"/>
                </a:cubicBezTo>
                <a:cubicBezTo>
                  <a:pt x="9" y="385"/>
                  <a:pt x="9" y="385"/>
                  <a:pt x="9" y="385"/>
                </a:cubicBezTo>
                <a:cubicBezTo>
                  <a:pt x="9" y="386"/>
                  <a:pt x="9" y="386"/>
                  <a:pt x="9" y="386"/>
                </a:cubicBezTo>
                <a:cubicBezTo>
                  <a:pt x="9" y="386"/>
                  <a:pt x="9" y="386"/>
                  <a:pt x="9" y="386"/>
                </a:cubicBezTo>
                <a:cubicBezTo>
                  <a:pt x="10" y="387"/>
                  <a:pt x="10" y="387"/>
                  <a:pt x="10" y="387"/>
                </a:cubicBezTo>
                <a:cubicBezTo>
                  <a:pt x="10" y="387"/>
                  <a:pt x="11" y="388"/>
                  <a:pt x="11" y="388"/>
                </a:cubicBezTo>
                <a:cubicBezTo>
                  <a:pt x="12" y="389"/>
                  <a:pt x="12" y="389"/>
                  <a:pt x="12" y="389"/>
                </a:cubicBezTo>
                <a:cubicBezTo>
                  <a:pt x="12" y="389"/>
                  <a:pt x="13" y="390"/>
                  <a:pt x="13" y="390"/>
                </a:cubicBezTo>
                <a:cubicBezTo>
                  <a:pt x="14" y="391"/>
                  <a:pt x="14" y="391"/>
                  <a:pt x="14" y="391"/>
                </a:cubicBezTo>
                <a:cubicBezTo>
                  <a:pt x="15" y="392"/>
                  <a:pt x="15" y="392"/>
                  <a:pt x="16" y="393"/>
                </a:cubicBezTo>
                <a:cubicBezTo>
                  <a:pt x="16" y="393"/>
                  <a:pt x="17" y="393"/>
                  <a:pt x="17" y="394"/>
                </a:cubicBezTo>
                <a:cubicBezTo>
                  <a:pt x="18" y="394"/>
                  <a:pt x="18" y="394"/>
                  <a:pt x="18" y="394"/>
                </a:cubicBezTo>
                <a:cubicBezTo>
                  <a:pt x="19" y="395"/>
                  <a:pt x="19" y="395"/>
                  <a:pt x="19" y="395"/>
                </a:cubicBezTo>
                <a:cubicBezTo>
                  <a:pt x="19" y="395"/>
                  <a:pt x="19" y="395"/>
                  <a:pt x="19" y="395"/>
                </a:cubicBezTo>
                <a:cubicBezTo>
                  <a:pt x="20" y="396"/>
                  <a:pt x="20" y="396"/>
                  <a:pt x="20" y="396"/>
                </a:cubicBezTo>
                <a:cubicBezTo>
                  <a:pt x="20" y="396"/>
                  <a:pt x="21" y="397"/>
                  <a:pt x="22" y="397"/>
                </a:cubicBezTo>
                <a:cubicBezTo>
                  <a:pt x="22" y="397"/>
                  <a:pt x="23" y="398"/>
                  <a:pt x="23" y="398"/>
                </a:cubicBezTo>
                <a:cubicBezTo>
                  <a:pt x="24" y="398"/>
                  <a:pt x="24" y="399"/>
                  <a:pt x="25" y="399"/>
                </a:cubicBezTo>
                <a:cubicBezTo>
                  <a:pt x="26" y="399"/>
                  <a:pt x="26" y="400"/>
                  <a:pt x="27" y="400"/>
                </a:cubicBezTo>
                <a:cubicBezTo>
                  <a:pt x="27" y="400"/>
                  <a:pt x="28" y="401"/>
                  <a:pt x="29" y="401"/>
                </a:cubicBezTo>
                <a:cubicBezTo>
                  <a:pt x="29" y="401"/>
                  <a:pt x="30" y="402"/>
                  <a:pt x="30" y="402"/>
                </a:cubicBezTo>
                <a:cubicBezTo>
                  <a:pt x="31" y="402"/>
                  <a:pt x="31" y="402"/>
                  <a:pt x="31" y="402"/>
                </a:cubicBezTo>
                <a:cubicBezTo>
                  <a:pt x="32" y="403"/>
                  <a:pt x="32" y="403"/>
                  <a:pt x="32" y="403"/>
                </a:cubicBezTo>
                <a:cubicBezTo>
                  <a:pt x="33" y="403"/>
                  <a:pt x="33" y="403"/>
                  <a:pt x="33" y="403"/>
                </a:cubicBezTo>
                <a:cubicBezTo>
                  <a:pt x="33" y="403"/>
                  <a:pt x="33" y="403"/>
                  <a:pt x="33" y="403"/>
                </a:cubicBezTo>
                <a:cubicBezTo>
                  <a:pt x="34" y="404"/>
                  <a:pt x="34" y="404"/>
                  <a:pt x="34" y="404"/>
                </a:cubicBezTo>
                <a:cubicBezTo>
                  <a:pt x="35" y="404"/>
                  <a:pt x="37" y="405"/>
                  <a:pt x="38" y="406"/>
                </a:cubicBezTo>
                <a:cubicBezTo>
                  <a:pt x="39" y="406"/>
                  <a:pt x="39" y="406"/>
                  <a:pt x="40" y="406"/>
                </a:cubicBezTo>
                <a:cubicBezTo>
                  <a:pt x="40" y="407"/>
                  <a:pt x="41" y="407"/>
                  <a:pt x="41" y="407"/>
                </a:cubicBezTo>
                <a:cubicBezTo>
                  <a:pt x="42" y="407"/>
                  <a:pt x="42" y="407"/>
                  <a:pt x="43" y="408"/>
                </a:cubicBezTo>
                <a:cubicBezTo>
                  <a:pt x="44" y="408"/>
                  <a:pt x="45" y="409"/>
                  <a:pt x="47" y="409"/>
                </a:cubicBezTo>
                <a:cubicBezTo>
                  <a:pt x="47" y="409"/>
                  <a:pt x="47" y="409"/>
                  <a:pt x="47" y="409"/>
                </a:cubicBezTo>
                <a:cubicBezTo>
                  <a:pt x="47" y="409"/>
                  <a:pt x="47" y="409"/>
                  <a:pt x="47" y="409"/>
                </a:cubicBezTo>
                <a:cubicBezTo>
                  <a:pt x="48" y="410"/>
                  <a:pt x="50" y="410"/>
                  <a:pt x="51" y="411"/>
                </a:cubicBezTo>
                <a:cubicBezTo>
                  <a:pt x="52" y="411"/>
                  <a:pt x="52" y="411"/>
                  <a:pt x="52" y="412"/>
                </a:cubicBezTo>
                <a:cubicBezTo>
                  <a:pt x="53" y="412"/>
                  <a:pt x="53" y="412"/>
                  <a:pt x="54" y="412"/>
                </a:cubicBezTo>
                <a:cubicBezTo>
                  <a:pt x="55" y="412"/>
                  <a:pt x="55" y="412"/>
                  <a:pt x="55" y="412"/>
                </a:cubicBezTo>
                <a:cubicBezTo>
                  <a:pt x="56" y="413"/>
                  <a:pt x="57" y="413"/>
                  <a:pt x="58" y="414"/>
                </a:cubicBezTo>
                <a:cubicBezTo>
                  <a:pt x="59" y="414"/>
                  <a:pt x="59" y="414"/>
                  <a:pt x="59" y="414"/>
                </a:cubicBezTo>
                <a:cubicBezTo>
                  <a:pt x="59" y="414"/>
                  <a:pt x="59" y="414"/>
                  <a:pt x="59" y="414"/>
                </a:cubicBezTo>
                <a:cubicBezTo>
                  <a:pt x="60" y="414"/>
                  <a:pt x="60" y="414"/>
                  <a:pt x="60" y="414"/>
                </a:cubicBezTo>
                <a:cubicBezTo>
                  <a:pt x="60" y="414"/>
                  <a:pt x="61" y="415"/>
                  <a:pt x="62" y="415"/>
                </a:cubicBezTo>
                <a:cubicBezTo>
                  <a:pt x="63" y="415"/>
                  <a:pt x="64" y="416"/>
                  <a:pt x="65" y="416"/>
                </a:cubicBezTo>
                <a:cubicBezTo>
                  <a:pt x="65" y="416"/>
                  <a:pt x="65" y="416"/>
                  <a:pt x="65" y="416"/>
                </a:cubicBezTo>
                <a:cubicBezTo>
                  <a:pt x="65" y="416"/>
                  <a:pt x="65" y="416"/>
                  <a:pt x="65" y="416"/>
                </a:cubicBezTo>
                <a:cubicBezTo>
                  <a:pt x="66" y="416"/>
                  <a:pt x="67" y="417"/>
                  <a:pt x="68" y="417"/>
                </a:cubicBezTo>
                <a:cubicBezTo>
                  <a:pt x="68" y="417"/>
                  <a:pt x="69" y="417"/>
                  <a:pt x="70" y="418"/>
                </a:cubicBezTo>
                <a:cubicBezTo>
                  <a:pt x="70" y="418"/>
                  <a:pt x="70" y="418"/>
                  <a:pt x="70" y="418"/>
                </a:cubicBezTo>
                <a:cubicBezTo>
                  <a:pt x="71" y="418"/>
                  <a:pt x="71" y="418"/>
                  <a:pt x="71" y="418"/>
                </a:cubicBezTo>
                <a:cubicBezTo>
                  <a:pt x="71" y="418"/>
                  <a:pt x="72" y="418"/>
                  <a:pt x="72" y="418"/>
                </a:cubicBezTo>
                <a:cubicBezTo>
                  <a:pt x="73" y="418"/>
                  <a:pt x="74" y="419"/>
                  <a:pt x="75" y="419"/>
                </a:cubicBezTo>
                <a:cubicBezTo>
                  <a:pt x="76" y="419"/>
                  <a:pt x="76" y="419"/>
                  <a:pt x="76" y="419"/>
                </a:cubicBezTo>
                <a:cubicBezTo>
                  <a:pt x="76" y="419"/>
                  <a:pt x="76" y="419"/>
                  <a:pt x="76" y="419"/>
                </a:cubicBezTo>
                <a:cubicBezTo>
                  <a:pt x="77" y="419"/>
                  <a:pt x="77" y="419"/>
                  <a:pt x="77" y="419"/>
                </a:cubicBezTo>
                <a:cubicBezTo>
                  <a:pt x="77" y="420"/>
                  <a:pt x="78" y="420"/>
                  <a:pt x="79" y="420"/>
                </a:cubicBezTo>
                <a:cubicBezTo>
                  <a:pt x="79" y="420"/>
                  <a:pt x="80" y="420"/>
                  <a:pt x="81" y="420"/>
                </a:cubicBezTo>
                <a:cubicBezTo>
                  <a:pt x="81" y="420"/>
                  <a:pt x="81" y="420"/>
                  <a:pt x="81" y="420"/>
                </a:cubicBezTo>
                <a:cubicBezTo>
                  <a:pt x="81" y="421"/>
                  <a:pt x="81" y="421"/>
                  <a:pt x="81" y="421"/>
                </a:cubicBezTo>
                <a:cubicBezTo>
                  <a:pt x="81" y="421"/>
                  <a:pt x="81" y="421"/>
                  <a:pt x="81" y="421"/>
                </a:cubicBezTo>
                <a:cubicBezTo>
                  <a:pt x="82" y="421"/>
                  <a:pt x="82" y="421"/>
                  <a:pt x="82" y="421"/>
                </a:cubicBezTo>
                <a:cubicBezTo>
                  <a:pt x="83" y="421"/>
                  <a:pt x="83" y="421"/>
                  <a:pt x="84" y="421"/>
                </a:cubicBezTo>
                <a:cubicBezTo>
                  <a:pt x="85" y="421"/>
                  <a:pt x="85" y="421"/>
                  <a:pt x="86" y="422"/>
                </a:cubicBezTo>
                <a:cubicBezTo>
                  <a:pt x="86" y="422"/>
                  <a:pt x="87" y="422"/>
                  <a:pt x="87" y="422"/>
                </a:cubicBezTo>
                <a:cubicBezTo>
                  <a:pt x="88" y="422"/>
                  <a:pt x="88" y="422"/>
                  <a:pt x="89" y="422"/>
                </a:cubicBezTo>
                <a:cubicBezTo>
                  <a:pt x="89" y="422"/>
                  <a:pt x="90" y="422"/>
                  <a:pt x="90" y="422"/>
                </a:cubicBezTo>
                <a:cubicBezTo>
                  <a:pt x="91" y="423"/>
                  <a:pt x="91" y="423"/>
                  <a:pt x="91" y="423"/>
                </a:cubicBezTo>
                <a:cubicBezTo>
                  <a:pt x="91" y="423"/>
                  <a:pt x="91" y="423"/>
                  <a:pt x="91" y="423"/>
                </a:cubicBezTo>
                <a:cubicBezTo>
                  <a:pt x="92" y="423"/>
                  <a:pt x="92" y="423"/>
                  <a:pt x="92" y="423"/>
                </a:cubicBezTo>
                <a:cubicBezTo>
                  <a:pt x="92" y="423"/>
                  <a:pt x="93" y="423"/>
                  <a:pt x="93" y="423"/>
                </a:cubicBezTo>
                <a:cubicBezTo>
                  <a:pt x="93" y="423"/>
                  <a:pt x="94" y="423"/>
                  <a:pt x="94" y="423"/>
                </a:cubicBezTo>
                <a:cubicBezTo>
                  <a:pt x="95" y="423"/>
                  <a:pt x="95" y="423"/>
                  <a:pt x="96" y="423"/>
                </a:cubicBezTo>
                <a:cubicBezTo>
                  <a:pt x="96" y="423"/>
                  <a:pt x="97" y="423"/>
                  <a:pt x="97" y="423"/>
                </a:cubicBezTo>
                <a:cubicBezTo>
                  <a:pt x="97" y="424"/>
                  <a:pt x="98" y="424"/>
                  <a:pt x="98" y="424"/>
                </a:cubicBezTo>
                <a:cubicBezTo>
                  <a:pt x="99" y="424"/>
                  <a:pt x="99" y="424"/>
                  <a:pt x="100" y="424"/>
                </a:cubicBezTo>
                <a:cubicBezTo>
                  <a:pt x="100" y="424"/>
                  <a:pt x="100" y="424"/>
                  <a:pt x="100" y="424"/>
                </a:cubicBezTo>
                <a:cubicBezTo>
                  <a:pt x="100" y="424"/>
                  <a:pt x="100" y="424"/>
                  <a:pt x="100" y="424"/>
                </a:cubicBezTo>
                <a:cubicBezTo>
                  <a:pt x="100" y="424"/>
                  <a:pt x="100" y="424"/>
                  <a:pt x="100" y="424"/>
                </a:cubicBezTo>
                <a:cubicBezTo>
                  <a:pt x="101" y="424"/>
                  <a:pt x="101" y="424"/>
                  <a:pt x="101" y="424"/>
                </a:cubicBezTo>
                <a:cubicBezTo>
                  <a:pt x="101" y="424"/>
                  <a:pt x="102" y="424"/>
                  <a:pt x="102" y="424"/>
                </a:cubicBezTo>
                <a:cubicBezTo>
                  <a:pt x="102" y="424"/>
                  <a:pt x="103" y="424"/>
                  <a:pt x="103" y="424"/>
                </a:cubicBezTo>
                <a:cubicBezTo>
                  <a:pt x="104" y="424"/>
                  <a:pt x="104" y="424"/>
                  <a:pt x="104" y="424"/>
                </a:cubicBezTo>
                <a:cubicBezTo>
                  <a:pt x="105" y="424"/>
                  <a:pt x="105" y="424"/>
                  <a:pt x="106" y="424"/>
                </a:cubicBezTo>
                <a:cubicBezTo>
                  <a:pt x="106" y="424"/>
                  <a:pt x="107" y="424"/>
                  <a:pt x="107" y="424"/>
                </a:cubicBezTo>
                <a:cubicBezTo>
                  <a:pt x="107" y="425"/>
                  <a:pt x="108" y="425"/>
                  <a:pt x="108" y="425"/>
                </a:cubicBezTo>
                <a:cubicBezTo>
                  <a:pt x="109" y="425"/>
                  <a:pt x="109" y="425"/>
                  <a:pt x="109" y="425"/>
                </a:cubicBezTo>
                <a:cubicBezTo>
                  <a:pt x="109" y="425"/>
                  <a:pt x="109" y="425"/>
                  <a:pt x="109" y="425"/>
                </a:cubicBezTo>
                <a:cubicBezTo>
                  <a:pt x="109" y="425"/>
                  <a:pt x="109" y="425"/>
                  <a:pt x="109" y="425"/>
                </a:cubicBezTo>
                <a:cubicBezTo>
                  <a:pt x="110" y="425"/>
                  <a:pt x="110" y="425"/>
                  <a:pt x="111" y="425"/>
                </a:cubicBezTo>
                <a:cubicBezTo>
                  <a:pt x="111" y="425"/>
                  <a:pt x="111" y="425"/>
                  <a:pt x="112" y="425"/>
                </a:cubicBezTo>
                <a:cubicBezTo>
                  <a:pt x="112" y="425"/>
                  <a:pt x="113" y="425"/>
                  <a:pt x="113" y="425"/>
                </a:cubicBezTo>
                <a:cubicBezTo>
                  <a:pt x="113" y="425"/>
                  <a:pt x="114" y="425"/>
                  <a:pt x="114" y="425"/>
                </a:cubicBezTo>
                <a:cubicBezTo>
                  <a:pt x="115" y="425"/>
                  <a:pt x="115" y="425"/>
                  <a:pt x="115" y="425"/>
                </a:cubicBezTo>
                <a:cubicBezTo>
                  <a:pt x="116" y="425"/>
                  <a:pt x="116" y="425"/>
                  <a:pt x="116" y="425"/>
                </a:cubicBezTo>
                <a:cubicBezTo>
                  <a:pt x="116" y="425"/>
                  <a:pt x="116" y="425"/>
                  <a:pt x="116" y="425"/>
                </a:cubicBezTo>
                <a:cubicBezTo>
                  <a:pt x="117" y="425"/>
                  <a:pt x="117" y="425"/>
                  <a:pt x="117" y="425"/>
                </a:cubicBezTo>
                <a:cubicBezTo>
                  <a:pt x="118" y="425"/>
                  <a:pt x="118" y="425"/>
                  <a:pt x="118" y="425"/>
                </a:cubicBezTo>
                <a:cubicBezTo>
                  <a:pt x="118" y="425"/>
                  <a:pt x="118" y="425"/>
                  <a:pt x="118" y="425"/>
                </a:cubicBezTo>
                <a:cubicBezTo>
                  <a:pt x="119" y="425"/>
                  <a:pt x="119" y="425"/>
                  <a:pt x="119" y="425"/>
                </a:cubicBezTo>
                <a:cubicBezTo>
                  <a:pt x="119" y="425"/>
                  <a:pt x="119" y="425"/>
                  <a:pt x="119" y="425"/>
                </a:cubicBezTo>
                <a:cubicBezTo>
                  <a:pt x="120" y="425"/>
                  <a:pt x="120" y="425"/>
                  <a:pt x="121" y="425"/>
                </a:cubicBezTo>
                <a:cubicBezTo>
                  <a:pt x="121" y="425"/>
                  <a:pt x="122" y="425"/>
                  <a:pt x="122" y="425"/>
                </a:cubicBezTo>
                <a:cubicBezTo>
                  <a:pt x="123" y="425"/>
                  <a:pt x="123" y="425"/>
                  <a:pt x="124" y="425"/>
                </a:cubicBezTo>
                <a:cubicBezTo>
                  <a:pt x="124" y="425"/>
                  <a:pt x="125" y="425"/>
                  <a:pt x="125" y="425"/>
                </a:cubicBezTo>
                <a:cubicBezTo>
                  <a:pt x="126" y="424"/>
                  <a:pt x="126" y="424"/>
                  <a:pt x="127" y="424"/>
                </a:cubicBezTo>
                <a:cubicBezTo>
                  <a:pt x="127" y="424"/>
                  <a:pt x="128" y="424"/>
                  <a:pt x="129" y="424"/>
                </a:cubicBezTo>
                <a:cubicBezTo>
                  <a:pt x="129" y="424"/>
                  <a:pt x="130" y="424"/>
                  <a:pt x="130" y="424"/>
                </a:cubicBezTo>
                <a:cubicBezTo>
                  <a:pt x="131" y="424"/>
                  <a:pt x="132" y="424"/>
                  <a:pt x="132" y="424"/>
                </a:cubicBezTo>
                <a:cubicBezTo>
                  <a:pt x="134" y="424"/>
                  <a:pt x="135" y="424"/>
                  <a:pt x="136" y="424"/>
                </a:cubicBezTo>
                <a:cubicBezTo>
                  <a:pt x="137" y="423"/>
                  <a:pt x="137" y="423"/>
                  <a:pt x="137" y="423"/>
                </a:cubicBezTo>
                <a:cubicBezTo>
                  <a:pt x="138" y="423"/>
                  <a:pt x="138" y="423"/>
                  <a:pt x="138" y="423"/>
                </a:cubicBezTo>
                <a:cubicBezTo>
                  <a:pt x="138" y="423"/>
                  <a:pt x="138" y="423"/>
                  <a:pt x="138" y="423"/>
                </a:cubicBezTo>
                <a:cubicBezTo>
                  <a:pt x="140" y="423"/>
                  <a:pt x="142" y="423"/>
                  <a:pt x="144" y="423"/>
                </a:cubicBezTo>
                <a:cubicBezTo>
                  <a:pt x="145" y="422"/>
                  <a:pt x="145" y="422"/>
                  <a:pt x="146" y="422"/>
                </a:cubicBezTo>
                <a:cubicBezTo>
                  <a:pt x="146" y="422"/>
                  <a:pt x="146" y="422"/>
                  <a:pt x="146" y="422"/>
                </a:cubicBezTo>
                <a:cubicBezTo>
                  <a:pt x="149" y="422"/>
                  <a:pt x="153" y="421"/>
                  <a:pt x="156" y="421"/>
                </a:cubicBezTo>
                <a:cubicBezTo>
                  <a:pt x="157" y="421"/>
                  <a:pt x="159" y="420"/>
                  <a:pt x="160" y="420"/>
                </a:cubicBezTo>
                <a:cubicBezTo>
                  <a:pt x="160" y="420"/>
                  <a:pt x="160" y="420"/>
                  <a:pt x="160" y="420"/>
                </a:cubicBezTo>
                <a:cubicBezTo>
                  <a:pt x="162" y="420"/>
                  <a:pt x="163" y="420"/>
                  <a:pt x="165" y="420"/>
                </a:cubicBezTo>
                <a:cubicBezTo>
                  <a:pt x="165" y="420"/>
                  <a:pt x="165" y="420"/>
                  <a:pt x="165" y="420"/>
                </a:cubicBezTo>
                <a:cubicBezTo>
                  <a:pt x="165" y="420"/>
                  <a:pt x="165" y="420"/>
                  <a:pt x="165" y="420"/>
                </a:cubicBezTo>
                <a:cubicBezTo>
                  <a:pt x="166" y="420"/>
                  <a:pt x="168" y="420"/>
                  <a:pt x="170" y="420"/>
                </a:cubicBezTo>
                <a:cubicBezTo>
                  <a:pt x="170" y="420"/>
                  <a:pt x="170" y="420"/>
                  <a:pt x="170" y="420"/>
                </a:cubicBezTo>
                <a:cubicBezTo>
                  <a:pt x="171" y="419"/>
                  <a:pt x="173" y="419"/>
                  <a:pt x="174" y="419"/>
                </a:cubicBezTo>
                <a:cubicBezTo>
                  <a:pt x="177" y="419"/>
                  <a:pt x="180" y="420"/>
                  <a:pt x="183" y="420"/>
                </a:cubicBezTo>
                <a:cubicBezTo>
                  <a:pt x="184" y="420"/>
                  <a:pt x="184" y="420"/>
                  <a:pt x="184" y="420"/>
                </a:cubicBezTo>
                <a:cubicBezTo>
                  <a:pt x="186" y="420"/>
                  <a:pt x="188" y="420"/>
                  <a:pt x="191" y="421"/>
                </a:cubicBezTo>
                <a:cubicBezTo>
                  <a:pt x="190" y="478"/>
                  <a:pt x="189" y="536"/>
                  <a:pt x="189" y="593"/>
                </a:cubicBezTo>
                <a:cubicBezTo>
                  <a:pt x="189" y="595"/>
                  <a:pt x="189" y="596"/>
                  <a:pt x="189" y="597"/>
                </a:cubicBezTo>
                <a:cubicBezTo>
                  <a:pt x="189" y="598"/>
                  <a:pt x="189" y="599"/>
                  <a:pt x="189" y="600"/>
                </a:cubicBezTo>
                <a:cubicBezTo>
                  <a:pt x="190" y="601"/>
                  <a:pt x="190" y="602"/>
                  <a:pt x="190" y="602"/>
                </a:cubicBezTo>
                <a:cubicBezTo>
                  <a:pt x="191" y="603"/>
                  <a:pt x="191" y="603"/>
                  <a:pt x="192" y="604"/>
                </a:cubicBezTo>
                <a:cubicBezTo>
                  <a:pt x="193" y="604"/>
                  <a:pt x="194" y="605"/>
                  <a:pt x="195" y="606"/>
                </a:cubicBezTo>
                <a:cubicBezTo>
                  <a:pt x="196" y="607"/>
                  <a:pt x="196" y="607"/>
                  <a:pt x="196" y="607"/>
                </a:cubicBezTo>
                <a:cubicBezTo>
                  <a:pt x="196" y="607"/>
                  <a:pt x="197" y="608"/>
                  <a:pt x="198" y="608"/>
                </a:cubicBezTo>
                <a:cubicBezTo>
                  <a:pt x="199" y="609"/>
                  <a:pt x="199" y="609"/>
                  <a:pt x="200" y="610"/>
                </a:cubicBezTo>
                <a:cubicBezTo>
                  <a:pt x="201" y="610"/>
                  <a:pt x="201" y="610"/>
                  <a:pt x="201" y="610"/>
                </a:cubicBezTo>
                <a:cubicBezTo>
                  <a:pt x="201" y="611"/>
                  <a:pt x="201" y="611"/>
                  <a:pt x="201" y="611"/>
                </a:cubicBezTo>
                <a:cubicBezTo>
                  <a:pt x="202" y="611"/>
                  <a:pt x="202" y="611"/>
                  <a:pt x="202" y="611"/>
                </a:cubicBezTo>
                <a:cubicBezTo>
                  <a:pt x="203" y="612"/>
                  <a:pt x="203" y="612"/>
                  <a:pt x="203" y="612"/>
                </a:cubicBezTo>
                <a:cubicBezTo>
                  <a:pt x="204" y="612"/>
                  <a:pt x="204" y="613"/>
                  <a:pt x="205" y="613"/>
                </a:cubicBezTo>
                <a:cubicBezTo>
                  <a:pt x="205" y="613"/>
                  <a:pt x="205" y="613"/>
                  <a:pt x="205" y="613"/>
                </a:cubicBezTo>
                <a:cubicBezTo>
                  <a:pt x="206" y="613"/>
                  <a:pt x="206" y="613"/>
                  <a:pt x="206" y="613"/>
                </a:cubicBezTo>
                <a:cubicBezTo>
                  <a:pt x="206" y="613"/>
                  <a:pt x="206" y="613"/>
                  <a:pt x="206" y="613"/>
                </a:cubicBezTo>
                <a:cubicBezTo>
                  <a:pt x="207" y="614"/>
                  <a:pt x="207" y="614"/>
                  <a:pt x="207" y="614"/>
                </a:cubicBezTo>
                <a:cubicBezTo>
                  <a:pt x="207" y="614"/>
                  <a:pt x="207" y="614"/>
                  <a:pt x="207" y="614"/>
                </a:cubicBezTo>
                <a:cubicBezTo>
                  <a:pt x="208" y="615"/>
                  <a:pt x="208" y="615"/>
                  <a:pt x="208" y="615"/>
                </a:cubicBezTo>
                <a:cubicBezTo>
                  <a:pt x="209" y="615"/>
                  <a:pt x="209" y="615"/>
                  <a:pt x="209" y="615"/>
                </a:cubicBezTo>
                <a:cubicBezTo>
                  <a:pt x="209" y="615"/>
                  <a:pt x="209" y="615"/>
                  <a:pt x="209" y="615"/>
                </a:cubicBezTo>
                <a:cubicBezTo>
                  <a:pt x="209" y="615"/>
                  <a:pt x="209" y="615"/>
                  <a:pt x="209" y="615"/>
                </a:cubicBezTo>
                <a:cubicBezTo>
                  <a:pt x="210" y="615"/>
                  <a:pt x="210" y="615"/>
                  <a:pt x="210" y="615"/>
                </a:cubicBezTo>
                <a:cubicBezTo>
                  <a:pt x="210" y="615"/>
                  <a:pt x="210" y="615"/>
                  <a:pt x="210" y="615"/>
                </a:cubicBezTo>
                <a:cubicBezTo>
                  <a:pt x="211" y="616"/>
                  <a:pt x="211" y="616"/>
                  <a:pt x="211" y="616"/>
                </a:cubicBezTo>
                <a:cubicBezTo>
                  <a:pt x="212" y="616"/>
                  <a:pt x="212" y="616"/>
                  <a:pt x="212" y="616"/>
                </a:cubicBezTo>
                <a:cubicBezTo>
                  <a:pt x="213" y="616"/>
                  <a:pt x="213" y="616"/>
                  <a:pt x="213" y="616"/>
                </a:cubicBezTo>
                <a:cubicBezTo>
                  <a:pt x="213" y="616"/>
                  <a:pt x="213" y="616"/>
                  <a:pt x="213" y="616"/>
                </a:cubicBezTo>
                <a:cubicBezTo>
                  <a:pt x="213" y="616"/>
                  <a:pt x="213" y="616"/>
                  <a:pt x="213" y="616"/>
                </a:cubicBezTo>
                <a:cubicBezTo>
                  <a:pt x="213" y="616"/>
                  <a:pt x="213" y="616"/>
                  <a:pt x="213" y="616"/>
                </a:cubicBezTo>
                <a:cubicBezTo>
                  <a:pt x="213" y="616"/>
                  <a:pt x="213" y="616"/>
                  <a:pt x="213" y="616"/>
                </a:cubicBezTo>
                <a:cubicBezTo>
                  <a:pt x="214" y="617"/>
                  <a:pt x="214" y="617"/>
                  <a:pt x="214" y="617"/>
                </a:cubicBezTo>
                <a:cubicBezTo>
                  <a:pt x="215" y="617"/>
                  <a:pt x="215" y="617"/>
                  <a:pt x="215" y="617"/>
                </a:cubicBezTo>
                <a:cubicBezTo>
                  <a:pt x="215" y="617"/>
                  <a:pt x="215" y="617"/>
                  <a:pt x="215" y="617"/>
                </a:cubicBezTo>
                <a:cubicBezTo>
                  <a:pt x="216" y="617"/>
                  <a:pt x="216" y="617"/>
                  <a:pt x="216" y="617"/>
                </a:cubicBezTo>
                <a:cubicBezTo>
                  <a:pt x="216" y="617"/>
                  <a:pt x="216" y="617"/>
                  <a:pt x="216" y="617"/>
                </a:cubicBezTo>
                <a:cubicBezTo>
                  <a:pt x="217" y="617"/>
                  <a:pt x="217" y="617"/>
                  <a:pt x="217" y="617"/>
                </a:cubicBezTo>
                <a:cubicBezTo>
                  <a:pt x="218" y="617"/>
                  <a:pt x="218" y="617"/>
                  <a:pt x="218" y="617"/>
                </a:cubicBezTo>
                <a:cubicBezTo>
                  <a:pt x="218" y="618"/>
                  <a:pt x="218" y="618"/>
                  <a:pt x="218" y="618"/>
                </a:cubicBezTo>
                <a:cubicBezTo>
                  <a:pt x="218" y="618"/>
                  <a:pt x="218" y="618"/>
                  <a:pt x="218" y="618"/>
                </a:cubicBezTo>
                <a:cubicBezTo>
                  <a:pt x="218" y="618"/>
                  <a:pt x="218" y="618"/>
                  <a:pt x="218" y="618"/>
                </a:cubicBezTo>
                <a:cubicBezTo>
                  <a:pt x="219" y="618"/>
                  <a:pt x="219" y="618"/>
                  <a:pt x="219" y="618"/>
                </a:cubicBezTo>
                <a:cubicBezTo>
                  <a:pt x="220" y="618"/>
                  <a:pt x="220" y="618"/>
                  <a:pt x="220" y="618"/>
                </a:cubicBezTo>
                <a:cubicBezTo>
                  <a:pt x="221" y="618"/>
                  <a:pt x="221" y="618"/>
                  <a:pt x="221" y="618"/>
                </a:cubicBezTo>
                <a:cubicBezTo>
                  <a:pt x="221" y="618"/>
                  <a:pt x="221" y="618"/>
                  <a:pt x="221" y="618"/>
                </a:cubicBezTo>
                <a:cubicBezTo>
                  <a:pt x="221" y="618"/>
                  <a:pt x="221" y="618"/>
                  <a:pt x="221" y="618"/>
                </a:cubicBezTo>
                <a:cubicBezTo>
                  <a:pt x="222" y="618"/>
                  <a:pt x="222" y="619"/>
                  <a:pt x="223" y="619"/>
                </a:cubicBezTo>
                <a:cubicBezTo>
                  <a:pt x="223" y="619"/>
                  <a:pt x="223" y="619"/>
                  <a:pt x="224" y="619"/>
                </a:cubicBezTo>
                <a:cubicBezTo>
                  <a:pt x="224" y="619"/>
                  <a:pt x="224" y="619"/>
                  <a:pt x="224" y="619"/>
                </a:cubicBezTo>
                <a:cubicBezTo>
                  <a:pt x="224" y="619"/>
                  <a:pt x="224" y="619"/>
                  <a:pt x="224" y="619"/>
                </a:cubicBezTo>
                <a:cubicBezTo>
                  <a:pt x="225" y="619"/>
                  <a:pt x="225" y="619"/>
                  <a:pt x="225" y="619"/>
                </a:cubicBezTo>
                <a:cubicBezTo>
                  <a:pt x="225" y="619"/>
                  <a:pt x="226" y="619"/>
                  <a:pt x="226" y="619"/>
                </a:cubicBezTo>
                <a:cubicBezTo>
                  <a:pt x="227" y="619"/>
                  <a:pt x="227" y="619"/>
                  <a:pt x="228" y="619"/>
                </a:cubicBezTo>
                <a:cubicBezTo>
                  <a:pt x="228" y="619"/>
                  <a:pt x="228" y="619"/>
                  <a:pt x="228" y="619"/>
                </a:cubicBezTo>
                <a:cubicBezTo>
                  <a:pt x="228" y="620"/>
                  <a:pt x="228" y="620"/>
                  <a:pt x="228" y="620"/>
                </a:cubicBezTo>
                <a:cubicBezTo>
                  <a:pt x="228" y="620"/>
                  <a:pt x="229" y="620"/>
                  <a:pt x="229" y="620"/>
                </a:cubicBezTo>
                <a:cubicBezTo>
                  <a:pt x="230" y="620"/>
                  <a:pt x="230" y="620"/>
                  <a:pt x="231" y="620"/>
                </a:cubicBezTo>
                <a:cubicBezTo>
                  <a:pt x="231" y="620"/>
                  <a:pt x="231" y="620"/>
                  <a:pt x="231" y="620"/>
                </a:cubicBezTo>
                <a:cubicBezTo>
                  <a:pt x="232" y="620"/>
                  <a:pt x="232" y="620"/>
                  <a:pt x="232" y="620"/>
                </a:cubicBezTo>
                <a:cubicBezTo>
                  <a:pt x="232" y="620"/>
                  <a:pt x="232" y="620"/>
                  <a:pt x="232" y="620"/>
                </a:cubicBezTo>
                <a:cubicBezTo>
                  <a:pt x="233" y="620"/>
                  <a:pt x="234" y="620"/>
                  <a:pt x="234" y="620"/>
                </a:cubicBezTo>
                <a:cubicBezTo>
                  <a:pt x="235" y="620"/>
                  <a:pt x="235" y="620"/>
                  <a:pt x="235" y="620"/>
                </a:cubicBezTo>
                <a:cubicBezTo>
                  <a:pt x="236" y="621"/>
                  <a:pt x="236" y="621"/>
                  <a:pt x="236" y="621"/>
                </a:cubicBezTo>
                <a:cubicBezTo>
                  <a:pt x="236" y="621"/>
                  <a:pt x="236" y="621"/>
                  <a:pt x="236" y="621"/>
                </a:cubicBezTo>
                <a:cubicBezTo>
                  <a:pt x="237" y="621"/>
                  <a:pt x="238" y="621"/>
                  <a:pt x="239" y="621"/>
                </a:cubicBezTo>
                <a:cubicBezTo>
                  <a:pt x="239" y="621"/>
                  <a:pt x="239" y="621"/>
                  <a:pt x="240" y="621"/>
                </a:cubicBezTo>
                <a:cubicBezTo>
                  <a:pt x="240" y="621"/>
                  <a:pt x="240" y="621"/>
                  <a:pt x="240" y="621"/>
                </a:cubicBezTo>
                <a:cubicBezTo>
                  <a:pt x="241" y="621"/>
                  <a:pt x="241" y="621"/>
                  <a:pt x="241" y="621"/>
                </a:cubicBezTo>
                <a:cubicBezTo>
                  <a:pt x="241" y="621"/>
                  <a:pt x="241" y="621"/>
                  <a:pt x="241" y="621"/>
                </a:cubicBezTo>
                <a:cubicBezTo>
                  <a:pt x="242" y="621"/>
                  <a:pt x="243" y="621"/>
                  <a:pt x="244" y="621"/>
                </a:cubicBezTo>
                <a:cubicBezTo>
                  <a:pt x="245" y="621"/>
                  <a:pt x="245" y="621"/>
                  <a:pt x="245" y="621"/>
                </a:cubicBezTo>
                <a:cubicBezTo>
                  <a:pt x="246" y="621"/>
                  <a:pt x="246" y="621"/>
                  <a:pt x="246" y="621"/>
                </a:cubicBezTo>
                <a:cubicBezTo>
                  <a:pt x="246" y="621"/>
                  <a:pt x="246" y="621"/>
                  <a:pt x="247" y="622"/>
                </a:cubicBezTo>
                <a:cubicBezTo>
                  <a:pt x="248" y="622"/>
                  <a:pt x="249" y="622"/>
                  <a:pt x="250" y="622"/>
                </a:cubicBezTo>
                <a:cubicBezTo>
                  <a:pt x="250" y="622"/>
                  <a:pt x="250" y="622"/>
                  <a:pt x="250" y="622"/>
                </a:cubicBezTo>
                <a:cubicBezTo>
                  <a:pt x="251" y="622"/>
                  <a:pt x="251" y="622"/>
                  <a:pt x="251" y="622"/>
                </a:cubicBezTo>
                <a:cubicBezTo>
                  <a:pt x="252" y="622"/>
                  <a:pt x="253" y="622"/>
                  <a:pt x="253" y="622"/>
                </a:cubicBezTo>
                <a:cubicBezTo>
                  <a:pt x="254" y="622"/>
                  <a:pt x="255" y="622"/>
                  <a:pt x="255" y="622"/>
                </a:cubicBezTo>
                <a:cubicBezTo>
                  <a:pt x="256" y="622"/>
                  <a:pt x="256" y="622"/>
                  <a:pt x="257" y="622"/>
                </a:cubicBezTo>
                <a:cubicBezTo>
                  <a:pt x="258" y="622"/>
                  <a:pt x="258" y="622"/>
                  <a:pt x="258" y="622"/>
                </a:cubicBezTo>
                <a:cubicBezTo>
                  <a:pt x="259" y="622"/>
                  <a:pt x="260" y="622"/>
                  <a:pt x="261" y="622"/>
                </a:cubicBezTo>
                <a:cubicBezTo>
                  <a:pt x="262" y="622"/>
                  <a:pt x="262" y="622"/>
                  <a:pt x="263" y="622"/>
                </a:cubicBezTo>
                <a:cubicBezTo>
                  <a:pt x="263" y="622"/>
                  <a:pt x="263" y="622"/>
                  <a:pt x="263" y="622"/>
                </a:cubicBezTo>
                <a:cubicBezTo>
                  <a:pt x="265" y="622"/>
                  <a:pt x="266" y="622"/>
                  <a:pt x="268" y="622"/>
                </a:cubicBezTo>
                <a:cubicBezTo>
                  <a:pt x="268" y="622"/>
                  <a:pt x="268" y="622"/>
                  <a:pt x="268" y="622"/>
                </a:cubicBezTo>
                <a:cubicBezTo>
                  <a:pt x="269" y="623"/>
                  <a:pt x="270" y="623"/>
                  <a:pt x="271" y="623"/>
                </a:cubicBezTo>
                <a:cubicBezTo>
                  <a:pt x="272" y="623"/>
                  <a:pt x="273" y="623"/>
                  <a:pt x="273" y="623"/>
                </a:cubicBezTo>
                <a:cubicBezTo>
                  <a:pt x="274" y="623"/>
                  <a:pt x="274" y="623"/>
                  <a:pt x="275" y="623"/>
                </a:cubicBezTo>
                <a:cubicBezTo>
                  <a:pt x="276" y="623"/>
                  <a:pt x="276" y="623"/>
                  <a:pt x="277" y="623"/>
                </a:cubicBezTo>
                <a:cubicBezTo>
                  <a:pt x="278" y="623"/>
                  <a:pt x="278" y="623"/>
                  <a:pt x="278" y="623"/>
                </a:cubicBezTo>
                <a:cubicBezTo>
                  <a:pt x="279" y="623"/>
                  <a:pt x="281" y="623"/>
                  <a:pt x="282" y="623"/>
                </a:cubicBezTo>
                <a:cubicBezTo>
                  <a:pt x="283" y="623"/>
                  <a:pt x="283" y="623"/>
                  <a:pt x="283" y="623"/>
                </a:cubicBezTo>
                <a:cubicBezTo>
                  <a:pt x="284" y="623"/>
                  <a:pt x="284" y="623"/>
                  <a:pt x="284" y="623"/>
                </a:cubicBezTo>
                <a:cubicBezTo>
                  <a:pt x="285" y="623"/>
                  <a:pt x="286" y="623"/>
                  <a:pt x="287" y="623"/>
                </a:cubicBezTo>
                <a:cubicBezTo>
                  <a:pt x="288" y="623"/>
                  <a:pt x="290" y="623"/>
                  <a:pt x="292" y="623"/>
                </a:cubicBezTo>
                <a:cubicBezTo>
                  <a:pt x="293" y="623"/>
                  <a:pt x="294" y="623"/>
                  <a:pt x="295" y="623"/>
                </a:cubicBezTo>
                <a:cubicBezTo>
                  <a:pt x="296" y="623"/>
                  <a:pt x="297" y="623"/>
                  <a:pt x="298" y="623"/>
                </a:cubicBezTo>
                <a:cubicBezTo>
                  <a:pt x="299" y="623"/>
                  <a:pt x="301" y="623"/>
                  <a:pt x="302" y="623"/>
                </a:cubicBezTo>
                <a:cubicBezTo>
                  <a:pt x="303" y="623"/>
                  <a:pt x="304" y="623"/>
                  <a:pt x="305" y="623"/>
                </a:cubicBezTo>
                <a:cubicBezTo>
                  <a:pt x="331" y="622"/>
                  <a:pt x="368" y="622"/>
                  <a:pt x="410" y="621"/>
                </a:cubicBezTo>
                <a:cubicBezTo>
                  <a:pt x="452" y="621"/>
                  <a:pt x="498" y="621"/>
                  <a:pt x="542" y="621"/>
                </a:cubicBezTo>
                <a:cubicBezTo>
                  <a:pt x="585" y="620"/>
                  <a:pt x="626" y="620"/>
                  <a:pt x="657" y="620"/>
                </a:cubicBezTo>
                <a:cubicBezTo>
                  <a:pt x="688" y="620"/>
                  <a:pt x="709" y="620"/>
                  <a:pt x="713" y="620"/>
                </a:cubicBezTo>
                <a:cubicBezTo>
                  <a:pt x="1004" y="613"/>
                  <a:pt x="1004" y="613"/>
                  <a:pt x="1004" y="613"/>
                </a:cubicBezTo>
                <a:cubicBezTo>
                  <a:pt x="1022" y="422"/>
                  <a:pt x="1022" y="422"/>
                  <a:pt x="1022" y="422"/>
                </a:cubicBezTo>
                <a:cubicBezTo>
                  <a:pt x="1022" y="422"/>
                  <a:pt x="1022" y="422"/>
                  <a:pt x="1022" y="422"/>
                </a:cubicBezTo>
                <a:cubicBezTo>
                  <a:pt x="1023" y="422"/>
                  <a:pt x="1024" y="422"/>
                  <a:pt x="1025" y="422"/>
                </a:cubicBezTo>
                <a:cubicBezTo>
                  <a:pt x="1025" y="422"/>
                  <a:pt x="1025" y="422"/>
                  <a:pt x="1026" y="422"/>
                </a:cubicBezTo>
                <a:cubicBezTo>
                  <a:pt x="1026" y="422"/>
                  <a:pt x="1026" y="422"/>
                  <a:pt x="1026" y="422"/>
                </a:cubicBezTo>
                <a:cubicBezTo>
                  <a:pt x="1026" y="422"/>
                  <a:pt x="1026" y="422"/>
                  <a:pt x="1026" y="422"/>
                </a:cubicBezTo>
                <a:cubicBezTo>
                  <a:pt x="1027" y="423"/>
                  <a:pt x="1027" y="423"/>
                  <a:pt x="1027" y="423"/>
                </a:cubicBezTo>
                <a:cubicBezTo>
                  <a:pt x="1028" y="423"/>
                  <a:pt x="1028" y="423"/>
                  <a:pt x="1029" y="423"/>
                </a:cubicBezTo>
                <a:cubicBezTo>
                  <a:pt x="1030" y="423"/>
                  <a:pt x="1031" y="423"/>
                  <a:pt x="1031" y="423"/>
                </a:cubicBezTo>
                <a:cubicBezTo>
                  <a:pt x="1032" y="423"/>
                  <a:pt x="1033" y="423"/>
                  <a:pt x="1033" y="423"/>
                </a:cubicBezTo>
                <a:cubicBezTo>
                  <a:pt x="1034" y="424"/>
                  <a:pt x="1035" y="424"/>
                  <a:pt x="1036" y="424"/>
                </a:cubicBezTo>
                <a:cubicBezTo>
                  <a:pt x="1036" y="424"/>
                  <a:pt x="1037" y="424"/>
                  <a:pt x="1038" y="424"/>
                </a:cubicBezTo>
                <a:cubicBezTo>
                  <a:pt x="1038" y="424"/>
                  <a:pt x="1039" y="424"/>
                  <a:pt x="1040" y="424"/>
                </a:cubicBezTo>
                <a:cubicBezTo>
                  <a:pt x="1041" y="424"/>
                  <a:pt x="1041" y="424"/>
                  <a:pt x="1041" y="424"/>
                </a:cubicBezTo>
                <a:cubicBezTo>
                  <a:pt x="1041" y="424"/>
                  <a:pt x="1041" y="424"/>
                  <a:pt x="1041" y="424"/>
                </a:cubicBezTo>
                <a:cubicBezTo>
                  <a:pt x="1041" y="424"/>
                  <a:pt x="1041" y="424"/>
                  <a:pt x="1041" y="424"/>
                </a:cubicBezTo>
                <a:cubicBezTo>
                  <a:pt x="1042" y="424"/>
                  <a:pt x="1042" y="424"/>
                  <a:pt x="1042" y="424"/>
                </a:cubicBezTo>
                <a:cubicBezTo>
                  <a:pt x="1042" y="425"/>
                  <a:pt x="1043" y="425"/>
                  <a:pt x="1044" y="425"/>
                </a:cubicBezTo>
                <a:cubicBezTo>
                  <a:pt x="1045" y="425"/>
                  <a:pt x="1045" y="425"/>
                  <a:pt x="1046" y="425"/>
                </a:cubicBezTo>
                <a:cubicBezTo>
                  <a:pt x="1047" y="425"/>
                  <a:pt x="1047" y="425"/>
                  <a:pt x="1048" y="425"/>
                </a:cubicBezTo>
                <a:cubicBezTo>
                  <a:pt x="1049" y="425"/>
                  <a:pt x="1049" y="425"/>
                  <a:pt x="1050" y="425"/>
                </a:cubicBezTo>
                <a:cubicBezTo>
                  <a:pt x="1051" y="425"/>
                  <a:pt x="1051" y="425"/>
                  <a:pt x="1052" y="425"/>
                </a:cubicBezTo>
                <a:cubicBezTo>
                  <a:pt x="1053" y="425"/>
                  <a:pt x="1053" y="425"/>
                  <a:pt x="1054" y="425"/>
                </a:cubicBezTo>
                <a:cubicBezTo>
                  <a:pt x="1055" y="425"/>
                  <a:pt x="1055" y="425"/>
                  <a:pt x="1055" y="425"/>
                </a:cubicBezTo>
                <a:cubicBezTo>
                  <a:pt x="1055" y="425"/>
                  <a:pt x="1055" y="425"/>
                  <a:pt x="1055" y="425"/>
                </a:cubicBezTo>
                <a:cubicBezTo>
                  <a:pt x="1055" y="425"/>
                  <a:pt x="1055" y="425"/>
                  <a:pt x="1055" y="425"/>
                </a:cubicBezTo>
                <a:cubicBezTo>
                  <a:pt x="1056" y="426"/>
                  <a:pt x="1056" y="426"/>
                  <a:pt x="1056" y="426"/>
                </a:cubicBezTo>
                <a:cubicBezTo>
                  <a:pt x="1057" y="426"/>
                  <a:pt x="1057" y="426"/>
                  <a:pt x="1058" y="426"/>
                </a:cubicBezTo>
                <a:cubicBezTo>
                  <a:pt x="1059" y="426"/>
                  <a:pt x="1059" y="426"/>
                  <a:pt x="1060" y="426"/>
                </a:cubicBezTo>
                <a:cubicBezTo>
                  <a:pt x="1060" y="426"/>
                  <a:pt x="1061" y="426"/>
                  <a:pt x="1062" y="426"/>
                </a:cubicBezTo>
                <a:cubicBezTo>
                  <a:pt x="1062" y="426"/>
                  <a:pt x="1063" y="426"/>
                  <a:pt x="1064" y="426"/>
                </a:cubicBezTo>
                <a:cubicBezTo>
                  <a:pt x="1064" y="426"/>
                  <a:pt x="1064" y="426"/>
                  <a:pt x="1065" y="426"/>
                </a:cubicBezTo>
                <a:cubicBezTo>
                  <a:pt x="1065" y="426"/>
                  <a:pt x="1066" y="426"/>
                  <a:pt x="1066" y="426"/>
                </a:cubicBezTo>
                <a:cubicBezTo>
                  <a:pt x="1066" y="426"/>
                  <a:pt x="1067" y="426"/>
                  <a:pt x="1067" y="426"/>
                </a:cubicBezTo>
                <a:cubicBezTo>
                  <a:pt x="1068" y="426"/>
                  <a:pt x="1068" y="426"/>
                  <a:pt x="1068" y="426"/>
                </a:cubicBezTo>
                <a:cubicBezTo>
                  <a:pt x="1069" y="426"/>
                  <a:pt x="1069" y="426"/>
                  <a:pt x="1069" y="426"/>
                </a:cubicBezTo>
                <a:cubicBezTo>
                  <a:pt x="1070" y="426"/>
                  <a:pt x="1070" y="426"/>
                  <a:pt x="1070" y="426"/>
                </a:cubicBezTo>
                <a:cubicBezTo>
                  <a:pt x="1071" y="426"/>
                  <a:pt x="1071" y="426"/>
                  <a:pt x="1071" y="426"/>
                </a:cubicBezTo>
                <a:cubicBezTo>
                  <a:pt x="1072" y="426"/>
                  <a:pt x="1072" y="426"/>
                  <a:pt x="1072" y="426"/>
                </a:cubicBezTo>
                <a:cubicBezTo>
                  <a:pt x="1072" y="426"/>
                  <a:pt x="1073" y="426"/>
                  <a:pt x="1074" y="426"/>
                </a:cubicBezTo>
                <a:cubicBezTo>
                  <a:pt x="1074" y="426"/>
                  <a:pt x="1075" y="426"/>
                  <a:pt x="1076" y="426"/>
                </a:cubicBezTo>
                <a:cubicBezTo>
                  <a:pt x="1076" y="426"/>
                  <a:pt x="1076" y="426"/>
                  <a:pt x="1077" y="426"/>
                </a:cubicBezTo>
                <a:cubicBezTo>
                  <a:pt x="1077" y="426"/>
                  <a:pt x="1077" y="426"/>
                  <a:pt x="1077" y="426"/>
                </a:cubicBezTo>
                <a:cubicBezTo>
                  <a:pt x="1078" y="426"/>
                  <a:pt x="1078" y="426"/>
                  <a:pt x="1078" y="426"/>
                </a:cubicBezTo>
                <a:cubicBezTo>
                  <a:pt x="1078" y="425"/>
                  <a:pt x="1079" y="425"/>
                  <a:pt x="1080" y="425"/>
                </a:cubicBezTo>
                <a:cubicBezTo>
                  <a:pt x="1080" y="425"/>
                  <a:pt x="1081" y="425"/>
                  <a:pt x="1082" y="425"/>
                </a:cubicBezTo>
                <a:cubicBezTo>
                  <a:pt x="1082" y="425"/>
                  <a:pt x="1083" y="425"/>
                  <a:pt x="1084" y="425"/>
                </a:cubicBezTo>
                <a:cubicBezTo>
                  <a:pt x="1084" y="425"/>
                  <a:pt x="1085" y="425"/>
                  <a:pt x="1085" y="425"/>
                </a:cubicBezTo>
                <a:cubicBezTo>
                  <a:pt x="1085" y="425"/>
                  <a:pt x="1085" y="425"/>
                  <a:pt x="1085" y="425"/>
                </a:cubicBezTo>
                <a:cubicBezTo>
                  <a:pt x="1086" y="425"/>
                  <a:pt x="1086" y="425"/>
                  <a:pt x="1086" y="425"/>
                </a:cubicBezTo>
                <a:cubicBezTo>
                  <a:pt x="1087" y="425"/>
                  <a:pt x="1087" y="425"/>
                  <a:pt x="1088" y="425"/>
                </a:cubicBezTo>
                <a:cubicBezTo>
                  <a:pt x="1089" y="425"/>
                  <a:pt x="1089" y="425"/>
                  <a:pt x="1090" y="425"/>
                </a:cubicBezTo>
                <a:cubicBezTo>
                  <a:pt x="1091" y="424"/>
                  <a:pt x="1092" y="424"/>
                  <a:pt x="1093" y="424"/>
                </a:cubicBezTo>
                <a:cubicBezTo>
                  <a:pt x="1093" y="424"/>
                  <a:pt x="1093" y="424"/>
                  <a:pt x="1093" y="424"/>
                </a:cubicBezTo>
                <a:cubicBezTo>
                  <a:pt x="1093" y="424"/>
                  <a:pt x="1093" y="424"/>
                  <a:pt x="1093" y="424"/>
                </a:cubicBezTo>
                <a:cubicBezTo>
                  <a:pt x="1094" y="424"/>
                  <a:pt x="1094" y="424"/>
                  <a:pt x="1095" y="424"/>
                </a:cubicBezTo>
                <a:cubicBezTo>
                  <a:pt x="1096" y="424"/>
                  <a:pt x="1097" y="424"/>
                  <a:pt x="1097" y="424"/>
                </a:cubicBezTo>
                <a:cubicBezTo>
                  <a:pt x="1098" y="423"/>
                  <a:pt x="1100" y="423"/>
                  <a:pt x="1101" y="423"/>
                </a:cubicBezTo>
                <a:cubicBezTo>
                  <a:pt x="1102" y="423"/>
                  <a:pt x="1103" y="423"/>
                  <a:pt x="1104" y="422"/>
                </a:cubicBezTo>
                <a:cubicBezTo>
                  <a:pt x="1105" y="422"/>
                  <a:pt x="1106" y="422"/>
                  <a:pt x="1107" y="422"/>
                </a:cubicBezTo>
                <a:cubicBezTo>
                  <a:pt x="1107" y="422"/>
                  <a:pt x="1107" y="422"/>
                  <a:pt x="1107" y="422"/>
                </a:cubicBezTo>
                <a:cubicBezTo>
                  <a:pt x="1108" y="422"/>
                  <a:pt x="1108" y="422"/>
                  <a:pt x="1108" y="422"/>
                </a:cubicBezTo>
                <a:cubicBezTo>
                  <a:pt x="1109" y="421"/>
                  <a:pt x="1109" y="421"/>
                  <a:pt x="1110" y="421"/>
                </a:cubicBezTo>
                <a:cubicBezTo>
                  <a:pt x="1111" y="421"/>
                  <a:pt x="1111" y="421"/>
                  <a:pt x="1112" y="421"/>
                </a:cubicBezTo>
                <a:cubicBezTo>
                  <a:pt x="1113" y="420"/>
                  <a:pt x="1115" y="420"/>
                  <a:pt x="1117" y="419"/>
                </a:cubicBezTo>
                <a:cubicBezTo>
                  <a:pt x="1117" y="419"/>
                  <a:pt x="1118" y="419"/>
                  <a:pt x="1118" y="419"/>
                </a:cubicBezTo>
                <a:cubicBezTo>
                  <a:pt x="1119" y="419"/>
                  <a:pt x="1119" y="419"/>
                  <a:pt x="1119" y="419"/>
                </a:cubicBezTo>
                <a:cubicBezTo>
                  <a:pt x="1121" y="418"/>
                  <a:pt x="1122" y="417"/>
                  <a:pt x="1124" y="417"/>
                </a:cubicBezTo>
                <a:cubicBezTo>
                  <a:pt x="1125" y="417"/>
                  <a:pt x="1125" y="417"/>
                  <a:pt x="1125" y="416"/>
                </a:cubicBezTo>
                <a:cubicBezTo>
                  <a:pt x="1126" y="416"/>
                  <a:pt x="1126" y="416"/>
                  <a:pt x="1126" y="416"/>
                </a:cubicBezTo>
                <a:cubicBezTo>
                  <a:pt x="1126" y="416"/>
                  <a:pt x="1126" y="416"/>
                  <a:pt x="1126" y="416"/>
                </a:cubicBezTo>
                <a:cubicBezTo>
                  <a:pt x="1128" y="415"/>
                  <a:pt x="1130" y="414"/>
                  <a:pt x="1132" y="414"/>
                </a:cubicBezTo>
                <a:cubicBezTo>
                  <a:pt x="1132" y="414"/>
                  <a:pt x="1132" y="414"/>
                  <a:pt x="1132" y="414"/>
                </a:cubicBezTo>
                <a:cubicBezTo>
                  <a:pt x="1132" y="413"/>
                  <a:pt x="1133" y="413"/>
                  <a:pt x="1133" y="413"/>
                </a:cubicBezTo>
                <a:cubicBezTo>
                  <a:pt x="1134" y="412"/>
                  <a:pt x="1136" y="412"/>
                  <a:pt x="1137" y="411"/>
                </a:cubicBezTo>
                <a:cubicBezTo>
                  <a:pt x="1138" y="410"/>
                  <a:pt x="1138" y="410"/>
                  <a:pt x="1138" y="410"/>
                </a:cubicBezTo>
                <a:cubicBezTo>
                  <a:pt x="1138" y="410"/>
                  <a:pt x="1139" y="410"/>
                  <a:pt x="1140" y="409"/>
                </a:cubicBezTo>
                <a:cubicBezTo>
                  <a:pt x="1140" y="409"/>
                  <a:pt x="1140" y="409"/>
                  <a:pt x="1140" y="409"/>
                </a:cubicBezTo>
                <a:cubicBezTo>
                  <a:pt x="1141" y="409"/>
                  <a:pt x="1141" y="409"/>
                  <a:pt x="1141" y="409"/>
                </a:cubicBezTo>
                <a:cubicBezTo>
                  <a:pt x="1141" y="408"/>
                  <a:pt x="1142" y="408"/>
                  <a:pt x="1142" y="408"/>
                </a:cubicBezTo>
                <a:cubicBezTo>
                  <a:pt x="1143" y="407"/>
                  <a:pt x="1143" y="407"/>
                  <a:pt x="1144" y="406"/>
                </a:cubicBezTo>
                <a:cubicBezTo>
                  <a:pt x="1144" y="406"/>
                  <a:pt x="1144" y="406"/>
                  <a:pt x="1144" y="406"/>
                </a:cubicBezTo>
                <a:cubicBezTo>
                  <a:pt x="1144" y="406"/>
                  <a:pt x="1144" y="406"/>
                  <a:pt x="1144" y="406"/>
                </a:cubicBezTo>
                <a:cubicBezTo>
                  <a:pt x="1144" y="406"/>
                  <a:pt x="1144" y="406"/>
                  <a:pt x="1144" y="406"/>
                </a:cubicBezTo>
                <a:cubicBezTo>
                  <a:pt x="1145" y="406"/>
                  <a:pt x="1145" y="405"/>
                  <a:pt x="1146" y="405"/>
                </a:cubicBezTo>
                <a:cubicBezTo>
                  <a:pt x="1146" y="405"/>
                  <a:pt x="1146" y="405"/>
                  <a:pt x="1146" y="405"/>
                </a:cubicBezTo>
                <a:cubicBezTo>
                  <a:pt x="1146" y="404"/>
                  <a:pt x="1147" y="404"/>
                  <a:pt x="1147" y="404"/>
                </a:cubicBezTo>
                <a:cubicBezTo>
                  <a:pt x="1147" y="403"/>
                  <a:pt x="1147" y="403"/>
                  <a:pt x="1147" y="403"/>
                </a:cubicBezTo>
                <a:cubicBezTo>
                  <a:pt x="1147" y="403"/>
                  <a:pt x="1147" y="403"/>
                  <a:pt x="1147" y="403"/>
                </a:cubicBezTo>
                <a:cubicBezTo>
                  <a:pt x="1148" y="403"/>
                  <a:pt x="1148" y="403"/>
                  <a:pt x="1148" y="403"/>
                </a:cubicBezTo>
                <a:cubicBezTo>
                  <a:pt x="1149" y="402"/>
                  <a:pt x="1149" y="402"/>
                  <a:pt x="1149" y="402"/>
                </a:cubicBezTo>
                <a:cubicBezTo>
                  <a:pt x="1150" y="400"/>
                  <a:pt x="1150" y="400"/>
                  <a:pt x="1150" y="400"/>
                </a:cubicBezTo>
                <a:cubicBezTo>
                  <a:pt x="1150" y="400"/>
                  <a:pt x="1150" y="400"/>
                  <a:pt x="1150" y="400"/>
                </a:cubicBezTo>
                <a:cubicBezTo>
                  <a:pt x="1150" y="400"/>
                  <a:pt x="1150" y="400"/>
                  <a:pt x="1150" y="400"/>
                </a:cubicBezTo>
                <a:cubicBezTo>
                  <a:pt x="1150" y="400"/>
                  <a:pt x="1150" y="400"/>
                  <a:pt x="1150" y="400"/>
                </a:cubicBezTo>
                <a:cubicBezTo>
                  <a:pt x="1151" y="399"/>
                  <a:pt x="1151" y="399"/>
                  <a:pt x="1151" y="399"/>
                </a:cubicBezTo>
                <a:cubicBezTo>
                  <a:pt x="1151" y="398"/>
                  <a:pt x="1151" y="398"/>
                  <a:pt x="1151" y="398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6"/>
                  <a:pt x="1153" y="396"/>
                  <a:pt x="1153" y="396"/>
                </a:cubicBezTo>
                <a:cubicBezTo>
                  <a:pt x="1153" y="395"/>
                  <a:pt x="1153" y="395"/>
                  <a:pt x="1153" y="395"/>
                </a:cubicBezTo>
                <a:cubicBezTo>
                  <a:pt x="1153" y="394"/>
                  <a:pt x="1153" y="394"/>
                  <a:pt x="1153" y="394"/>
                </a:cubicBezTo>
                <a:cubicBezTo>
                  <a:pt x="1153" y="394"/>
                  <a:pt x="1153" y="394"/>
                  <a:pt x="1153" y="394"/>
                </a:cubicBezTo>
                <a:cubicBezTo>
                  <a:pt x="1154" y="394"/>
                  <a:pt x="1154" y="394"/>
                  <a:pt x="1154" y="394"/>
                </a:cubicBezTo>
                <a:cubicBezTo>
                  <a:pt x="1154" y="394"/>
                  <a:pt x="1154" y="394"/>
                  <a:pt x="1154" y="394"/>
                </a:cubicBezTo>
                <a:cubicBezTo>
                  <a:pt x="1154" y="394"/>
                  <a:pt x="1154" y="394"/>
                  <a:pt x="1154" y="394"/>
                </a:cubicBezTo>
                <a:cubicBezTo>
                  <a:pt x="1154" y="394"/>
                  <a:pt x="1154" y="393"/>
                  <a:pt x="1154" y="393"/>
                </a:cubicBezTo>
                <a:cubicBezTo>
                  <a:pt x="1154" y="393"/>
                  <a:pt x="1154" y="392"/>
                  <a:pt x="1154" y="392"/>
                </a:cubicBezTo>
                <a:cubicBezTo>
                  <a:pt x="1154" y="391"/>
                  <a:pt x="1155" y="391"/>
                  <a:pt x="1155" y="391"/>
                </a:cubicBezTo>
                <a:cubicBezTo>
                  <a:pt x="1155" y="390"/>
                  <a:pt x="1155" y="390"/>
                  <a:pt x="1155" y="390"/>
                </a:cubicBezTo>
                <a:cubicBezTo>
                  <a:pt x="1155" y="389"/>
                  <a:pt x="1155" y="389"/>
                  <a:pt x="1155" y="389"/>
                </a:cubicBezTo>
                <a:cubicBezTo>
                  <a:pt x="1155" y="389"/>
                  <a:pt x="1155" y="389"/>
                  <a:pt x="1155" y="389"/>
                </a:cubicBezTo>
                <a:cubicBezTo>
                  <a:pt x="1155" y="389"/>
                  <a:pt x="1155" y="389"/>
                  <a:pt x="1155" y="389"/>
                </a:cubicBezTo>
                <a:cubicBezTo>
                  <a:pt x="1155" y="388"/>
                  <a:pt x="1155" y="388"/>
                  <a:pt x="1155" y="388"/>
                </a:cubicBezTo>
                <a:cubicBezTo>
                  <a:pt x="1155" y="388"/>
                  <a:pt x="1156" y="387"/>
                  <a:pt x="1156" y="387"/>
                </a:cubicBezTo>
                <a:cubicBezTo>
                  <a:pt x="1156" y="386"/>
                  <a:pt x="1156" y="386"/>
                  <a:pt x="1156" y="386"/>
                </a:cubicBezTo>
                <a:cubicBezTo>
                  <a:pt x="1156" y="386"/>
                  <a:pt x="1156" y="386"/>
                  <a:pt x="1156" y="386"/>
                </a:cubicBezTo>
                <a:cubicBezTo>
                  <a:pt x="1156" y="386"/>
                  <a:pt x="1156" y="386"/>
                  <a:pt x="1156" y="386"/>
                </a:cubicBezTo>
                <a:cubicBezTo>
                  <a:pt x="1156" y="386"/>
                  <a:pt x="1156" y="386"/>
                  <a:pt x="1156" y="386"/>
                </a:cubicBezTo>
                <a:cubicBezTo>
                  <a:pt x="1156" y="385"/>
                  <a:pt x="1156" y="385"/>
                  <a:pt x="1156" y="384"/>
                </a:cubicBezTo>
                <a:cubicBezTo>
                  <a:pt x="1156" y="384"/>
                  <a:pt x="1156" y="384"/>
                  <a:pt x="1156" y="384"/>
                </a:cubicBezTo>
                <a:cubicBezTo>
                  <a:pt x="1156" y="384"/>
                  <a:pt x="1156" y="384"/>
                  <a:pt x="1156" y="384"/>
                </a:cubicBezTo>
                <a:cubicBezTo>
                  <a:pt x="1156" y="384"/>
                  <a:pt x="1156" y="384"/>
                  <a:pt x="1156" y="384"/>
                </a:cubicBezTo>
                <a:cubicBezTo>
                  <a:pt x="1156" y="384"/>
                  <a:pt x="1156" y="384"/>
                  <a:pt x="1156" y="384"/>
                </a:cubicBezTo>
                <a:cubicBezTo>
                  <a:pt x="1177" y="190"/>
                  <a:pt x="1177" y="190"/>
                  <a:pt x="1177" y="190"/>
                </a:cubicBezTo>
                <a:cubicBezTo>
                  <a:pt x="1177" y="191"/>
                  <a:pt x="1177" y="192"/>
                  <a:pt x="1177" y="192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Freeform 18"/>
          <p:cNvSpPr>
            <a:spLocks/>
          </p:cNvSpPr>
          <p:nvPr/>
        </p:nvSpPr>
        <p:spPr bwMode="auto">
          <a:xfrm flipH="1">
            <a:off x="6388100" y="2049463"/>
            <a:ext cx="773113" cy="166687"/>
          </a:xfrm>
          <a:custGeom>
            <a:avLst/>
            <a:gdLst>
              <a:gd name="T0" fmla="*/ 25130 w 523"/>
              <a:gd name="T1" fmla="*/ 165212 h 113"/>
              <a:gd name="T2" fmla="*/ 70955 w 523"/>
              <a:gd name="T3" fmla="*/ 166687 h 113"/>
              <a:gd name="T4" fmla="*/ 76868 w 523"/>
              <a:gd name="T5" fmla="*/ 166687 h 113"/>
              <a:gd name="T6" fmla="*/ 217299 w 523"/>
              <a:gd name="T7" fmla="*/ 163737 h 113"/>
              <a:gd name="T8" fmla="*/ 614943 w 523"/>
              <a:gd name="T9" fmla="*/ 159311 h 113"/>
              <a:gd name="T10" fmla="*/ 712506 w 523"/>
              <a:gd name="T11" fmla="*/ 157836 h 113"/>
              <a:gd name="T12" fmla="*/ 715462 w 523"/>
              <a:gd name="T13" fmla="*/ 157836 h 113"/>
              <a:gd name="T14" fmla="*/ 733201 w 523"/>
              <a:gd name="T15" fmla="*/ 156361 h 113"/>
              <a:gd name="T16" fmla="*/ 755374 w 523"/>
              <a:gd name="T17" fmla="*/ 150461 h 113"/>
              <a:gd name="T18" fmla="*/ 764244 w 523"/>
              <a:gd name="T19" fmla="*/ 131284 h 113"/>
              <a:gd name="T20" fmla="*/ 765722 w 523"/>
              <a:gd name="T21" fmla="*/ 106208 h 113"/>
              <a:gd name="T22" fmla="*/ 753896 w 523"/>
              <a:gd name="T23" fmla="*/ 101782 h 113"/>
              <a:gd name="T24" fmla="*/ 740592 w 523"/>
              <a:gd name="T25" fmla="*/ 100307 h 113"/>
              <a:gd name="T26" fmla="*/ 724331 w 523"/>
              <a:gd name="T27" fmla="*/ 100307 h 113"/>
              <a:gd name="T28" fmla="*/ 703636 w 523"/>
              <a:gd name="T29" fmla="*/ 103257 h 113"/>
              <a:gd name="T30" fmla="*/ 682941 w 523"/>
              <a:gd name="T31" fmla="*/ 107683 h 113"/>
              <a:gd name="T32" fmla="*/ 656333 w 523"/>
              <a:gd name="T33" fmla="*/ 110633 h 113"/>
              <a:gd name="T34" fmla="*/ 622334 w 523"/>
              <a:gd name="T35" fmla="*/ 110633 h 113"/>
              <a:gd name="T36" fmla="*/ 592769 w 523"/>
              <a:gd name="T37" fmla="*/ 107683 h 113"/>
              <a:gd name="T38" fmla="*/ 585378 w 523"/>
              <a:gd name="T39" fmla="*/ 92932 h 113"/>
              <a:gd name="T40" fmla="*/ 614943 w 523"/>
              <a:gd name="T41" fmla="*/ 75230 h 113"/>
              <a:gd name="T42" fmla="*/ 678506 w 523"/>
              <a:gd name="T43" fmla="*/ 67855 h 113"/>
              <a:gd name="T44" fmla="*/ 739114 w 523"/>
              <a:gd name="T45" fmla="*/ 64905 h 113"/>
              <a:gd name="T46" fmla="*/ 767200 w 523"/>
              <a:gd name="T47" fmla="*/ 53104 h 113"/>
              <a:gd name="T48" fmla="*/ 773113 w 523"/>
              <a:gd name="T49" fmla="*/ 36878 h 113"/>
              <a:gd name="T50" fmla="*/ 767200 w 523"/>
              <a:gd name="T51" fmla="*/ 25077 h 113"/>
              <a:gd name="T52" fmla="*/ 761287 w 523"/>
              <a:gd name="T53" fmla="*/ 19176 h 113"/>
              <a:gd name="T54" fmla="*/ 730244 w 523"/>
              <a:gd name="T55" fmla="*/ 20651 h 113"/>
              <a:gd name="T56" fmla="*/ 600160 w 523"/>
              <a:gd name="T57" fmla="*/ 32452 h 113"/>
              <a:gd name="T58" fmla="*/ 551379 w 523"/>
              <a:gd name="T59" fmla="*/ 35403 h 113"/>
              <a:gd name="T60" fmla="*/ 548422 w 523"/>
              <a:gd name="T61" fmla="*/ 35403 h 113"/>
              <a:gd name="T62" fmla="*/ 530684 w 523"/>
              <a:gd name="T63" fmla="*/ 33927 h 113"/>
              <a:gd name="T64" fmla="*/ 515901 w 523"/>
              <a:gd name="T65" fmla="*/ 28027 h 113"/>
              <a:gd name="T66" fmla="*/ 533640 w 523"/>
              <a:gd name="T67" fmla="*/ 19176 h 113"/>
              <a:gd name="T68" fmla="*/ 552857 w 523"/>
              <a:gd name="T69" fmla="*/ 7376 h 113"/>
              <a:gd name="T70" fmla="*/ 532162 w 523"/>
              <a:gd name="T71" fmla="*/ 0 h 113"/>
              <a:gd name="T72" fmla="*/ 505554 w 523"/>
              <a:gd name="T73" fmla="*/ 0 h 113"/>
              <a:gd name="T74" fmla="*/ 465642 w 523"/>
              <a:gd name="T75" fmla="*/ 0 h 113"/>
              <a:gd name="T76" fmla="*/ 419817 w 523"/>
              <a:gd name="T77" fmla="*/ 5900 h 113"/>
              <a:gd name="T78" fmla="*/ 393209 w 523"/>
              <a:gd name="T79" fmla="*/ 16226 h 113"/>
              <a:gd name="T80" fmla="*/ 384339 w 523"/>
              <a:gd name="T81" fmla="*/ 26552 h 113"/>
              <a:gd name="T82" fmla="*/ 385817 w 523"/>
              <a:gd name="T83" fmla="*/ 33927 h 113"/>
              <a:gd name="T84" fmla="*/ 369557 w 523"/>
              <a:gd name="T85" fmla="*/ 42778 h 113"/>
              <a:gd name="T86" fmla="*/ 347383 w 523"/>
              <a:gd name="T87" fmla="*/ 44253 h 113"/>
              <a:gd name="T88" fmla="*/ 344427 w 523"/>
              <a:gd name="T89" fmla="*/ 44253 h 113"/>
              <a:gd name="T90" fmla="*/ 323732 w 523"/>
              <a:gd name="T91" fmla="*/ 44253 h 113"/>
              <a:gd name="T92" fmla="*/ 270516 w 523"/>
              <a:gd name="T93" fmla="*/ 44253 h 113"/>
              <a:gd name="T94" fmla="*/ 209908 w 523"/>
              <a:gd name="T95" fmla="*/ 44253 h 113"/>
              <a:gd name="T96" fmla="*/ 158170 w 523"/>
              <a:gd name="T97" fmla="*/ 45728 h 113"/>
              <a:gd name="T98" fmla="*/ 137475 w 523"/>
              <a:gd name="T99" fmla="*/ 45728 h 113"/>
              <a:gd name="T100" fmla="*/ 133040 w 523"/>
              <a:gd name="T101" fmla="*/ 45728 h 113"/>
              <a:gd name="T102" fmla="*/ 122693 w 523"/>
              <a:gd name="T103" fmla="*/ 47203 h 113"/>
              <a:gd name="T104" fmla="*/ 113824 w 523"/>
              <a:gd name="T105" fmla="*/ 51629 h 113"/>
              <a:gd name="T106" fmla="*/ 109389 w 523"/>
              <a:gd name="T107" fmla="*/ 56054 h 113"/>
              <a:gd name="T108" fmla="*/ 0 w 523"/>
              <a:gd name="T109" fmla="*/ 160787 h 11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23" h="113">
                <a:moveTo>
                  <a:pt x="4" y="111"/>
                </a:moveTo>
                <a:cubicBezTo>
                  <a:pt x="6" y="112"/>
                  <a:pt x="10" y="112"/>
                  <a:pt x="17" y="112"/>
                </a:cubicBezTo>
                <a:cubicBezTo>
                  <a:pt x="24" y="113"/>
                  <a:pt x="34" y="113"/>
                  <a:pt x="47" y="113"/>
                </a:cubicBezTo>
                <a:cubicBezTo>
                  <a:pt x="47" y="113"/>
                  <a:pt x="48" y="113"/>
                  <a:pt x="48" y="113"/>
                </a:cubicBezTo>
                <a:cubicBezTo>
                  <a:pt x="49" y="113"/>
                  <a:pt x="49" y="113"/>
                  <a:pt x="50" y="113"/>
                </a:cubicBezTo>
                <a:cubicBezTo>
                  <a:pt x="50" y="113"/>
                  <a:pt x="51" y="113"/>
                  <a:pt x="52" y="113"/>
                </a:cubicBezTo>
                <a:cubicBezTo>
                  <a:pt x="52" y="113"/>
                  <a:pt x="53" y="113"/>
                  <a:pt x="53" y="113"/>
                </a:cubicBezTo>
                <a:cubicBezTo>
                  <a:pt x="71" y="112"/>
                  <a:pt x="105" y="112"/>
                  <a:pt x="147" y="111"/>
                </a:cubicBezTo>
                <a:cubicBezTo>
                  <a:pt x="189" y="111"/>
                  <a:pt x="239" y="110"/>
                  <a:pt x="286" y="109"/>
                </a:cubicBezTo>
                <a:cubicBezTo>
                  <a:pt x="334" y="109"/>
                  <a:pt x="381" y="108"/>
                  <a:pt x="416" y="108"/>
                </a:cubicBezTo>
                <a:cubicBezTo>
                  <a:pt x="451" y="107"/>
                  <a:pt x="476" y="107"/>
                  <a:pt x="481" y="107"/>
                </a:cubicBezTo>
                <a:cubicBezTo>
                  <a:pt x="481" y="107"/>
                  <a:pt x="481" y="107"/>
                  <a:pt x="482" y="107"/>
                </a:cubicBezTo>
                <a:cubicBezTo>
                  <a:pt x="483" y="107"/>
                  <a:pt x="483" y="107"/>
                  <a:pt x="483" y="107"/>
                </a:cubicBezTo>
                <a:cubicBezTo>
                  <a:pt x="484" y="107"/>
                  <a:pt x="484" y="107"/>
                  <a:pt x="484" y="107"/>
                </a:cubicBezTo>
                <a:cubicBezTo>
                  <a:pt x="485" y="107"/>
                  <a:pt x="485" y="107"/>
                  <a:pt x="485" y="107"/>
                </a:cubicBezTo>
                <a:cubicBezTo>
                  <a:pt x="489" y="107"/>
                  <a:pt x="493" y="107"/>
                  <a:pt x="496" y="106"/>
                </a:cubicBezTo>
                <a:cubicBezTo>
                  <a:pt x="500" y="106"/>
                  <a:pt x="503" y="106"/>
                  <a:pt x="505" y="105"/>
                </a:cubicBezTo>
                <a:cubicBezTo>
                  <a:pt x="508" y="104"/>
                  <a:pt x="510" y="103"/>
                  <a:pt x="511" y="102"/>
                </a:cubicBezTo>
                <a:cubicBezTo>
                  <a:pt x="513" y="101"/>
                  <a:pt x="514" y="99"/>
                  <a:pt x="514" y="97"/>
                </a:cubicBezTo>
                <a:cubicBezTo>
                  <a:pt x="515" y="94"/>
                  <a:pt x="516" y="92"/>
                  <a:pt x="517" y="89"/>
                </a:cubicBezTo>
                <a:cubicBezTo>
                  <a:pt x="517" y="86"/>
                  <a:pt x="518" y="83"/>
                  <a:pt x="518" y="80"/>
                </a:cubicBezTo>
                <a:cubicBezTo>
                  <a:pt x="519" y="77"/>
                  <a:pt x="519" y="74"/>
                  <a:pt x="518" y="72"/>
                </a:cubicBezTo>
                <a:cubicBezTo>
                  <a:pt x="517" y="71"/>
                  <a:pt x="516" y="69"/>
                  <a:pt x="513" y="69"/>
                </a:cubicBezTo>
                <a:cubicBezTo>
                  <a:pt x="512" y="69"/>
                  <a:pt x="511" y="69"/>
                  <a:pt x="510" y="69"/>
                </a:cubicBezTo>
                <a:cubicBezTo>
                  <a:pt x="509" y="68"/>
                  <a:pt x="507" y="68"/>
                  <a:pt x="506" y="68"/>
                </a:cubicBezTo>
                <a:cubicBezTo>
                  <a:pt x="504" y="68"/>
                  <a:pt x="503" y="68"/>
                  <a:pt x="501" y="68"/>
                </a:cubicBezTo>
                <a:cubicBezTo>
                  <a:pt x="500" y="68"/>
                  <a:pt x="498" y="68"/>
                  <a:pt x="497" y="68"/>
                </a:cubicBezTo>
                <a:cubicBezTo>
                  <a:pt x="495" y="68"/>
                  <a:pt x="492" y="68"/>
                  <a:pt x="490" y="68"/>
                </a:cubicBezTo>
                <a:cubicBezTo>
                  <a:pt x="487" y="69"/>
                  <a:pt x="485" y="69"/>
                  <a:pt x="483" y="69"/>
                </a:cubicBezTo>
                <a:cubicBezTo>
                  <a:pt x="480" y="69"/>
                  <a:pt x="478" y="70"/>
                  <a:pt x="476" y="70"/>
                </a:cubicBezTo>
                <a:cubicBezTo>
                  <a:pt x="473" y="71"/>
                  <a:pt x="471" y="71"/>
                  <a:pt x="469" y="72"/>
                </a:cubicBezTo>
                <a:cubicBezTo>
                  <a:pt x="467" y="72"/>
                  <a:pt x="465" y="73"/>
                  <a:pt x="462" y="73"/>
                </a:cubicBezTo>
                <a:cubicBezTo>
                  <a:pt x="460" y="74"/>
                  <a:pt x="457" y="74"/>
                  <a:pt x="454" y="74"/>
                </a:cubicBezTo>
                <a:cubicBezTo>
                  <a:pt x="451" y="75"/>
                  <a:pt x="447" y="75"/>
                  <a:pt x="444" y="75"/>
                </a:cubicBezTo>
                <a:cubicBezTo>
                  <a:pt x="440" y="75"/>
                  <a:pt x="437" y="76"/>
                  <a:pt x="433" y="76"/>
                </a:cubicBezTo>
                <a:cubicBezTo>
                  <a:pt x="429" y="76"/>
                  <a:pt x="425" y="76"/>
                  <a:pt x="421" y="75"/>
                </a:cubicBezTo>
                <a:cubicBezTo>
                  <a:pt x="417" y="75"/>
                  <a:pt x="413" y="75"/>
                  <a:pt x="409" y="75"/>
                </a:cubicBezTo>
                <a:cubicBezTo>
                  <a:pt x="406" y="74"/>
                  <a:pt x="403" y="73"/>
                  <a:pt x="401" y="73"/>
                </a:cubicBezTo>
                <a:cubicBezTo>
                  <a:pt x="399" y="72"/>
                  <a:pt x="397" y="71"/>
                  <a:pt x="397" y="70"/>
                </a:cubicBezTo>
                <a:cubicBezTo>
                  <a:pt x="395" y="68"/>
                  <a:pt x="395" y="65"/>
                  <a:pt x="396" y="63"/>
                </a:cubicBezTo>
                <a:cubicBezTo>
                  <a:pt x="397" y="61"/>
                  <a:pt x="400" y="59"/>
                  <a:pt x="403" y="57"/>
                </a:cubicBezTo>
                <a:cubicBezTo>
                  <a:pt x="406" y="54"/>
                  <a:pt x="410" y="53"/>
                  <a:pt x="416" y="51"/>
                </a:cubicBezTo>
                <a:cubicBezTo>
                  <a:pt x="421" y="49"/>
                  <a:pt x="428" y="48"/>
                  <a:pt x="436" y="48"/>
                </a:cubicBezTo>
                <a:cubicBezTo>
                  <a:pt x="443" y="47"/>
                  <a:pt x="451" y="47"/>
                  <a:pt x="459" y="46"/>
                </a:cubicBezTo>
                <a:cubicBezTo>
                  <a:pt x="467" y="46"/>
                  <a:pt x="474" y="46"/>
                  <a:pt x="481" y="45"/>
                </a:cubicBezTo>
                <a:cubicBezTo>
                  <a:pt x="488" y="45"/>
                  <a:pt x="495" y="44"/>
                  <a:pt x="500" y="44"/>
                </a:cubicBezTo>
                <a:cubicBezTo>
                  <a:pt x="506" y="43"/>
                  <a:pt x="510" y="42"/>
                  <a:pt x="513" y="41"/>
                </a:cubicBezTo>
                <a:cubicBezTo>
                  <a:pt x="516" y="40"/>
                  <a:pt x="518" y="38"/>
                  <a:pt x="519" y="36"/>
                </a:cubicBezTo>
                <a:cubicBezTo>
                  <a:pt x="521" y="35"/>
                  <a:pt x="522" y="33"/>
                  <a:pt x="522" y="31"/>
                </a:cubicBezTo>
                <a:cubicBezTo>
                  <a:pt x="523" y="29"/>
                  <a:pt x="523" y="27"/>
                  <a:pt x="523" y="25"/>
                </a:cubicBezTo>
                <a:cubicBezTo>
                  <a:pt x="522" y="23"/>
                  <a:pt x="522" y="22"/>
                  <a:pt x="521" y="20"/>
                </a:cubicBezTo>
                <a:cubicBezTo>
                  <a:pt x="520" y="19"/>
                  <a:pt x="520" y="18"/>
                  <a:pt x="519" y="17"/>
                </a:cubicBezTo>
                <a:cubicBezTo>
                  <a:pt x="518" y="16"/>
                  <a:pt x="517" y="15"/>
                  <a:pt x="517" y="14"/>
                </a:cubicBezTo>
                <a:cubicBezTo>
                  <a:pt x="516" y="14"/>
                  <a:pt x="516" y="13"/>
                  <a:pt x="515" y="13"/>
                </a:cubicBezTo>
                <a:cubicBezTo>
                  <a:pt x="515" y="12"/>
                  <a:pt x="515" y="12"/>
                  <a:pt x="515" y="12"/>
                </a:cubicBezTo>
                <a:cubicBezTo>
                  <a:pt x="513" y="12"/>
                  <a:pt x="506" y="13"/>
                  <a:pt x="494" y="14"/>
                </a:cubicBezTo>
                <a:cubicBezTo>
                  <a:pt x="483" y="15"/>
                  <a:pt x="468" y="17"/>
                  <a:pt x="452" y="18"/>
                </a:cubicBezTo>
                <a:cubicBezTo>
                  <a:pt x="437" y="19"/>
                  <a:pt x="420" y="21"/>
                  <a:pt x="406" y="22"/>
                </a:cubicBezTo>
                <a:cubicBezTo>
                  <a:pt x="392" y="23"/>
                  <a:pt x="380" y="24"/>
                  <a:pt x="374" y="24"/>
                </a:cubicBezTo>
                <a:cubicBezTo>
                  <a:pt x="373" y="24"/>
                  <a:pt x="373" y="24"/>
                  <a:pt x="373" y="24"/>
                </a:cubicBezTo>
                <a:cubicBezTo>
                  <a:pt x="372" y="24"/>
                  <a:pt x="372" y="24"/>
                  <a:pt x="372" y="24"/>
                </a:cubicBezTo>
                <a:cubicBezTo>
                  <a:pt x="371" y="24"/>
                  <a:pt x="371" y="24"/>
                  <a:pt x="371" y="24"/>
                </a:cubicBezTo>
                <a:cubicBezTo>
                  <a:pt x="370" y="24"/>
                  <a:pt x="370" y="24"/>
                  <a:pt x="370" y="24"/>
                </a:cubicBezTo>
                <a:cubicBezTo>
                  <a:pt x="366" y="24"/>
                  <a:pt x="362" y="23"/>
                  <a:pt x="359" y="23"/>
                </a:cubicBezTo>
                <a:cubicBezTo>
                  <a:pt x="355" y="22"/>
                  <a:pt x="353" y="22"/>
                  <a:pt x="351" y="21"/>
                </a:cubicBezTo>
                <a:cubicBezTo>
                  <a:pt x="350" y="20"/>
                  <a:pt x="349" y="20"/>
                  <a:pt x="349" y="19"/>
                </a:cubicBezTo>
                <a:cubicBezTo>
                  <a:pt x="349" y="18"/>
                  <a:pt x="350" y="17"/>
                  <a:pt x="352" y="16"/>
                </a:cubicBezTo>
                <a:cubicBezTo>
                  <a:pt x="354" y="15"/>
                  <a:pt x="357" y="14"/>
                  <a:pt x="361" y="13"/>
                </a:cubicBezTo>
                <a:cubicBezTo>
                  <a:pt x="364" y="12"/>
                  <a:pt x="368" y="10"/>
                  <a:pt x="370" y="9"/>
                </a:cubicBezTo>
                <a:cubicBezTo>
                  <a:pt x="373" y="7"/>
                  <a:pt x="375" y="6"/>
                  <a:pt x="374" y="5"/>
                </a:cubicBezTo>
                <a:cubicBezTo>
                  <a:pt x="374" y="3"/>
                  <a:pt x="372" y="2"/>
                  <a:pt x="367" y="1"/>
                </a:cubicBezTo>
                <a:cubicBezTo>
                  <a:pt x="365" y="1"/>
                  <a:pt x="363" y="1"/>
                  <a:pt x="360" y="0"/>
                </a:cubicBezTo>
                <a:cubicBezTo>
                  <a:pt x="358" y="0"/>
                  <a:pt x="355" y="0"/>
                  <a:pt x="352" y="0"/>
                </a:cubicBezTo>
                <a:cubicBezTo>
                  <a:pt x="349" y="0"/>
                  <a:pt x="346" y="0"/>
                  <a:pt x="342" y="0"/>
                </a:cubicBezTo>
                <a:cubicBezTo>
                  <a:pt x="339" y="0"/>
                  <a:pt x="335" y="0"/>
                  <a:pt x="332" y="0"/>
                </a:cubicBezTo>
                <a:cubicBezTo>
                  <a:pt x="326" y="0"/>
                  <a:pt x="320" y="0"/>
                  <a:pt x="315" y="0"/>
                </a:cubicBezTo>
                <a:cubicBezTo>
                  <a:pt x="309" y="1"/>
                  <a:pt x="303" y="1"/>
                  <a:pt x="298" y="2"/>
                </a:cubicBezTo>
                <a:cubicBezTo>
                  <a:pt x="293" y="2"/>
                  <a:pt x="288" y="3"/>
                  <a:pt x="284" y="4"/>
                </a:cubicBezTo>
                <a:cubicBezTo>
                  <a:pt x="280" y="5"/>
                  <a:pt x="277" y="6"/>
                  <a:pt x="275" y="7"/>
                </a:cubicBezTo>
                <a:cubicBezTo>
                  <a:pt x="271" y="8"/>
                  <a:pt x="268" y="10"/>
                  <a:pt x="266" y="11"/>
                </a:cubicBezTo>
                <a:cubicBezTo>
                  <a:pt x="264" y="12"/>
                  <a:pt x="262" y="14"/>
                  <a:pt x="262" y="15"/>
                </a:cubicBezTo>
                <a:cubicBezTo>
                  <a:pt x="261" y="16"/>
                  <a:pt x="260" y="17"/>
                  <a:pt x="260" y="18"/>
                </a:cubicBezTo>
                <a:cubicBezTo>
                  <a:pt x="260" y="19"/>
                  <a:pt x="260" y="19"/>
                  <a:pt x="261" y="20"/>
                </a:cubicBezTo>
                <a:cubicBezTo>
                  <a:pt x="261" y="21"/>
                  <a:pt x="261" y="22"/>
                  <a:pt x="261" y="23"/>
                </a:cubicBezTo>
                <a:cubicBezTo>
                  <a:pt x="261" y="24"/>
                  <a:pt x="260" y="25"/>
                  <a:pt x="258" y="26"/>
                </a:cubicBezTo>
                <a:cubicBezTo>
                  <a:pt x="256" y="27"/>
                  <a:pt x="253" y="28"/>
                  <a:pt x="250" y="29"/>
                </a:cubicBezTo>
                <a:cubicBezTo>
                  <a:pt x="246" y="29"/>
                  <a:pt x="241" y="30"/>
                  <a:pt x="235" y="30"/>
                </a:cubicBezTo>
                <a:cubicBezTo>
                  <a:pt x="235" y="30"/>
                  <a:pt x="235" y="30"/>
                  <a:pt x="235" y="30"/>
                </a:cubicBezTo>
                <a:cubicBezTo>
                  <a:pt x="234" y="30"/>
                  <a:pt x="234" y="30"/>
                  <a:pt x="234" y="30"/>
                </a:cubicBezTo>
                <a:cubicBezTo>
                  <a:pt x="233" y="30"/>
                  <a:pt x="233" y="30"/>
                  <a:pt x="233" y="30"/>
                </a:cubicBezTo>
                <a:cubicBezTo>
                  <a:pt x="232" y="30"/>
                  <a:pt x="232" y="30"/>
                  <a:pt x="232" y="30"/>
                </a:cubicBezTo>
                <a:cubicBezTo>
                  <a:pt x="228" y="30"/>
                  <a:pt x="224" y="30"/>
                  <a:pt x="219" y="30"/>
                </a:cubicBezTo>
                <a:cubicBezTo>
                  <a:pt x="214" y="30"/>
                  <a:pt x="208" y="30"/>
                  <a:pt x="202" y="30"/>
                </a:cubicBezTo>
                <a:cubicBezTo>
                  <a:pt x="196" y="30"/>
                  <a:pt x="190" y="30"/>
                  <a:pt x="183" y="30"/>
                </a:cubicBezTo>
                <a:cubicBezTo>
                  <a:pt x="176" y="30"/>
                  <a:pt x="169" y="30"/>
                  <a:pt x="162" y="30"/>
                </a:cubicBezTo>
                <a:cubicBezTo>
                  <a:pt x="155" y="30"/>
                  <a:pt x="148" y="30"/>
                  <a:pt x="142" y="30"/>
                </a:cubicBezTo>
                <a:cubicBezTo>
                  <a:pt x="135" y="30"/>
                  <a:pt x="129" y="30"/>
                  <a:pt x="123" y="30"/>
                </a:cubicBezTo>
                <a:cubicBezTo>
                  <a:pt x="117" y="30"/>
                  <a:pt x="111" y="31"/>
                  <a:pt x="107" y="31"/>
                </a:cubicBezTo>
                <a:cubicBezTo>
                  <a:pt x="102" y="31"/>
                  <a:pt x="98" y="31"/>
                  <a:pt x="95" y="31"/>
                </a:cubicBezTo>
                <a:cubicBezTo>
                  <a:pt x="94" y="31"/>
                  <a:pt x="94" y="31"/>
                  <a:pt x="93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1" y="31"/>
                  <a:pt x="91" y="31"/>
                  <a:pt x="90" y="31"/>
                </a:cubicBezTo>
                <a:cubicBezTo>
                  <a:pt x="89" y="31"/>
                  <a:pt x="89" y="31"/>
                  <a:pt x="89" y="31"/>
                </a:cubicBezTo>
                <a:cubicBezTo>
                  <a:pt x="87" y="31"/>
                  <a:pt x="85" y="31"/>
                  <a:pt x="83" y="32"/>
                </a:cubicBezTo>
                <a:cubicBezTo>
                  <a:pt x="81" y="32"/>
                  <a:pt x="80" y="33"/>
                  <a:pt x="79" y="33"/>
                </a:cubicBezTo>
                <a:cubicBezTo>
                  <a:pt x="78" y="34"/>
                  <a:pt x="77" y="34"/>
                  <a:pt x="77" y="35"/>
                </a:cubicBezTo>
                <a:cubicBezTo>
                  <a:pt x="77" y="35"/>
                  <a:pt x="76" y="35"/>
                  <a:pt x="76" y="35"/>
                </a:cubicBezTo>
                <a:cubicBezTo>
                  <a:pt x="74" y="38"/>
                  <a:pt x="74" y="38"/>
                  <a:pt x="74" y="3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109"/>
                  <a:pt x="0" y="109"/>
                </a:cubicBezTo>
                <a:cubicBezTo>
                  <a:pt x="0" y="110"/>
                  <a:pt x="1" y="110"/>
                  <a:pt x="4" y="111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 flipH="1">
            <a:off x="5573713" y="2185988"/>
            <a:ext cx="654050" cy="242887"/>
          </a:xfrm>
          <a:custGeom>
            <a:avLst/>
            <a:gdLst>
              <a:gd name="T0" fmla="*/ 5919 w 442"/>
              <a:gd name="T1" fmla="*/ 179203 h 164"/>
              <a:gd name="T2" fmla="*/ 11838 w 442"/>
              <a:gd name="T3" fmla="*/ 183646 h 164"/>
              <a:gd name="T4" fmla="*/ 63629 w 442"/>
              <a:gd name="T5" fmla="*/ 185127 h 164"/>
              <a:gd name="T6" fmla="*/ 139097 w 442"/>
              <a:gd name="T7" fmla="*/ 183646 h 164"/>
              <a:gd name="T8" fmla="*/ 208645 w 442"/>
              <a:gd name="T9" fmla="*/ 185127 h 164"/>
              <a:gd name="T10" fmla="*/ 214564 w 442"/>
              <a:gd name="T11" fmla="*/ 198456 h 164"/>
              <a:gd name="T12" fmla="*/ 190888 w 442"/>
              <a:gd name="T13" fmla="*/ 214748 h 164"/>
              <a:gd name="T14" fmla="*/ 207165 w 442"/>
              <a:gd name="T15" fmla="*/ 236963 h 164"/>
              <a:gd name="T16" fmla="*/ 260436 w 442"/>
              <a:gd name="T17" fmla="*/ 242887 h 164"/>
              <a:gd name="T18" fmla="*/ 310748 w 442"/>
              <a:gd name="T19" fmla="*/ 241406 h 164"/>
              <a:gd name="T20" fmla="*/ 359580 w 442"/>
              <a:gd name="T21" fmla="*/ 229558 h 164"/>
              <a:gd name="T22" fmla="*/ 375857 w 442"/>
              <a:gd name="T23" fmla="*/ 208824 h 164"/>
              <a:gd name="T24" fmla="*/ 372897 w 442"/>
              <a:gd name="T25" fmla="*/ 185127 h 164"/>
              <a:gd name="T26" fmla="*/ 405452 w 442"/>
              <a:gd name="T27" fmla="*/ 182165 h 164"/>
              <a:gd name="T28" fmla="*/ 466122 w 442"/>
              <a:gd name="T29" fmla="*/ 180684 h 164"/>
              <a:gd name="T30" fmla="*/ 575623 w 442"/>
              <a:gd name="T31" fmla="*/ 182165 h 164"/>
              <a:gd name="T32" fmla="*/ 578583 w 442"/>
              <a:gd name="T33" fmla="*/ 182165 h 164"/>
              <a:gd name="T34" fmla="*/ 594860 w 442"/>
              <a:gd name="T35" fmla="*/ 179203 h 164"/>
              <a:gd name="T36" fmla="*/ 621495 w 442"/>
              <a:gd name="T37" fmla="*/ 154026 h 164"/>
              <a:gd name="T38" fmla="*/ 646651 w 442"/>
              <a:gd name="T39" fmla="*/ 114038 h 164"/>
              <a:gd name="T40" fmla="*/ 639252 w 442"/>
              <a:gd name="T41" fmla="*/ 106633 h 164"/>
              <a:gd name="T42" fmla="*/ 606698 w 442"/>
              <a:gd name="T43" fmla="*/ 100709 h 164"/>
              <a:gd name="T44" fmla="*/ 585981 w 442"/>
              <a:gd name="T45" fmla="*/ 100709 h 164"/>
              <a:gd name="T46" fmla="*/ 557866 w 442"/>
              <a:gd name="T47" fmla="*/ 103671 h 164"/>
              <a:gd name="T48" fmla="*/ 537150 w 442"/>
              <a:gd name="T49" fmla="*/ 106633 h 164"/>
              <a:gd name="T50" fmla="*/ 501636 w 442"/>
              <a:gd name="T51" fmla="*/ 105152 h 164"/>
              <a:gd name="T52" fmla="*/ 475000 w 442"/>
              <a:gd name="T53" fmla="*/ 91823 h 164"/>
              <a:gd name="T54" fmla="*/ 501636 w 442"/>
              <a:gd name="T55" fmla="*/ 71089 h 164"/>
              <a:gd name="T56" fmla="*/ 537150 w 442"/>
              <a:gd name="T57" fmla="*/ 66646 h 164"/>
              <a:gd name="T58" fmla="*/ 562305 w 442"/>
              <a:gd name="T59" fmla="*/ 66646 h 164"/>
              <a:gd name="T60" fmla="*/ 581542 w 442"/>
              <a:gd name="T61" fmla="*/ 68127 h 164"/>
              <a:gd name="T62" fmla="*/ 597819 w 442"/>
              <a:gd name="T63" fmla="*/ 68127 h 164"/>
              <a:gd name="T64" fmla="*/ 648131 w 442"/>
              <a:gd name="T65" fmla="*/ 60722 h 164"/>
              <a:gd name="T66" fmla="*/ 643692 w 442"/>
              <a:gd name="T67" fmla="*/ 26658 h 164"/>
              <a:gd name="T68" fmla="*/ 634813 w 442"/>
              <a:gd name="T69" fmla="*/ 2962 h 164"/>
              <a:gd name="T70" fmla="*/ 588941 w 442"/>
              <a:gd name="T71" fmla="*/ 0 h 164"/>
              <a:gd name="T72" fmla="*/ 585981 w 442"/>
              <a:gd name="T73" fmla="*/ 0 h 164"/>
              <a:gd name="T74" fmla="*/ 318146 w 442"/>
              <a:gd name="T75" fmla="*/ 7405 h 164"/>
              <a:gd name="T76" fmla="*/ 78427 w 442"/>
              <a:gd name="T77" fmla="*/ 25177 h 164"/>
              <a:gd name="T78" fmla="*/ 32555 w 442"/>
              <a:gd name="T79" fmla="*/ 78494 h 164"/>
              <a:gd name="T80" fmla="*/ 56231 w 442"/>
              <a:gd name="T81" fmla="*/ 84418 h 164"/>
              <a:gd name="T82" fmla="*/ 76947 w 442"/>
              <a:gd name="T83" fmla="*/ 84418 h 164"/>
              <a:gd name="T84" fmla="*/ 96184 w 442"/>
              <a:gd name="T85" fmla="*/ 82937 h 164"/>
              <a:gd name="T86" fmla="*/ 133178 w 442"/>
              <a:gd name="T87" fmla="*/ 81456 h 164"/>
              <a:gd name="T88" fmla="*/ 171651 w 442"/>
              <a:gd name="T89" fmla="*/ 84418 h 164"/>
              <a:gd name="T90" fmla="*/ 184969 w 442"/>
              <a:gd name="T91" fmla="*/ 103671 h 164"/>
              <a:gd name="T92" fmla="*/ 143536 w 442"/>
              <a:gd name="T93" fmla="*/ 124406 h 164"/>
              <a:gd name="T94" fmla="*/ 110981 w 442"/>
              <a:gd name="T95" fmla="*/ 128849 h 164"/>
              <a:gd name="T96" fmla="*/ 94704 w 442"/>
              <a:gd name="T97" fmla="*/ 127368 h 164"/>
              <a:gd name="T98" fmla="*/ 68069 w 442"/>
              <a:gd name="T99" fmla="*/ 122925 h 164"/>
              <a:gd name="T100" fmla="*/ 39953 w 442"/>
              <a:gd name="T101" fmla="*/ 122925 h 164"/>
              <a:gd name="T102" fmla="*/ 20717 w 442"/>
              <a:gd name="T103" fmla="*/ 125887 h 164"/>
              <a:gd name="T104" fmla="*/ 0 w 442"/>
              <a:gd name="T105" fmla="*/ 145140 h 16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42" h="164">
                <a:moveTo>
                  <a:pt x="1" y="112"/>
                </a:moveTo>
                <a:cubicBezTo>
                  <a:pt x="1" y="114"/>
                  <a:pt x="2" y="116"/>
                  <a:pt x="2" y="117"/>
                </a:cubicBezTo>
                <a:cubicBezTo>
                  <a:pt x="3" y="119"/>
                  <a:pt x="3" y="120"/>
                  <a:pt x="4" y="121"/>
                </a:cubicBezTo>
                <a:cubicBezTo>
                  <a:pt x="4" y="122"/>
                  <a:pt x="5" y="122"/>
                  <a:pt x="5" y="122"/>
                </a:cubicBezTo>
                <a:cubicBezTo>
                  <a:pt x="5" y="123"/>
                  <a:pt x="5" y="123"/>
                  <a:pt x="5" y="123"/>
                </a:cubicBezTo>
                <a:cubicBezTo>
                  <a:pt x="5" y="123"/>
                  <a:pt x="6" y="124"/>
                  <a:pt x="8" y="124"/>
                </a:cubicBezTo>
                <a:cubicBezTo>
                  <a:pt x="9" y="125"/>
                  <a:pt x="12" y="125"/>
                  <a:pt x="15" y="125"/>
                </a:cubicBezTo>
                <a:cubicBezTo>
                  <a:pt x="19" y="126"/>
                  <a:pt x="24" y="126"/>
                  <a:pt x="31" y="126"/>
                </a:cubicBezTo>
                <a:cubicBezTo>
                  <a:pt x="34" y="126"/>
                  <a:pt x="38" y="125"/>
                  <a:pt x="43" y="125"/>
                </a:cubicBezTo>
                <a:cubicBezTo>
                  <a:pt x="47" y="125"/>
                  <a:pt x="53" y="125"/>
                  <a:pt x="58" y="125"/>
                </a:cubicBezTo>
                <a:cubicBezTo>
                  <a:pt x="64" y="125"/>
                  <a:pt x="70" y="125"/>
                  <a:pt x="76" y="124"/>
                </a:cubicBezTo>
                <a:cubicBezTo>
                  <a:pt x="82" y="124"/>
                  <a:pt x="88" y="124"/>
                  <a:pt x="94" y="124"/>
                </a:cubicBezTo>
                <a:cubicBezTo>
                  <a:pt x="101" y="124"/>
                  <a:pt x="107" y="124"/>
                  <a:pt x="113" y="124"/>
                </a:cubicBezTo>
                <a:cubicBezTo>
                  <a:pt x="119" y="124"/>
                  <a:pt x="124" y="124"/>
                  <a:pt x="129" y="124"/>
                </a:cubicBezTo>
                <a:cubicBezTo>
                  <a:pt x="134" y="124"/>
                  <a:pt x="138" y="125"/>
                  <a:pt x="141" y="125"/>
                </a:cubicBezTo>
                <a:cubicBezTo>
                  <a:pt x="144" y="126"/>
                  <a:pt x="146" y="126"/>
                  <a:pt x="146" y="127"/>
                </a:cubicBezTo>
                <a:cubicBezTo>
                  <a:pt x="147" y="128"/>
                  <a:pt x="147" y="130"/>
                  <a:pt x="147" y="131"/>
                </a:cubicBezTo>
                <a:cubicBezTo>
                  <a:pt x="147" y="132"/>
                  <a:pt x="146" y="133"/>
                  <a:pt x="145" y="134"/>
                </a:cubicBezTo>
                <a:cubicBezTo>
                  <a:pt x="144" y="135"/>
                  <a:pt x="143" y="136"/>
                  <a:pt x="141" y="137"/>
                </a:cubicBezTo>
                <a:cubicBezTo>
                  <a:pt x="139" y="138"/>
                  <a:pt x="137" y="139"/>
                  <a:pt x="135" y="140"/>
                </a:cubicBezTo>
                <a:cubicBezTo>
                  <a:pt x="132" y="141"/>
                  <a:pt x="130" y="143"/>
                  <a:pt x="129" y="145"/>
                </a:cubicBezTo>
                <a:cubicBezTo>
                  <a:pt x="127" y="146"/>
                  <a:pt x="126" y="148"/>
                  <a:pt x="126" y="150"/>
                </a:cubicBezTo>
                <a:cubicBezTo>
                  <a:pt x="126" y="152"/>
                  <a:pt x="127" y="154"/>
                  <a:pt x="129" y="156"/>
                </a:cubicBezTo>
                <a:cubicBezTo>
                  <a:pt x="131" y="158"/>
                  <a:pt x="135" y="159"/>
                  <a:pt x="140" y="160"/>
                </a:cubicBezTo>
                <a:cubicBezTo>
                  <a:pt x="143" y="161"/>
                  <a:pt x="147" y="161"/>
                  <a:pt x="150" y="162"/>
                </a:cubicBezTo>
                <a:cubicBezTo>
                  <a:pt x="154" y="162"/>
                  <a:pt x="158" y="163"/>
                  <a:pt x="163" y="163"/>
                </a:cubicBezTo>
                <a:cubicBezTo>
                  <a:pt x="167" y="164"/>
                  <a:pt x="171" y="164"/>
                  <a:pt x="176" y="164"/>
                </a:cubicBezTo>
                <a:cubicBezTo>
                  <a:pt x="180" y="164"/>
                  <a:pt x="185" y="164"/>
                  <a:pt x="190" y="164"/>
                </a:cubicBezTo>
                <a:cubicBezTo>
                  <a:pt x="193" y="164"/>
                  <a:pt x="197" y="164"/>
                  <a:pt x="200" y="164"/>
                </a:cubicBezTo>
                <a:cubicBezTo>
                  <a:pt x="203" y="164"/>
                  <a:pt x="207" y="163"/>
                  <a:pt x="210" y="163"/>
                </a:cubicBezTo>
                <a:cubicBezTo>
                  <a:pt x="213" y="163"/>
                  <a:pt x="216" y="162"/>
                  <a:pt x="219" y="162"/>
                </a:cubicBezTo>
                <a:cubicBezTo>
                  <a:pt x="222" y="161"/>
                  <a:pt x="225" y="161"/>
                  <a:pt x="228" y="160"/>
                </a:cubicBezTo>
                <a:cubicBezTo>
                  <a:pt x="234" y="158"/>
                  <a:pt x="239" y="157"/>
                  <a:pt x="243" y="155"/>
                </a:cubicBezTo>
                <a:cubicBezTo>
                  <a:pt x="247" y="154"/>
                  <a:pt x="251" y="153"/>
                  <a:pt x="253" y="151"/>
                </a:cubicBezTo>
                <a:cubicBezTo>
                  <a:pt x="255" y="150"/>
                  <a:pt x="257" y="148"/>
                  <a:pt x="257" y="147"/>
                </a:cubicBezTo>
                <a:cubicBezTo>
                  <a:pt x="257" y="145"/>
                  <a:pt x="256" y="143"/>
                  <a:pt x="254" y="141"/>
                </a:cubicBezTo>
                <a:cubicBezTo>
                  <a:pt x="252" y="139"/>
                  <a:pt x="250" y="137"/>
                  <a:pt x="249" y="135"/>
                </a:cubicBezTo>
                <a:cubicBezTo>
                  <a:pt x="248" y="133"/>
                  <a:pt x="247" y="131"/>
                  <a:pt x="247" y="130"/>
                </a:cubicBezTo>
                <a:cubicBezTo>
                  <a:pt x="248" y="128"/>
                  <a:pt x="249" y="126"/>
                  <a:pt x="252" y="125"/>
                </a:cubicBezTo>
                <a:cubicBezTo>
                  <a:pt x="255" y="124"/>
                  <a:pt x="260" y="123"/>
                  <a:pt x="267" y="123"/>
                </a:cubicBezTo>
                <a:cubicBezTo>
                  <a:pt x="268" y="123"/>
                  <a:pt x="270" y="123"/>
                  <a:pt x="271" y="123"/>
                </a:cubicBezTo>
                <a:cubicBezTo>
                  <a:pt x="272" y="123"/>
                  <a:pt x="273" y="123"/>
                  <a:pt x="274" y="123"/>
                </a:cubicBezTo>
                <a:cubicBezTo>
                  <a:pt x="276" y="123"/>
                  <a:pt x="277" y="123"/>
                  <a:pt x="279" y="123"/>
                </a:cubicBezTo>
                <a:cubicBezTo>
                  <a:pt x="280" y="122"/>
                  <a:pt x="281" y="122"/>
                  <a:pt x="283" y="122"/>
                </a:cubicBezTo>
                <a:cubicBezTo>
                  <a:pt x="292" y="122"/>
                  <a:pt x="303" y="122"/>
                  <a:pt x="315" y="122"/>
                </a:cubicBezTo>
                <a:cubicBezTo>
                  <a:pt x="326" y="122"/>
                  <a:pt x="338" y="122"/>
                  <a:pt x="349" y="122"/>
                </a:cubicBezTo>
                <a:cubicBezTo>
                  <a:pt x="359" y="122"/>
                  <a:pt x="369" y="123"/>
                  <a:pt x="376" y="123"/>
                </a:cubicBezTo>
                <a:cubicBezTo>
                  <a:pt x="383" y="123"/>
                  <a:pt x="388" y="123"/>
                  <a:pt x="389" y="123"/>
                </a:cubicBezTo>
                <a:cubicBezTo>
                  <a:pt x="389" y="123"/>
                  <a:pt x="389" y="123"/>
                  <a:pt x="389" y="123"/>
                </a:cubicBezTo>
                <a:cubicBezTo>
                  <a:pt x="390" y="123"/>
                  <a:pt x="390" y="123"/>
                  <a:pt x="390" y="123"/>
                </a:cubicBezTo>
                <a:cubicBezTo>
                  <a:pt x="390" y="123"/>
                  <a:pt x="390" y="123"/>
                  <a:pt x="391" y="123"/>
                </a:cubicBezTo>
                <a:cubicBezTo>
                  <a:pt x="391" y="123"/>
                  <a:pt x="392" y="123"/>
                  <a:pt x="392" y="123"/>
                </a:cubicBezTo>
                <a:cubicBezTo>
                  <a:pt x="393" y="123"/>
                  <a:pt x="395" y="123"/>
                  <a:pt x="397" y="123"/>
                </a:cubicBezTo>
                <a:cubicBezTo>
                  <a:pt x="398" y="122"/>
                  <a:pt x="400" y="122"/>
                  <a:pt x="402" y="121"/>
                </a:cubicBezTo>
                <a:cubicBezTo>
                  <a:pt x="404" y="121"/>
                  <a:pt x="406" y="120"/>
                  <a:pt x="408" y="119"/>
                </a:cubicBezTo>
                <a:cubicBezTo>
                  <a:pt x="410" y="118"/>
                  <a:pt x="412" y="116"/>
                  <a:pt x="413" y="114"/>
                </a:cubicBezTo>
                <a:cubicBezTo>
                  <a:pt x="415" y="112"/>
                  <a:pt x="417" y="108"/>
                  <a:pt x="420" y="104"/>
                </a:cubicBezTo>
                <a:cubicBezTo>
                  <a:pt x="423" y="100"/>
                  <a:pt x="425" y="96"/>
                  <a:pt x="428" y="92"/>
                </a:cubicBezTo>
                <a:cubicBezTo>
                  <a:pt x="430" y="88"/>
                  <a:pt x="432" y="85"/>
                  <a:pt x="434" y="82"/>
                </a:cubicBezTo>
                <a:cubicBezTo>
                  <a:pt x="435" y="79"/>
                  <a:pt x="436" y="78"/>
                  <a:pt x="437" y="77"/>
                </a:cubicBezTo>
                <a:cubicBezTo>
                  <a:pt x="437" y="77"/>
                  <a:pt x="437" y="77"/>
                  <a:pt x="437" y="76"/>
                </a:cubicBezTo>
                <a:cubicBezTo>
                  <a:pt x="437" y="76"/>
                  <a:pt x="437" y="75"/>
                  <a:pt x="437" y="74"/>
                </a:cubicBezTo>
                <a:cubicBezTo>
                  <a:pt x="436" y="74"/>
                  <a:pt x="435" y="73"/>
                  <a:pt x="432" y="72"/>
                </a:cubicBezTo>
                <a:cubicBezTo>
                  <a:pt x="430" y="71"/>
                  <a:pt x="427" y="71"/>
                  <a:pt x="422" y="70"/>
                </a:cubicBezTo>
                <a:cubicBezTo>
                  <a:pt x="420" y="70"/>
                  <a:pt x="418" y="69"/>
                  <a:pt x="416" y="69"/>
                </a:cubicBezTo>
                <a:cubicBezTo>
                  <a:pt x="414" y="69"/>
                  <a:pt x="412" y="69"/>
                  <a:pt x="410" y="68"/>
                </a:cubicBezTo>
                <a:cubicBezTo>
                  <a:pt x="409" y="68"/>
                  <a:pt x="407" y="68"/>
                  <a:pt x="405" y="68"/>
                </a:cubicBezTo>
                <a:cubicBezTo>
                  <a:pt x="404" y="68"/>
                  <a:pt x="402" y="68"/>
                  <a:pt x="401" y="68"/>
                </a:cubicBezTo>
                <a:cubicBezTo>
                  <a:pt x="399" y="68"/>
                  <a:pt x="397" y="68"/>
                  <a:pt x="396" y="68"/>
                </a:cubicBezTo>
                <a:cubicBezTo>
                  <a:pt x="394" y="68"/>
                  <a:pt x="392" y="69"/>
                  <a:pt x="390" y="69"/>
                </a:cubicBezTo>
                <a:cubicBezTo>
                  <a:pt x="388" y="69"/>
                  <a:pt x="386" y="69"/>
                  <a:pt x="384" y="70"/>
                </a:cubicBezTo>
                <a:cubicBezTo>
                  <a:pt x="382" y="70"/>
                  <a:pt x="379" y="70"/>
                  <a:pt x="377" y="70"/>
                </a:cubicBezTo>
                <a:cubicBezTo>
                  <a:pt x="375" y="71"/>
                  <a:pt x="374" y="71"/>
                  <a:pt x="372" y="71"/>
                </a:cubicBezTo>
                <a:cubicBezTo>
                  <a:pt x="371" y="71"/>
                  <a:pt x="369" y="71"/>
                  <a:pt x="368" y="71"/>
                </a:cubicBezTo>
                <a:cubicBezTo>
                  <a:pt x="366" y="71"/>
                  <a:pt x="364" y="72"/>
                  <a:pt x="363" y="72"/>
                </a:cubicBezTo>
                <a:cubicBezTo>
                  <a:pt x="361" y="72"/>
                  <a:pt x="360" y="72"/>
                  <a:pt x="358" y="72"/>
                </a:cubicBezTo>
                <a:cubicBezTo>
                  <a:pt x="355" y="72"/>
                  <a:pt x="352" y="72"/>
                  <a:pt x="348" y="72"/>
                </a:cubicBezTo>
                <a:cubicBezTo>
                  <a:pt x="345" y="71"/>
                  <a:pt x="342" y="71"/>
                  <a:pt x="339" y="71"/>
                </a:cubicBezTo>
                <a:cubicBezTo>
                  <a:pt x="337" y="70"/>
                  <a:pt x="334" y="70"/>
                  <a:pt x="331" y="69"/>
                </a:cubicBezTo>
                <a:cubicBezTo>
                  <a:pt x="329" y="68"/>
                  <a:pt x="327" y="68"/>
                  <a:pt x="325" y="67"/>
                </a:cubicBezTo>
                <a:cubicBezTo>
                  <a:pt x="323" y="65"/>
                  <a:pt x="321" y="64"/>
                  <a:pt x="321" y="62"/>
                </a:cubicBezTo>
                <a:cubicBezTo>
                  <a:pt x="321" y="60"/>
                  <a:pt x="321" y="58"/>
                  <a:pt x="323" y="56"/>
                </a:cubicBezTo>
                <a:cubicBezTo>
                  <a:pt x="324" y="55"/>
                  <a:pt x="327" y="53"/>
                  <a:pt x="330" y="51"/>
                </a:cubicBezTo>
                <a:cubicBezTo>
                  <a:pt x="332" y="50"/>
                  <a:pt x="336" y="49"/>
                  <a:pt x="339" y="48"/>
                </a:cubicBezTo>
                <a:cubicBezTo>
                  <a:pt x="342" y="48"/>
                  <a:pt x="344" y="47"/>
                  <a:pt x="347" y="47"/>
                </a:cubicBezTo>
                <a:cubicBezTo>
                  <a:pt x="349" y="47"/>
                  <a:pt x="352" y="46"/>
                  <a:pt x="355" y="46"/>
                </a:cubicBezTo>
                <a:cubicBezTo>
                  <a:pt x="357" y="46"/>
                  <a:pt x="360" y="45"/>
                  <a:pt x="363" y="45"/>
                </a:cubicBezTo>
                <a:cubicBezTo>
                  <a:pt x="365" y="45"/>
                  <a:pt x="368" y="45"/>
                  <a:pt x="371" y="45"/>
                </a:cubicBezTo>
                <a:cubicBezTo>
                  <a:pt x="373" y="45"/>
                  <a:pt x="374" y="45"/>
                  <a:pt x="375" y="45"/>
                </a:cubicBezTo>
                <a:cubicBezTo>
                  <a:pt x="377" y="45"/>
                  <a:pt x="378" y="45"/>
                  <a:pt x="380" y="45"/>
                </a:cubicBezTo>
                <a:cubicBezTo>
                  <a:pt x="381" y="45"/>
                  <a:pt x="383" y="45"/>
                  <a:pt x="385" y="45"/>
                </a:cubicBezTo>
                <a:cubicBezTo>
                  <a:pt x="386" y="45"/>
                  <a:pt x="388" y="45"/>
                  <a:pt x="390" y="45"/>
                </a:cubicBezTo>
                <a:cubicBezTo>
                  <a:pt x="391" y="45"/>
                  <a:pt x="392" y="46"/>
                  <a:pt x="393" y="46"/>
                </a:cubicBezTo>
                <a:cubicBezTo>
                  <a:pt x="394" y="46"/>
                  <a:pt x="395" y="46"/>
                  <a:pt x="397" y="46"/>
                </a:cubicBezTo>
                <a:cubicBezTo>
                  <a:pt x="398" y="46"/>
                  <a:pt x="399" y="46"/>
                  <a:pt x="400" y="46"/>
                </a:cubicBezTo>
                <a:cubicBezTo>
                  <a:pt x="402" y="46"/>
                  <a:pt x="403" y="46"/>
                  <a:pt x="404" y="46"/>
                </a:cubicBezTo>
                <a:cubicBezTo>
                  <a:pt x="409" y="46"/>
                  <a:pt x="413" y="45"/>
                  <a:pt x="418" y="45"/>
                </a:cubicBezTo>
                <a:cubicBezTo>
                  <a:pt x="422" y="45"/>
                  <a:pt x="426" y="44"/>
                  <a:pt x="430" y="44"/>
                </a:cubicBezTo>
                <a:cubicBezTo>
                  <a:pt x="433" y="43"/>
                  <a:pt x="436" y="42"/>
                  <a:pt x="438" y="41"/>
                </a:cubicBezTo>
                <a:cubicBezTo>
                  <a:pt x="440" y="40"/>
                  <a:pt x="442" y="39"/>
                  <a:pt x="442" y="38"/>
                </a:cubicBezTo>
                <a:cubicBezTo>
                  <a:pt x="442" y="37"/>
                  <a:pt x="441" y="34"/>
                  <a:pt x="439" y="30"/>
                </a:cubicBezTo>
                <a:cubicBezTo>
                  <a:pt x="438" y="27"/>
                  <a:pt x="437" y="22"/>
                  <a:pt x="435" y="18"/>
                </a:cubicBezTo>
                <a:cubicBezTo>
                  <a:pt x="433" y="14"/>
                  <a:pt x="432" y="11"/>
                  <a:pt x="430" y="8"/>
                </a:cubicBezTo>
                <a:cubicBezTo>
                  <a:pt x="429" y="5"/>
                  <a:pt x="428" y="3"/>
                  <a:pt x="428" y="2"/>
                </a:cubicBezTo>
                <a:cubicBezTo>
                  <a:pt x="428" y="2"/>
                  <a:pt x="429" y="2"/>
                  <a:pt x="429" y="2"/>
                </a:cubicBezTo>
                <a:cubicBezTo>
                  <a:pt x="430" y="2"/>
                  <a:pt x="430" y="1"/>
                  <a:pt x="429" y="1"/>
                </a:cubicBezTo>
                <a:cubicBezTo>
                  <a:pt x="427" y="1"/>
                  <a:pt x="425" y="0"/>
                  <a:pt x="420" y="0"/>
                </a:cubicBezTo>
                <a:cubicBezTo>
                  <a:pt x="415" y="0"/>
                  <a:pt x="408" y="0"/>
                  <a:pt x="398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384" y="0"/>
                  <a:pt x="358" y="1"/>
                  <a:pt x="325" y="2"/>
                </a:cubicBezTo>
                <a:cubicBezTo>
                  <a:pt x="292" y="3"/>
                  <a:pt x="253" y="4"/>
                  <a:pt x="215" y="5"/>
                </a:cubicBezTo>
                <a:cubicBezTo>
                  <a:pt x="177" y="6"/>
                  <a:pt x="140" y="7"/>
                  <a:pt x="112" y="8"/>
                </a:cubicBezTo>
                <a:cubicBezTo>
                  <a:pt x="83" y="9"/>
                  <a:pt x="64" y="10"/>
                  <a:pt x="60" y="10"/>
                </a:cubicBezTo>
                <a:cubicBezTo>
                  <a:pt x="59" y="10"/>
                  <a:pt x="57" y="13"/>
                  <a:pt x="53" y="17"/>
                </a:cubicBezTo>
                <a:cubicBezTo>
                  <a:pt x="49" y="21"/>
                  <a:pt x="44" y="25"/>
                  <a:pt x="39" y="30"/>
                </a:cubicBezTo>
                <a:cubicBezTo>
                  <a:pt x="34" y="35"/>
                  <a:pt x="29" y="41"/>
                  <a:pt x="26" y="45"/>
                </a:cubicBezTo>
                <a:cubicBezTo>
                  <a:pt x="23" y="49"/>
                  <a:pt x="21" y="52"/>
                  <a:pt x="22" y="53"/>
                </a:cubicBezTo>
                <a:cubicBezTo>
                  <a:pt x="23" y="54"/>
                  <a:pt x="24" y="54"/>
                  <a:pt x="25" y="55"/>
                </a:cubicBezTo>
                <a:cubicBezTo>
                  <a:pt x="27" y="55"/>
                  <a:pt x="29" y="56"/>
                  <a:pt x="31" y="56"/>
                </a:cubicBezTo>
                <a:cubicBezTo>
                  <a:pt x="33" y="56"/>
                  <a:pt x="35" y="57"/>
                  <a:pt x="38" y="57"/>
                </a:cubicBezTo>
                <a:cubicBezTo>
                  <a:pt x="40" y="57"/>
                  <a:pt x="43" y="57"/>
                  <a:pt x="46" y="57"/>
                </a:cubicBezTo>
                <a:cubicBezTo>
                  <a:pt x="47" y="57"/>
                  <a:pt x="48" y="57"/>
                  <a:pt x="49" y="57"/>
                </a:cubicBezTo>
                <a:cubicBezTo>
                  <a:pt x="50" y="57"/>
                  <a:pt x="51" y="57"/>
                  <a:pt x="52" y="57"/>
                </a:cubicBezTo>
                <a:cubicBezTo>
                  <a:pt x="53" y="57"/>
                  <a:pt x="54" y="57"/>
                  <a:pt x="55" y="56"/>
                </a:cubicBezTo>
                <a:cubicBezTo>
                  <a:pt x="56" y="56"/>
                  <a:pt x="57" y="56"/>
                  <a:pt x="58" y="56"/>
                </a:cubicBezTo>
                <a:cubicBezTo>
                  <a:pt x="60" y="56"/>
                  <a:pt x="62" y="56"/>
                  <a:pt x="65" y="56"/>
                </a:cubicBezTo>
                <a:cubicBezTo>
                  <a:pt x="67" y="56"/>
                  <a:pt x="70" y="56"/>
                  <a:pt x="73" y="55"/>
                </a:cubicBezTo>
                <a:cubicBezTo>
                  <a:pt x="75" y="55"/>
                  <a:pt x="78" y="55"/>
                  <a:pt x="81" y="55"/>
                </a:cubicBezTo>
                <a:cubicBezTo>
                  <a:pt x="84" y="55"/>
                  <a:pt x="87" y="55"/>
                  <a:pt x="90" y="55"/>
                </a:cubicBezTo>
                <a:cubicBezTo>
                  <a:pt x="93" y="55"/>
                  <a:pt x="97" y="55"/>
                  <a:pt x="100" y="55"/>
                </a:cubicBezTo>
                <a:cubicBezTo>
                  <a:pt x="103" y="55"/>
                  <a:pt x="106" y="55"/>
                  <a:pt x="109" y="55"/>
                </a:cubicBezTo>
                <a:cubicBezTo>
                  <a:pt x="111" y="56"/>
                  <a:pt x="114" y="56"/>
                  <a:pt x="116" y="57"/>
                </a:cubicBezTo>
                <a:cubicBezTo>
                  <a:pt x="118" y="57"/>
                  <a:pt x="119" y="58"/>
                  <a:pt x="120" y="58"/>
                </a:cubicBezTo>
                <a:cubicBezTo>
                  <a:pt x="122" y="60"/>
                  <a:pt x="123" y="62"/>
                  <a:pt x="124" y="64"/>
                </a:cubicBezTo>
                <a:cubicBezTo>
                  <a:pt x="125" y="65"/>
                  <a:pt x="126" y="67"/>
                  <a:pt x="125" y="70"/>
                </a:cubicBezTo>
                <a:cubicBezTo>
                  <a:pt x="125" y="72"/>
                  <a:pt x="123" y="74"/>
                  <a:pt x="120" y="76"/>
                </a:cubicBezTo>
                <a:cubicBezTo>
                  <a:pt x="117" y="78"/>
                  <a:pt x="113" y="79"/>
                  <a:pt x="107" y="81"/>
                </a:cubicBezTo>
                <a:cubicBezTo>
                  <a:pt x="104" y="82"/>
                  <a:pt x="100" y="83"/>
                  <a:pt x="97" y="84"/>
                </a:cubicBezTo>
                <a:cubicBezTo>
                  <a:pt x="94" y="84"/>
                  <a:pt x="91" y="85"/>
                  <a:pt x="89" y="85"/>
                </a:cubicBezTo>
                <a:cubicBezTo>
                  <a:pt x="86" y="86"/>
                  <a:pt x="84" y="86"/>
                  <a:pt x="82" y="86"/>
                </a:cubicBezTo>
                <a:cubicBezTo>
                  <a:pt x="79" y="87"/>
                  <a:pt x="77" y="87"/>
                  <a:pt x="75" y="87"/>
                </a:cubicBezTo>
                <a:cubicBezTo>
                  <a:pt x="74" y="87"/>
                  <a:pt x="73" y="87"/>
                  <a:pt x="71" y="87"/>
                </a:cubicBezTo>
                <a:cubicBezTo>
                  <a:pt x="70" y="87"/>
                  <a:pt x="69" y="87"/>
                  <a:pt x="68" y="86"/>
                </a:cubicBezTo>
                <a:cubicBezTo>
                  <a:pt x="66" y="86"/>
                  <a:pt x="65" y="86"/>
                  <a:pt x="64" y="86"/>
                </a:cubicBezTo>
                <a:cubicBezTo>
                  <a:pt x="63" y="86"/>
                  <a:pt x="61" y="86"/>
                  <a:pt x="60" y="85"/>
                </a:cubicBezTo>
                <a:cubicBezTo>
                  <a:pt x="58" y="85"/>
                  <a:pt x="56" y="85"/>
                  <a:pt x="53" y="84"/>
                </a:cubicBezTo>
                <a:cubicBezTo>
                  <a:pt x="51" y="84"/>
                  <a:pt x="48" y="84"/>
                  <a:pt x="46" y="83"/>
                </a:cubicBezTo>
                <a:cubicBezTo>
                  <a:pt x="44" y="83"/>
                  <a:pt x="41" y="83"/>
                  <a:pt x="39" y="83"/>
                </a:cubicBezTo>
                <a:cubicBezTo>
                  <a:pt x="36" y="82"/>
                  <a:pt x="34" y="82"/>
                  <a:pt x="31" y="82"/>
                </a:cubicBezTo>
                <a:cubicBezTo>
                  <a:pt x="30" y="82"/>
                  <a:pt x="28" y="82"/>
                  <a:pt x="27" y="83"/>
                </a:cubicBezTo>
                <a:cubicBezTo>
                  <a:pt x="25" y="83"/>
                  <a:pt x="24" y="83"/>
                  <a:pt x="22" y="83"/>
                </a:cubicBezTo>
                <a:cubicBezTo>
                  <a:pt x="21" y="83"/>
                  <a:pt x="19" y="83"/>
                  <a:pt x="18" y="84"/>
                </a:cubicBezTo>
                <a:cubicBezTo>
                  <a:pt x="17" y="84"/>
                  <a:pt x="15" y="84"/>
                  <a:pt x="14" y="85"/>
                </a:cubicBezTo>
                <a:cubicBezTo>
                  <a:pt x="10" y="86"/>
                  <a:pt x="8" y="87"/>
                  <a:pt x="6" y="89"/>
                </a:cubicBezTo>
                <a:cubicBezTo>
                  <a:pt x="4" y="90"/>
                  <a:pt x="3" y="91"/>
                  <a:pt x="2" y="93"/>
                </a:cubicBezTo>
                <a:cubicBezTo>
                  <a:pt x="1" y="95"/>
                  <a:pt x="1" y="96"/>
                  <a:pt x="0" y="98"/>
                </a:cubicBezTo>
                <a:cubicBezTo>
                  <a:pt x="0" y="100"/>
                  <a:pt x="0" y="103"/>
                  <a:pt x="0" y="105"/>
                </a:cubicBezTo>
                <a:cubicBezTo>
                  <a:pt x="0" y="108"/>
                  <a:pt x="0" y="110"/>
                  <a:pt x="1" y="112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 flipH="1">
            <a:off x="6443663" y="2308225"/>
            <a:ext cx="1008062" cy="192088"/>
          </a:xfrm>
          <a:custGeom>
            <a:avLst/>
            <a:gdLst>
              <a:gd name="T0" fmla="*/ 1000672 w 682"/>
              <a:gd name="T1" fmla="*/ 77715 h 131"/>
              <a:gd name="T2" fmla="*/ 954851 w 682"/>
              <a:gd name="T3" fmla="*/ 68917 h 131"/>
              <a:gd name="T4" fmla="*/ 920854 w 682"/>
              <a:gd name="T5" fmla="*/ 68917 h 131"/>
              <a:gd name="T6" fmla="*/ 898683 w 682"/>
              <a:gd name="T7" fmla="*/ 71850 h 131"/>
              <a:gd name="T8" fmla="*/ 869121 w 682"/>
              <a:gd name="T9" fmla="*/ 73316 h 131"/>
              <a:gd name="T10" fmla="*/ 846949 w 682"/>
              <a:gd name="T11" fmla="*/ 73316 h 131"/>
              <a:gd name="T12" fmla="*/ 843993 w 682"/>
              <a:gd name="T13" fmla="*/ 51321 h 131"/>
              <a:gd name="T14" fmla="*/ 880946 w 682"/>
              <a:gd name="T15" fmla="*/ 19062 h 131"/>
              <a:gd name="T16" fmla="*/ 870599 w 682"/>
              <a:gd name="T17" fmla="*/ 13197 h 131"/>
              <a:gd name="T18" fmla="*/ 821822 w 682"/>
              <a:gd name="T19" fmla="*/ 8798 h 131"/>
              <a:gd name="T20" fmla="*/ 749395 w 682"/>
              <a:gd name="T21" fmla="*/ 4399 h 131"/>
              <a:gd name="T22" fmla="*/ 709486 w 682"/>
              <a:gd name="T23" fmla="*/ 4399 h 131"/>
              <a:gd name="T24" fmla="*/ 684359 w 682"/>
              <a:gd name="T25" fmla="*/ 7332 h 131"/>
              <a:gd name="T26" fmla="*/ 663665 w 682"/>
              <a:gd name="T27" fmla="*/ 20528 h 131"/>
              <a:gd name="T28" fmla="*/ 665144 w 682"/>
              <a:gd name="T29" fmla="*/ 33725 h 131"/>
              <a:gd name="T30" fmla="*/ 613410 w 682"/>
              <a:gd name="T31" fmla="*/ 45456 h 131"/>
              <a:gd name="T32" fmla="*/ 576458 w 682"/>
              <a:gd name="T33" fmla="*/ 48389 h 131"/>
              <a:gd name="T34" fmla="*/ 517334 w 682"/>
              <a:gd name="T35" fmla="*/ 45456 h 131"/>
              <a:gd name="T36" fmla="*/ 495162 w 682"/>
              <a:gd name="T37" fmla="*/ 30793 h 131"/>
              <a:gd name="T38" fmla="*/ 527681 w 682"/>
              <a:gd name="T39" fmla="*/ 11731 h 131"/>
              <a:gd name="T40" fmla="*/ 518812 w 682"/>
              <a:gd name="T41" fmla="*/ 1466 h 131"/>
              <a:gd name="T42" fmla="*/ 461166 w 682"/>
              <a:gd name="T43" fmla="*/ 0 h 131"/>
              <a:gd name="T44" fmla="*/ 325181 w 682"/>
              <a:gd name="T45" fmla="*/ 2933 h 131"/>
              <a:gd name="T46" fmla="*/ 232061 w 682"/>
              <a:gd name="T47" fmla="*/ 26394 h 131"/>
              <a:gd name="T48" fmla="*/ 14781 w 682"/>
              <a:gd name="T49" fmla="*/ 158363 h 131"/>
              <a:gd name="T50" fmla="*/ 1478 w 682"/>
              <a:gd name="T51" fmla="*/ 173026 h 131"/>
              <a:gd name="T52" fmla="*/ 8869 w 682"/>
              <a:gd name="T53" fmla="*/ 174492 h 131"/>
              <a:gd name="T54" fmla="*/ 42865 w 682"/>
              <a:gd name="T55" fmla="*/ 175958 h 131"/>
              <a:gd name="T56" fmla="*/ 221715 w 682"/>
              <a:gd name="T57" fmla="*/ 187689 h 131"/>
              <a:gd name="T58" fmla="*/ 224671 w 682"/>
              <a:gd name="T59" fmla="*/ 187689 h 131"/>
              <a:gd name="T60" fmla="*/ 270492 w 682"/>
              <a:gd name="T61" fmla="*/ 178891 h 131"/>
              <a:gd name="T62" fmla="*/ 298576 w 682"/>
              <a:gd name="T63" fmla="*/ 155430 h 131"/>
              <a:gd name="T64" fmla="*/ 337006 w 682"/>
              <a:gd name="T65" fmla="*/ 139300 h 131"/>
              <a:gd name="T66" fmla="*/ 379871 w 682"/>
              <a:gd name="T67" fmla="*/ 134901 h 131"/>
              <a:gd name="T68" fmla="*/ 425692 w 682"/>
              <a:gd name="T69" fmla="*/ 133435 h 131"/>
              <a:gd name="T70" fmla="*/ 459688 w 682"/>
              <a:gd name="T71" fmla="*/ 142233 h 131"/>
              <a:gd name="T72" fmla="*/ 441951 w 682"/>
              <a:gd name="T73" fmla="*/ 162762 h 131"/>
              <a:gd name="T74" fmla="*/ 415345 w 682"/>
              <a:gd name="T75" fmla="*/ 177425 h 131"/>
              <a:gd name="T76" fmla="*/ 431604 w 682"/>
              <a:gd name="T77" fmla="*/ 190622 h 131"/>
              <a:gd name="T78" fmla="*/ 478903 w 682"/>
              <a:gd name="T79" fmla="*/ 192088 h 131"/>
              <a:gd name="T80" fmla="*/ 665144 w 682"/>
              <a:gd name="T81" fmla="*/ 187689 h 131"/>
              <a:gd name="T82" fmla="*/ 721311 w 682"/>
              <a:gd name="T83" fmla="*/ 178891 h 131"/>
              <a:gd name="T84" fmla="*/ 740526 w 682"/>
              <a:gd name="T85" fmla="*/ 153964 h 131"/>
              <a:gd name="T86" fmla="*/ 778957 w 682"/>
              <a:gd name="T87" fmla="*/ 120238 h 131"/>
              <a:gd name="T88" fmla="*/ 805563 w 682"/>
              <a:gd name="T89" fmla="*/ 115839 h 131"/>
              <a:gd name="T90" fmla="*/ 854340 w 682"/>
              <a:gd name="T91" fmla="*/ 118772 h 131"/>
              <a:gd name="T92" fmla="*/ 886858 w 682"/>
              <a:gd name="T93" fmla="*/ 123171 h 131"/>
              <a:gd name="T94" fmla="*/ 917898 w 682"/>
              <a:gd name="T95" fmla="*/ 123171 h 131"/>
              <a:gd name="T96" fmla="*/ 969631 w 682"/>
              <a:gd name="T97" fmla="*/ 112907 h 13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82" h="131">
                <a:moveTo>
                  <a:pt x="680" y="65"/>
                </a:moveTo>
                <a:cubicBezTo>
                  <a:pt x="681" y="63"/>
                  <a:pt x="682" y="61"/>
                  <a:pt x="681" y="58"/>
                </a:cubicBezTo>
                <a:cubicBezTo>
                  <a:pt x="681" y="56"/>
                  <a:pt x="679" y="54"/>
                  <a:pt x="677" y="53"/>
                </a:cubicBezTo>
                <a:cubicBezTo>
                  <a:pt x="676" y="52"/>
                  <a:pt x="673" y="51"/>
                  <a:pt x="670" y="50"/>
                </a:cubicBezTo>
                <a:cubicBezTo>
                  <a:pt x="667" y="49"/>
                  <a:pt x="663" y="48"/>
                  <a:pt x="659" y="48"/>
                </a:cubicBezTo>
                <a:cubicBezTo>
                  <a:pt x="655" y="48"/>
                  <a:pt x="650" y="47"/>
                  <a:pt x="646" y="47"/>
                </a:cubicBezTo>
                <a:cubicBezTo>
                  <a:pt x="641" y="47"/>
                  <a:pt x="637" y="47"/>
                  <a:pt x="632" y="47"/>
                </a:cubicBezTo>
                <a:cubicBezTo>
                  <a:pt x="631" y="47"/>
                  <a:pt x="629" y="47"/>
                  <a:pt x="627" y="47"/>
                </a:cubicBezTo>
                <a:cubicBezTo>
                  <a:pt x="626" y="47"/>
                  <a:pt x="624" y="47"/>
                  <a:pt x="623" y="47"/>
                </a:cubicBezTo>
                <a:cubicBezTo>
                  <a:pt x="621" y="47"/>
                  <a:pt x="620" y="47"/>
                  <a:pt x="618" y="48"/>
                </a:cubicBezTo>
                <a:cubicBezTo>
                  <a:pt x="617" y="48"/>
                  <a:pt x="616" y="48"/>
                  <a:pt x="615" y="48"/>
                </a:cubicBezTo>
                <a:cubicBezTo>
                  <a:pt x="612" y="48"/>
                  <a:pt x="610" y="48"/>
                  <a:pt x="608" y="49"/>
                </a:cubicBezTo>
                <a:cubicBezTo>
                  <a:pt x="606" y="49"/>
                  <a:pt x="604" y="49"/>
                  <a:pt x="601" y="49"/>
                </a:cubicBezTo>
                <a:cubicBezTo>
                  <a:pt x="599" y="50"/>
                  <a:pt x="597" y="50"/>
                  <a:pt x="595" y="50"/>
                </a:cubicBezTo>
                <a:cubicBezTo>
                  <a:pt x="593" y="50"/>
                  <a:pt x="590" y="50"/>
                  <a:pt x="588" y="50"/>
                </a:cubicBezTo>
                <a:cubicBezTo>
                  <a:pt x="586" y="50"/>
                  <a:pt x="585" y="50"/>
                  <a:pt x="583" y="50"/>
                </a:cubicBezTo>
                <a:cubicBezTo>
                  <a:pt x="582" y="50"/>
                  <a:pt x="580" y="50"/>
                  <a:pt x="578" y="50"/>
                </a:cubicBezTo>
                <a:cubicBezTo>
                  <a:pt x="576" y="50"/>
                  <a:pt x="575" y="50"/>
                  <a:pt x="573" y="50"/>
                </a:cubicBezTo>
                <a:cubicBezTo>
                  <a:pt x="571" y="49"/>
                  <a:pt x="569" y="49"/>
                  <a:pt x="568" y="49"/>
                </a:cubicBezTo>
                <a:cubicBezTo>
                  <a:pt x="563" y="48"/>
                  <a:pt x="562" y="47"/>
                  <a:pt x="563" y="44"/>
                </a:cubicBezTo>
                <a:cubicBezTo>
                  <a:pt x="564" y="41"/>
                  <a:pt x="567" y="38"/>
                  <a:pt x="571" y="35"/>
                </a:cubicBezTo>
                <a:cubicBezTo>
                  <a:pt x="574" y="31"/>
                  <a:pt x="579" y="28"/>
                  <a:pt x="583" y="24"/>
                </a:cubicBezTo>
                <a:cubicBezTo>
                  <a:pt x="587" y="21"/>
                  <a:pt x="591" y="19"/>
                  <a:pt x="593" y="17"/>
                </a:cubicBezTo>
                <a:cubicBezTo>
                  <a:pt x="595" y="15"/>
                  <a:pt x="596" y="14"/>
                  <a:pt x="596" y="13"/>
                </a:cubicBezTo>
                <a:cubicBezTo>
                  <a:pt x="596" y="11"/>
                  <a:pt x="595" y="11"/>
                  <a:pt x="594" y="10"/>
                </a:cubicBezTo>
                <a:cubicBezTo>
                  <a:pt x="593" y="10"/>
                  <a:pt x="592" y="9"/>
                  <a:pt x="591" y="9"/>
                </a:cubicBezTo>
                <a:cubicBezTo>
                  <a:pt x="590" y="9"/>
                  <a:pt x="589" y="9"/>
                  <a:pt x="589" y="9"/>
                </a:cubicBezTo>
                <a:cubicBezTo>
                  <a:pt x="588" y="9"/>
                  <a:pt x="587" y="9"/>
                  <a:pt x="584" y="9"/>
                </a:cubicBezTo>
                <a:cubicBezTo>
                  <a:pt x="582" y="8"/>
                  <a:pt x="578" y="8"/>
                  <a:pt x="573" y="8"/>
                </a:cubicBezTo>
                <a:cubicBezTo>
                  <a:pt x="568" y="7"/>
                  <a:pt x="563" y="7"/>
                  <a:pt x="556" y="6"/>
                </a:cubicBezTo>
                <a:cubicBezTo>
                  <a:pt x="549" y="6"/>
                  <a:pt x="542" y="5"/>
                  <a:pt x="534" y="5"/>
                </a:cubicBezTo>
                <a:cubicBezTo>
                  <a:pt x="529" y="4"/>
                  <a:pt x="524" y="4"/>
                  <a:pt x="519" y="4"/>
                </a:cubicBezTo>
                <a:cubicBezTo>
                  <a:pt x="515" y="4"/>
                  <a:pt x="511" y="3"/>
                  <a:pt x="507" y="3"/>
                </a:cubicBezTo>
                <a:cubicBezTo>
                  <a:pt x="503" y="3"/>
                  <a:pt x="499" y="3"/>
                  <a:pt x="495" y="3"/>
                </a:cubicBezTo>
                <a:cubicBezTo>
                  <a:pt x="492" y="3"/>
                  <a:pt x="489" y="3"/>
                  <a:pt x="485" y="3"/>
                </a:cubicBezTo>
                <a:cubicBezTo>
                  <a:pt x="483" y="3"/>
                  <a:pt x="481" y="3"/>
                  <a:pt x="480" y="3"/>
                </a:cubicBezTo>
                <a:cubicBezTo>
                  <a:pt x="478" y="3"/>
                  <a:pt x="476" y="3"/>
                  <a:pt x="474" y="3"/>
                </a:cubicBezTo>
                <a:cubicBezTo>
                  <a:pt x="472" y="3"/>
                  <a:pt x="470" y="4"/>
                  <a:pt x="468" y="4"/>
                </a:cubicBezTo>
                <a:cubicBezTo>
                  <a:pt x="467" y="4"/>
                  <a:pt x="465" y="4"/>
                  <a:pt x="463" y="5"/>
                </a:cubicBezTo>
                <a:cubicBezTo>
                  <a:pt x="458" y="5"/>
                  <a:pt x="455" y="6"/>
                  <a:pt x="452" y="7"/>
                </a:cubicBezTo>
                <a:cubicBezTo>
                  <a:pt x="450" y="8"/>
                  <a:pt x="449" y="9"/>
                  <a:pt x="448" y="11"/>
                </a:cubicBezTo>
                <a:cubicBezTo>
                  <a:pt x="448" y="12"/>
                  <a:pt x="448" y="13"/>
                  <a:pt x="449" y="14"/>
                </a:cubicBezTo>
                <a:cubicBezTo>
                  <a:pt x="449" y="15"/>
                  <a:pt x="450" y="16"/>
                  <a:pt x="452" y="17"/>
                </a:cubicBezTo>
                <a:cubicBezTo>
                  <a:pt x="453" y="19"/>
                  <a:pt x="453" y="19"/>
                  <a:pt x="453" y="20"/>
                </a:cubicBezTo>
                <a:cubicBezTo>
                  <a:pt x="453" y="21"/>
                  <a:pt x="452" y="22"/>
                  <a:pt x="450" y="23"/>
                </a:cubicBezTo>
                <a:cubicBezTo>
                  <a:pt x="448" y="24"/>
                  <a:pt x="445" y="25"/>
                  <a:pt x="441" y="26"/>
                </a:cubicBezTo>
                <a:cubicBezTo>
                  <a:pt x="436" y="27"/>
                  <a:pt x="431" y="29"/>
                  <a:pt x="423" y="30"/>
                </a:cubicBezTo>
                <a:cubicBezTo>
                  <a:pt x="421" y="31"/>
                  <a:pt x="418" y="31"/>
                  <a:pt x="415" y="31"/>
                </a:cubicBezTo>
                <a:cubicBezTo>
                  <a:pt x="412" y="32"/>
                  <a:pt x="410" y="32"/>
                  <a:pt x="407" y="32"/>
                </a:cubicBezTo>
                <a:cubicBezTo>
                  <a:pt x="404" y="33"/>
                  <a:pt x="401" y="33"/>
                  <a:pt x="398" y="33"/>
                </a:cubicBezTo>
                <a:cubicBezTo>
                  <a:pt x="395" y="33"/>
                  <a:pt x="393" y="33"/>
                  <a:pt x="390" y="33"/>
                </a:cubicBezTo>
                <a:cubicBezTo>
                  <a:pt x="385" y="33"/>
                  <a:pt x="380" y="33"/>
                  <a:pt x="375" y="33"/>
                </a:cubicBezTo>
                <a:cubicBezTo>
                  <a:pt x="371" y="33"/>
                  <a:pt x="366" y="33"/>
                  <a:pt x="362" y="32"/>
                </a:cubicBezTo>
                <a:cubicBezTo>
                  <a:pt x="358" y="32"/>
                  <a:pt x="354" y="32"/>
                  <a:pt x="350" y="31"/>
                </a:cubicBezTo>
                <a:cubicBezTo>
                  <a:pt x="346" y="31"/>
                  <a:pt x="343" y="30"/>
                  <a:pt x="340" y="30"/>
                </a:cubicBezTo>
                <a:cubicBezTo>
                  <a:pt x="335" y="29"/>
                  <a:pt x="333" y="28"/>
                  <a:pt x="332" y="26"/>
                </a:cubicBezTo>
                <a:cubicBezTo>
                  <a:pt x="332" y="25"/>
                  <a:pt x="333" y="23"/>
                  <a:pt x="335" y="21"/>
                </a:cubicBezTo>
                <a:cubicBezTo>
                  <a:pt x="337" y="19"/>
                  <a:pt x="340" y="18"/>
                  <a:pt x="343" y="16"/>
                </a:cubicBezTo>
                <a:cubicBezTo>
                  <a:pt x="346" y="14"/>
                  <a:pt x="349" y="13"/>
                  <a:pt x="352" y="11"/>
                </a:cubicBezTo>
                <a:cubicBezTo>
                  <a:pt x="354" y="10"/>
                  <a:pt x="356" y="9"/>
                  <a:pt x="357" y="8"/>
                </a:cubicBezTo>
                <a:cubicBezTo>
                  <a:pt x="359" y="7"/>
                  <a:pt x="359" y="6"/>
                  <a:pt x="360" y="5"/>
                </a:cubicBezTo>
                <a:cubicBezTo>
                  <a:pt x="360" y="4"/>
                  <a:pt x="359" y="3"/>
                  <a:pt x="358" y="3"/>
                </a:cubicBezTo>
                <a:cubicBezTo>
                  <a:pt x="356" y="2"/>
                  <a:pt x="354" y="1"/>
                  <a:pt x="351" y="1"/>
                </a:cubicBezTo>
                <a:cubicBezTo>
                  <a:pt x="350" y="0"/>
                  <a:pt x="347" y="0"/>
                  <a:pt x="344" y="0"/>
                </a:cubicBezTo>
                <a:cubicBezTo>
                  <a:pt x="340" y="0"/>
                  <a:pt x="336" y="0"/>
                  <a:pt x="330" y="0"/>
                </a:cubicBezTo>
                <a:cubicBezTo>
                  <a:pt x="325" y="0"/>
                  <a:pt x="319" y="0"/>
                  <a:pt x="312" y="0"/>
                </a:cubicBezTo>
                <a:cubicBezTo>
                  <a:pt x="306" y="0"/>
                  <a:pt x="299" y="0"/>
                  <a:pt x="291" y="0"/>
                </a:cubicBezTo>
                <a:cubicBezTo>
                  <a:pt x="279" y="1"/>
                  <a:pt x="267" y="1"/>
                  <a:pt x="254" y="1"/>
                </a:cubicBezTo>
                <a:cubicBezTo>
                  <a:pt x="242" y="1"/>
                  <a:pt x="230" y="2"/>
                  <a:pt x="220" y="2"/>
                </a:cubicBezTo>
                <a:cubicBezTo>
                  <a:pt x="209" y="2"/>
                  <a:pt x="201" y="2"/>
                  <a:pt x="194" y="3"/>
                </a:cubicBezTo>
                <a:cubicBezTo>
                  <a:pt x="187" y="3"/>
                  <a:pt x="183" y="3"/>
                  <a:pt x="183" y="3"/>
                </a:cubicBezTo>
                <a:cubicBezTo>
                  <a:pt x="181" y="4"/>
                  <a:pt x="171" y="10"/>
                  <a:pt x="157" y="18"/>
                </a:cubicBezTo>
                <a:cubicBezTo>
                  <a:pt x="142" y="27"/>
                  <a:pt x="124" y="38"/>
                  <a:pt x="104" y="50"/>
                </a:cubicBezTo>
                <a:cubicBezTo>
                  <a:pt x="84" y="62"/>
                  <a:pt x="63" y="74"/>
                  <a:pt x="46" y="85"/>
                </a:cubicBezTo>
                <a:cubicBezTo>
                  <a:pt x="29" y="96"/>
                  <a:pt x="15" y="104"/>
                  <a:pt x="10" y="108"/>
                </a:cubicBezTo>
                <a:cubicBezTo>
                  <a:pt x="7" y="110"/>
                  <a:pt x="4" y="112"/>
                  <a:pt x="3" y="113"/>
                </a:cubicBezTo>
                <a:cubicBezTo>
                  <a:pt x="1" y="115"/>
                  <a:pt x="1" y="116"/>
                  <a:pt x="0" y="117"/>
                </a:cubicBezTo>
                <a:cubicBezTo>
                  <a:pt x="0" y="118"/>
                  <a:pt x="1" y="118"/>
                  <a:pt x="1" y="118"/>
                </a:cubicBezTo>
                <a:cubicBezTo>
                  <a:pt x="2" y="119"/>
                  <a:pt x="3" y="119"/>
                  <a:pt x="4" y="119"/>
                </a:cubicBezTo>
                <a:cubicBezTo>
                  <a:pt x="4" y="119"/>
                  <a:pt x="5" y="119"/>
                  <a:pt x="5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7" y="118"/>
                  <a:pt x="7" y="118"/>
                  <a:pt x="7" y="118"/>
                </a:cubicBezTo>
                <a:cubicBezTo>
                  <a:pt x="7" y="118"/>
                  <a:pt x="7" y="118"/>
                  <a:pt x="7" y="118"/>
                </a:cubicBezTo>
                <a:cubicBezTo>
                  <a:pt x="9" y="118"/>
                  <a:pt x="17" y="119"/>
                  <a:pt x="29" y="120"/>
                </a:cubicBezTo>
                <a:cubicBezTo>
                  <a:pt x="40" y="121"/>
                  <a:pt x="56" y="122"/>
                  <a:pt x="72" y="123"/>
                </a:cubicBezTo>
                <a:cubicBezTo>
                  <a:pt x="88" y="124"/>
                  <a:pt x="104" y="125"/>
                  <a:pt x="118" y="126"/>
                </a:cubicBezTo>
                <a:cubicBezTo>
                  <a:pt x="132" y="127"/>
                  <a:pt x="144" y="128"/>
                  <a:pt x="150" y="128"/>
                </a:cubicBezTo>
                <a:cubicBezTo>
                  <a:pt x="150" y="128"/>
                  <a:pt x="150" y="128"/>
                  <a:pt x="150" y="128"/>
                </a:cubicBezTo>
                <a:cubicBezTo>
                  <a:pt x="151" y="128"/>
                  <a:pt x="151" y="128"/>
                  <a:pt x="151" y="12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3" y="128"/>
                  <a:pt x="153" y="128"/>
                  <a:pt x="153" y="128"/>
                </a:cubicBezTo>
                <a:cubicBezTo>
                  <a:pt x="159" y="128"/>
                  <a:pt x="164" y="127"/>
                  <a:pt x="169" y="126"/>
                </a:cubicBezTo>
                <a:cubicBezTo>
                  <a:pt x="174" y="125"/>
                  <a:pt x="179" y="124"/>
                  <a:pt x="183" y="122"/>
                </a:cubicBezTo>
                <a:cubicBezTo>
                  <a:pt x="187" y="120"/>
                  <a:pt x="191" y="119"/>
                  <a:pt x="193" y="117"/>
                </a:cubicBezTo>
                <a:cubicBezTo>
                  <a:pt x="196" y="115"/>
                  <a:pt x="198" y="113"/>
                  <a:pt x="198" y="111"/>
                </a:cubicBezTo>
                <a:cubicBezTo>
                  <a:pt x="199" y="109"/>
                  <a:pt x="200" y="108"/>
                  <a:pt x="202" y="106"/>
                </a:cubicBezTo>
                <a:cubicBezTo>
                  <a:pt x="204" y="105"/>
                  <a:pt x="206" y="103"/>
                  <a:pt x="208" y="102"/>
                </a:cubicBezTo>
                <a:cubicBezTo>
                  <a:pt x="211" y="101"/>
                  <a:pt x="214" y="100"/>
                  <a:pt x="217" y="99"/>
                </a:cubicBezTo>
                <a:cubicBezTo>
                  <a:pt x="220" y="97"/>
                  <a:pt x="224" y="96"/>
                  <a:pt x="228" y="95"/>
                </a:cubicBezTo>
                <a:cubicBezTo>
                  <a:pt x="230" y="95"/>
                  <a:pt x="232" y="94"/>
                  <a:pt x="236" y="94"/>
                </a:cubicBezTo>
                <a:cubicBezTo>
                  <a:pt x="239" y="93"/>
                  <a:pt x="242" y="93"/>
                  <a:pt x="246" y="92"/>
                </a:cubicBezTo>
                <a:cubicBezTo>
                  <a:pt x="249" y="92"/>
                  <a:pt x="253" y="92"/>
                  <a:pt x="257" y="92"/>
                </a:cubicBezTo>
                <a:cubicBezTo>
                  <a:pt x="261" y="91"/>
                  <a:pt x="265" y="91"/>
                  <a:pt x="269" y="91"/>
                </a:cubicBezTo>
                <a:cubicBezTo>
                  <a:pt x="273" y="91"/>
                  <a:pt x="276" y="91"/>
                  <a:pt x="279" y="91"/>
                </a:cubicBezTo>
                <a:cubicBezTo>
                  <a:pt x="282" y="91"/>
                  <a:pt x="285" y="91"/>
                  <a:pt x="288" y="91"/>
                </a:cubicBezTo>
                <a:cubicBezTo>
                  <a:pt x="291" y="92"/>
                  <a:pt x="294" y="92"/>
                  <a:pt x="296" y="92"/>
                </a:cubicBezTo>
                <a:cubicBezTo>
                  <a:pt x="298" y="93"/>
                  <a:pt x="301" y="93"/>
                  <a:pt x="303" y="93"/>
                </a:cubicBezTo>
                <a:cubicBezTo>
                  <a:pt x="307" y="94"/>
                  <a:pt x="310" y="96"/>
                  <a:pt x="311" y="97"/>
                </a:cubicBezTo>
                <a:cubicBezTo>
                  <a:pt x="313" y="98"/>
                  <a:pt x="314" y="100"/>
                  <a:pt x="313" y="101"/>
                </a:cubicBezTo>
                <a:cubicBezTo>
                  <a:pt x="313" y="103"/>
                  <a:pt x="312" y="104"/>
                  <a:pt x="309" y="106"/>
                </a:cubicBezTo>
                <a:cubicBezTo>
                  <a:pt x="307" y="107"/>
                  <a:pt x="304" y="109"/>
                  <a:pt x="299" y="111"/>
                </a:cubicBezTo>
                <a:cubicBezTo>
                  <a:pt x="295" y="112"/>
                  <a:pt x="292" y="113"/>
                  <a:pt x="289" y="115"/>
                </a:cubicBezTo>
                <a:cubicBezTo>
                  <a:pt x="286" y="116"/>
                  <a:pt x="284" y="117"/>
                  <a:pt x="283" y="118"/>
                </a:cubicBezTo>
                <a:cubicBezTo>
                  <a:pt x="282" y="119"/>
                  <a:pt x="281" y="120"/>
                  <a:pt x="281" y="121"/>
                </a:cubicBezTo>
                <a:cubicBezTo>
                  <a:pt x="280" y="122"/>
                  <a:pt x="281" y="124"/>
                  <a:pt x="282" y="125"/>
                </a:cubicBezTo>
                <a:cubicBezTo>
                  <a:pt x="283" y="127"/>
                  <a:pt x="284" y="128"/>
                  <a:pt x="286" y="129"/>
                </a:cubicBezTo>
                <a:cubicBezTo>
                  <a:pt x="288" y="129"/>
                  <a:pt x="290" y="130"/>
                  <a:pt x="292" y="130"/>
                </a:cubicBezTo>
                <a:cubicBezTo>
                  <a:pt x="295" y="131"/>
                  <a:pt x="297" y="131"/>
                  <a:pt x="299" y="131"/>
                </a:cubicBezTo>
                <a:cubicBezTo>
                  <a:pt x="301" y="131"/>
                  <a:pt x="303" y="131"/>
                  <a:pt x="305" y="131"/>
                </a:cubicBezTo>
                <a:cubicBezTo>
                  <a:pt x="306" y="131"/>
                  <a:pt x="313" y="131"/>
                  <a:pt x="324" y="131"/>
                </a:cubicBezTo>
                <a:cubicBezTo>
                  <a:pt x="335" y="131"/>
                  <a:pt x="349" y="130"/>
                  <a:pt x="364" y="130"/>
                </a:cubicBezTo>
                <a:cubicBezTo>
                  <a:pt x="380" y="130"/>
                  <a:pt x="396" y="129"/>
                  <a:pt x="411" y="129"/>
                </a:cubicBezTo>
                <a:cubicBezTo>
                  <a:pt x="426" y="129"/>
                  <a:pt x="440" y="128"/>
                  <a:pt x="450" y="128"/>
                </a:cubicBezTo>
                <a:cubicBezTo>
                  <a:pt x="460" y="128"/>
                  <a:pt x="467" y="127"/>
                  <a:pt x="473" y="126"/>
                </a:cubicBezTo>
                <a:cubicBezTo>
                  <a:pt x="478" y="126"/>
                  <a:pt x="482" y="125"/>
                  <a:pt x="484" y="124"/>
                </a:cubicBezTo>
                <a:cubicBezTo>
                  <a:pt x="486" y="123"/>
                  <a:pt x="487" y="123"/>
                  <a:pt x="488" y="122"/>
                </a:cubicBezTo>
                <a:cubicBezTo>
                  <a:pt x="488" y="122"/>
                  <a:pt x="488" y="121"/>
                  <a:pt x="488" y="121"/>
                </a:cubicBezTo>
                <a:cubicBezTo>
                  <a:pt x="488" y="121"/>
                  <a:pt x="490" y="119"/>
                  <a:pt x="492" y="116"/>
                </a:cubicBezTo>
                <a:cubicBezTo>
                  <a:pt x="494" y="113"/>
                  <a:pt x="497" y="109"/>
                  <a:pt x="501" y="105"/>
                </a:cubicBezTo>
                <a:cubicBezTo>
                  <a:pt x="504" y="101"/>
                  <a:pt x="508" y="97"/>
                  <a:pt x="512" y="93"/>
                </a:cubicBezTo>
                <a:cubicBezTo>
                  <a:pt x="515" y="89"/>
                  <a:pt x="519" y="86"/>
                  <a:pt x="522" y="84"/>
                </a:cubicBezTo>
                <a:cubicBezTo>
                  <a:pt x="523" y="83"/>
                  <a:pt x="525" y="82"/>
                  <a:pt x="527" y="82"/>
                </a:cubicBezTo>
                <a:cubicBezTo>
                  <a:pt x="528" y="81"/>
                  <a:pt x="530" y="80"/>
                  <a:pt x="532" y="80"/>
                </a:cubicBezTo>
                <a:cubicBezTo>
                  <a:pt x="534" y="80"/>
                  <a:pt x="536" y="79"/>
                  <a:pt x="538" y="79"/>
                </a:cubicBezTo>
                <a:cubicBezTo>
                  <a:pt x="541" y="79"/>
                  <a:pt x="543" y="79"/>
                  <a:pt x="545" y="79"/>
                </a:cubicBezTo>
                <a:cubicBezTo>
                  <a:pt x="549" y="79"/>
                  <a:pt x="552" y="79"/>
                  <a:pt x="556" y="79"/>
                </a:cubicBezTo>
                <a:cubicBezTo>
                  <a:pt x="559" y="79"/>
                  <a:pt x="563" y="80"/>
                  <a:pt x="567" y="80"/>
                </a:cubicBezTo>
                <a:cubicBezTo>
                  <a:pt x="570" y="80"/>
                  <a:pt x="574" y="81"/>
                  <a:pt x="578" y="81"/>
                </a:cubicBezTo>
                <a:cubicBezTo>
                  <a:pt x="581" y="82"/>
                  <a:pt x="585" y="82"/>
                  <a:pt x="588" y="83"/>
                </a:cubicBezTo>
                <a:cubicBezTo>
                  <a:pt x="590" y="83"/>
                  <a:pt x="592" y="83"/>
                  <a:pt x="594" y="83"/>
                </a:cubicBezTo>
                <a:cubicBezTo>
                  <a:pt x="596" y="84"/>
                  <a:pt x="598" y="84"/>
                  <a:pt x="600" y="84"/>
                </a:cubicBezTo>
                <a:cubicBezTo>
                  <a:pt x="602" y="84"/>
                  <a:pt x="604" y="84"/>
                  <a:pt x="606" y="84"/>
                </a:cubicBezTo>
                <a:cubicBezTo>
                  <a:pt x="607" y="84"/>
                  <a:pt x="609" y="84"/>
                  <a:pt x="611" y="84"/>
                </a:cubicBezTo>
                <a:cubicBezTo>
                  <a:pt x="614" y="84"/>
                  <a:pt x="618" y="84"/>
                  <a:pt x="621" y="84"/>
                </a:cubicBezTo>
                <a:cubicBezTo>
                  <a:pt x="625" y="83"/>
                  <a:pt x="628" y="83"/>
                  <a:pt x="632" y="82"/>
                </a:cubicBezTo>
                <a:cubicBezTo>
                  <a:pt x="635" y="82"/>
                  <a:pt x="639" y="81"/>
                  <a:pt x="643" y="80"/>
                </a:cubicBezTo>
                <a:cubicBezTo>
                  <a:pt x="647" y="79"/>
                  <a:pt x="651" y="78"/>
                  <a:pt x="656" y="77"/>
                </a:cubicBezTo>
                <a:cubicBezTo>
                  <a:pt x="662" y="76"/>
                  <a:pt x="668" y="74"/>
                  <a:pt x="672" y="72"/>
                </a:cubicBezTo>
                <a:cubicBezTo>
                  <a:pt x="675" y="70"/>
                  <a:pt x="678" y="68"/>
                  <a:pt x="680" y="65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Freeform 21"/>
          <p:cNvSpPr>
            <a:spLocks/>
          </p:cNvSpPr>
          <p:nvPr/>
        </p:nvSpPr>
        <p:spPr bwMode="auto">
          <a:xfrm flipH="1">
            <a:off x="4572000" y="2322513"/>
            <a:ext cx="714375" cy="295275"/>
          </a:xfrm>
          <a:custGeom>
            <a:avLst/>
            <a:gdLst>
              <a:gd name="T0" fmla="*/ 219352 w 482"/>
              <a:gd name="T1" fmla="*/ 221085 h 199"/>
              <a:gd name="T2" fmla="*/ 277154 w 482"/>
              <a:gd name="T3" fmla="*/ 227020 h 199"/>
              <a:gd name="T4" fmla="*/ 277154 w 482"/>
              <a:gd name="T5" fmla="*/ 246310 h 199"/>
              <a:gd name="T6" fmla="*/ 265297 w 482"/>
              <a:gd name="T7" fmla="*/ 268567 h 199"/>
              <a:gd name="T8" fmla="*/ 317171 w 482"/>
              <a:gd name="T9" fmla="*/ 290824 h 199"/>
              <a:gd name="T10" fmla="*/ 383865 w 482"/>
              <a:gd name="T11" fmla="*/ 295275 h 199"/>
              <a:gd name="T12" fmla="*/ 431293 w 482"/>
              <a:gd name="T13" fmla="*/ 290824 h 199"/>
              <a:gd name="T14" fmla="*/ 478720 w 482"/>
              <a:gd name="T15" fmla="*/ 271534 h 199"/>
              <a:gd name="T16" fmla="*/ 456489 w 482"/>
              <a:gd name="T17" fmla="*/ 243342 h 199"/>
              <a:gd name="T18" fmla="*/ 475756 w 482"/>
              <a:gd name="T19" fmla="*/ 219602 h 199"/>
              <a:gd name="T20" fmla="*/ 493541 w 482"/>
              <a:gd name="T21" fmla="*/ 219602 h 199"/>
              <a:gd name="T22" fmla="*/ 610628 w 482"/>
              <a:gd name="T23" fmla="*/ 219602 h 199"/>
              <a:gd name="T24" fmla="*/ 678804 w 482"/>
              <a:gd name="T25" fmla="*/ 221085 h 199"/>
              <a:gd name="T26" fmla="*/ 684733 w 482"/>
              <a:gd name="T27" fmla="*/ 221085 h 199"/>
              <a:gd name="T28" fmla="*/ 706964 w 482"/>
              <a:gd name="T29" fmla="*/ 213666 h 199"/>
              <a:gd name="T30" fmla="*/ 714375 w 482"/>
              <a:gd name="T31" fmla="*/ 164701 h 199"/>
              <a:gd name="T32" fmla="*/ 714375 w 482"/>
              <a:gd name="T33" fmla="*/ 136509 h 199"/>
              <a:gd name="T34" fmla="*/ 683251 w 482"/>
              <a:gd name="T35" fmla="*/ 126122 h 199"/>
              <a:gd name="T36" fmla="*/ 653609 w 482"/>
              <a:gd name="T37" fmla="*/ 121671 h 199"/>
              <a:gd name="T38" fmla="*/ 629895 w 482"/>
              <a:gd name="T39" fmla="*/ 123155 h 199"/>
              <a:gd name="T40" fmla="*/ 601735 w 482"/>
              <a:gd name="T41" fmla="*/ 127606 h 199"/>
              <a:gd name="T42" fmla="*/ 579503 w 482"/>
              <a:gd name="T43" fmla="*/ 129090 h 199"/>
              <a:gd name="T44" fmla="*/ 532076 w 482"/>
              <a:gd name="T45" fmla="*/ 123155 h 199"/>
              <a:gd name="T46" fmla="*/ 505398 w 482"/>
              <a:gd name="T47" fmla="*/ 100898 h 199"/>
              <a:gd name="T48" fmla="*/ 536522 w 482"/>
              <a:gd name="T49" fmla="*/ 84576 h 199"/>
              <a:gd name="T50" fmla="*/ 575057 w 482"/>
              <a:gd name="T51" fmla="*/ 80125 h 199"/>
              <a:gd name="T52" fmla="*/ 597289 w 482"/>
              <a:gd name="T53" fmla="*/ 81609 h 199"/>
              <a:gd name="T54" fmla="*/ 618038 w 482"/>
              <a:gd name="T55" fmla="*/ 81609 h 199"/>
              <a:gd name="T56" fmla="*/ 653609 w 482"/>
              <a:gd name="T57" fmla="*/ 81609 h 199"/>
              <a:gd name="T58" fmla="*/ 686215 w 482"/>
              <a:gd name="T59" fmla="*/ 68255 h 199"/>
              <a:gd name="T60" fmla="*/ 638788 w 482"/>
              <a:gd name="T61" fmla="*/ 14838 h 199"/>
              <a:gd name="T62" fmla="*/ 628413 w 482"/>
              <a:gd name="T63" fmla="*/ 2968 h 199"/>
              <a:gd name="T64" fmla="*/ 576539 w 482"/>
              <a:gd name="T65" fmla="*/ 1484 h 199"/>
              <a:gd name="T66" fmla="*/ 573575 w 482"/>
              <a:gd name="T67" fmla="*/ 1484 h 199"/>
              <a:gd name="T68" fmla="*/ 112640 w 482"/>
              <a:gd name="T69" fmla="*/ 14838 h 199"/>
              <a:gd name="T70" fmla="*/ 11857 w 482"/>
              <a:gd name="T71" fmla="*/ 53417 h 199"/>
              <a:gd name="T72" fmla="*/ 10375 w 482"/>
              <a:gd name="T73" fmla="*/ 96447 h 199"/>
              <a:gd name="T74" fmla="*/ 45945 w 482"/>
              <a:gd name="T75" fmla="*/ 100898 h 199"/>
              <a:gd name="T76" fmla="*/ 60766 w 482"/>
              <a:gd name="T77" fmla="*/ 99414 h 199"/>
              <a:gd name="T78" fmla="*/ 88926 w 482"/>
              <a:gd name="T79" fmla="*/ 97930 h 199"/>
              <a:gd name="T80" fmla="*/ 134872 w 482"/>
              <a:gd name="T81" fmla="*/ 97930 h 199"/>
              <a:gd name="T82" fmla="*/ 170442 w 482"/>
              <a:gd name="T83" fmla="*/ 103866 h 199"/>
              <a:gd name="T84" fmla="*/ 186745 w 482"/>
              <a:gd name="T85" fmla="*/ 135025 h 199"/>
              <a:gd name="T86" fmla="*/ 143764 w 482"/>
              <a:gd name="T87" fmla="*/ 151347 h 199"/>
              <a:gd name="T88" fmla="*/ 115604 w 482"/>
              <a:gd name="T89" fmla="*/ 154315 h 199"/>
              <a:gd name="T90" fmla="*/ 94855 w 482"/>
              <a:gd name="T91" fmla="*/ 151347 h 199"/>
              <a:gd name="T92" fmla="*/ 57802 w 482"/>
              <a:gd name="T93" fmla="*/ 146896 h 199"/>
              <a:gd name="T94" fmla="*/ 31124 w 482"/>
              <a:gd name="T95" fmla="*/ 146896 h 199"/>
              <a:gd name="T96" fmla="*/ 8893 w 482"/>
              <a:gd name="T97" fmla="*/ 157282 h 199"/>
              <a:gd name="T98" fmla="*/ 13339 w 482"/>
              <a:gd name="T99" fmla="*/ 186958 h 199"/>
              <a:gd name="T100" fmla="*/ 34088 w 482"/>
              <a:gd name="T101" fmla="*/ 215150 h 199"/>
              <a:gd name="T102" fmla="*/ 42981 w 482"/>
              <a:gd name="T103" fmla="*/ 221085 h 199"/>
              <a:gd name="T104" fmla="*/ 102265 w 482"/>
              <a:gd name="T105" fmla="*/ 224053 h 19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82" h="199">
                <a:moveTo>
                  <a:pt x="106" y="150"/>
                </a:moveTo>
                <a:cubicBezTo>
                  <a:pt x="113" y="150"/>
                  <a:pt x="120" y="149"/>
                  <a:pt x="127" y="149"/>
                </a:cubicBezTo>
                <a:cubicBezTo>
                  <a:pt x="134" y="149"/>
                  <a:pt x="141" y="149"/>
                  <a:pt x="148" y="149"/>
                </a:cubicBezTo>
                <a:cubicBezTo>
                  <a:pt x="154" y="149"/>
                  <a:pt x="161" y="149"/>
                  <a:pt x="166" y="150"/>
                </a:cubicBezTo>
                <a:cubicBezTo>
                  <a:pt x="172" y="150"/>
                  <a:pt x="176" y="150"/>
                  <a:pt x="180" y="151"/>
                </a:cubicBezTo>
                <a:cubicBezTo>
                  <a:pt x="183" y="151"/>
                  <a:pt x="186" y="152"/>
                  <a:pt x="187" y="153"/>
                </a:cubicBezTo>
                <a:cubicBezTo>
                  <a:pt x="189" y="155"/>
                  <a:pt x="190" y="156"/>
                  <a:pt x="191" y="158"/>
                </a:cubicBezTo>
                <a:cubicBezTo>
                  <a:pt x="191" y="159"/>
                  <a:pt x="191" y="161"/>
                  <a:pt x="190" y="162"/>
                </a:cubicBezTo>
                <a:cubicBezTo>
                  <a:pt x="190" y="163"/>
                  <a:pt x="189" y="164"/>
                  <a:pt x="187" y="166"/>
                </a:cubicBezTo>
                <a:cubicBezTo>
                  <a:pt x="186" y="167"/>
                  <a:pt x="184" y="168"/>
                  <a:pt x="182" y="169"/>
                </a:cubicBezTo>
                <a:cubicBezTo>
                  <a:pt x="180" y="171"/>
                  <a:pt x="179" y="172"/>
                  <a:pt x="178" y="175"/>
                </a:cubicBezTo>
                <a:cubicBezTo>
                  <a:pt x="178" y="177"/>
                  <a:pt x="178" y="179"/>
                  <a:pt x="179" y="181"/>
                </a:cubicBezTo>
                <a:cubicBezTo>
                  <a:pt x="180" y="184"/>
                  <a:pt x="182" y="186"/>
                  <a:pt x="186" y="188"/>
                </a:cubicBezTo>
                <a:cubicBezTo>
                  <a:pt x="190" y="191"/>
                  <a:pt x="195" y="192"/>
                  <a:pt x="201" y="194"/>
                </a:cubicBezTo>
                <a:cubicBezTo>
                  <a:pt x="205" y="195"/>
                  <a:pt x="209" y="195"/>
                  <a:pt x="214" y="196"/>
                </a:cubicBezTo>
                <a:cubicBezTo>
                  <a:pt x="218" y="197"/>
                  <a:pt x="223" y="197"/>
                  <a:pt x="228" y="197"/>
                </a:cubicBezTo>
                <a:cubicBezTo>
                  <a:pt x="233" y="198"/>
                  <a:pt x="238" y="198"/>
                  <a:pt x="244" y="198"/>
                </a:cubicBezTo>
                <a:cubicBezTo>
                  <a:pt x="249" y="199"/>
                  <a:pt x="254" y="199"/>
                  <a:pt x="259" y="199"/>
                </a:cubicBezTo>
                <a:cubicBezTo>
                  <a:pt x="263" y="199"/>
                  <a:pt x="267" y="198"/>
                  <a:pt x="271" y="198"/>
                </a:cubicBezTo>
                <a:cubicBezTo>
                  <a:pt x="275" y="198"/>
                  <a:pt x="278" y="198"/>
                  <a:pt x="282" y="197"/>
                </a:cubicBezTo>
                <a:cubicBezTo>
                  <a:pt x="285" y="197"/>
                  <a:pt x="288" y="196"/>
                  <a:pt x="291" y="196"/>
                </a:cubicBezTo>
                <a:cubicBezTo>
                  <a:pt x="294" y="195"/>
                  <a:pt x="297" y="194"/>
                  <a:pt x="300" y="194"/>
                </a:cubicBezTo>
                <a:cubicBezTo>
                  <a:pt x="305" y="192"/>
                  <a:pt x="310" y="190"/>
                  <a:pt x="314" y="188"/>
                </a:cubicBezTo>
                <a:cubicBezTo>
                  <a:pt x="318" y="186"/>
                  <a:pt x="321" y="185"/>
                  <a:pt x="323" y="183"/>
                </a:cubicBezTo>
                <a:cubicBezTo>
                  <a:pt x="325" y="181"/>
                  <a:pt x="325" y="179"/>
                  <a:pt x="324" y="177"/>
                </a:cubicBezTo>
                <a:cubicBezTo>
                  <a:pt x="324" y="176"/>
                  <a:pt x="322" y="173"/>
                  <a:pt x="318" y="171"/>
                </a:cubicBezTo>
                <a:cubicBezTo>
                  <a:pt x="315" y="169"/>
                  <a:pt x="311" y="166"/>
                  <a:pt x="308" y="164"/>
                </a:cubicBezTo>
                <a:cubicBezTo>
                  <a:pt x="306" y="161"/>
                  <a:pt x="303" y="159"/>
                  <a:pt x="303" y="157"/>
                </a:cubicBezTo>
                <a:cubicBezTo>
                  <a:pt x="302" y="155"/>
                  <a:pt x="303" y="153"/>
                  <a:pt x="305" y="151"/>
                </a:cubicBezTo>
                <a:cubicBezTo>
                  <a:pt x="308" y="150"/>
                  <a:pt x="313" y="149"/>
                  <a:pt x="321" y="148"/>
                </a:cubicBezTo>
                <a:cubicBezTo>
                  <a:pt x="322" y="148"/>
                  <a:pt x="323" y="148"/>
                  <a:pt x="325" y="148"/>
                </a:cubicBezTo>
                <a:cubicBezTo>
                  <a:pt x="326" y="148"/>
                  <a:pt x="327" y="148"/>
                  <a:pt x="329" y="148"/>
                </a:cubicBezTo>
                <a:cubicBezTo>
                  <a:pt x="330" y="148"/>
                  <a:pt x="332" y="148"/>
                  <a:pt x="333" y="148"/>
                </a:cubicBezTo>
                <a:cubicBezTo>
                  <a:pt x="335" y="148"/>
                  <a:pt x="337" y="148"/>
                  <a:pt x="338" y="148"/>
                </a:cubicBezTo>
                <a:cubicBezTo>
                  <a:pt x="349" y="148"/>
                  <a:pt x="361" y="148"/>
                  <a:pt x="374" y="148"/>
                </a:cubicBezTo>
                <a:cubicBezTo>
                  <a:pt x="387" y="148"/>
                  <a:pt x="400" y="148"/>
                  <a:pt x="412" y="148"/>
                </a:cubicBezTo>
                <a:cubicBezTo>
                  <a:pt x="424" y="148"/>
                  <a:pt x="435" y="148"/>
                  <a:pt x="444" y="148"/>
                </a:cubicBezTo>
                <a:cubicBezTo>
                  <a:pt x="452" y="149"/>
                  <a:pt x="457" y="149"/>
                  <a:pt x="458" y="149"/>
                </a:cubicBezTo>
                <a:cubicBezTo>
                  <a:pt x="458" y="149"/>
                  <a:pt x="458" y="149"/>
                  <a:pt x="458" y="149"/>
                </a:cubicBezTo>
                <a:cubicBezTo>
                  <a:pt x="459" y="149"/>
                  <a:pt x="459" y="149"/>
                  <a:pt x="459" y="149"/>
                </a:cubicBezTo>
                <a:cubicBezTo>
                  <a:pt x="459" y="149"/>
                  <a:pt x="460" y="149"/>
                  <a:pt x="460" y="149"/>
                </a:cubicBezTo>
                <a:cubicBezTo>
                  <a:pt x="461" y="149"/>
                  <a:pt x="461" y="149"/>
                  <a:pt x="462" y="149"/>
                </a:cubicBezTo>
                <a:cubicBezTo>
                  <a:pt x="463" y="149"/>
                  <a:pt x="465" y="149"/>
                  <a:pt x="467" y="148"/>
                </a:cubicBezTo>
                <a:cubicBezTo>
                  <a:pt x="469" y="148"/>
                  <a:pt x="471" y="148"/>
                  <a:pt x="472" y="147"/>
                </a:cubicBezTo>
                <a:cubicBezTo>
                  <a:pt x="474" y="146"/>
                  <a:pt x="476" y="145"/>
                  <a:pt x="477" y="144"/>
                </a:cubicBezTo>
                <a:cubicBezTo>
                  <a:pt x="478" y="142"/>
                  <a:pt x="479" y="140"/>
                  <a:pt x="480" y="138"/>
                </a:cubicBezTo>
                <a:cubicBezTo>
                  <a:pt x="480" y="135"/>
                  <a:pt x="481" y="131"/>
                  <a:pt x="481" y="126"/>
                </a:cubicBezTo>
                <a:cubicBezTo>
                  <a:pt x="481" y="121"/>
                  <a:pt x="482" y="116"/>
                  <a:pt x="482" y="111"/>
                </a:cubicBezTo>
                <a:cubicBezTo>
                  <a:pt x="482" y="107"/>
                  <a:pt x="482" y="102"/>
                  <a:pt x="482" y="99"/>
                </a:cubicBezTo>
                <a:cubicBezTo>
                  <a:pt x="482" y="96"/>
                  <a:pt x="482" y="94"/>
                  <a:pt x="482" y="93"/>
                </a:cubicBezTo>
                <a:cubicBezTo>
                  <a:pt x="482" y="93"/>
                  <a:pt x="482" y="93"/>
                  <a:pt x="482" y="92"/>
                </a:cubicBezTo>
                <a:cubicBezTo>
                  <a:pt x="482" y="92"/>
                  <a:pt x="482" y="91"/>
                  <a:pt x="481" y="90"/>
                </a:cubicBezTo>
                <a:cubicBezTo>
                  <a:pt x="479" y="89"/>
                  <a:pt x="477" y="88"/>
                  <a:pt x="474" y="87"/>
                </a:cubicBezTo>
                <a:cubicBezTo>
                  <a:pt x="471" y="86"/>
                  <a:pt x="467" y="85"/>
                  <a:pt x="461" y="85"/>
                </a:cubicBezTo>
                <a:cubicBezTo>
                  <a:pt x="459" y="84"/>
                  <a:pt x="456" y="84"/>
                  <a:pt x="454" y="83"/>
                </a:cubicBezTo>
                <a:cubicBezTo>
                  <a:pt x="451" y="83"/>
                  <a:pt x="449" y="83"/>
                  <a:pt x="447" y="83"/>
                </a:cubicBezTo>
                <a:cubicBezTo>
                  <a:pt x="445" y="83"/>
                  <a:pt x="443" y="82"/>
                  <a:pt x="441" y="82"/>
                </a:cubicBezTo>
                <a:cubicBezTo>
                  <a:pt x="440" y="82"/>
                  <a:pt x="438" y="82"/>
                  <a:pt x="436" y="82"/>
                </a:cubicBezTo>
                <a:cubicBezTo>
                  <a:pt x="434" y="82"/>
                  <a:pt x="432" y="82"/>
                  <a:pt x="431" y="83"/>
                </a:cubicBezTo>
                <a:cubicBezTo>
                  <a:pt x="429" y="83"/>
                  <a:pt x="427" y="83"/>
                  <a:pt x="425" y="83"/>
                </a:cubicBezTo>
                <a:cubicBezTo>
                  <a:pt x="423" y="83"/>
                  <a:pt x="421" y="84"/>
                  <a:pt x="418" y="84"/>
                </a:cubicBezTo>
                <a:cubicBezTo>
                  <a:pt x="416" y="84"/>
                  <a:pt x="414" y="85"/>
                  <a:pt x="411" y="85"/>
                </a:cubicBezTo>
                <a:cubicBezTo>
                  <a:pt x="409" y="85"/>
                  <a:pt x="408" y="85"/>
                  <a:pt x="406" y="86"/>
                </a:cubicBezTo>
                <a:cubicBezTo>
                  <a:pt x="404" y="86"/>
                  <a:pt x="403" y="86"/>
                  <a:pt x="401" y="86"/>
                </a:cubicBezTo>
                <a:cubicBezTo>
                  <a:pt x="399" y="86"/>
                  <a:pt x="398" y="86"/>
                  <a:pt x="396" y="86"/>
                </a:cubicBezTo>
                <a:cubicBezTo>
                  <a:pt x="394" y="87"/>
                  <a:pt x="393" y="87"/>
                  <a:pt x="391" y="87"/>
                </a:cubicBezTo>
                <a:cubicBezTo>
                  <a:pt x="387" y="87"/>
                  <a:pt x="383" y="87"/>
                  <a:pt x="380" y="86"/>
                </a:cubicBezTo>
                <a:cubicBezTo>
                  <a:pt x="376" y="86"/>
                  <a:pt x="372" y="86"/>
                  <a:pt x="369" y="85"/>
                </a:cubicBezTo>
                <a:cubicBezTo>
                  <a:pt x="365" y="85"/>
                  <a:pt x="362" y="84"/>
                  <a:pt x="359" y="83"/>
                </a:cubicBezTo>
                <a:cubicBezTo>
                  <a:pt x="356" y="82"/>
                  <a:pt x="353" y="81"/>
                  <a:pt x="350" y="80"/>
                </a:cubicBezTo>
                <a:cubicBezTo>
                  <a:pt x="347" y="79"/>
                  <a:pt x="344" y="77"/>
                  <a:pt x="343" y="74"/>
                </a:cubicBezTo>
                <a:cubicBezTo>
                  <a:pt x="341" y="72"/>
                  <a:pt x="341" y="70"/>
                  <a:pt x="341" y="68"/>
                </a:cubicBezTo>
                <a:cubicBezTo>
                  <a:pt x="342" y="66"/>
                  <a:pt x="344" y="64"/>
                  <a:pt x="346" y="62"/>
                </a:cubicBezTo>
                <a:cubicBezTo>
                  <a:pt x="348" y="60"/>
                  <a:pt x="351" y="59"/>
                  <a:pt x="355" y="58"/>
                </a:cubicBezTo>
                <a:cubicBezTo>
                  <a:pt x="357" y="58"/>
                  <a:pt x="360" y="57"/>
                  <a:pt x="362" y="57"/>
                </a:cubicBezTo>
                <a:cubicBezTo>
                  <a:pt x="365" y="56"/>
                  <a:pt x="368" y="56"/>
                  <a:pt x="370" y="56"/>
                </a:cubicBezTo>
                <a:cubicBezTo>
                  <a:pt x="373" y="55"/>
                  <a:pt x="376" y="55"/>
                  <a:pt x="379" y="55"/>
                </a:cubicBezTo>
                <a:cubicBezTo>
                  <a:pt x="382" y="54"/>
                  <a:pt x="385" y="54"/>
                  <a:pt x="388" y="54"/>
                </a:cubicBezTo>
                <a:cubicBezTo>
                  <a:pt x="390" y="54"/>
                  <a:pt x="391" y="54"/>
                  <a:pt x="393" y="54"/>
                </a:cubicBezTo>
                <a:cubicBezTo>
                  <a:pt x="395" y="54"/>
                  <a:pt x="396" y="54"/>
                  <a:pt x="398" y="54"/>
                </a:cubicBezTo>
                <a:cubicBezTo>
                  <a:pt x="400" y="54"/>
                  <a:pt x="402" y="55"/>
                  <a:pt x="403" y="55"/>
                </a:cubicBezTo>
                <a:cubicBezTo>
                  <a:pt x="405" y="55"/>
                  <a:pt x="407" y="55"/>
                  <a:pt x="409" y="55"/>
                </a:cubicBezTo>
                <a:cubicBezTo>
                  <a:pt x="410" y="55"/>
                  <a:pt x="412" y="55"/>
                  <a:pt x="413" y="55"/>
                </a:cubicBezTo>
                <a:cubicBezTo>
                  <a:pt x="415" y="55"/>
                  <a:pt x="416" y="55"/>
                  <a:pt x="417" y="55"/>
                </a:cubicBezTo>
                <a:cubicBezTo>
                  <a:pt x="419" y="55"/>
                  <a:pt x="420" y="55"/>
                  <a:pt x="421" y="55"/>
                </a:cubicBezTo>
                <a:cubicBezTo>
                  <a:pt x="423" y="55"/>
                  <a:pt x="424" y="55"/>
                  <a:pt x="426" y="55"/>
                </a:cubicBezTo>
                <a:cubicBezTo>
                  <a:pt x="431" y="55"/>
                  <a:pt x="436" y="55"/>
                  <a:pt x="441" y="55"/>
                </a:cubicBezTo>
                <a:cubicBezTo>
                  <a:pt x="445" y="54"/>
                  <a:pt x="449" y="54"/>
                  <a:pt x="453" y="53"/>
                </a:cubicBezTo>
                <a:cubicBezTo>
                  <a:pt x="457" y="52"/>
                  <a:pt x="459" y="51"/>
                  <a:pt x="461" y="50"/>
                </a:cubicBezTo>
                <a:cubicBezTo>
                  <a:pt x="463" y="49"/>
                  <a:pt x="463" y="48"/>
                  <a:pt x="463" y="46"/>
                </a:cubicBezTo>
                <a:cubicBezTo>
                  <a:pt x="462" y="45"/>
                  <a:pt x="459" y="41"/>
                  <a:pt x="455" y="37"/>
                </a:cubicBezTo>
                <a:cubicBezTo>
                  <a:pt x="452" y="33"/>
                  <a:pt x="447" y="28"/>
                  <a:pt x="443" y="23"/>
                </a:cubicBezTo>
                <a:cubicBezTo>
                  <a:pt x="438" y="18"/>
                  <a:pt x="434" y="13"/>
                  <a:pt x="431" y="10"/>
                </a:cubicBezTo>
                <a:cubicBezTo>
                  <a:pt x="427" y="6"/>
                  <a:pt x="425" y="4"/>
                  <a:pt x="425" y="3"/>
                </a:cubicBezTo>
                <a:cubicBezTo>
                  <a:pt x="426" y="3"/>
                  <a:pt x="426" y="3"/>
                  <a:pt x="426" y="3"/>
                </a:cubicBezTo>
                <a:cubicBezTo>
                  <a:pt x="426" y="3"/>
                  <a:pt x="426" y="2"/>
                  <a:pt x="424" y="2"/>
                </a:cubicBezTo>
                <a:cubicBezTo>
                  <a:pt x="423" y="1"/>
                  <a:pt x="420" y="1"/>
                  <a:pt x="414" y="1"/>
                </a:cubicBezTo>
                <a:cubicBezTo>
                  <a:pt x="409" y="1"/>
                  <a:pt x="401" y="0"/>
                  <a:pt x="389" y="1"/>
                </a:cubicBezTo>
                <a:cubicBezTo>
                  <a:pt x="389" y="1"/>
                  <a:pt x="389" y="1"/>
                  <a:pt x="389" y="1"/>
                </a:cubicBezTo>
                <a:cubicBezTo>
                  <a:pt x="388" y="1"/>
                  <a:pt x="388" y="1"/>
                  <a:pt x="388" y="1"/>
                </a:cubicBezTo>
                <a:cubicBezTo>
                  <a:pt x="388" y="1"/>
                  <a:pt x="388" y="1"/>
                  <a:pt x="388" y="1"/>
                </a:cubicBezTo>
                <a:cubicBezTo>
                  <a:pt x="387" y="1"/>
                  <a:pt x="387" y="1"/>
                  <a:pt x="387" y="1"/>
                </a:cubicBezTo>
                <a:cubicBezTo>
                  <a:pt x="374" y="1"/>
                  <a:pt x="345" y="2"/>
                  <a:pt x="309" y="3"/>
                </a:cubicBezTo>
                <a:cubicBezTo>
                  <a:pt x="274" y="4"/>
                  <a:pt x="231" y="5"/>
                  <a:pt x="189" y="6"/>
                </a:cubicBezTo>
                <a:cubicBezTo>
                  <a:pt x="147" y="8"/>
                  <a:pt x="107" y="9"/>
                  <a:pt x="76" y="10"/>
                </a:cubicBezTo>
                <a:cubicBezTo>
                  <a:pt x="45" y="11"/>
                  <a:pt x="23" y="12"/>
                  <a:pt x="19" y="12"/>
                </a:cubicBezTo>
                <a:cubicBezTo>
                  <a:pt x="19" y="12"/>
                  <a:pt x="17" y="15"/>
                  <a:pt x="15" y="20"/>
                </a:cubicBezTo>
                <a:cubicBezTo>
                  <a:pt x="13" y="24"/>
                  <a:pt x="10" y="30"/>
                  <a:pt x="8" y="36"/>
                </a:cubicBezTo>
                <a:cubicBezTo>
                  <a:pt x="5" y="42"/>
                  <a:pt x="3" y="48"/>
                  <a:pt x="2" y="53"/>
                </a:cubicBezTo>
                <a:cubicBezTo>
                  <a:pt x="0" y="58"/>
                  <a:pt x="0" y="62"/>
                  <a:pt x="2" y="63"/>
                </a:cubicBezTo>
                <a:cubicBezTo>
                  <a:pt x="4" y="64"/>
                  <a:pt x="5" y="65"/>
                  <a:pt x="7" y="65"/>
                </a:cubicBezTo>
                <a:cubicBezTo>
                  <a:pt x="9" y="66"/>
                  <a:pt x="12" y="67"/>
                  <a:pt x="14" y="67"/>
                </a:cubicBezTo>
                <a:cubicBezTo>
                  <a:pt x="17" y="67"/>
                  <a:pt x="19" y="68"/>
                  <a:pt x="22" y="68"/>
                </a:cubicBezTo>
                <a:cubicBezTo>
                  <a:pt x="25" y="68"/>
                  <a:pt x="28" y="68"/>
                  <a:pt x="31" y="68"/>
                </a:cubicBezTo>
                <a:cubicBezTo>
                  <a:pt x="32" y="68"/>
                  <a:pt x="33" y="68"/>
                  <a:pt x="34" y="68"/>
                </a:cubicBezTo>
                <a:cubicBezTo>
                  <a:pt x="36" y="68"/>
                  <a:pt x="37" y="68"/>
                  <a:pt x="38" y="68"/>
                </a:cubicBezTo>
                <a:cubicBezTo>
                  <a:pt x="39" y="68"/>
                  <a:pt x="40" y="67"/>
                  <a:pt x="41" y="67"/>
                </a:cubicBezTo>
                <a:cubicBezTo>
                  <a:pt x="42" y="67"/>
                  <a:pt x="43" y="67"/>
                  <a:pt x="44" y="67"/>
                </a:cubicBezTo>
                <a:cubicBezTo>
                  <a:pt x="47" y="67"/>
                  <a:pt x="49" y="67"/>
                  <a:pt x="52" y="67"/>
                </a:cubicBezTo>
                <a:cubicBezTo>
                  <a:pt x="55" y="67"/>
                  <a:pt x="57" y="66"/>
                  <a:pt x="60" y="66"/>
                </a:cubicBezTo>
                <a:cubicBezTo>
                  <a:pt x="63" y="66"/>
                  <a:pt x="67" y="66"/>
                  <a:pt x="70" y="66"/>
                </a:cubicBezTo>
                <a:cubicBezTo>
                  <a:pt x="73" y="66"/>
                  <a:pt x="76" y="66"/>
                  <a:pt x="79" y="66"/>
                </a:cubicBezTo>
                <a:cubicBezTo>
                  <a:pt x="83" y="65"/>
                  <a:pt x="87" y="65"/>
                  <a:pt x="91" y="66"/>
                </a:cubicBezTo>
                <a:cubicBezTo>
                  <a:pt x="94" y="66"/>
                  <a:pt x="98" y="66"/>
                  <a:pt x="101" y="66"/>
                </a:cubicBezTo>
                <a:cubicBezTo>
                  <a:pt x="104" y="67"/>
                  <a:pt x="107" y="67"/>
                  <a:pt x="109" y="68"/>
                </a:cubicBezTo>
                <a:cubicBezTo>
                  <a:pt x="112" y="68"/>
                  <a:pt x="114" y="69"/>
                  <a:pt x="115" y="70"/>
                </a:cubicBezTo>
                <a:cubicBezTo>
                  <a:pt x="118" y="72"/>
                  <a:pt x="121" y="74"/>
                  <a:pt x="123" y="76"/>
                </a:cubicBezTo>
                <a:cubicBezTo>
                  <a:pt x="126" y="78"/>
                  <a:pt x="127" y="81"/>
                  <a:pt x="128" y="83"/>
                </a:cubicBezTo>
                <a:cubicBezTo>
                  <a:pt x="129" y="86"/>
                  <a:pt x="128" y="88"/>
                  <a:pt x="126" y="91"/>
                </a:cubicBezTo>
                <a:cubicBezTo>
                  <a:pt x="124" y="93"/>
                  <a:pt x="121" y="95"/>
                  <a:pt x="115" y="97"/>
                </a:cubicBezTo>
                <a:cubicBezTo>
                  <a:pt x="111" y="98"/>
                  <a:pt x="108" y="99"/>
                  <a:pt x="105" y="100"/>
                </a:cubicBezTo>
                <a:cubicBezTo>
                  <a:pt x="102" y="101"/>
                  <a:pt x="100" y="102"/>
                  <a:pt x="97" y="102"/>
                </a:cubicBezTo>
                <a:cubicBezTo>
                  <a:pt x="94" y="103"/>
                  <a:pt x="92" y="103"/>
                  <a:pt x="89" y="104"/>
                </a:cubicBezTo>
                <a:cubicBezTo>
                  <a:pt x="87" y="104"/>
                  <a:pt x="85" y="104"/>
                  <a:pt x="83" y="104"/>
                </a:cubicBezTo>
                <a:cubicBezTo>
                  <a:pt x="81" y="104"/>
                  <a:pt x="80" y="104"/>
                  <a:pt x="78" y="104"/>
                </a:cubicBezTo>
                <a:cubicBezTo>
                  <a:pt x="77" y="104"/>
                  <a:pt x="75" y="104"/>
                  <a:pt x="74" y="104"/>
                </a:cubicBezTo>
                <a:cubicBezTo>
                  <a:pt x="72" y="103"/>
                  <a:pt x="71" y="103"/>
                  <a:pt x="69" y="103"/>
                </a:cubicBezTo>
                <a:cubicBezTo>
                  <a:pt x="68" y="103"/>
                  <a:pt x="66" y="103"/>
                  <a:pt x="64" y="102"/>
                </a:cubicBezTo>
                <a:cubicBezTo>
                  <a:pt x="62" y="102"/>
                  <a:pt x="59" y="101"/>
                  <a:pt x="56" y="101"/>
                </a:cubicBezTo>
                <a:cubicBezTo>
                  <a:pt x="53" y="100"/>
                  <a:pt x="50" y="100"/>
                  <a:pt x="48" y="100"/>
                </a:cubicBezTo>
                <a:cubicBezTo>
                  <a:pt x="45" y="99"/>
                  <a:pt x="42" y="99"/>
                  <a:pt x="39" y="99"/>
                </a:cubicBezTo>
                <a:cubicBezTo>
                  <a:pt x="36" y="99"/>
                  <a:pt x="33" y="99"/>
                  <a:pt x="30" y="99"/>
                </a:cubicBezTo>
                <a:cubicBezTo>
                  <a:pt x="29" y="99"/>
                  <a:pt x="27" y="99"/>
                  <a:pt x="25" y="99"/>
                </a:cubicBezTo>
                <a:cubicBezTo>
                  <a:pt x="24" y="99"/>
                  <a:pt x="22" y="99"/>
                  <a:pt x="21" y="99"/>
                </a:cubicBezTo>
                <a:cubicBezTo>
                  <a:pt x="19" y="100"/>
                  <a:pt x="18" y="100"/>
                  <a:pt x="16" y="100"/>
                </a:cubicBezTo>
                <a:cubicBezTo>
                  <a:pt x="15" y="101"/>
                  <a:pt x="14" y="101"/>
                  <a:pt x="12" y="102"/>
                </a:cubicBezTo>
                <a:cubicBezTo>
                  <a:pt x="9" y="103"/>
                  <a:pt x="7" y="104"/>
                  <a:pt x="6" y="106"/>
                </a:cubicBezTo>
                <a:cubicBezTo>
                  <a:pt x="4" y="108"/>
                  <a:pt x="4" y="109"/>
                  <a:pt x="4" y="111"/>
                </a:cubicBezTo>
                <a:cubicBezTo>
                  <a:pt x="4" y="113"/>
                  <a:pt x="4" y="116"/>
                  <a:pt x="5" y="118"/>
                </a:cubicBezTo>
                <a:cubicBezTo>
                  <a:pt x="6" y="120"/>
                  <a:pt x="8" y="123"/>
                  <a:pt x="9" y="126"/>
                </a:cubicBezTo>
                <a:cubicBezTo>
                  <a:pt x="11" y="129"/>
                  <a:pt x="12" y="132"/>
                  <a:pt x="14" y="134"/>
                </a:cubicBezTo>
                <a:cubicBezTo>
                  <a:pt x="16" y="137"/>
                  <a:pt x="17" y="139"/>
                  <a:pt x="19" y="141"/>
                </a:cubicBezTo>
                <a:cubicBezTo>
                  <a:pt x="20" y="143"/>
                  <a:pt x="22" y="144"/>
                  <a:pt x="23" y="145"/>
                </a:cubicBezTo>
                <a:cubicBezTo>
                  <a:pt x="24" y="146"/>
                  <a:pt x="25" y="147"/>
                  <a:pt x="25" y="147"/>
                </a:cubicBezTo>
                <a:cubicBezTo>
                  <a:pt x="25" y="147"/>
                  <a:pt x="25" y="148"/>
                  <a:pt x="25" y="148"/>
                </a:cubicBezTo>
                <a:cubicBezTo>
                  <a:pt x="26" y="148"/>
                  <a:pt x="27" y="149"/>
                  <a:pt x="29" y="149"/>
                </a:cubicBezTo>
                <a:cubicBezTo>
                  <a:pt x="31" y="150"/>
                  <a:pt x="34" y="150"/>
                  <a:pt x="39" y="151"/>
                </a:cubicBezTo>
                <a:cubicBezTo>
                  <a:pt x="43" y="151"/>
                  <a:pt x="49" y="151"/>
                  <a:pt x="56" y="151"/>
                </a:cubicBezTo>
                <a:cubicBezTo>
                  <a:pt x="60" y="151"/>
                  <a:pt x="64" y="151"/>
                  <a:pt x="69" y="151"/>
                </a:cubicBezTo>
                <a:cubicBezTo>
                  <a:pt x="74" y="151"/>
                  <a:pt x="80" y="150"/>
                  <a:pt x="87" y="150"/>
                </a:cubicBezTo>
                <a:cubicBezTo>
                  <a:pt x="93" y="150"/>
                  <a:pt x="99" y="150"/>
                  <a:pt x="106" y="150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0" name="Freeform 22"/>
          <p:cNvSpPr>
            <a:spLocks/>
          </p:cNvSpPr>
          <p:nvPr/>
        </p:nvSpPr>
        <p:spPr bwMode="auto">
          <a:xfrm flipH="1">
            <a:off x="5334000" y="2563813"/>
            <a:ext cx="1152525" cy="292100"/>
          </a:xfrm>
          <a:custGeom>
            <a:avLst/>
            <a:gdLst>
              <a:gd name="T0" fmla="*/ 1097784 w 779"/>
              <a:gd name="T1" fmla="*/ 87928 h 196"/>
              <a:gd name="T2" fmla="*/ 1068194 w 779"/>
              <a:gd name="T3" fmla="*/ 84947 h 196"/>
              <a:gd name="T4" fmla="*/ 991260 w 779"/>
              <a:gd name="T5" fmla="*/ 95380 h 196"/>
              <a:gd name="T6" fmla="*/ 966109 w 779"/>
              <a:gd name="T7" fmla="*/ 99851 h 196"/>
              <a:gd name="T8" fmla="*/ 946875 w 779"/>
              <a:gd name="T9" fmla="*/ 98360 h 196"/>
              <a:gd name="T10" fmla="*/ 932081 w 779"/>
              <a:gd name="T11" fmla="*/ 83457 h 196"/>
              <a:gd name="T12" fmla="*/ 864024 w 779"/>
              <a:gd name="T13" fmla="*/ 5961 h 196"/>
              <a:gd name="T14" fmla="*/ 711636 w 779"/>
              <a:gd name="T15" fmla="*/ 4471 h 196"/>
              <a:gd name="T16" fmla="*/ 695362 w 779"/>
              <a:gd name="T17" fmla="*/ 5961 h 196"/>
              <a:gd name="T18" fmla="*/ 662813 w 779"/>
              <a:gd name="T19" fmla="*/ 47690 h 196"/>
              <a:gd name="T20" fmla="*/ 640620 w 779"/>
              <a:gd name="T21" fmla="*/ 74515 h 196"/>
              <a:gd name="T22" fmla="*/ 568125 w 779"/>
              <a:gd name="T23" fmla="*/ 78986 h 196"/>
              <a:gd name="T24" fmla="*/ 504507 w 779"/>
              <a:gd name="T25" fmla="*/ 74515 h 196"/>
              <a:gd name="T26" fmla="*/ 510425 w 779"/>
              <a:gd name="T27" fmla="*/ 31296 h 196"/>
              <a:gd name="T28" fmla="*/ 505987 w 779"/>
              <a:gd name="T29" fmla="*/ 4471 h 196"/>
              <a:gd name="T30" fmla="*/ 440889 w 779"/>
              <a:gd name="T31" fmla="*/ 0 h 196"/>
              <a:gd name="T32" fmla="*/ 282583 w 779"/>
              <a:gd name="T33" fmla="*/ 0 h 196"/>
              <a:gd name="T34" fmla="*/ 241157 w 779"/>
              <a:gd name="T35" fmla="*/ 17884 h 196"/>
              <a:gd name="T36" fmla="*/ 248555 w 779"/>
              <a:gd name="T37" fmla="*/ 52161 h 196"/>
              <a:gd name="T38" fmla="*/ 258911 w 779"/>
              <a:gd name="T39" fmla="*/ 101341 h 196"/>
              <a:gd name="T40" fmla="*/ 207129 w 779"/>
              <a:gd name="T41" fmla="*/ 113263 h 196"/>
              <a:gd name="T42" fmla="*/ 187896 w 779"/>
              <a:gd name="T43" fmla="*/ 111773 h 196"/>
              <a:gd name="T44" fmla="*/ 159785 w 779"/>
              <a:gd name="T45" fmla="*/ 107302 h 196"/>
              <a:gd name="T46" fmla="*/ 105044 w 779"/>
              <a:gd name="T47" fmla="*/ 107302 h 196"/>
              <a:gd name="T48" fmla="*/ 44385 w 779"/>
              <a:gd name="T49" fmla="*/ 116244 h 196"/>
              <a:gd name="T50" fmla="*/ 1479 w 779"/>
              <a:gd name="T51" fmla="*/ 152011 h 196"/>
              <a:gd name="T52" fmla="*/ 36987 w 779"/>
              <a:gd name="T53" fmla="*/ 175856 h 196"/>
              <a:gd name="T54" fmla="*/ 108003 w 779"/>
              <a:gd name="T55" fmla="*/ 180327 h 196"/>
              <a:gd name="T56" fmla="*/ 149429 w 779"/>
              <a:gd name="T57" fmla="*/ 177346 h 196"/>
              <a:gd name="T58" fmla="*/ 189375 w 779"/>
              <a:gd name="T59" fmla="*/ 171385 h 196"/>
              <a:gd name="T60" fmla="*/ 227842 w 779"/>
              <a:gd name="T61" fmla="*/ 175856 h 196"/>
              <a:gd name="T62" fmla="*/ 242637 w 779"/>
              <a:gd name="T63" fmla="*/ 204172 h 196"/>
              <a:gd name="T64" fmla="*/ 180498 w 779"/>
              <a:gd name="T65" fmla="*/ 292100 h 196"/>
              <a:gd name="T66" fmla="*/ 625826 w 779"/>
              <a:gd name="T67" fmla="*/ 290610 h 196"/>
              <a:gd name="T68" fmla="*/ 858106 w 779"/>
              <a:gd name="T69" fmla="*/ 287629 h 196"/>
              <a:gd name="T70" fmla="*/ 868462 w 779"/>
              <a:gd name="T71" fmla="*/ 287629 h 196"/>
              <a:gd name="T72" fmla="*/ 957232 w 779"/>
              <a:gd name="T73" fmla="*/ 278687 h 196"/>
              <a:gd name="T74" fmla="*/ 955752 w 779"/>
              <a:gd name="T75" fmla="*/ 235468 h 196"/>
              <a:gd name="T76" fmla="*/ 933560 w 779"/>
              <a:gd name="T77" fmla="*/ 174366 h 196"/>
              <a:gd name="T78" fmla="*/ 977945 w 779"/>
              <a:gd name="T79" fmla="*/ 162443 h 196"/>
              <a:gd name="T80" fmla="*/ 992740 w 779"/>
              <a:gd name="T81" fmla="*/ 162443 h 196"/>
              <a:gd name="T82" fmla="*/ 1016412 w 779"/>
              <a:gd name="T83" fmla="*/ 163934 h 196"/>
              <a:gd name="T84" fmla="*/ 1053399 w 779"/>
              <a:gd name="T85" fmla="*/ 163934 h 196"/>
              <a:gd name="T86" fmla="*/ 1119976 w 779"/>
              <a:gd name="T87" fmla="*/ 150521 h 196"/>
              <a:gd name="T88" fmla="*/ 1133292 w 779"/>
              <a:gd name="T89" fmla="*/ 102831 h 19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79" h="196">
                <a:moveTo>
                  <a:pt x="766" y="69"/>
                </a:moveTo>
                <a:cubicBezTo>
                  <a:pt x="761" y="66"/>
                  <a:pt x="754" y="63"/>
                  <a:pt x="748" y="60"/>
                </a:cubicBezTo>
                <a:cubicBezTo>
                  <a:pt x="746" y="60"/>
                  <a:pt x="744" y="59"/>
                  <a:pt x="742" y="59"/>
                </a:cubicBezTo>
                <a:cubicBezTo>
                  <a:pt x="740" y="58"/>
                  <a:pt x="738" y="58"/>
                  <a:pt x="736" y="58"/>
                </a:cubicBezTo>
                <a:cubicBezTo>
                  <a:pt x="733" y="58"/>
                  <a:pt x="731" y="57"/>
                  <a:pt x="729" y="57"/>
                </a:cubicBezTo>
                <a:cubicBezTo>
                  <a:pt x="726" y="57"/>
                  <a:pt x="724" y="57"/>
                  <a:pt x="722" y="57"/>
                </a:cubicBezTo>
                <a:cubicBezTo>
                  <a:pt x="716" y="57"/>
                  <a:pt x="710" y="58"/>
                  <a:pt x="704" y="58"/>
                </a:cubicBezTo>
                <a:cubicBezTo>
                  <a:pt x="698" y="59"/>
                  <a:pt x="692" y="60"/>
                  <a:pt x="686" y="61"/>
                </a:cubicBezTo>
                <a:cubicBezTo>
                  <a:pt x="680" y="62"/>
                  <a:pt x="675" y="63"/>
                  <a:pt x="670" y="64"/>
                </a:cubicBezTo>
                <a:cubicBezTo>
                  <a:pt x="665" y="65"/>
                  <a:pt x="660" y="66"/>
                  <a:pt x="656" y="67"/>
                </a:cubicBezTo>
                <a:cubicBezTo>
                  <a:pt x="656" y="67"/>
                  <a:pt x="655" y="67"/>
                  <a:pt x="655" y="67"/>
                </a:cubicBezTo>
                <a:cubicBezTo>
                  <a:pt x="654" y="67"/>
                  <a:pt x="654" y="67"/>
                  <a:pt x="653" y="67"/>
                </a:cubicBezTo>
                <a:cubicBezTo>
                  <a:pt x="652" y="68"/>
                  <a:pt x="652" y="68"/>
                  <a:pt x="651" y="68"/>
                </a:cubicBezTo>
                <a:cubicBezTo>
                  <a:pt x="651" y="68"/>
                  <a:pt x="650" y="68"/>
                  <a:pt x="650" y="68"/>
                </a:cubicBezTo>
                <a:cubicBezTo>
                  <a:pt x="646" y="68"/>
                  <a:pt x="643" y="67"/>
                  <a:pt x="640" y="66"/>
                </a:cubicBezTo>
                <a:cubicBezTo>
                  <a:pt x="638" y="65"/>
                  <a:pt x="636" y="64"/>
                  <a:pt x="634" y="62"/>
                </a:cubicBezTo>
                <a:cubicBezTo>
                  <a:pt x="632" y="61"/>
                  <a:pt x="631" y="59"/>
                  <a:pt x="631" y="58"/>
                </a:cubicBezTo>
                <a:cubicBezTo>
                  <a:pt x="630" y="57"/>
                  <a:pt x="630" y="56"/>
                  <a:pt x="630" y="56"/>
                </a:cubicBezTo>
                <a:cubicBezTo>
                  <a:pt x="649" y="5"/>
                  <a:pt x="649" y="5"/>
                  <a:pt x="649" y="5"/>
                </a:cubicBezTo>
                <a:cubicBezTo>
                  <a:pt x="647" y="5"/>
                  <a:pt x="639" y="5"/>
                  <a:pt x="628" y="5"/>
                </a:cubicBezTo>
                <a:cubicBezTo>
                  <a:pt x="616" y="4"/>
                  <a:pt x="601" y="4"/>
                  <a:pt x="584" y="4"/>
                </a:cubicBezTo>
                <a:cubicBezTo>
                  <a:pt x="567" y="4"/>
                  <a:pt x="549" y="3"/>
                  <a:pt x="532" y="3"/>
                </a:cubicBezTo>
                <a:cubicBezTo>
                  <a:pt x="515" y="3"/>
                  <a:pt x="498" y="3"/>
                  <a:pt x="486" y="3"/>
                </a:cubicBezTo>
                <a:cubicBezTo>
                  <a:pt x="484" y="3"/>
                  <a:pt x="483" y="3"/>
                  <a:pt x="481" y="3"/>
                </a:cubicBezTo>
                <a:cubicBezTo>
                  <a:pt x="480" y="3"/>
                  <a:pt x="478" y="3"/>
                  <a:pt x="477" y="3"/>
                </a:cubicBezTo>
                <a:cubicBezTo>
                  <a:pt x="476" y="3"/>
                  <a:pt x="475" y="4"/>
                  <a:pt x="473" y="4"/>
                </a:cubicBezTo>
                <a:cubicBezTo>
                  <a:pt x="472" y="4"/>
                  <a:pt x="471" y="4"/>
                  <a:pt x="470" y="4"/>
                </a:cubicBezTo>
                <a:cubicBezTo>
                  <a:pt x="460" y="4"/>
                  <a:pt x="454" y="6"/>
                  <a:pt x="450" y="9"/>
                </a:cubicBezTo>
                <a:cubicBezTo>
                  <a:pt x="447" y="12"/>
                  <a:pt x="446" y="15"/>
                  <a:pt x="446" y="20"/>
                </a:cubicBezTo>
                <a:cubicBezTo>
                  <a:pt x="446" y="24"/>
                  <a:pt x="447" y="28"/>
                  <a:pt x="448" y="32"/>
                </a:cubicBezTo>
                <a:cubicBezTo>
                  <a:pt x="449" y="36"/>
                  <a:pt x="449" y="40"/>
                  <a:pt x="449" y="43"/>
                </a:cubicBezTo>
                <a:cubicBezTo>
                  <a:pt x="448" y="44"/>
                  <a:pt x="447" y="46"/>
                  <a:pt x="444" y="47"/>
                </a:cubicBezTo>
                <a:cubicBezTo>
                  <a:pt x="441" y="48"/>
                  <a:pt x="437" y="49"/>
                  <a:pt x="433" y="50"/>
                </a:cubicBezTo>
                <a:cubicBezTo>
                  <a:pt x="428" y="51"/>
                  <a:pt x="423" y="52"/>
                  <a:pt x="417" y="52"/>
                </a:cubicBezTo>
                <a:cubicBezTo>
                  <a:pt x="411" y="53"/>
                  <a:pt x="405" y="53"/>
                  <a:pt x="398" y="53"/>
                </a:cubicBezTo>
                <a:cubicBezTo>
                  <a:pt x="394" y="53"/>
                  <a:pt x="389" y="53"/>
                  <a:pt x="384" y="53"/>
                </a:cubicBezTo>
                <a:cubicBezTo>
                  <a:pt x="379" y="53"/>
                  <a:pt x="375" y="53"/>
                  <a:pt x="370" y="52"/>
                </a:cubicBezTo>
                <a:cubicBezTo>
                  <a:pt x="365" y="52"/>
                  <a:pt x="360" y="52"/>
                  <a:pt x="355" y="51"/>
                </a:cubicBezTo>
                <a:cubicBezTo>
                  <a:pt x="351" y="51"/>
                  <a:pt x="346" y="50"/>
                  <a:pt x="341" y="50"/>
                </a:cubicBezTo>
                <a:cubicBezTo>
                  <a:pt x="330" y="48"/>
                  <a:pt x="325" y="45"/>
                  <a:pt x="324" y="42"/>
                </a:cubicBezTo>
                <a:cubicBezTo>
                  <a:pt x="323" y="39"/>
                  <a:pt x="325" y="35"/>
                  <a:pt x="329" y="32"/>
                </a:cubicBezTo>
                <a:cubicBezTo>
                  <a:pt x="334" y="28"/>
                  <a:pt x="340" y="24"/>
                  <a:pt x="345" y="21"/>
                </a:cubicBezTo>
                <a:cubicBezTo>
                  <a:pt x="351" y="17"/>
                  <a:pt x="356" y="14"/>
                  <a:pt x="358" y="12"/>
                </a:cubicBezTo>
                <a:cubicBezTo>
                  <a:pt x="361" y="10"/>
                  <a:pt x="360" y="8"/>
                  <a:pt x="356" y="6"/>
                </a:cubicBezTo>
                <a:cubicBezTo>
                  <a:pt x="353" y="5"/>
                  <a:pt x="348" y="4"/>
                  <a:pt x="342" y="3"/>
                </a:cubicBezTo>
                <a:cubicBezTo>
                  <a:pt x="336" y="2"/>
                  <a:pt x="329" y="1"/>
                  <a:pt x="324" y="1"/>
                </a:cubicBezTo>
                <a:cubicBezTo>
                  <a:pt x="319" y="1"/>
                  <a:pt x="315" y="0"/>
                  <a:pt x="315" y="0"/>
                </a:cubicBezTo>
                <a:cubicBezTo>
                  <a:pt x="314" y="0"/>
                  <a:pt x="307" y="0"/>
                  <a:pt x="298" y="0"/>
                </a:cubicBezTo>
                <a:cubicBezTo>
                  <a:pt x="289" y="0"/>
                  <a:pt x="277" y="0"/>
                  <a:pt x="264" y="0"/>
                </a:cubicBezTo>
                <a:cubicBezTo>
                  <a:pt x="250" y="0"/>
                  <a:pt x="236" y="0"/>
                  <a:pt x="224" y="0"/>
                </a:cubicBezTo>
                <a:cubicBezTo>
                  <a:pt x="211" y="0"/>
                  <a:pt x="199" y="0"/>
                  <a:pt x="191" y="0"/>
                </a:cubicBezTo>
                <a:cubicBezTo>
                  <a:pt x="184" y="1"/>
                  <a:pt x="178" y="1"/>
                  <a:pt x="174" y="3"/>
                </a:cubicBezTo>
                <a:cubicBezTo>
                  <a:pt x="170" y="4"/>
                  <a:pt x="168" y="6"/>
                  <a:pt x="166" y="8"/>
                </a:cubicBezTo>
                <a:cubicBezTo>
                  <a:pt x="164" y="9"/>
                  <a:pt x="164" y="11"/>
                  <a:pt x="163" y="12"/>
                </a:cubicBezTo>
                <a:cubicBezTo>
                  <a:pt x="163" y="14"/>
                  <a:pt x="163" y="15"/>
                  <a:pt x="163" y="15"/>
                </a:cubicBezTo>
                <a:cubicBezTo>
                  <a:pt x="164" y="15"/>
                  <a:pt x="164" y="18"/>
                  <a:pt x="165" y="21"/>
                </a:cubicBezTo>
                <a:cubicBezTo>
                  <a:pt x="166" y="25"/>
                  <a:pt x="167" y="30"/>
                  <a:pt x="168" y="35"/>
                </a:cubicBezTo>
                <a:cubicBezTo>
                  <a:pt x="170" y="40"/>
                  <a:pt x="171" y="46"/>
                  <a:pt x="173" y="50"/>
                </a:cubicBezTo>
                <a:cubicBezTo>
                  <a:pt x="174" y="55"/>
                  <a:pt x="176" y="60"/>
                  <a:pt x="177" y="62"/>
                </a:cubicBezTo>
                <a:cubicBezTo>
                  <a:pt x="178" y="64"/>
                  <a:pt x="177" y="66"/>
                  <a:pt x="175" y="68"/>
                </a:cubicBezTo>
                <a:cubicBezTo>
                  <a:pt x="173" y="70"/>
                  <a:pt x="170" y="71"/>
                  <a:pt x="167" y="72"/>
                </a:cubicBezTo>
                <a:cubicBezTo>
                  <a:pt x="163" y="73"/>
                  <a:pt x="159" y="74"/>
                  <a:pt x="154" y="75"/>
                </a:cubicBezTo>
                <a:cubicBezTo>
                  <a:pt x="149" y="75"/>
                  <a:pt x="145" y="76"/>
                  <a:pt x="140" y="76"/>
                </a:cubicBezTo>
                <a:cubicBezTo>
                  <a:pt x="138" y="76"/>
                  <a:pt x="137" y="76"/>
                  <a:pt x="135" y="76"/>
                </a:cubicBezTo>
                <a:cubicBezTo>
                  <a:pt x="134" y="76"/>
                  <a:pt x="132" y="76"/>
                  <a:pt x="131" y="75"/>
                </a:cubicBezTo>
                <a:cubicBezTo>
                  <a:pt x="129" y="75"/>
                  <a:pt x="128" y="75"/>
                  <a:pt x="127" y="75"/>
                </a:cubicBezTo>
                <a:cubicBezTo>
                  <a:pt x="126" y="75"/>
                  <a:pt x="124" y="74"/>
                  <a:pt x="123" y="74"/>
                </a:cubicBezTo>
                <a:cubicBezTo>
                  <a:pt x="122" y="74"/>
                  <a:pt x="119" y="73"/>
                  <a:pt x="117" y="73"/>
                </a:cubicBezTo>
                <a:cubicBezTo>
                  <a:pt x="114" y="72"/>
                  <a:pt x="111" y="72"/>
                  <a:pt x="108" y="72"/>
                </a:cubicBezTo>
                <a:cubicBezTo>
                  <a:pt x="105" y="72"/>
                  <a:pt x="101" y="71"/>
                  <a:pt x="98" y="71"/>
                </a:cubicBezTo>
                <a:cubicBezTo>
                  <a:pt x="94" y="71"/>
                  <a:pt x="90" y="71"/>
                  <a:pt x="86" y="71"/>
                </a:cubicBezTo>
                <a:cubicBezTo>
                  <a:pt x="81" y="71"/>
                  <a:pt x="76" y="71"/>
                  <a:pt x="71" y="72"/>
                </a:cubicBezTo>
                <a:cubicBezTo>
                  <a:pt x="66" y="72"/>
                  <a:pt x="62" y="73"/>
                  <a:pt x="57" y="73"/>
                </a:cubicBezTo>
                <a:cubicBezTo>
                  <a:pt x="52" y="74"/>
                  <a:pt x="47" y="74"/>
                  <a:pt x="43" y="75"/>
                </a:cubicBezTo>
                <a:cubicBezTo>
                  <a:pt x="38" y="76"/>
                  <a:pt x="34" y="77"/>
                  <a:pt x="30" y="78"/>
                </a:cubicBezTo>
                <a:cubicBezTo>
                  <a:pt x="22" y="80"/>
                  <a:pt x="17" y="83"/>
                  <a:pt x="12" y="85"/>
                </a:cubicBezTo>
                <a:cubicBezTo>
                  <a:pt x="8" y="88"/>
                  <a:pt x="5" y="91"/>
                  <a:pt x="3" y="93"/>
                </a:cubicBezTo>
                <a:cubicBezTo>
                  <a:pt x="1" y="96"/>
                  <a:pt x="0" y="99"/>
                  <a:pt x="1" y="102"/>
                </a:cubicBezTo>
                <a:cubicBezTo>
                  <a:pt x="1" y="105"/>
                  <a:pt x="2" y="107"/>
                  <a:pt x="4" y="110"/>
                </a:cubicBezTo>
                <a:cubicBezTo>
                  <a:pt x="6" y="111"/>
                  <a:pt x="8" y="113"/>
                  <a:pt x="12" y="114"/>
                </a:cubicBezTo>
                <a:cubicBezTo>
                  <a:pt x="15" y="116"/>
                  <a:pt x="20" y="117"/>
                  <a:pt x="25" y="118"/>
                </a:cubicBezTo>
                <a:cubicBezTo>
                  <a:pt x="30" y="119"/>
                  <a:pt x="36" y="120"/>
                  <a:pt x="42" y="121"/>
                </a:cubicBezTo>
                <a:cubicBezTo>
                  <a:pt x="49" y="122"/>
                  <a:pt x="56" y="122"/>
                  <a:pt x="64" y="122"/>
                </a:cubicBezTo>
                <a:cubicBezTo>
                  <a:pt x="67" y="122"/>
                  <a:pt x="70" y="122"/>
                  <a:pt x="73" y="121"/>
                </a:cubicBezTo>
                <a:cubicBezTo>
                  <a:pt x="76" y="121"/>
                  <a:pt x="79" y="121"/>
                  <a:pt x="82" y="121"/>
                </a:cubicBezTo>
                <a:cubicBezTo>
                  <a:pt x="85" y="121"/>
                  <a:pt x="88" y="120"/>
                  <a:pt x="91" y="120"/>
                </a:cubicBezTo>
                <a:cubicBezTo>
                  <a:pt x="95" y="119"/>
                  <a:pt x="98" y="119"/>
                  <a:pt x="101" y="119"/>
                </a:cubicBezTo>
                <a:cubicBezTo>
                  <a:pt x="105" y="118"/>
                  <a:pt x="108" y="117"/>
                  <a:pt x="111" y="117"/>
                </a:cubicBezTo>
                <a:cubicBezTo>
                  <a:pt x="114" y="117"/>
                  <a:pt x="117" y="116"/>
                  <a:pt x="120" y="116"/>
                </a:cubicBezTo>
                <a:cubicBezTo>
                  <a:pt x="123" y="116"/>
                  <a:pt x="125" y="116"/>
                  <a:pt x="128" y="115"/>
                </a:cubicBezTo>
                <a:cubicBezTo>
                  <a:pt x="130" y="115"/>
                  <a:pt x="132" y="115"/>
                  <a:pt x="134" y="115"/>
                </a:cubicBezTo>
                <a:cubicBezTo>
                  <a:pt x="139" y="115"/>
                  <a:pt x="142" y="115"/>
                  <a:pt x="146" y="116"/>
                </a:cubicBezTo>
                <a:cubicBezTo>
                  <a:pt x="149" y="116"/>
                  <a:pt x="151" y="117"/>
                  <a:pt x="154" y="118"/>
                </a:cubicBezTo>
                <a:cubicBezTo>
                  <a:pt x="156" y="119"/>
                  <a:pt x="158" y="120"/>
                  <a:pt x="159" y="121"/>
                </a:cubicBezTo>
                <a:cubicBezTo>
                  <a:pt x="161" y="122"/>
                  <a:pt x="163" y="123"/>
                  <a:pt x="165" y="124"/>
                </a:cubicBezTo>
                <a:cubicBezTo>
                  <a:pt x="168" y="125"/>
                  <a:pt x="167" y="130"/>
                  <a:pt x="164" y="137"/>
                </a:cubicBezTo>
                <a:cubicBezTo>
                  <a:pt x="161" y="143"/>
                  <a:pt x="156" y="152"/>
                  <a:pt x="150" y="160"/>
                </a:cubicBezTo>
                <a:cubicBezTo>
                  <a:pt x="144" y="169"/>
                  <a:pt x="137" y="177"/>
                  <a:pt x="132" y="184"/>
                </a:cubicBezTo>
                <a:cubicBezTo>
                  <a:pt x="127" y="191"/>
                  <a:pt x="123" y="195"/>
                  <a:pt x="122" y="196"/>
                </a:cubicBezTo>
                <a:cubicBezTo>
                  <a:pt x="311" y="196"/>
                  <a:pt x="311" y="196"/>
                  <a:pt x="311" y="196"/>
                </a:cubicBezTo>
                <a:cubicBezTo>
                  <a:pt x="314" y="196"/>
                  <a:pt x="328" y="196"/>
                  <a:pt x="348" y="196"/>
                </a:cubicBezTo>
                <a:cubicBezTo>
                  <a:pt x="368" y="195"/>
                  <a:pt x="395" y="195"/>
                  <a:pt x="423" y="195"/>
                </a:cubicBezTo>
                <a:cubicBezTo>
                  <a:pt x="452" y="194"/>
                  <a:pt x="482" y="194"/>
                  <a:pt x="509" y="194"/>
                </a:cubicBezTo>
                <a:cubicBezTo>
                  <a:pt x="537" y="193"/>
                  <a:pt x="561" y="193"/>
                  <a:pt x="578" y="193"/>
                </a:cubicBezTo>
                <a:cubicBezTo>
                  <a:pt x="579" y="193"/>
                  <a:pt x="580" y="193"/>
                  <a:pt x="580" y="193"/>
                </a:cubicBezTo>
                <a:cubicBezTo>
                  <a:pt x="581" y="193"/>
                  <a:pt x="582" y="193"/>
                  <a:pt x="583" y="193"/>
                </a:cubicBezTo>
                <a:cubicBezTo>
                  <a:pt x="583" y="193"/>
                  <a:pt x="584" y="193"/>
                  <a:pt x="585" y="193"/>
                </a:cubicBezTo>
                <a:cubicBezTo>
                  <a:pt x="586" y="193"/>
                  <a:pt x="586" y="193"/>
                  <a:pt x="587" y="193"/>
                </a:cubicBezTo>
                <a:cubicBezTo>
                  <a:pt x="602" y="193"/>
                  <a:pt x="613" y="192"/>
                  <a:pt x="621" y="192"/>
                </a:cubicBezTo>
                <a:cubicBezTo>
                  <a:pt x="629" y="191"/>
                  <a:pt x="635" y="191"/>
                  <a:pt x="639" y="190"/>
                </a:cubicBezTo>
                <a:cubicBezTo>
                  <a:pt x="643" y="189"/>
                  <a:pt x="645" y="188"/>
                  <a:pt x="647" y="187"/>
                </a:cubicBezTo>
                <a:cubicBezTo>
                  <a:pt x="649" y="186"/>
                  <a:pt x="651" y="185"/>
                  <a:pt x="653" y="185"/>
                </a:cubicBezTo>
                <a:cubicBezTo>
                  <a:pt x="655" y="184"/>
                  <a:pt x="655" y="180"/>
                  <a:pt x="654" y="176"/>
                </a:cubicBezTo>
                <a:cubicBezTo>
                  <a:pt x="652" y="171"/>
                  <a:pt x="650" y="165"/>
                  <a:pt x="646" y="158"/>
                </a:cubicBezTo>
                <a:cubicBezTo>
                  <a:pt x="643" y="152"/>
                  <a:pt x="640" y="145"/>
                  <a:pt x="637" y="139"/>
                </a:cubicBezTo>
                <a:cubicBezTo>
                  <a:pt x="634" y="133"/>
                  <a:pt x="631" y="128"/>
                  <a:pt x="630" y="125"/>
                </a:cubicBezTo>
                <a:cubicBezTo>
                  <a:pt x="629" y="122"/>
                  <a:pt x="629" y="119"/>
                  <a:pt x="631" y="117"/>
                </a:cubicBezTo>
                <a:cubicBezTo>
                  <a:pt x="632" y="115"/>
                  <a:pt x="634" y="114"/>
                  <a:pt x="638" y="113"/>
                </a:cubicBezTo>
                <a:cubicBezTo>
                  <a:pt x="641" y="111"/>
                  <a:pt x="644" y="111"/>
                  <a:pt x="648" y="110"/>
                </a:cubicBezTo>
                <a:cubicBezTo>
                  <a:pt x="652" y="109"/>
                  <a:pt x="657" y="109"/>
                  <a:pt x="661" y="109"/>
                </a:cubicBezTo>
                <a:cubicBezTo>
                  <a:pt x="663" y="109"/>
                  <a:pt x="664" y="109"/>
                  <a:pt x="665" y="109"/>
                </a:cubicBezTo>
                <a:cubicBezTo>
                  <a:pt x="666" y="109"/>
                  <a:pt x="667" y="109"/>
                  <a:pt x="668" y="109"/>
                </a:cubicBezTo>
                <a:cubicBezTo>
                  <a:pt x="669" y="109"/>
                  <a:pt x="670" y="109"/>
                  <a:pt x="671" y="109"/>
                </a:cubicBezTo>
                <a:cubicBezTo>
                  <a:pt x="672" y="109"/>
                  <a:pt x="673" y="109"/>
                  <a:pt x="674" y="109"/>
                </a:cubicBezTo>
                <a:cubicBezTo>
                  <a:pt x="676" y="110"/>
                  <a:pt x="678" y="110"/>
                  <a:pt x="681" y="110"/>
                </a:cubicBezTo>
                <a:cubicBezTo>
                  <a:pt x="683" y="110"/>
                  <a:pt x="685" y="110"/>
                  <a:pt x="687" y="110"/>
                </a:cubicBezTo>
                <a:cubicBezTo>
                  <a:pt x="689" y="110"/>
                  <a:pt x="691" y="111"/>
                  <a:pt x="694" y="111"/>
                </a:cubicBezTo>
                <a:cubicBezTo>
                  <a:pt x="696" y="111"/>
                  <a:pt x="698" y="111"/>
                  <a:pt x="700" y="111"/>
                </a:cubicBezTo>
                <a:cubicBezTo>
                  <a:pt x="704" y="111"/>
                  <a:pt x="708" y="110"/>
                  <a:pt x="712" y="110"/>
                </a:cubicBezTo>
                <a:cubicBezTo>
                  <a:pt x="716" y="110"/>
                  <a:pt x="720" y="109"/>
                  <a:pt x="725" y="108"/>
                </a:cubicBezTo>
                <a:cubicBezTo>
                  <a:pt x="729" y="108"/>
                  <a:pt x="734" y="107"/>
                  <a:pt x="740" y="105"/>
                </a:cubicBezTo>
                <a:cubicBezTo>
                  <a:pt x="745" y="104"/>
                  <a:pt x="751" y="103"/>
                  <a:pt x="757" y="101"/>
                </a:cubicBezTo>
                <a:cubicBezTo>
                  <a:pt x="767" y="98"/>
                  <a:pt x="773" y="94"/>
                  <a:pt x="776" y="91"/>
                </a:cubicBezTo>
                <a:cubicBezTo>
                  <a:pt x="779" y="87"/>
                  <a:pt x="779" y="83"/>
                  <a:pt x="777" y="79"/>
                </a:cubicBezTo>
                <a:cubicBezTo>
                  <a:pt x="775" y="76"/>
                  <a:pt x="771" y="72"/>
                  <a:pt x="766" y="69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1" name="Freeform 23"/>
          <p:cNvSpPr>
            <a:spLocks/>
          </p:cNvSpPr>
          <p:nvPr/>
        </p:nvSpPr>
        <p:spPr bwMode="auto">
          <a:xfrm flipH="1">
            <a:off x="3960813" y="2709863"/>
            <a:ext cx="1222375" cy="388937"/>
          </a:xfrm>
          <a:custGeom>
            <a:avLst/>
            <a:gdLst>
              <a:gd name="T0" fmla="*/ 143548 w 826"/>
              <a:gd name="T1" fmla="*/ 127666 h 262"/>
              <a:gd name="T2" fmla="*/ 167226 w 826"/>
              <a:gd name="T3" fmla="*/ 118759 h 262"/>
              <a:gd name="T4" fmla="*/ 207182 w 826"/>
              <a:gd name="T5" fmla="*/ 111337 h 262"/>
              <a:gd name="T6" fmla="*/ 257498 w 826"/>
              <a:gd name="T7" fmla="*/ 111337 h 262"/>
              <a:gd name="T8" fmla="*/ 304854 w 826"/>
              <a:gd name="T9" fmla="*/ 120244 h 262"/>
              <a:gd name="T10" fmla="*/ 340371 w 826"/>
              <a:gd name="T11" fmla="*/ 148449 h 262"/>
              <a:gd name="T12" fmla="*/ 331492 w 826"/>
              <a:gd name="T13" fmla="*/ 190015 h 262"/>
              <a:gd name="T14" fmla="*/ 244179 w 826"/>
              <a:gd name="T15" fmla="*/ 206344 h 262"/>
              <a:gd name="T16" fmla="*/ 153907 w 826"/>
              <a:gd name="T17" fmla="*/ 215251 h 262"/>
              <a:gd name="T18" fmla="*/ 127269 w 826"/>
              <a:gd name="T19" fmla="*/ 241972 h 262"/>
              <a:gd name="T20" fmla="*/ 147987 w 826"/>
              <a:gd name="T21" fmla="*/ 283538 h 262"/>
              <a:gd name="T22" fmla="*/ 180544 w 826"/>
              <a:gd name="T23" fmla="*/ 316197 h 262"/>
              <a:gd name="T24" fmla="*/ 201263 w 826"/>
              <a:gd name="T25" fmla="*/ 334011 h 262"/>
              <a:gd name="T26" fmla="*/ 251578 w 826"/>
              <a:gd name="T27" fmla="*/ 326588 h 262"/>
              <a:gd name="T28" fmla="*/ 451361 w 826"/>
              <a:gd name="T29" fmla="*/ 293929 h 262"/>
              <a:gd name="T30" fmla="*/ 526835 w 826"/>
              <a:gd name="T31" fmla="*/ 286507 h 262"/>
              <a:gd name="T32" fmla="*/ 529794 w 826"/>
              <a:gd name="T33" fmla="*/ 286507 h 262"/>
              <a:gd name="T34" fmla="*/ 563832 w 826"/>
              <a:gd name="T35" fmla="*/ 290961 h 262"/>
              <a:gd name="T36" fmla="*/ 605268 w 826"/>
              <a:gd name="T37" fmla="*/ 307290 h 262"/>
              <a:gd name="T38" fmla="*/ 597869 w 826"/>
              <a:gd name="T39" fmla="*/ 331042 h 262"/>
              <a:gd name="T40" fmla="*/ 594909 w 826"/>
              <a:gd name="T41" fmla="*/ 366670 h 262"/>
              <a:gd name="T42" fmla="*/ 648184 w 826"/>
              <a:gd name="T43" fmla="*/ 384484 h 262"/>
              <a:gd name="T44" fmla="*/ 695540 w 826"/>
              <a:gd name="T45" fmla="*/ 388937 h 262"/>
              <a:gd name="T46" fmla="*/ 766574 w 826"/>
              <a:gd name="T47" fmla="*/ 385968 h 262"/>
              <a:gd name="T48" fmla="*/ 839088 w 826"/>
              <a:gd name="T49" fmla="*/ 371123 h 262"/>
              <a:gd name="T50" fmla="*/ 853887 w 826"/>
              <a:gd name="T51" fmla="*/ 338464 h 262"/>
              <a:gd name="T52" fmla="*/ 839088 w 826"/>
              <a:gd name="T53" fmla="*/ 311743 h 262"/>
              <a:gd name="T54" fmla="*/ 810970 w 826"/>
              <a:gd name="T55" fmla="*/ 289476 h 262"/>
              <a:gd name="T56" fmla="*/ 815410 w 826"/>
              <a:gd name="T57" fmla="*/ 268693 h 262"/>
              <a:gd name="T58" fmla="*/ 861286 w 826"/>
              <a:gd name="T59" fmla="*/ 262755 h 262"/>
              <a:gd name="T60" fmla="*/ 907162 w 826"/>
              <a:gd name="T61" fmla="*/ 262755 h 262"/>
              <a:gd name="T62" fmla="*/ 958958 w 826"/>
              <a:gd name="T63" fmla="*/ 261271 h 262"/>
              <a:gd name="T64" fmla="*/ 1006314 w 826"/>
              <a:gd name="T65" fmla="*/ 261271 h 262"/>
              <a:gd name="T66" fmla="*/ 1055149 w 826"/>
              <a:gd name="T67" fmla="*/ 261271 h 262"/>
              <a:gd name="T68" fmla="*/ 1099546 w 826"/>
              <a:gd name="T69" fmla="*/ 261271 h 262"/>
              <a:gd name="T70" fmla="*/ 1152821 w 826"/>
              <a:gd name="T71" fmla="*/ 259786 h 262"/>
              <a:gd name="T72" fmla="*/ 1198697 w 826"/>
              <a:gd name="T73" fmla="*/ 258302 h 262"/>
              <a:gd name="T74" fmla="*/ 1219415 w 826"/>
              <a:gd name="T75" fmla="*/ 255333 h 262"/>
              <a:gd name="T76" fmla="*/ 1219415 w 826"/>
              <a:gd name="T77" fmla="*/ 244941 h 262"/>
              <a:gd name="T78" fmla="*/ 1209056 w 826"/>
              <a:gd name="T79" fmla="*/ 231581 h 262"/>
              <a:gd name="T80" fmla="*/ 1041831 w 826"/>
              <a:gd name="T81" fmla="*/ 10391 h 262"/>
              <a:gd name="T82" fmla="*/ 1000394 w 826"/>
              <a:gd name="T83" fmla="*/ 1484 h 262"/>
              <a:gd name="T84" fmla="*/ 944159 w 826"/>
              <a:gd name="T85" fmla="*/ 1484 h 262"/>
              <a:gd name="T86" fmla="*/ 933800 w 826"/>
              <a:gd name="T87" fmla="*/ 1484 h 262"/>
              <a:gd name="T88" fmla="*/ 751775 w 826"/>
              <a:gd name="T89" fmla="*/ 5938 h 262"/>
              <a:gd name="T90" fmla="*/ 190904 w 826"/>
              <a:gd name="T91" fmla="*/ 20783 h 262"/>
              <a:gd name="T92" fmla="*/ 28118 w 826"/>
              <a:gd name="T93" fmla="*/ 25236 h 262"/>
              <a:gd name="T94" fmla="*/ 1480 w 826"/>
              <a:gd name="T95" fmla="*/ 37112 h 262"/>
              <a:gd name="T96" fmla="*/ 14799 w 826"/>
              <a:gd name="T97" fmla="*/ 74225 h 262"/>
              <a:gd name="T98" fmla="*/ 45876 w 826"/>
              <a:gd name="T99" fmla="*/ 121728 h 262"/>
              <a:gd name="T100" fmla="*/ 71034 w 826"/>
              <a:gd name="T101" fmla="*/ 133604 h 262"/>
              <a:gd name="T102" fmla="*/ 88792 w 826"/>
              <a:gd name="T103" fmla="*/ 135089 h 262"/>
              <a:gd name="T104" fmla="*/ 113950 w 826"/>
              <a:gd name="T105" fmla="*/ 133604 h 26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26" h="262">
                <a:moveTo>
                  <a:pt x="88" y="89"/>
                </a:moveTo>
                <a:cubicBezTo>
                  <a:pt x="91" y="88"/>
                  <a:pt x="94" y="88"/>
                  <a:pt x="97" y="86"/>
                </a:cubicBezTo>
                <a:cubicBezTo>
                  <a:pt x="100" y="85"/>
                  <a:pt x="103" y="84"/>
                  <a:pt x="105" y="83"/>
                </a:cubicBezTo>
                <a:cubicBezTo>
                  <a:pt x="107" y="82"/>
                  <a:pt x="110" y="81"/>
                  <a:pt x="113" y="80"/>
                </a:cubicBezTo>
                <a:cubicBezTo>
                  <a:pt x="116" y="79"/>
                  <a:pt x="120" y="78"/>
                  <a:pt x="125" y="77"/>
                </a:cubicBezTo>
                <a:cubicBezTo>
                  <a:pt x="129" y="76"/>
                  <a:pt x="134" y="76"/>
                  <a:pt x="140" y="75"/>
                </a:cubicBezTo>
                <a:cubicBezTo>
                  <a:pt x="145" y="75"/>
                  <a:pt x="150" y="75"/>
                  <a:pt x="156" y="75"/>
                </a:cubicBezTo>
                <a:cubicBezTo>
                  <a:pt x="162" y="75"/>
                  <a:pt x="168" y="75"/>
                  <a:pt x="174" y="75"/>
                </a:cubicBezTo>
                <a:cubicBezTo>
                  <a:pt x="180" y="76"/>
                  <a:pt x="185" y="76"/>
                  <a:pt x="191" y="77"/>
                </a:cubicBezTo>
                <a:cubicBezTo>
                  <a:pt x="196" y="78"/>
                  <a:pt x="201" y="79"/>
                  <a:pt x="206" y="81"/>
                </a:cubicBezTo>
                <a:cubicBezTo>
                  <a:pt x="210" y="82"/>
                  <a:pt x="214" y="84"/>
                  <a:pt x="217" y="86"/>
                </a:cubicBezTo>
                <a:cubicBezTo>
                  <a:pt x="223" y="91"/>
                  <a:pt x="227" y="96"/>
                  <a:pt x="230" y="100"/>
                </a:cubicBezTo>
                <a:cubicBezTo>
                  <a:pt x="233" y="105"/>
                  <a:pt x="234" y="110"/>
                  <a:pt x="233" y="115"/>
                </a:cubicBezTo>
                <a:cubicBezTo>
                  <a:pt x="232" y="120"/>
                  <a:pt x="229" y="124"/>
                  <a:pt x="224" y="128"/>
                </a:cubicBezTo>
                <a:cubicBezTo>
                  <a:pt x="218" y="131"/>
                  <a:pt x="210" y="134"/>
                  <a:pt x="199" y="135"/>
                </a:cubicBezTo>
                <a:cubicBezTo>
                  <a:pt x="188" y="137"/>
                  <a:pt x="177" y="138"/>
                  <a:pt x="165" y="139"/>
                </a:cubicBezTo>
                <a:cubicBezTo>
                  <a:pt x="153" y="140"/>
                  <a:pt x="142" y="141"/>
                  <a:pt x="131" y="142"/>
                </a:cubicBezTo>
                <a:cubicBezTo>
                  <a:pt x="121" y="143"/>
                  <a:pt x="111" y="144"/>
                  <a:pt x="104" y="145"/>
                </a:cubicBezTo>
                <a:cubicBezTo>
                  <a:pt x="96" y="147"/>
                  <a:pt x="91" y="149"/>
                  <a:pt x="89" y="152"/>
                </a:cubicBezTo>
                <a:cubicBezTo>
                  <a:pt x="86" y="155"/>
                  <a:pt x="85" y="159"/>
                  <a:pt x="86" y="163"/>
                </a:cubicBezTo>
                <a:cubicBezTo>
                  <a:pt x="86" y="167"/>
                  <a:pt x="88" y="172"/>
                  <a:pt x="91" y="177"/>
                </a:cubicBezTo>
                <a:cubicBezTo>
                  <a:pt x="93" y="182"/>
                  <a:pt x="97" y="187"/>
                  <a:pt x="100" y="191"/>
                </a:cubicBezTo>
                <a:cubicBezTo>
                  <a:pt x="104" y="196"/>
                  <a:pt x="108" y="200"/>
                  <a:pt x="112" y="204"/>
                </a:cubicBezTo>
                <a:cubicBezTo>
                  <a:pt x="115" y="207"/>
                  <a:pt x="119" y="211"/>
                  <a:pt x="122" y="213"/>
                </a:cubicBezTo>
                <a:cubicBezTo>
                  <a:pt x="125" y="216"/>
                  <a:pt x="128" y="218"/>
                  <a:pt x="130" y="220"/>
                </a:cubicBezTo>
                <a:cubicBezTo>
                  <a:pt x="133" y="222"/>
                  <a:pt x="135" y="224"/>
                  <a:pt x="136" y="225"/>
                </a:cubicBezTo>
                <a:cubicBezTo>
                  <a:pt x="137" y="226"/>
                  <a:pt x="138" y="226"/>
                  <a:pt x="138" y="226"/>
                </a:cubicBezTo>
                <a:cubicBezTo>
                  <a:pt x="140" y="226"/>
                  <a:pt x="153" y="224"/>
                  <a:pt x="170" y="220"/>
                </a:cubicBezTo>
                <a:cubicBezTo>
                  <a:pt x="188" y="217"/>
                  <a:pt x="211" y="213"/>
                  <a:pt x="235" y="209"/>
                </a:cubicBezTo>
                <a:cubicBezTo>
                  <a:pt x="259" y="205"/>
                  <a:pt x="284" y="201"/>
                  <a:pt x="305" y="198"/>
                </a:cubicBezTo>
                <a:cubicBezTo>
                  <a:pt x="327" y="196"/>
                  <a:pt x="345" y="194"/>
                  <a:pt x="355" y="193"/>
                </a:cubicBezTo>
                <a:cubicBezTo>
                  <a:pt x="355" y="193"/>
                  <a:pt x="356" y="193"/>
                  <a:pt x="356" y="193"/>
                </a:cubicBezTo>
                <a:cubicBezTo>
                  <a:pt x="357" y="193"/>
                  <a:pt x="357" y="193"/>
                  <a:pt x="357" y="193"/>
                </a:cubicBezTo>
                <a:cubicBezTo>
                  <a:pt x="358" y="193"/>
                  <a:pt x="358" y="193"/>
                  <a:pt x="358" y="193"/>
                </a:cubicBezTo>
                <a:cubicBezTo>
                  <a:pt x="359" y="193"/>
                  <a:pt x="359" y="193"/>
                  <a:pt x="359" y="193"/>
                </a:cubicBezTo>
                <a:cubicBezTo>
                  <a:pt x="367" y="194"/>
                  <a:pt x="375" y="195"/>
                  <a:pt x="381" y="196"/>
                </a:cubicBezTo>
                <a:cubicBezTo>
                  <a:pt x="388" y="197"/>
                  <a:pt x="394" y="199"/>
                  <a:pt x="399" y="201"/>
                </a:cubicBezTo>
                <a:cubicBezTo>
                  <a:pt x="404" y="203"/>
                  <a:pt x="407" y="205"/>
                  <a:pt x="409" y="207"/>
                </a:cubicBezTo>
                <a:cubicBezTo>
                  <a:pt x="411" y="209"/>
                  <a:pt x="412" y="212"/>
                  <a:pt x="411" y="214"/>
                </a:cubicBezTo>
                <a:cubicBezTo>
                  <a:pt x="410" y="216"/>
                  <a:pt x="407" y="220"/>
                  <a:pt x="404" y="223"/>
                </a:cubicBezTo>
                <a:cubicBezTo>
                  <a:pt x="402" y="227"/>
                  <a:pt x="399" y="231"/>
                  <a:pt x="398" y="235"/>
                </a:cubicBezTo>
                <a:cubicBezTo>
                  <a:pt x="398" y="239"/>
                  <a:pt x="398" y="243"/>
                  <a:pt x="402" y="247"/>
                </a:cubicBezTo>
                <a:cubicBezTo>
                  <a:pt x="406" y="250"/>
                  <a:pt x="413" y="254"/>
                  <a:pt x="425" y="257"/>
                </a:cubicBezTo>
                <a:cubicBezTo>
                  <a:pt x="429" y="257"/>
                  <a:pt x="434" y="258"/>
                  <a:pt x="438" y="259"/>
                </a:cubicBezTo>
                <a:cubicBezTo>
                  <a:pt x="443" y="260"/>
                  <a:pt x="448" y="260"/>
                  <a:pt x="454" y="261"/>
                </a:cubicBezTo>
                <a:cubicBezTo>
                  <a:pt x="459" y="261"/>
                  <a:pt x="464" y="261"/>
                  <a:pt x="470" y="262"/>
                </a:cubicBezTo>
                <a:cubicBezTo>
                  <a:pt x="475" y="262"/>
                  <a:pt x="481" y="262"/>
                  <a:pt x="487" y="262"/>
                </a:cubicBezTo>
                <a:cubicBezTo>
                  <a:pt x="497" y="262"/>
                  <a:pt x="508" y="261"/>
                  <a:pt x="518" y="260"/>
                </a:cubicBezTo>
                <a:cubicBezTo>
                  <a:pt x="528" y="259"/>
                  <a:pt x="538" y="258"/>
                  <a:pt x="546" y="256"/>
                </a:cubicBezTo>
                <a:cubicBezTo>
                  <a:pt x="554" y="254"/>
                  <a:pt x="561" y="252"/>
                  <a:pt x="567" y="250"/>
                </a:cubicBezTo>
                <a:cubicBezTo>
                  <a:pt x="572" y="247"/>
                  <a:pt x="575" y="244"/>
                  <a:pt x="576" y="241"/>
                </a:cubicBezTo>
                <a:cubicBezTo>
                  <a:pt x="577" y="236"/>
                  <a:pt x="577" y="232"/>
                  <a:pt x="577" y="228"/>
                </a:cubicBezTo>
                <a:cubicBezTo>
                  <a:pt x="576" y="224"/>
                  <a:pt x="575" y="221"/>
                  <a:pt x="573" y="218"/>
                </a:cubicBezTo>
                <a:cubicBezTo>
                  <a:pt x="572" y="215"/>
                  <a:pt x="569" y="212"/>
                  <a:pt x="567" y="210"/>
                </a:cubicBezTo>
                <a:cubicBezTo>
                  <a:pt x="564" y="207"/>
                  <a:pt x="561" y="205"/>
                  <a:pt x="557" y="202"/>
                </a:cubicBezTo>
                <a:cubicBezTo>
                  <a:pt x="553" y="200"/>
                  <a:pt x="550" y="197"/>
                  <a:pt x="548" y="195"/>
                </a:cubicBezTo>
                <a:cubicBezTo>
                  <a:pt x="545" y="192"/>
                  <a:pt x="544" y="189"/>
                  <a:pt x="544" y="187"/>
                </a:cubicBezTo>
                <a:cubicBezTo>
                  <a:pt x="545" y="185"/>
                  <a:pt x="547" y="183"/>
                  <a:pt x="551" y="181"/>
                </a:cubicBezTo>
                <a:cubicBezTo>
                  <a:pt x="555" y="179"/>
                  <a:pt x="562" y="178"/>
                  <a:pt x="572" y="178"/>
                </a:cubicBezTo>
                <a:cubicBezTo>
                  <a:pt x="575" y="178"/>
                  <a:pt x="578" y="178"/>
                  <a:pt x="582" y="177"/>
                </a:cubicBezTo>
                <a:cubicBezTo>
                  <a:pt x="586" y="177"/>
                  <a:pt x="591" y="177"/>
                  <a:pt x="596" y="177"/>
                </a:cubicBezTo>
                <a:cubicBezTo>
                  <a:pt x="601" y="177"/>
                  <a:pt x="607" y="177"/>
                  <a:pt x="613" y="177"/>
                </a:cubicBezTo>
                <a:cubicBezTo>
                  <a:pt x="619" y="177"/>
                  <a:pt x="626" y="177"/>
                  <a:pt x="632" y="177"/>
                </a:cubicBezTo>
                <a:cubicBezTo>
                  <a:pt x="637" y="177"/>
                  <a:pt x="643" y="177"/>
                  <a:pt x="648" y="176"/>
                </a:cubicBezTo>
                <a:cubicBezTo>
                  <a:pt x="653" y="176"/>
                  <a:pt x="658" y="176"/>
                  <a:pt x="664" y="176"/>
                </a:cubicBezTo>
                <a:cubicBezTo>
                  <a:pt x="669" y="176"/>
                  <a:pt x="675" y="176"/>
                  <a:pt x="680" y="176"/>
                </a:cubicBezTo>
                <a:cubicBezTo>
                  <a:pt x="686" y="176"/>
                  <a:pt x="691" y="176"/>
                  <a:pt x="697" y="176"/>
                </a:cubicBezTo>
                <a:cubicBezTo>
                  <a:pt x="702" y="176"/>
                  <a:pt x="707" y="176"/>
                  <a:pt x="713" y="176"/>
                </a:cubicBezTo>
                <a:cubicBezTo>
                  <a:pt x="718" y="176"/>
                  <a:pt x="723" y="176"/>
                  <a:pt x="728" y="176"/>
                </a:cubicBezTo>
                <a:cubicBezTo>
                  <a:pt x="733" y="176"/>
                  <a:pt x="739" y="176"/>
                  <a:pt x="743" y="176"/>
                </a:cubicBezTo>
                <a:cubicBezTo>
                  <a:pt x="748" y="175"/>
                  <a:pt x="753" y="175"/>
                  <a:pt x="758" y="175"/>
                </a:cubicBezTo>
                <a:cubicBezTo>
                  <a:pt x="765" y="175"/>
                  <a:pt x="773" y="175"/>
                  <a:pt x="779" y="175"/>
                </a:cubicBezTo>
                <a:cubicBezTo>
                  <a:pt x="786" y="175"/>
                  <a:pt x="792" y="175"/>
                  <a:pt x="797" y="175"/>
                </a:cubicBezTo>
                <a:cubicBezTo>
                  <a:pt x="802" y="175"/>
                  <a:pt x="806" y="175"/>
                  <a:pt x="810" y="174"/>
                </a:cubicBezTo>
                <a:cubicBezTo>
                  <a:pt x="813" y="174"/>
                  <a:pt x="815" y="174"/>
                  <a:pt x="817" y="174"/>
                </a:cubicBezTo>
                <a:cubicBezTo>
                  <a:pt x="821" y="174"/>
                  <a:pt x="823" y="173"/>
                  <a:pt x="824" y="172"/>
                </a:cubicBezTo>
                <a:cubicBezTo>
                  <a:pt x="826" y="171"/>
                  <a:pt x="826" y="169"/>
                  <a:pt x="826" y="168"/>
                </a:cubicBezTo>
                <a:cubicBezTo>
                  <a:pt x="826" y="167"/>
                  <a:pt x="825" y="166"/>
                  <a:pt x="824" y="165"/>
                </a:cubicBezTo>
                <a:cubicBezTo>
                  <a:pt x="824" y="164"/>
                  <a:pt x="823" y="163"/>
                  <a:pt x="823" y="163"/>
                </a:cubicBezTo>
                <a:cubicBezTo>
                  <a:pt x="817" y="156"/>
                  <a:pt x="817" y="156"/>
                  <a:pt x="817" y="156"/>
                </a:cubicBezTo>
                <a:cubicBezTo>
                  <a:pt x="706" y="8"/>
                  <a:pt x="706" y="8"/>
                  <a:pt x="706" y="8"/>
                </a:cubicBezTo>
                <a:cubicBezTo>
                  <a:pt x="706" y="8"/>
                  <a:pt x="705" y="7"/>
                  <a:pt x="704" y="7"/>
                </a:cubicBezTo>
                <a:cubicBezTo>
                  <a:pt x="702" y="6"/>
                  <a:pt x="700" y="5"/>
                  <a:pt x="696" y="4"/>
                </a:cubicBezTo>
                <a:cubicBezTo>
                  <a:pt x="691" y="3"/>
                  <a:pt x="685" y="2"/>
                  <a:pt x="676" y="1"/>
                </a:cubicBezTo>
                <a:cubicBezTo>
                  <a:pt x="667" y="1"/>
                  <a:pt x="656" y="0"/>
                  <a:pt x="641" y="1"/>
                </a:cubicBezTo>
                <a:cubicBezTo>
                  <a:pt x="640" y="1"/>
                  <a:pt x="639" y="1"/>
                  <a:pt x="638" y="1"/>
                </a:cubicBezTo>
                <a:cubicBezTo>
                  <a:pt x="637" y="1"/>
                  <a:pt x="636" y="1"/>
                  <a:pt x="635" y="1"/>
                </a:cubicBezTo>
                <a:cubicBezTo>
                  <a:pt x="633" y="1"/>
                  <a:pt x="632" y="1"/>
                  <a:pt x="631" y="1"/>
                </a:cubicBezTo>
                <a:cubicBezTo>
                  <a:pt x="630" y="1"/>
                  <a:pt x="629" y="1"/>
                  <a:pt x="628" y="1"/>
                </a:cubicBezTo>
                <a:cubicBezTo>
                  <a:pt x="610" y="1"/>
                  <a:pt x="565" y="3"/>
                  <a:pt x="508" y="4"/>
                </a:cubicBezTo>
                <a:cubicBezTo>
                  <a:pt x="451" y="6"/>
                  <a:pt x="382" y="7"/>
                  <a:pt x="314" y="9"/>
                </a:cubicBezTo>
                <a:cubicBezTo>
                  <a:pt x="247" y="11"/>
                  <a:pt x="180" y="13"/>
                  <a:pt x="129" y="14"/>
                </a:cubicBezTo>
                <a:cubicBezTo>
                  <a:pt x="78" y="15"/>
                  <a:pt x="43" y="16"/>
                  <a:pt x="36" y="16"/>
                </a:cubicBezTo>
                <a:cubicBezTo>
                  <a:pt x="30" y="16"/>
                  <a:pt x="24" y="17"/>
                  <a:pt x="19" y="17"/>
                </a:cubicBezTo>
                <a:cubicBezTo>
                  <a:pt x="14" y="17"/>
                  <a:pt x="10" y="18"/>
                  <a:pt x="7" y="19"/>
                </a:cubicBezTo>
                <a:cubicBezTo>
                  <a:pt x="3" y="21"/>
                  <a:pt x="1" y="22"/>
                  <a:pt x="1" y="25"/>
                </a:cubicBezTo>
                <a:cubicBezTo>
                  <a:pt x="0" y="27"/>
                  <a:pt x="0" y="30"/>
                  <a:pt x="3" y="35"/>
                </a:cubicBezTo>
                <a:cubicBezTo>
                  <a:pt x="5" y="39"/>
                  <a:pt x="8" y="44"/>
                  <a:pt x="10" y="50"/>
                </a:cubicBezTo>
                <a:cubicBezTo>
                  <a:pt x="13" y="56"/>
                  <a:pt x="16" y="62"/>
                  <a:pt x="20" y="67"/>
                </a:cubicBezTo>
                <a:cubicBezTo>
                  <a:pt x="23" y="73"/>
                  <a:pt x="27" y="78"/>
                  <a:pt x="31" y="82"/>
                </a:cubicBezTo>
                <a:cubicBezTo>
                  <a:pt x="35" y="86"/>
                  <a:pt x="39" y="89"/>
                  <a:pt x="43" y="89"/>
                </a:cubicBezTo>
                <a:cubicBezTo>
                  <a:pt x="45" y="90"/>
                  <a:pt x="47" y="90"/>
                  <a:pt x="48" y="90"/>
                </a:cubicBezTo>
                <a:cubicBezTo>
                  <a:pt x="50" y="90"/>
                  <a:pt x="52" y="90"/>
                  <a:pt x="54" y="91"/>
                </a:cubicBezTo>
                <a:cubicBezTo>
                  <a:pt x="56" y="91"/>
                  <a:pt x="58" y="91"/>
                  <a:pt x="60" y="91"/>
                </a:cubicBezTo>
                <a:cubicBezTo>
                  <a:pt x="62" y="91"/>
                  <a:pt x="65" y="91"/>
                  <a:pt x="67" y="91"/>
                </a:cubicBezTo>
                <a:cubicBezTo>
                  <a:pt x="70" y="91"/>
                  <a:pt x="74" y="91"/>
                  <a:pt x="77" y="90"/>
                </a:cubicBezTo>
                <a:cubicBezTo>
                  <a:pt x="81" y="90"/>
                  <a:pt x="84" y="90"/>
                  <a:pt x="88" y="89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2" name="Freeform 24"/>
          <p:cNvSpPr>
            <a:spLocks/>
          </p:cNvSpPr>
          <p:nvPr/>
        </p:nvSpPr>
        <p:spPr bwMode="auto">
          <a:xfrm flipH="1">
            <a:off x="3044825" y="3001963"/>
            <a:ext cx="153988" cy="331787"/>
          </a:xfrm>
          <a:custGeom>
            <a:avLst/>
            <a:gdLst>
              <a:gd name="T0" fmla="*/ 10365 w 104"/>
              <a:gd name="T1" fmla="*/ 253633 h 225"/>
              <a:gd name="T2" fmla="*/ 25171 w 104"/>
              <a:gd name="T3" fmla="*/ 261006 h 225"/>
              <a:gd name="T4" fmla="*/ 44420 w 104"/>
              <a:gd name="T5" fmla="*/ 271328 h 225"/>
              <a:gd name="T6" fmla="*/ 75513 w 104"/>
              <a:gd name="T7" fmla="*/ 284600 h 225"/>
              <a:gd name="T8" fmla="*/ 99204 w 104"/>
              <a:gd name="T9" fmla="*/ 296396 h 225"/>
              <a:gd name="T10" fmla="*/ 114010 w 104"/>
              <a:gd name="T11" fmla="*/ 311142 h 225"/>
              <a:gd name="T12" fmla="*/ 121414 w 104"/>
              <a:gd name="T13" fmla="*/ 328838 h 225"/>
              <a:gd name="T14" fmla="*/ 121414 w 104"/>
              <a:gd name="T15" fmla="*/ 328838 h 225"/>
              <a:gd name="T16" fmla="*/ 121414 w 104"/>
              <a:gd name="T17" fmla="*/ 330312 h 225"/>
              <a:gd name="T18" fmla="*/ 121414 w 104"/>
              <a:gd name="T19" fmla="*/ 330312 h 225"/>
              <a:gd name="T20" fmla="*/ 121414 w 104"/>
              <a:gd name="T21" fmla="*/ 331787 h 225"/>
              <a:gd name="T22" fmla="*/ 153988 w 104"/>
              <a:gd name="T23" fmla="*/ 87002 h 225"/>
              <a:gd name="T24" fmla="*/ 153988 w 104"/>
              <a:gd name="T25" fmla="*/ 87002 h 225"/>
              <a:gd name="T26" fmla="*/ 153988 w 104"/>
              <a:gd name="T27" fmla="*/ 87002 h 225"/>
              <a:gd name="T28" fmla="*/ 153988 w 104"/>
              <a:gd name="T29" fmla="*/ 85527 h 225"/>
              <a:gd name="T30" fmla="*/ 153988 w 104"/>
              <a:gd name="T31" fmla="*/ 85527 h 225"/>
              <a:gd name="T32" fmla="*/ 146585 w 104"/>
              <a:gd name="T33" fmla="*/ 67832 h 225"/>
              <a:gd name="T34" fmla="*/ 130298 w 104"/>
              <a:gd name="T35" fmla="*/ 56035 h 225"/>
              <a:gd name="T36" fmla="*/ 106607 w 104"/>
              <a:gd name="T37" fmla="*/ 44238 h 225"/>
              <a:gd name="T38" fmla="*/ 75513 w 104"/>
              <a:gd name="T39" fmla="*/ 30967 h 225"/>
              <a:gd name="T40" fmla="*/ 56265 w 104"/>
              <a:gd name="T41" fmla="*/ 23594 h 225"/>
              <a:gd name="T42" fmla="*/ 41458 w 104"/>
              <a:gd name="T43" fmla="*/ 14746 h 225"/>
              <a:gd name="T44" fmla="*/ 32574 w 104"/>
              <a:gd name="T45" fmla="*/ 7373 h 225"/>
              <a:gd name="T46" fmla="*/ 29613 w 104"/>
              <a:gd name="T47" fmla="*/ 0 h 225"/>
              <a:gd name="T48" fmla="*/ 0 w 104"/>
              <a:gd name="T49" fmla="*/ 237412 h 225"/>
              <a:gd name="T50" fmla="*/ 1481 w 104"/>
              <a:gd name="T51" fmla="*/ 244785 h 225"/>
              <a:gd name="T52" fmla="*/ 10365 w 104"/>
              <a:gd name="T53" fmla="*/ 253633 h 22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4" h="225">
                <a:moveTo>
                  <a:pt x="7" y="172"/>
                </a:moveTo>
                <a:cubicBezTo>
                  <a:pt x="10" y="174"/>
                  <a:pt x="13" y="175"/>
                  <a:pt x="17" y="177"/>
                </a:cubicBezTo>
                <a:cubicBezTo>
                  <a:pt x="21" y="179"/>
                  <a:pt x="25" y="181"/>
                  <a:pt x="30" y="184"/>
                </a:cubicBezTo>
                <a:cubicBezTo>
                  <a:pt x="37" y="187"/>
                  <a:pt x="44" y="190"/>
                  <a:pt x="51" y="193"/>
                </a:cubicBezTo>
                <a:cubicBezTo>
                  <a:pt x="57" y="196"/>
                  <a:pt x="62" y="198"/>
                  <a:pt x="67" y="201"/>
                </a:cubicBezTo>
                <a:cubicBezTo>
                  <a:pt x="71" y="204"/>
                  <a:pt x="75" y="207"/>
                  <a:pt x="77" y="211"/>
                </a:cubicBezTo>
                <a:cubicBezTo>
                  <a:pt x="80" y="214"/>
                  <a:pt x="81" y="218"/>
                  <a:pt x="82" y="223"/>
                </a:cubicBezTo>
                <a:cubicBezTo>
                  <a:pt x="82" y="223"/>
                  <a:pt x="82" y="223"/>
                  <a:pt x="82" y="223"/>
                </a:cubicBezTo>
                <a:cubicBezTo>
                  <a:pt x="82" y="224"/>
                  <a:pt x="82" y="224"/>
                  <a:pt x="82" y="224"/>
                </a:cubicBezTo>
                <a:cubicBezTo>
                  <a:pt x="82" y="224"/>
                  <a:pt x="82" y="224"/>
                  <a:pt x="82" y="224"/>
                </a:cubicBezTo>
                <a:cubicBezTo>
                  <a:pt x="82" y="225"/>
                  <a:pt x="82" y="225"/>
                  <a:pt x="82" y="225"/>
                </a:cubicBezTo>
                <a:cubicBezTo>
                  <a:pt x="89" y="170"/>
                  <a:pt x="97" y="114"/>
                  <a:pt x="104" y="59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104" y="58"/>
                  <a:pt x="104" y="58"/>
                  <a:pt x="104" y="58"/>
                </a:cubicBezTo>
                <a:cubicBezTo>
                  <a:pt x="104" y="58"/>
                  <a:pt x="104" y="58"/>
                  <a:pt x="104" y="58"/>
                </a:cubicBezTo>
                <a:cubicBezTo>
                  <a:pt x="104" y="53"/>
                  <a:pt x="102" y="50"/>
                  <a:pt x="99" y="46"/>
                </a:cubicBezTo>
                <a:cubicBezTo>
                  <a:pt x="97" y="43"/>
                  <a:pt x="93" y="40"/>
                  <a:pt x="88" y="38"/>
                </a:cubicBezTo>
                <a:cubicBezTo>
                  <a:pt x="84" y="35"/>
                  <a:pt x="78" y="32"/>
                  <a:pt x="72" y="30"/>
                </a:cubicBezTo>
                <a:cubicBezTo>
                  <a:pt x="66" y="27"/>
                  <a:pt x="59" y="24"/>
                  <a:pt x="51" y="21"/>
                </a:cubicBezTo>
                <a:cubicBezTo>
                  <a:pt x="46" y="19"/>
                  <a:pt x="41" y="17"/>
                  <a:pt x="38" y="16"/>
                </a:cubicBezTo>
                <a:cubicBezTo>
                  <a:pt x="34" y="14"/>
                  <a:pt x="30" y="12"/>
                  <a:pt x="28" y="10"/>
                </a:cubicBezTo>
                <a:cubicBezTo>
                  <a:pt x="25" y="9"/>
                  <a:pt x="23" y="7"/>
                  <a:pt x="22" y="5"/>
                </a:cubicBezTo>
                <a:cubicBezTo>
                  <a:pt x="20" y="4"/>
                  <a:pt x="20" y="2"/>
                  <a:pt x="20" y="0"/>
                </a:cubicBezTo>
                <a:cubicBezTo>
                  <a:pt x="13" y="54"/>
                  <a:pt x="7" y="107"/>
                  <a:pt x="0" y="161"/>
                </a:cubicBezTo>
                <a:cubicBezTo>
                  <a:pt x="0" y="163"/>
                  <a:pt x="0" y="164"/>
                  <a:pt x="1" y="166"/>
                </a:cubicBezTo>
                <a:cubicBezTo>
                  <a:pt x="3" y="168"/>
                  <a:pt x="5" y="170"/>
                  <a:pt x="7" y="1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3" name="Freeform 25"/>
          <p:cNvSpPr>
            <a:spLocks/>
          </p:cNvSpPr>
          <p:nvPr/>
        </p:nvSpPr>
        <p:spPr bwMode="auto">
          <a:xfrm flipH="1">
            <a:off x="2252663" y="3098800"/>
            <a:ext cx="1739900" cy="736600"/>
          </a:xfrm>
          <a:custGeom>
            <a:avLst/>
            <a:gdLst>
              <a:gd name="T0" fmla="*/ 553806 w 1175"/>
              <a:gd name="T1" fmla="*/ 656888 h 499"/>
              <a:gd name="T2" fmla="*/ 583422 w 1175"/>
              <a:gd name="T3" fmla="*/ 668697 h 499"/>
              <a:gd name="T4" fmla="*/ 599710 w 1175"/>
              <a:gd name="T5" fmla="*/ 671649 h 499"/>
              <a:gd name="T6" fmla="*/ 617479 w 1175"/>
              <a:gd name="T7" fmla="*/ 674602 h 499"/>
              <a:gd name="T8" fmla="*/ 633768 w 1175"/>
              <a:gd name="T9" fmla="*/ 674602 h 499"/>
              <a:gd name="T10" fmla="*/ 648575 w 1175"/>
              <a:gd name="T11" fmla="*/ 673125 h 499"/>
              <a:gd name="T12" fmla="*/ 732979 w 1175"/>
              <a:gd name="T13" fmla="*/ 670173 h 499"/>
              <a:gd name="T14" fmla="*/ 986190 w 1175"/>
              <a:gd name="T15" fmla="*/ 658364 h 499"/>
              <a:gd name="T16" fmla="*/ 1049863 w 1175"/>
              <a:gd name="T17" fmla="*/ 653935 h 499"/>
              <a:gd name="T18" fmla="*/ 1072075 w 1175"/>
              <a:gd name="T19" fmla="*/ 649507 h 499"/>
              <a:gd name="T20" fmla="*/ 1091325 w 1175"/>
              <a:gd name="T21" fmla="*/ 642126 h 499"/>
              <a:gd name="T22" fmla="*/ 1095767 w 1175"/>
              <a:gd name="T23" fmla="*/ 637698 h 499"/>
              <a:gd name="T24" fmla="*/ 1174247 w 1175"/>
              <a:gd name="T25" fmla="*/ 475321 h 499"/>
              <a:gd name="T26" fmla="*/ 1277901 w 1175"/>
              <a:gd name="T27" fmla="*/ 537319 h 499"/>
              <a:gd name="T28" fmla="*/ 1328247 w 1175"/>
              <a:gd name="T29" fmla="*/ 583080 h 499"/>
              <a:gd name="T30" fmla="*/ 1371189 w 1175"/>
              <a:gd name="T31" fmla="*/ 596366 h 499"/>
              <a:gd name="T32" fmla="*/ 1412651 w 1175"/>
              <a:gd name="T33" fmla="*/ 603746 h 499"/>
              <a:gd name="T34" fmla="*/ 1434862 w 1175"/>
              <a:gd name="T35" fmla="*/ 606699 h 499"/>
              <a:gd name="T36" fmla="*/ 1451151 w 1175"/>
              <a:gd name="T37" fmla="*/ 606699 h 499"/>
              <a:gd name="T38" fmla="*/ 1485208 w 1175"/>
              <a:gd name="T39" fmla="*/ 605222 h 499"/>
              <a:gd name="T40" fmla="*/ 1565170 w 1175"/>
              <a:gd name="T41" fmla="*/ 588985 h 499"/>
              <a:gd name="T42" fmla="*/ 1655496 w 1175"/>
              <a:gd name="T43" fmla="*/ 562414 h 499"/>
              <a:gd name="T44" fmla="*/ 1731015 w 1175"/>
              <a:gd name="T45" fmla="*/ 286374 h 499"/>
              <a:gd name="T46" fmla="*/ 1652535 w 1175"/>
              <a:gd name="T47" fmla="*/ 309992 h 499"/>
              <a:gd name="T48" fmla="*/ 1492612 w 1175"/>
              <a:gd name="T49" fmla="*/ 336563 h 499"/>
              <a:gd name="T50" fmla="*/ 1390439 w 1175"/>
              <a:gd name="T51" fmla="*/ 320325 h 499"/>
              <a:gd name="T52" fmla="*/ 1314920 w 1175"/>
              <a:gd name="T53" fmla="*/ 265707 h 499"/>
              <a:gd name="T54" fmla="*/ 1251247 w 1175"/>
              <a:gd name="T55" fmla="*/ 224375 h 499"/>
              <a:gd name="T56" fmla="*/ 1206824 w 1175"/>
              <a:gd name="T57" fmla="*/ 212566 h 499"/>
              <a:gd name="T58" fmla="*/ 1181651 w 1175"/>
              <a:gd name="T59" fmla="*/ 209614 h 499"/>
              <a:gd name="T60" fmla="*/ 1146113 w 1175"/>
              <a:gd name="T61" fmla="*/ 206661 h 499"/>
              <a:gd name="T62" fmla="*/ 1128344 w 1175"/>
              <a:gd name="T63" fmla="*/ 206661 h 499"/>
              <a:gd name="T64" fmla="*/ 1073555 w 1175"/>
              <a:gd name="T65" fmla="*/ 212566 h 499"/>
              <a:gd name="T66" fmla="*/ 1012844 w 1175"/>
              <a:gd name="T67" fmla="*/ 227327 h 499"/>
              <a:gd name="T68" fmla="*/ 980267 w 1175"/>
              <a:gd name="T69" fmla="*/ 243565 h 499"/>
              <a:gd name="T70" fmla="*/ 969902 w 1175"/>
              <a:gd name="T71" fmla="*/ 253898 h 499"/>
              <a:gd name="T72" fmla="*/ 878094 w 1175"/>
              <a:gd name="T73" fmla="*/ 392657 h 499"/>
              <a:gd name="T74" fmla="*/ 682633 w 1175"/>
              <a:gd name="T75" fmla="*/ 400037 h 499"/>
              <a:gd name="T76" fmla="*/ 645614 w 1175"/>
              <a:gd name="T77" fmla="*/ 400037 h 499"/>
              <a:gd name="T78" fmla="*/ 581941 w 1175"/>
              <a:gd name="T79" fmla="*/ 382323 h 499"/>
              <a:gd name="T80" fmla="*/ 496057 w 1175"/>
              <a:gd name="T81" fmla="*/ 299659 h 499"/>
              <a:gd name="T82" fmla="*/ 441268 w 1175"/>
              <a:gd name="T83" fmla="*/ 256851 h 499"/>
              <a:gd name="T84" fmla="*/ 424980 w 1175"/>
              <a:gd name="T85" fmla="*/ 252422 h 499"/>
              <a:gd name="T86" fmla="*/ 398326 w 1175"/>
              <a:gd name="T87" fmla="*/ 247994 h 499"/>
              <a:gd name="T88" fmla="*/ 377595 w 1175"/>
              <a:gd name="T89" fmla="*/ 247994 h 499"/>
              <a:gd name="T90" fmla="*/ 367230 w 1175"/>
              <a:gd name="T91" fmla="*/ 247994 h 499"/>
              <a:gd name="T92" fmla="*/ 342057 w 1175"/>
              <a:gd name="T93" fmla="*/ 255374 h 499"/>
              <a:gd name="T94" fmla="*/ 324288 w 1175"/>
              <a:gd name="T95" fmla="*/ 267184 h 499"/>
              <a:gd name="T96" fmla="*/ 273942 w 1175"/>
              <a:gd name="T97" fmla="*/ 290802 h 499"/>
              <a:gd name="T98" fmla="*/ 133269 w 1175"/>
              <a:gd name="T99" fmla="*/ 10333 h 499"/>
              <a:gd name="T100" fmla="*/ 99211 w 1175"/>
              <a:gd name="T101" fmla="*/ 274564 h 499"/>
              <a:gd name="T102" fmla="*/ 20731 w 1175"/>
              <a:gd name="T103" fmla="*/ 729219 h 499"/>
              <a:gd name="T104" fmla="*/ 41461 w 1175"/>
              <a:gd name="T105" fmla="*/ 519606 h 499"/>
              <a:gd name="T106" fmla="*/ 114019 w 1175"/>
              <a:gd name="T107" fmla="*/ 549129 h 499"/>
              <a:gd name="T108" fmla="*/ 146596 w 1175"/>
              <a:gd name="T109" fmla="*/ 556509 h 499"/>
              <a:gd name="T110" fmla="*/ 173250 w 1175"/>
              <a:gd name="T111" fmla="*/ 559462 h 499"/>
              <a:gd name="T112" fmla="*/ 201384 w 1175"/>
              <a:gd name="T113" fmla="*/ 560938 h 499"/>
              <a:gd name="T114" fmla="*/ 232480 w 1175"/>
              <a:gd name="T115" fmla="*/ 557986 h 499"/>
              <a:gd name="T116" fmla="*/ 266538 w 1175"/>
              <a:gd name="T117" fmla="*/ 550605 h 499"/>
              <a:gd name="T118" fmla="*/ 293192 w 1175"/>
              <a:gd name="T119" fmla="*/ 537319 h 499"/>
              <a:gd name="T120" fmla="*/ 321326 w 1175"/>
              <a:gd name="T121" fmla="*/ 513701 h 499"/>
              <a:gd name="T122" fmla="*/ 414614 w 1175"/>
              <a:gd name="T123" fmla="*/ 519606 h 499"/>
              <a:gd name="T124" fmla="*/ 484210 w 1175"/>
              <a:gd name="T125" fmla="*/ 584556 h 4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75" h="499">
                <a:moveTo>
                  <a:pt x="333" y="403"/>
                </a:moveTo>
                <a:cubicBezTo>
                  <a:pt x="333" y="404"/>
                  <a:pt x="334" y="405"/>
                  <a:pt x="335" y="406"/>
                </a:cubicBezTo>
                <a:cubicBezTo>
                  <a:pt x="335" y="406"/>
                  <a:pt x="335" y="406"/>
                  <a:pt x="335" y="406"/>
                </a:cubicBezTo>
                <a:cubicBezTo>
                  <a:pt x="339" y="410"/>
                  <a:pt x="342" y="414"/>
                  <a:pt x="345" y="417"/>
                </a:cubicBezTo>
                <a:cubicBezTo>
                  <a:pt x="345" y="418"/>
                  <a:pt x="346" y="418"/>
                  <a:pt x="346" y="419"/>
                </a:cubicBezTo>
                <a:cubicBezTo>
                  <a:pt x="349" y="422"/>
                  <a:pt x="353" y="426"/>
                  <a:pt x="356" y="430"/>
                </a:cubicBezTo>
                <a:cubicBezTo>
                  <a:pt x="357" y="431"/>
                  <a:pt x="359" y="433"/>
                  <a:pt x="360" y="434"/>
                </a:cubicBezTo>
                <a:cubicBezTo>
                  <a:pt x="360" y="434"/>
                  <a:pt x="361" y="435"/>
                  <a:pt x="361" y="435"/>
                </a:cubicBezTo>
                <a:cubicBezTo>
                  <a:pt x="362" y="436"/>
                  <a:pt x="363" y="436"/>
                  <a:pt x="363" y="437"/>
                </a:cubicBezTo>
                <a:cubicBezTo>
                  <a:pt x="364" y="437"/>
                  <a:pt x="364" y="437"/>
                  <a:pt x="364" y="437"/>
                </a:cubicBezTo>
                <a:cubicBezTo>
                  <a:pt x="364" y="438"/>
                  <a:pt x="365" y="438"/>
                  <a:pt x="366" y="439"/>
                </a:cubicBezTo>
                <a:cubicBezTo>
                  <a:pt x="366" y="439"/>
                  <a:pt x="367" y="440"/>
                  <a:pt x="368" y="441"/>
                </a:cubicBezTo>
                <a:cubicBezTo>
                  <a:pt x="369" y="441"/>
                  <a:pt x="369" y="441"/>
                  <a:pt x="370" y="442"/>
                </a:cubicBezTo>
                <a:cubicBezTo>
                  <a:pt x="370" y="442"/>
                  <a:pt x="371" y="442"/>
                  <a:pt x="371" y="443"/>
                </a:cubicBezTo>
                <a:cubicBezTo>
                  <a:pt x="372" y="443"/>
                  <a:pt x="372" y="443"/>
                  <a:pt x="372" y="443"/>
                </a:cubicBezTo>
                <a:cubicBezTo>
                  <a:pt x="373" y="444"/>
                  <a:pt x="373" y="444"/>
                  <a:pt x="373" y="444"/>
                </a:cubicBezTo>
                <a:cubicBezTo>
                  <a:pt x="374" y="445"/>
                  <a:pt x="374" y="445"/>
                  <a:pt x="374" y="445"/>
                </a:cubicBezTo>
                <a:cubicBezTo>
                  <a:pt x="375" y="445"/>
                  <a:pt x="376" y="445"/>
                  <a:pt x="377" y="446"/>
                </a:cubicBezTo>
                <a:cubicBezTo>
                  <a:pt x="377" y="446"/>
                  <a:pt x="378" y="447"/>
                  <a:pt x="379" y="447"/>
                </a:cubicBezTo>
                <a:cubicBezTo>
                  <a:pt x="379" y="447"/>
                  <a:pt x="379" y="447"/>
                  <a:pt x="379" y="447"/>
                </a:cubicBezTo>
                <a:cubicBezTo>
                  <a:pt x="380" y="448"/>
                  <a:pt x="381" y="448"/>
                  <a:pt x="381" y="448"/>
                </a:cubicBezTo>
                <a:cubicBezTo>
                  <a:pt x="382" y="448"/>
                  <a:pt x="382" y="449"/>
                  <a:pt x="383" y="449"/>
                </a:cubicBezTo>
                <a:cubicBezTo>
                  <a:pt x="384" y="449"/>
                  <a:pt x="385" y="450"/>
                  <a:pt x="386" y="450"/>
                </a:cubicBezTo>
                <a:cubicBezTo>
                  <a:pt x="386" y="450"/>
                  <a:pt x="387" y="450"/>
                  <a:pt x="387" y="451"/>
                </a:cubicBezTo>
                <a:cubicBezTo>
                  <a:pt x="388" y="451"/>
                  <a:pt x="388" y="451"/>
                  <a:pt x="388" y="451"/>
                </a:cubicBezTo>
                <a:cubicBezTo>
                  <a:pt x="388" y="451"/>
                  <a:pt x="389" y="451"/>
                  <a:pt x="389" y="451"/>
                </a:cubicBezTo>
                <a:cubicBezTo>
                  <a:pt x="389" y="451"/>
                  <a:pt x="390" y="451"/>
                  <a:pt x="390" y="452"/>
                </a:cubicBezTo>
                <a:cubicBezTo>
                  <a:pt x="391" y="452"/>
                  <a:pt x="391" y="452"/>
                  <a:pt x="391" y="452"/>
                </a:cubicBezTo>
                <a:cubicBezTo>
                  <a:pt x="392" y="452"/>
                  <a:pt x="392" y="452"/>
                  <a:pt x="392" y="452"/>
                </a:cubicBezTo>
                <a:cubicBezTo>
                  <a:pt x="392" y="452"/>
                  <a:pt x="392" y="452"/>
                  <a:pt x="392" y="452"/>
                </a:cubicBezTo>
                <a:cubicBezTo>
                  <a:pt x="392" y="452"/>
                  <a:pt x="392" y="452"/>
                  <a:pt x="392" y="452"/>
                </a:cubicBezTo>
                <a:cubicBezTo>
                  <a:pt x="392" y="452"/>
                  <a:pt x="392" y="452"/>
                  <a:pt x="392" y="452"/>
                </a:cubicBezTo>
                <a:cubicBezTo>
                  <a:pt x="393" y="453"/>
                  <a:pt x="393" y="453"/>
                  <a:pt x="393" y="453"/>
                </a:cubicBezTo>
                <a:cubicBezTo>
                  <a:pt x="394" y="453"/>
                  <a:pt x="394" y="453"/>
                  <a:pt x="394" y="453"/>
                </a:cubicBezTo>
                <a:cubicBezTo>
                  <a:pt x="395" y="453"/>
                  <a:pt x="395" y="453"/>
                  <a:pt x="395" y="453"/>
                </a:cubicBezTo>
                <a:cubicBezTo>
                  <a:pt x="396" y="453"/>
                  <a:pt x="396" y="453"/>
                  <a:pt x="396" y="453"/>
                </a:cubicBezTo>
                <a:cubicBezTo>
                  <a:pt x="396" y="453"/>
                  <a:pt x="396" y="453"/>
                  <a:pt x="396" y="453"/>
                </a:cubicBezTo>
                <a:cubicBezTo>
                  <a:pt x="397" y="454"/>
                  <a:pt x="397" y="454"/>
                  <a:pt x="397" y="454"/>
                </a:cubicBezTo>
                <a:cubicBezTo>
                  <a:pt x="398" y="454"/>
                  <a:pt x="398" y="454"/>
                  <a:pt x="398" y="454"/>
                </a:cubicBezTo>
                <a:cubicBezTo>
                  <a:pt x="399" y="454"/>
                  <a:pt x="399" y="454"/>
                  <a:pt x="399" y="454"/>
                </a:cubicBezTo>
                <a:cubicBezTo>
                  <a:pt x="400" y="454"/>
                  <a:pt x="400" y="454"/>
                  <a:pt x="400" y="454"/>
                </a:cubicBezTo>
                <a:cubicBezTo>
                  <a:pt x="401" y="454"/>
                  <a:pt x="401" y="454"/>
                  <a:pt x="401" y="454"/>
                </a:cubicBezTo>
                <a:cubicBezTo>
                  <a:pt x="401" y="454"/>
                  <a:pt x="401" y="454"/>
                  <a:pt x="401" y="454"/>
                </a:cubicBezTo>
                <a:cubicBezTo>
                  <a:pt x="401" y="454"/>
                  <a:pt x="401" y="454"/>
                  <a:pt x="401" y="454"/>
                </a:cubicBezTo>
                <a:cubicBezTo>
                  <a:pt x="401" y="455"/>
                  <a:pt x="401" y="455"/>
                  <a:pt x="401" y="455"/>
                </a:cubicBezTo>
                <a:cubicBezTo>
                  <a:pt x="402" y="455"/>
                  <a:pt x="402" y="455"/>
                  <a:pt x="402" y="455"/>
                </a:cubicBezTo>
                <a:cubicBezTo>
                  <a:pt x="403" y="455"/>
                  <a:pt x="403" y="455"/>
                  <a:pt x="403" y="455"/>
                </a:cubicBezTo>
                <a:cubicBezTo>
                  <a:pt x="404" y="455"/>
                  <a:pt x="404" y="455"/>
                  <a:pt x="404" y="455"/>
                </a:cubicBezTo>
                <a:cubicBezTo>
                  <a:pt x="405" y="455"/>
                  <a:pt x="405" y="455"/>
                  <a:pt x="405" y="455"/>
                </a:cubicBezTo>
                <a:cubicBezTo>
                  <a:pt x="405" y="455"/>
                  <a:pt x="405" y="455"/>
                  <a:pt x="405" y="455"/>
                </a:cubicBezTo>
                <a:cubicBezTo>
                  <a:pt x="405" y="455"/>
                  <a:pt x="405" y="455"/>
                  <a:pt x="405" y="455"/>
                </a:cubicBezTo>
                <a:cubicBezTo>
                  <a:pt x="406" y="455"/>
                  <a:pt x="406" y="455"/>
                  <a:pt x="406" y="455"/>
                </a:cubicBezTo>
                <a:cubicBezTo>
                  <a:pt x="407" y="455"/>
                  <a:pt x="407" y="455"/>
                  <a:pt x="407" y="455"/>
                </a:cubicBezTo>
                <a:cubicBezTo>
                  <a:pt x="408" y="456"/>
                  <a:pt x="408" y="456"/>
                  <a:pt x="408" y="456"/>
                </a:cubicBezTo>
                <a:cubicBezTo>
                  <a:pt x="408" y="456"/>
                  <a:pt x="408" y="456"/>
                  <a:pt x="408" y="456"/>
                </a:cubicBezTo>
                <a:cubicBezTo>
                  <a:pt x="409" y="456"/>
                  <a:pt x="409" y="456"/>
                  <a:pt x="409" y="456"/>
                </a:cubicBezTo>
                <a:cubicBezTo>
                  <a:pt x="410" y="456"/>
                  <a:pt x="410" y="456"/>
                  <a:pt x="410" y="456"/>
                </a:cubicBezTo>
                <a:cubicBezTo>
                  <a:pt x="411" y="456"/>
                  <a:pt x="411" y="456"/>
                  <a:pt x="411" y="456"/>
                </a:cubicBezTo>
                <a:cubicBezTo>
                  <a:pt x="412" y="456"/>
                  <a:pt x="412" y="456"/>
                  <a:pt x="412" y="456"/>
                </a:cubicBezTo>
                <a:cubicBezTo>
                  <a:pt x="412" y="456"/>
                  <a:pt x="412" y="456"/>
                  <a:pt x="412" y="456"/>
                </a:cubicBezTo>
                <a:cubicBezTo>
                  <a:pt x="413" y="456"/>
                  <a:pt x="413" y="456"/>
                  <a:pt x="413" y="456"/>
                </a:cubicBezTo>
                <a:cubicBezTo>
                  <a:pt x="414" y="456"/>
                  <a:pt x="414" y="456"/>
                  <a:pt x="414" y="456"/>
                </a:cubicBezTo>
                <a:cubicBezTo>
                  <a:pt x="414" y="456"/>
                  <a:pt x="414" y="456"/>
                  <a:pt x="414" y="456"/>
                </a:cubicBezTo>
                <a:cubicBezTo>
                  <a:pt x="414" y="456"/>
                  <a:pt x="414" y="456"/>
                  <a:pt x="414" y="456"/>
                </a:cubicBezTo>
                <a:cubicBezTo>
                  <a:pt x="415" y="456"/>
                  <a:pt x="415" y="456"/>
                  <a:pt x="415" y="456"/>
                </a:cubicBezTo>
                <a:cubicBezTo>
                  <a:pt x="416" y="456"/>
                  <a:pt x="416" y="456"/>
                  <a:pt x="416" y="456"/>
                </a:cubicBezTo>
                <a:cubicBezTo>
                  <a:pt x="417" y="457"/>
                  <a:pt x="417" y="457"/>
                  <a:pt x="417" y="457"/>
                </a:cubicBezTo>
                <a:cubicBezTo>
                  <a:pt x="417" y="457"/>
                  <a:pt x="417" y="457"/>
                  <a:pt x="417" y="457"/>
                </a:cubicBezTo>
                <a:cubicBezTo>
                  <a:pt x="418" y="457"/>
                  <a:pt x="418" y="457"/>
                  <a:pt x="418" y="457"/>
                </a:cubicBezTo>
                <a:cubicBezTo>
                  <a:pt x="419" y="457"/>
                  <a:pt x="419" y="457"/>
                  <a:pt x="419" y="457"/>
                </a:cubicBezTo>
                <a:cubicBezTo>
                  <a:pt x="420" y="457"/>
                  <a:pt x="420" y="457"/>
                  <a:pt x="420" y="457"/>
                </a:cubicBezTo>
                <a:cubicBezTo>
                  <a:pt x="421" y="457"/>
                  <a:pt x="421" y="457"/>
                  <a:pt x="421" y="457"/>
                </a:cubicBezTo>
                <a:cubicBezTo>
                  <a:pt x="422" y="457"/>
                  <a:pt x="422" y="457"/>
                  <a:pt x="422" y="457"/>
                </a:cubicBezTo>
                <a:cubicBezTo>
                  <a:pt x="422" y="457"/>
                  <a:pt x="422" y="457"/>
                  <a:pt x="422" y="457"/>
                </a:cubicBezTo>
                <a:cubicBezTo>
                  <a:pt x="423" y="457"/>
                  <a:pt x="423" y="457"/>
                  <a:pt x="423" y="457"/>
                </a:cubicBezTo>
                <a:cubicBezTo>
                  <a:pt x="423" y="457"/>
                  <a:pt x="423" y="457"/>
                  <a:pt x="423" y="457"/>
                </a:cubicBezTo>
                <a:cubicBezTo>
                  <a:pt x="424" y="457"/>
                  <a:pt x="424" y="457"/>
                  <a:pt x="424" y="457"/>
                </a:cubicBezTo>
                <a:cubicBezTo>
                  <a:pt x="425" y="457"/>
                  <a:pt x="425" y="457"/>
                  <a:pt x="425" y="457"/>
                </a:cubicBezTo>
                <a:cubicBezTo>
                  <a:pt x="425" y="457"/>
                  <a:pt x="425" y="457"/>
                  <a:pt x="425" y="457"/>
                </a:cubicBezTo>
                <a:cubicBezTo>
                  <a:pt x="425" y="457"/>
                  <a:pt x="425" y="457"/>
                  <a:pt x="425" y="457"/>
                </a:cubicBezTo>
                <a:cubicBezTo>
                  <a:pt x="426" y="457"/>
                  <a:pt x="426" y="457"/>
                  <a:pt x="426" y="457"/>
                </a:cubicBezTo>
                <a:cubicBezTo>
                  <a:pt x="426" y="457"/>
                  <a:pt x="426" y="457"/>
                  <a:pt x="426" y="457"/>
                </a:cubicBezTo>
                <a:cubicBezTo>
                  <a:pt x="427" y="457"/>
                  <a:pt x="427" y="457"/>
                  <a:pt x="427" y="457"/>
                </a:cubicBezTo>
                <a:cubicBezTo>
                  <a:pt x="427" y="457"/>
                  <a:pt x="428" y="457"/>
                  <a:pt x="428" y="457"/>
                </a:cubicBezTo>
                <a:cubicBezTo>
                  <a:pt x="428" y="457"/>
                  <a:pt x="428" y="457"/>
                  <a:pt x="428" y="457"/>
                </a:cubicBezTo>
                <a:cubicBezTo>
                  <a:pt x="428" y="457"/>
                  <a:pt x="428" y="457"/>
                  <a:pt x="428" y="457"/>
                </a:cubicBezTo>
                <a:cubicBezTo>
                  <a:pt x="429" y="457"/>
                  <a:pt x="429" y="457"/>
                  <a:pt x="429" y="457"/>
                </a:cubicBezTo>
                <a:cubicBezTo>
                  <a:pt x="430" y="457"/>
                  <a:pt x="430" y="457"/>
                  <a:pt x="430" y="457"/>
                </a:cubicBezTo>
                <a:cubicBezTo>
                  <a:pt x="431" y="457"/>
                  <a:pt x="431" y="457"/>
                  <a:pt x="431" y="457"/>
                </a:cubicBezTo>
                <a:cubicBezTo>
                  <a:pt x="431" y="457"/>
                  <a:pt x="432" y="457"/>
                  <a:pt x="432" y="457"/>
                </a:cubicBezTo>
                <a:cubicBezTo>
                  <a:pt x="432" y="456"/>
                  <a:pt x="433" y="456"/>
                  <a:pt x="433" y="456"/>
                </a:cubicBezTo>
                <a:cubicBezTo>
                  <a:pt x="434" y="456"/>
                  <a:pt x="434" y="456"/>
                  <a:pt x="434" y="456"/>
                </a:cubicBezTo>
                <a:cubicBezTo>
                  <a:pt x="434" y="456"/>
                  <a:pt x="434" y="456"/>
                  <a:pt x="434" y="456"/>
                </a:cubicBezTo>
                <a:cubicBezTo>
                  <a:pt x="434" y="456"/>
                  <a:pt x="434" y="456"/>
                  <a:pt x="434" y="456"/>
                </a:cubicBezTo>
                <a:cubicBezTo>
                  <a:pt x="435" y="456"/>
                  <a:pt x="435" y="456"/>
                  <a:pt x="435" y="456"/>
                </a:cubicBezTo>
                <a:cubicBezTo>
                  <a:pt x="436" y="456"/>
                  <a:pt x="436" y="456"/>
                  <a:pt x="436" y="456"/>
                </a:cubicBezTo>
                <a:cubicBezTo>
                  <a:pt x="436" y="456"/>
                  <a:pt x="436" y="456"/>
                  <a:pt x="436" y="456"/>
                </a:cubicBezTo>
                <a:cubicBezTo>
                  <a:pt x="436" y="456"/>
                  <a:pt x="436" y="456"/>
                  <a:pt x="436" y="456"/>
                </a:cubicBezTo>
                <a:cubicBezTo>
                  <a:pt x="436" y="456"/>
                  <a:pt x="436" y="456"/>
                  <a:pt x="436" y="456"/>
                </a:cubicBezTo>
                <a:cubicBezTo>
                  <a:pt x="437" y="456"/>
                  <a:pt x="437" y="456"/>
                  <a:pt x="437" y="456"/>
                </a:cubicBezTo>
                <a:cubicBezTo>
                  <a:pt x="438" y="456"/>
                  <a:pt x="438" y="456"/>
                  <a:pt x="438" y="456"/>
                </a:cubicBezTo>
                <a:cubicBezTo>
                  <a:pt x="438" y="456"/>
                  <a:pt x="438" y="456"/>
                  <a:pt x="438" y="456"/>
                </a:cubicBezTo>
                <a:cubicBezTo>
                  <a:pt x="438" y="456"/>
                  <a:pt x="438" y="456"/>
                  <a:pt x="438" y="456"/>
                </a:cubicBezTo>
                <a:cubicBezTo>
                  <a:pt x="439" y="456"/>
                  <a:pt x="439" y="456"/>
                  <a:pt x="439" y="456"/>
                </a:cubicBezTo>
                <a:cubicBezTo>
                  <a:pt x="439" y="456"/>
                  <a:pt x="439" y="456"/>
                  <a:pt x="439" y="456"/>
                </a:cubicBezTo>
                <a:cubicBezTo>
                  <a:pt x="439" y="456"/>
                  <a:pt x="439" y="456"/>
                  <a:pt x="439" y="456"/>
                </a:cubicBezTo>
                <a:cubicBezTo>
                  <a:pt x="439" y="456"/>
                  <a:pt x="439" y="456"/>
                  <a:pt x="439" y="456"/>
                </a:cubicBezTo>
                <a:cubicBezTo>
                  <a:pt x="439" y="456"/>
                  <a:pt x="439" y="456"/>
                  <a:pt x="439" y="456"/>
                </a:cubicBezTo>
                <a:cubicBezTo>
                  <a:pt x="440" y="456"/>
                  <a:pt x="440" y="456"/>
                  <a:pt x="440" y="456"/>
                </a:cubicBezTo>
                <a:cubicBezTo>
                  <a:pt x="440" y="456"/>
                  <a:pt x="441" y="456"/>
                  <a:pt x="441" y="456"/>
                </a:cubicBezTo>
                <a:cubicBezTo>
                  <a:pt x="442" y="456"/>
                  <a:pt x="442" y="456"/>
                  <a:pt x="442" y="456"/>
                </a:cubicBezTo>
                <a:cubicBezTo>
                  <a:pt x="444" y="455"/>
                  <a:pt x="449" y="455"/>
                  <a:pt x="455" y="455"/>
                </a:cubicBezTo>
                <a:cubicBezTo>
                  <a:pt x="460" y="455"/>
                  <a:pt x="466" y="455"/>
                  <a:pt x="473" y="455"/>
                </a:cubicBezTo>
                <a:cubicBezTo>
                  <a:pt x="474" y="455"/>
                  <a:pt x="475" y="454"/>
                  <a:pt x="476" y="454"/>
                </a:cubicBezTo>
                <a:cubicBezTo>
                  <a:pt x="477" y="454"/>
                  <a:pt x="479" y="454"/>
                  <a:pt x="480" y="454"/>
                </a:cubicBezTo>
                <a:cubicBezTo>
                  <a:pt x="481" y="454"/>
                  <a:pt x="481" y="454"/>
                  <a:pt x="481" y="454"/>
                </a:cubicBezTo>
                <a:cubicBezTo>
                  <a:pt x="483" y="454"/>
                  <a:pt x="486" y="454"/>
                  <a:pt x="488" y="454"/>
                </a:cubicBezTo>
                <a:cubicBezTo>
                  <a:pt x="488" y="454"/>
                  <a:pt x="488" y="454"/>
                  <a:pt x="488" y="454"/>
                </a:cubicBezTo>
                <a:cubicBezTo>
                  <a:pt x="490" y="454"/>
                  <a:pt x="492" y="454"/>
                  <a:pt x="495" y="454"/>
                </a:cubicBezTo>
                <a:cubicBezTo>
                  <a:pt x="495" y="454"/>
                  <a:pt x="496" y="454"/>
                  <a:pt x="497" y="454"/>
                </a:cubicBezTo>
                <a:cubicBezTo>
                  <a:pt x="498" y="454"/>
                  <a:pt x="498" y="454"/>
                  <a:pt x="498" y="454"/>
                </a:cubicBezTo>
                <a:cubicBezTo>
                  <a:pt x="512" y="453"/>
                  <a:pt x="527" y="453"/>
                  <a:pt x="543" y="452"/>
                </a:cubicBezTo>
                <a:cubicBezTo>
                  <a:pt x="544" y="452"/>
                  <a:pt x="545" y="452"/>
                  <a:pt x="545" y="452"/>
                </a:cubicBezTo>
                <a:cubicBezTo>
                  <a:pt x="551" y="452"/>
                  <a:pt x="557" y="451"/>
                  <a:pt x="562" y="451"/>
                </a:cubicBezTo>
                <a:cubicBezTo>
                  <a:pt x="563" y="451"/>
                  <a:pt x="564" y="451"/>
                  <a:pt x="565" y="451"/>
                </a:cubicBezTo>
                <a:cubicBezTo>
                  <a:pt x="569" y="451"/>
                  <a:pt x="572" y="451"/>
                  <a:pt x="575" y="451"/>
                </a:cubicBezTo>
                <a:cubicBezTo>
                  <a:pt x="577" y="451"/>
                  <a:pt x="579" y="450"/>
                  <a:pt x="580" y="450"/>
                </a:cubicBezTo>
                <a:cubicBezTo>
                  <a:pt x="583" y="450"/>
                  <a:pt x="586" y="450"/>
                  <a:pt x="589" y="450"/>
                </a:cubicBezTo>
                <a:cubicBezTo>
                  <a:pt x="593" y="450"/>
                  <a:pt x="597" y="450"/>
                  <a:pt x="602" y="449"/>
                </a:cubicBezTo>
                <a:cubicBezTo>
                  <a:pt x="604" y="449"/>
                  <a:pt x="606" y="449"/>
                  <a:pt x="608" y="449"/>
                </a:cubicBezTo>
                <a:cubicBezTo>
                  <a:pt x="614" y="449"/>
                  <a:pt x="621" y="449"/>
                  <a:pt x="627" y="448"/>
                </a:cubicBezTo>
                <a:cubicBezTo>
                  <a:pt x="627" y="448"/>
                  <a:pt x="628" y="448"/>
                  <a:pt x="628" y="448"/>
                </a:cubicBezTo>
                <a:cubicBezTo>
                  <a:pt x="632" y="448"/>
                  <a:pt x="637" y="448"/>
                  <a:pt x="641" y="447"/>
                </a:cubicBezTo>
                <a:cubicBezTo>
                  <a:pt x="642" y="447"/>
                  <a:pt x="642" y="447"/>
                  <a:pt x="643" y="447"/>
                </a:cubicBezTo>
                <a:cubicBezTo>
                  <a:pt x="643" y="447"/>
                  <a:pt x="644" y="447"/>
                  <a:pt x="644" y="447"/>
                </a:cubicBezTo>
                <a:cubicBezTo>
                  <a:pt x="652" y="447"/>
                  <a:pt x="659" y="446"/>
                  <a:pt x="666" y="446"/>
                </a:cubicBezTo>
                <a:cubicBezTo>
                  <a:pt x="666" y="446"/>
                  <a:pt x="667" y="446"/>
                  <a:pt x="668" y="446"/>
                </a:cubicBezTo>
                <a:cubicBezTo>
                  <a:pt x="669" y="446"/>
                  <a:pt x="670" y="446"/>
                  <a:pt x="671" y="446"/>
                </a:cubicBezTo>
                <a:cubicBezTo>
                  <a:pt x="673" y="446"/>
                  <a:pt x="674" y="445"/>
                  <a:pt x="675" y="445"/>
                </a:cubicBezTo>
                <a:cubicBezTo>
                  <a:pt x="676" y="445"/>
                  <a:pt x="676" y="445"/>
                  <a:pt x="677" y="445"/>
                </a:cubicBezTo>
                <a:cubicBezTo>
                  <a:pt x="678" y="445"/>
                  <a:pt x="679" y="445"/>
                  <a:pt x="680" y="445"/>
                </a:cubicBezTo>
                <a:cubicBezTo>
                  <a:pt x="682" y="445"/>
                  <a:pt x="684" y="445"/>
                  <a:pt x="685" y="445"/>
                </a:cubicBezTo>
                <a:cubicBezTo>
                  <a:pt x="686" y="445"/>
                  <a:pt x="687" y="445"/>
                  <a:pt x="689" y="444"/>
                </a:cubicBezTo>
                <a:cubicBezTo>
                  <a:pt x="689" y="444"/>
                  <a:pt x="690" y="444"/>
                  <a:pt x="690" y="444"/>
                </a:cubicBezTo>
                <a:cubicBezTo>
                  <a:pt x="691" y="444"/>
                  <a:pt x="692" y="444"/>
                  <a:pt x="694" y="444"/>
                </a:cubicBezTo>
                <a:cubicBezTo>
                  <a:pt x="695" y="444"/>
                  <a:pt x="696" y="444"/>
                  <a:pt x="697" y="444"/>
                </a:cubicBezTo>
                <a:cubicBezTo>
                  <a:pt x="699" y="444"/>
                  <a:pt x="702" y="443"/>
                  <a:pt x="704" y="443"/>
                </a:cubicBezTo>
                <a:cubicBezTo>
                  <a:pt x="705" y="443"/>
                  <a:pt x="705" y="443"/>
                  <a:pt x="705" y="443"/>
                </a:cubicBezTo>
                <a:cubicBezTo>
                  <a:pt x="706" y="443"/>
                  <a:pt x="706" y="443"/>
                  <a:pt x="706" y="443"/>
                </a:cubicBezTo>
                <a:cubicBezTo>
                  <a:pt x="706" y="443"/>
                  <a:pt x="706" y="443"/>
                  <a:pt x="706" y="443"/>
                </a:cubicBezTo>
                <a:cubicBezTo>
                  <a:pt x="707" y="443"/>
                  <a:pt x="707" y="443"/>
                  <a:pt x="707" y="443"/>
                </a:cubicBezTo>
                <a:cubicBezTo>
                  <a:pt x="708" y="443"/>
                  <a:pt x="708" y="443"/>
                  <a:pt x="708" y="443"/>
                </a:cubicBezTo>
                <a:cubicBezTo>
                  <a:pt x="709" y="443"/>
                  <a:pt x="709" y="443"/>
                  <a:pt x="709" y="443"/>
                </a:cubicBezTo>
                <a:cubicBezTo>
                  <a:pt x="709" y="443"/>
                  <a:pt x="709" y="443"/>
                  <a:pt x="709" y="443"/>
                </a:cubicBezTo>
                <a:cubicBezTo>
                  <a:pt x="710" y="443"/>
                  <a:pt x="711" y="443"/>
                  <a:pt x="711" y="443"/>
                </a:cubicBezTo>
                <a:cubicBezTo>
                  <a:pt x="712" y="442"/>
                  <a:pt x="712" y="442"/>
                  <a:pt x="713" y="442"/>
                </a:cubicBezTo>
                <a:cubicBezTo>
                  <a:pt x="713" y="442"/>
                  <a:pt x="713" y="442"/>
                  <a:pt x="713" y="442"/>
                </a:cubicBezTo>
                <a:cubicBezTo>
                  <a:pt x="713" y="442"/>
                  <a:pt x="713" y="442"/>
                  <a:pt x="713" y="442"/>
                </a:cubicBezTo>
                <a:cubicBezTo>
                  <a:pt x="714" y="442"/>
                  <a:pt x="715" y="442"/>
                  <a:pt x="715" y="442"/>
                </a:cubicBezTo>
                <a:cubicBezTo>
                  <a:pt x="716" y="442"/>
                  <a:pt x="716" y="442"/>
                  <a:pt x="716" y="442"/>
                </a:cubicBezTo>
                <a:cubicBezTo>
                  <a:pt x="717" y="442"/>
                  <a:pt x="717" y="442"/>
                  <a:pt x="717" y="442"/>
                </a:cubicBezTo>
                <a:cubicBezTo>
                  <a:pt x="718" y="442"/>
                  <a:pt x="718" y="442"/>
                  <a:pt x="718" y="442"/>
                </a:cubicBezTo>
                <a:cubicBezTo>
                  <a:pt x="719" y="442"/>
                  <a:pt x="719" y="441"/>
                  <a:pt x="720" y="441"/>
                </a:cubicBezTo>
                <a:cubicBezTo>
                  <a:pt x="720" y="441"/>
                  <a:pt x="720" y="441"/>
                  <a:pt x="720" y="441"/>
                </a:cubicBezTo>
                <a:cubicBezTo>
                  <a:pt x="720" y="441"/>
                  <a:pt x="720" y="441"/>
                  <a:pt x="720" y="441"/>
                </a:cubicBezTo>
                <a:cubicBezTo>
                  <a:pt x="721" y="441"/>
                  <a:pt x="721" y="441"/>
                  <a:pt x="721" y="441"/>
                </a:cubicBezTo>
                <a:cubicBezTo>
                  <a:pt x="721" y="441"/>
                  <a:pt x="722" y="441"/>
                  <a:pt x="722" y="441"/>
                </a:cubicBezTo>
                <a:cubicBezTo>
                  <a:pt x="723" y="441"/>
                  <a:pt x="723" y="441"/>
                  <a:pt x="723" y="441"/>
                </a:cubicBezTo>
                <a:cubicBezTo>
                  <a:pt x="724" y="440"/>
                  <a:pt x="724" y="440"/>
                  <a:pt x="724" y="440"/>
                </a:cubicBezTo>
                <a:cubicBezTo>
                  <a:pt x="724" y="440"/>
                  <a:pt x="724" y="440"/>
                  <a:pt x="724" y="440"/>
                </a:cubicBezTo>
                <a:cubicBezTo>
                  <a:pt x="725" y="440"/>
                  <a:pt x="725" y="440"/>
                  <a:pt x="725" y="440"/>
                </a:cubicBezTo>
                <a:cubicBezTo>
                  <a:pt x="726" y="440"/>
                  <a:pt x="726" y="440"/>
                  <a:pt x="727" y="440"/>
                </a:cubicBezTo>
                <a:cubicBezTo>
                  <a:pt x="727" y="440"/>
                  <a:pt x="727" y="440"/>
                  <a:pt x="727" y="440"/>
                </a:cubicBezTo>
                <a:cubicBezTo>
                  <a:pt x="728" y="439"/>
                  <a:pt x="728" y="439"/>
                  <a:pt x="728" y="439"/>
                </a:cubicBezTo>
                <a:cubicBezTo>
                  <a:pt x="729" y="439"/>
                  <a:pt x="729" y="439"/>
                  <a:pt x="730" y="439"/>
                </a:cubicBezTo>
                <a:cubicBezTo>
                  <a:pt x="730" y="439"/>
                  <a:pt x="730" y="439"/>
                  <a:pt x="730" y="439"/>
                </a:cubicBezTo>
                <a:cubicBezTo>
                  <a:pt x="731" y="438"/>
                  <a:pt x="731" y="438"/>
                  <a:pt x="731" y="438"/>
                </a:cubicBezTo>
                <a:cubicBezTo>
                  <a:pt x="731" y="438"/>
                  <a:pt x="731" y="438"/>
                  <a:pt x="731" y="438"/>
                </a:cubicBezTo>
                <a:cubicBezTo>
                  <a:pt x="732" y="438"/>
                  <a:pt x="732" y="438"/>
                  <a:pt x="732" y="438"/>
                </a:cubicBezTo>
                <a:cubicBezTo>
                  <a:pt x="733" y="438"/>
                  <a:pt x="733" y="438"/>
                  <a:pt x="733" y="438"/>
                </a:cubicBezTo>
                <a:cubicBezTo>
                  <a:pt x="733" y="437"/>
                  <a:pt x="733" y="437"/>
                  <a:pt x="733" y="437"/>
                </a:cubicBezTo>
                <a:cubicBezTo>
                  <a:pt x="734" y="437"/>
                  <a:pt x="734" y="437"/>
                  <a:pt x="734" y="437"/>
                </a:cubicBezTo>
                <a:cubicBezTo>
                  <a:pt x="735" y="436"/>
                  <a:pt x="735" y="436"/>
                  <a:pt x="735" y="436"/>
                </a:cubicBezTo>
                <a:cubicBezTo>
                  <a:pt x="735" y="436"/>
                  <a:pt x="735" y="436"/>
                  <a:pt x="735" y="436"/>
                </a:cubicBezTo>
                <a:cubicBezTo>
                  <a:pt x="735" y="436"/>
                  <a:pt x="735" y="436"/>
                  <a:pt x="735" y="436"/>
                </a:cubicBezTo>
                <a:cubicBezTo>
                  <a:pt x="736" y="436"/>
                  <a:pt x="736" y="436"/>
                  <a:pt x="736" y="436"/>
                </a:cubicBezTo>
                <a:cubicBezTo>
                  <a:pt x="737" y="435"/>
                  <a:pt x="737" y="435"/>
                  <a:pt x="737" y="435"/>
                </a:cubicBezTo>
                <a:cubicBezTo>
                  <a:pt x="737" y="435"/>
                  <a:pt x="737" y="435"/>
                  <a:pt x="737" y="435"/>
                </a:cubicBezTo>
                <a:cubicBezTo>
                  <a:pt x="737" y="435"/>
                  <a:pt x="737" y="435"/>
                  <a:pt x="737" y="435"/>
                </a:cubicBezTo>
                <a:cubicBezTo>
                  <a:pt x="737" y="435"/>
                  <a:pt x="737" y="435"/>
                  <a:pt x="737" y="435"/>
                </a:cubicBezTo>
                <a:cubicBezTo>
                  <a:pt x="738" y="434"/>
                  <a:pt x="738" y="434"/>
                  <a:pt x="738" y="434"/>
                </a:cubicBezTo>
                <a:cubicBezTo>
                  <a:pt x="738" y="434"/>
                  <a:pt x="738" y="434"/>
                  <a:pt x="738" y="434"/>
                </a:cubicBezTo>
                <a:cubicBezTo>
                  <a:pt x="738" y="434"/>
                  <a:pt x="738" y="434"/>
                  <a:pt x="738" y="434"/>
                </a:cubicBezTo>
                <a:cubicBezTo>
                  <a:pt x="738" y="434"/>
                  <a:pt x="738" y="434"/>
                  <a:pt x="738" y="434"/>
                </a:cubicBezTo>
                <a:cubicBezTo>
                  <a:pt x="738" y="434"/>
                  <a:pt x="738" y="434"/>
                  <a:pt x="738" y="434"/>
                </a:cubicBezTo>
                <a:cubicBezTo>
                  <a:pt x="739" y="433"/>
                  <a:pt x="739" y="433"/>
                  <a:pt x="739" y="433"/>
                </a:cubicBezTo>
                <a:cubicBezTo>
                  <a:pt x="739" y="433"/>
                  <a:pt x="739" y="433"/>
                  <a:pt x="739" y="433"/>
                </a:cubicBezTo>
                <a:cubicBezTo>
                  <a:pt x="739" y="433"/>
                  <a:pt x="739" y="433"/>
                  <a:pt x="739" y="433"/>
                </a:cubicBezTo>
                <a:cubicBezTo>
                  <a:pt x="739" y="433"/>
                  <a:pt x="739" y="433"/>
                  <a:pt x="739" y="433"/>
                </a:cubicBezTo>
                <a:cubicBezTo>
                  <a:pt x="739" y="433"/>
                  <a:pt x="739" y="433"/>
                  <a:pt x="739" y="433"/>
                </a:cubicBezTo>
                <a:cubicBezTo>
                  <a:pt x="739" y="433"/>
                  <a:pt x="739" y="433"/>
                  <a:pt x="739" y="433"/>
                </a:cubicBezTo>
                <a:cubicBezTo>
                  <a:pt x="740" y="432"/>
                  <a:pt x="740" y="432"/>
                  <a:pt x="740" y="432"/>
                </a:cubicBezTo>
                <a:cubicBezTo>
                  <a:pt x="740" y="432"/>
                  <a:pt x="740" y="432"/>
                  <a:pt x="740" y="432"/>
                </a:cubicBezTo>
                <a:cubicBezTo>
                  <a:pt x="740" y="432"/>
                  <a:pt x="740" y="432"/>
                  <a:pt x="740" y="432"/>
                </a:cubicBezTo>
                <a:cubicBezTo>
                  <a:pt x="740" y="432"/>
                  <a:pt x="740" y="432"/>
                  <a:pt x="740" y="432"/>
                </a:cubicBezTo>
                <a:cubicBezTo>
                  <a:pt x="740" y="432"/>
                  <a:pt x="740" y="432"/>
                  <a:pt x="740" y="432"/>
                </a:cubicBezTo>
                <a:cubicBezTo>
                  <a:pt x="740" y="431"/>
                  <a:pt x="740" y="431"/>
                  <a:pt x="740" y="431"/>
                </a:cubicBezTo>
                <a:cubicBezTo>
                  <a:pt x="740" y="431"/>
                  <a:pt x="740" y="431"/>
                  <a:pt x="740" y="431"/>
                </a:cubicBezTo>
                <a:cubicBezTo>
                  <a:pt x="740" y="431"/>
                  <a:pt x="740" y="431"/>
                  <a:pt x="740" y="431"/>
                </a:cubicBezTo>
                <a:cubicBezTo>
                  <a:pt x="740" y="431"/>
                  <a:pt x="740" y="431"/>
                  <a:pt x="740" y="431"/>
                </a:cubicBezTo>
                <a:cubicBezTo>
                  <a:pt x="741" y="430"/>
                  <a:pt x="741" y="430"/>
                  <a:pt x="741" y="430"/>
                </a:cubicBezTo>
                <a:cubicBezTo>
                  <a:pt x="741" y="430"/>
                  <a:pt x="741" y="430"/>
                  <a:pt x="741" y="430"/>
                </a:cubicBezTo>
                <a:cubicBezTo>
                  <a:pt x="741" y="430"/>
                  <a:pt x="741" y="430"/>
                  <a:pt x="741" y="430"/>
                </a:cubicBezTo>
                <a:cubicBezTo>
                  <a:pt x="741" y="430"/>
                  <a:pt x="741" y="430"/>
                  <a:pt x="741" y="430"/>
                </a:cubicBezTo>
                <a:cubicBezTo>
                  <a:pt x="741" y="430"/>
                  <a:pt x="741" y="430"/>
                  <a:pt x="741" y="430"/>
                </a:cubicBezTo>
                <a:cubicBezTo>
                  <a:pt x="746" y="392"/>
                  <a:pt x="752" y="355"/>
                  <a:pt x="758" y="317"/>
                </a:cubicBezTo>
                <a:cubicBezTo>
                  <a:pt x="763" y="317"/>
                  <a:pt x="768" y="318"/>
                  <a:pt x="773" y="318"/>
                </a:cubicBezTo>
                <a:cubicBezTo>
                  <a:pt x="773" y="318"/>
                  <a:pt x="773" y="318"/>
                  <a:pt x="773" y="318"/>
                </a:cubicBezTo>
                <a:cubicBezTo>
                  <a:pt x="776" y="319"/>
                  <a:pt x="780" y="319"/>
                  <a:pt x="783" y="320"/>
                </a:cubicBezTo>
                <a:cubicBezTo>
                  <a:pt x="786" y="321"/>
                  <a:pt x="790" y="321"/>
                  <a:pt x="793" y="322"/>
                </a:cubicBezTo>
                <a:cubicBezTo>
                  <a:pt x="793" y="322"/>
                  <a:pt x="793" y="322"/>
                  <a:pt x="793" y="322"/>
                </a:cubicBezTo>
                <a:cubicBezTo>
                  <a:pt x="796" y="323"/>
                  <a:pt x="799" y="324"/>
                  <a:pt x="802" y="324"/>
                </a:cubicBezTo>
                <a:cubicBezTo>
                  <a:pt x="802" y="324"/>
                  <a:pt x="802" y="324"/>
                  <a:pt x="802" y="324"/>
                </a:cubicBezTo>
                <a:cubicBezTo>
                  <a:pt x="804" y="325"/>
                  <a:pt x="806" y="326"/>
                  <a:pt x="808" y="326"/>
                </a:cubicBezTo>
                <a:cubicBezTo>
                  <a:pt x="810" y="327"/>
                  <a:pt x="812" y="328"/>
                  <a:pt x="814" y="328"/>
                </a:cubicBezTo>
                <a:cubicBezTo>
                  <a:pt x="815" y="329"/>
                  <a:pt x="816" y="329"/>
                  <a:pt x="817" y="330"/>
                </a:cubicBezTo>
                <a:cubicBezTo>
                  <a:pt x="819" y="330"/>
                  <a:pt x="821" y="331"/>
                  <a:pt x="823" y="332"/>
                </a:cubicBezTo>
                <a:cubicBezTo>
                  <a:pt x="824" y="333"/>
                  <a:pt x="825" y="333"/>
                  <a:pt x="826" y="333"/>
                </a:cubicBezTo>
                <a:cubicBezTo>
                  <a:pt x="829" y="335"/>
                  <a:pt x="831" y="336"/>
                  <a:pt x="834" y="337"/>
                </a:cubicBezTo>
                <a:cubicBezTo>
                  <a:pt x="834" y="338"/>
                  <a:pt x="834" y="338"/>
                  <a:pt x="834" y="338"/>
                </a:cubicBezTo>
                <a:cubicBezTo>
                  <a:pt x="837" y="339"/>
                  <a:pt x="839" y="341"/>
                  <a:pt x="841" y="342"/>
                </a:cubicBezTo>
                <a:cubicBezTo>
                  <a:pt x="843" y="343"/>
                  <a:pt x="844" y="344"/>
                  <a:pt x="846" y="345"/>
                </a:cubicBezTo>
                <a:cubicBezTo>
                  <a:pt x="846" y="346"/>
                  <a:pt x="846" y="346"/>
                  <a:pt x="846" y="346"/>
                </a:cubicBezTo>
                <a:cubicBezTo>
                  <a:pt x="850" y="349"/>
                  <a:pt x="853" y="351"/>
                  <a:pt x="855" y="354"/>
                </a:cubicBezTo>
                <a:cubicBezTo>
                  <a:pt x="856" y="355"/>
                  <a:pt x="856" y="355"/>
                  <a:pt x="856" y="355"/>
                </a:cubicBezTo>
                <a:cubicBezTo>
                  <a:pt x="857" y="356"/>
                  <a:pt x="859" y="358"/>
                  <a:pt x="860" y="359"/>
                </a:cubicBezTo>
                <a:cubicBezTo>
                  <a:pt x="860" y="360"/>
                  <a:pt x="860" y="360"/>
                  <a:pt x="860" y="360"/>
                </a:cubicBezTo>
                <a:cubicBezTo>
                  <a:pt x="861" y="361"/>
                  <a:pt x="862" y="363"/>
                  <a:pt x="863" y="364"/>
                </a:cubicBezTo>
                <a:cubicBezTo>
                  <a:pt x="864" y="366"/>
                  <a:pt x="865" y="368"/>
                  <a:pt x="867" y="370"/>
                </a:cubicBezTo>
                <a:cubicBezTo>
                  <a:pt x="867" y="370"/>
                  <a:pt x="867" y="371"/>
                  <a:pt x="868" y="371"/>
                </a:cubicBezTo>
                <a:cubicBezTo>
                  <a:pt x="869" y="373"/>
                  <a:pt x="870" y="374"/>
                  <a:pt x="870" y="375"/>
                </a:cubicBezTo>
                <a:cubicBezTo>
                  <a:pt x="871" y="376"/>
                  <a:pt x="871" y="376"/>
                  <a:pt x="871" y="376"/>
                </a:cubicBezTo>
                <a:cubicBezTo>
                  <a:pt x="872" y="377"/>
                  <a:pt x="872" y="377"/>
                  <a:pt x="872" y="377"/>
                </a:cubicBezTo>
                <a:cubicBezTo>
                  <a:pt x="873" y="378"/>
                  <a:pt x="874" y="379"/>
                  <a:pt x="875" y="380"/>
                </a:cubicBezTo>
                <a:cubicBezTo>
                  <a:pt x="876" y="380"/>
                  <a:pt x="876" y="381"/>
                  <a:pt x="876" y="381"/>
                </a:cubicBezTo>
                <a:cubicBezTo>
                  <a:pt x="877" y="382"/>
                  <a:pt x="877" y="382"/>
                  <a:pt x="877" y="382"/>
                </a:cubicBezTo>
                <a:cubicBezTo>
                  <a:pt x="878" y="383"/>
                  <a:pt x="880" y="384"/>
                  <a:pt x="881" y="385"/>
                </a:cubicBezTo>
                <a:cubicBezTo>
                  <a:pt x="881" y="385"/>
                  <a:pt x="881" y="385"/>
                  <a:pt x="881" y="385"/>
                </a:cubicBezTo>
                <a:cubicBezTo>
                  <a:pt x="881" y="385"/>
                  <a:pt x="881" y="385"/>
                  <a:pt x="881" y="385"/>
                </a:cubicBezTo>
                <a:cubicBezTo>
                  <a:pt x="883" y="387"/>
                  <a:pt x="885" y="388"/>
                  <a:pt x="887" y="389"/>
                </a:cubicBezTo>
                <a:cubicBezTo>
                  <a:pt x="888" y="389"/>
                  <a:pt x="888" y="390"/>
                  <a:pt x="889" y="390"/>
                </a:cubicBezTo>
                <a:cubicBezTo>
                  <a:pt x="890" y="391"/>
                  <a:pt x="892" y="392"/>
                  <a:pt x="893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895" y="393"/>
                  <a:pt x="895" y="393"/>
                  <a:pt x="895" y="394"/>
                </a:cubicBezTo>
                <a:cubicBezTo>
                  <a:pt x="896" y="394"/>
                  <a:pt x="897" y="394"/>
                  <a:pt x="897" y="395"/>
                </a:cubicBezTo>
                <a:cubicBezTo>
                  <a:pt x="898" y="395"/>
                  <a:pt x="899" y="395"/>
                  <a:pt x="900" y="396"/>
                </a:cubicBezTo>
                <a:cubicBezTo>
                  <a:pt x="901" y="396"/>
                  <a:pt x="902" y="396"/>
                  <a:pt x="903" y="397"/>
                </a:cubicBezTo>
                <a:cubicBezTo>
                  <a:pt x="905" y="398"/>
                  <a:pt x="907" y="398"/>
                  <a:pt x="909" y="399"/>
                </a:cubicBezTo>
                <a:cubicBezTo>
                  <a:pt x="909" y="399"/>
                  <a:pt x="910" y="399"/>
                  <a:pt x="910" y="399"/>
                </a:cubicBezTo>
                <a:cubicBezTo>
                  <a:pt x="910" y="400"/>
                  <a:pt x="910" y="400"/>
                  <a:pt x="910" y="400"/>
                </a:cubicBezTo>
                <a:cubicBezTo>
                  <a:pt x="911" y="400"/>
                  <a:pt x="911" y="400"/>
                  <a:pt x="911" y="400"/>
                </a:cubicBezTo>
                <a:cubicBezTo>
                  <a:pt x="911" y="400"/>
                  <a:pt x="911" y="400"/>
                  <a:pt x="912" y="400"/>
                </a:cubicBezTo>
                <a:cubicBezTo>
                  <a:pt x="913" y="400"/>
                  <a:pt x="913" y="400"/>
                  <a:pt x="914" y="401"/>
                </a:cubicBezTo>
                <a:cubicBezTo>
                  <a:pt x="914" y="401"/>
                  <a:pt x="915" y="401"/>
                  <a:pt x="916" y="401"/>
                </a:cubicBezTo>
                <a:cubicBezTo>
                  <a:pt x="916" y="401"/>
                  <a:pt x="917" y="401"/>
                  <a:pt x="918" y="402"/>
                </a:cubicBezTo>
                <a:cubicBezTo>
                  <a:pt x="918" y="402"/>
                  <a:pt x="918" y="402"/>
                  <a:pt x="918" y="402"/>
                </a:cubicBezTo>
                <a:cubicBezTo>
                  <a:pt x="918" y="402"/>
                  <a:pt x="918" y="402"/>
                  <a:pt x="918" y="402"/>
                </a:cubicBezTo>
                <a:cubicBezTo>
                  <a:pt x="918" y="402"/>
                  <a:pt x="919" y="402"/>
                  <a:pt x="919" y="402"/>
                </a:cubicBezTo>
                <a:cubicBezTo>
                  <a:pt x="920" y="402"/>
                  <a:pt x="921" y="402"/>
                  <a:pt x="921" y="403"/>
                </a:cubicBezTo>
                <a:cubicBezTo>
                  <a:pt x="922" y="403"/>
                  <a:pt x="922" y="403"/>
                  <a:pt x="923" y="403"/>
                </a:cubicBezTo>
                <a:cubicBezTo>
                  <a:pt x="924" y="403"/>
                  <a:pt x="924" y="403"/>
                  <a:pt x="925" y="403"/>
                </a:cubicBezTo>
                <a:cubicBezTo>
                  <a:pt x="926" y="404"/>
                  <a:pt x="926" y="404"/>
                  <a:pt x="926" y="404"/>
                </a:cubicBezTo>
                <a:cubicBezTo>
                  <a:pt x="926" y="404"/>
                  <a:pt x="926" y="404"/>
                  <a:pt x="926" y="404"/>
                </a:cubicBezTo>
                <a:cubicBezTo>
                  <a:pt x="926" y="404"/>
                  <a:pt x="926" y="404"/>
                  <a:pt x="926" y="404"/>
                </a:cubicBezTo>
                <a:cubicBezTo>
                  <a:pt x="927" y="404"/>
                  <a:pt x="927" y="404"/>
                  <a:pt x="927" y="404"/>
                </a:cubicBezTo>
                <a:cubicBezTo>
                  <a:pt x="927" y="404"/>
                  <a:pt x="928" y="404"/>
                  <a:pt x="929" y="404"/>
                </a:cubicBezTo>
                <a:cubicBezTo>
                  <a:pt x="929" y="404"/>
                  <a:pt x="930" y="405"/>
                  <a:pt x="931" y="405"/>
                </a:cubicBezTo>
                <a:cubicBezTo>
                  <a:pt x="931" y="405"/>
                  <a:pt x="932" y="405"/>
                  <a:pt x="933" y="405"/>
                </a:cubicBezTo>
                <a:cubicBezTo>
                  <a:pt x="933" y="405"/>
                  <a:pt x="934" y="405"/>
                  <a:pt x="935" y="406"/>
                </a:cubicBezTo>
                <a:cubicBezTo>
                  <a:pt x="935" y="406"/>
                  <a:pt x="935" y="406"/>
                  <a:pt x="935" y="406"/>
                </a:cubicBezTo>
                <a:cubicBezTo>
                  <a:pt x="935" y="406"/>
                  <a:pt x="935" y="406"/>
                  <a:pt x="935" y="406"/>
                </a:cubicBezTo>
                <a:cubicBezTo>
                  <a:pt x="936" y="406"/>
                  <a:pt x="936" y="406"/>
                  <a:pt x="937" y="406"/>
                </a:cubicBezTo>
                <a:cubicBezTo>
                  <a:pt x="938" y="406"/>
                  <a:pt x="939" y="406"/>
                  <a:pt x="940" y="406"/>
                </a:cubicBezTo>
                <a:cubicBezTo>
                  <a:pt x="940" y="407"/>
                  <a:pt x="941" y="407"/>
                  <a:pt x="942" y="407"/>
                </a:cubicBezTo>
                <a:cubicBezTo>
                  <a:pt x="943" y="407"/>
                  <a:pt x="944" y="407"/>
                  <a:pt x="945" y="407"/>
                </a:cubicBezTo>
                <a:cubicBezTo>
                  <a:pt x="946" y="408"/>
                  <a:pt x="947" y="408"/>
                  <a:pt x="948" y="408"/>
                </a:cubicBezTo>
                <a:cubicBezTo>
                  <a:pt x="949" y="408"/>
                  <a:pt x="950" y="408"/>
                  <a:pt x="951" y="408"/>
                </a:cubicBezTo>
                <a:cubicBezTo>
                  <a:pt x="952" y="408"/>
                  <a:pt x="953" y="409"/>
                  <a:pt x="954" y="409"/>
                </a:cubicBezTo>
                <a:cubicBezTo>
                  <a:pt x="954" y="409"/>
                  <a:pt x="954" y="409"/>
                  <a:pt x="954" y="409"/>
                </a:cubicBezTo>
                <a:cubicBezTo>
                  <a:pt x="954" y="409"/>
                  <a:pt x="954" y="409"/>
                  <a:pt x="954" y="409"/>
                </a:cubicBezTo>
                <a:cubicBezTo>
                  <a:pt x="955" y="409"/>
                  <a:pt x="956" y="409"/>
                  <a:pt x="957" y="409"/>
                </a:cubicBezTo>
                <a:cubicBezTo>
                  <a:pt x="957" y="409"/>
                  <a:pt x="958" y="409"/>
                  <a:pt x="959" y="410"/>
                </a:cubicBezTo>
                <a:cubicBezTo>
                  <a:pt x="960" y="410"/>
                  <a:pt x="961" y="410"/>
                  <a:pt x="962" y="410"/>
                </a:cubicBezTo>
                <a:cubicBezTo>
                  <a:pt x="963" y="410"/>
                  <a:pt x="964" y="410"/>
                  <a:pt x="965" y="410"/>
                </a:cubicBezTo>
                <a:cubicBezTo>
                  <a:pt x="965" y="410"/>
                  <a:pt x="965" y="410"/>
                  <a:pt x="965" y="410"/>
                </a:cubicBezTo>
                <a:cubicBezTo>
                  <a:pt x="965" y="410"/>
                  <a:pt x="965" y="410"/>
                  <a:pt x="965" y="410"/>
                </a:cubicBezTo>
                <a:cubicBezTo>
                  <a:pt x="966" y="410"/>
                  <a:pt x="966" y="410"/>
                  <a:pt x="966" y="410"/>
                </a:cubicBezTo>
                <a:cubicBezTo>
                  <a:pt x="966" y="410"/>
                  <a:pt x="966" y="410"/>
                  <a:pt x="966" y="410"/>
                </a:cubicBezTo>
                <a:cubicBezTo>
                  <a:pt x="966" y="410"/>
                  <a:pt x="966" y="410"/>
                  <a:pt x="966" y="410"/>
                </a:cubicBezTo>
                <a:cubicBezTo>
                  <a:pt x="967" y="410"/>
                  <a:pt x="967" y="410"/>
                  <a:pt x="967" y="410"/>
                </a:cubicBezTo>
                <a:cubicBezTo>
                  <a:pt x="968" y="411"/>
                  <a:pt x="968" y="411"/>
                  <a:pt x="968" y="411"/>
                </a:cubicBezTo>
                <a:cubicBezTo>
                  <a:pt x="968" y="411"/>
                  <a:pt x="968" y="411"/>
                  <a:pt x="968" y="411"/>
                </a:cubicBezTo>
                <a:cubicBezTo>
                  <a:pt x="969" y="411"/>
                  <a:pt x="969" y="411"/>
                  <a:pt x="969" y="411"/>
                </a:cubicBezTo>
                <a:cubicBezTo>
                  <a:pt x="969" y="411"/>
                  <a:pt x="969" y="411"/>
                  <a:pt x="969" y="411"/>
                </a:cubicBezTo>
                <a:cubicBezTo>
                  <a:pt x="969" y="411"/>
                  <a:pt x="969" y="411"/>
                  <a:pt x="969" y="411"/>
                </a:cubicBezTo>
                <a:cubicBezTo>
                  <a:pt x="969" y="411"/>
                  <a:pt x="969" y="411"/>
                  <a:pt x="969" y="411"/>
                </a:cubicBezTo>
                <a:cubicBezTo>
                  <a:pt x="970" y="411"/>
                  <a:pt x="970" y="411"/>
                  <a:pt x="970" y="411"/>
                </a:cubicBezTo>
                <a:cubicBezTo>
                  <a:pt x="970" y="411"/>
                  <a:pt x="970" y="411"/>
                  <a:pt x="970" y="411"/>
                </a:cubicBezTo>
                <a:cubicBezTo>
                  <a:pt x="971" y="411"/>
                  <a:pt x="971" y="411"/>
                  <a:pt x="971" y="411"/>
                </a:cubicBezTo>
                <a:cubicBezTo>
                  <a:pt x="972" y="411"/>
                  <a:pt x="972" y="411"/>
                  <a:pt x="972" y="411"/>
                </a:cubicBezTo>
                <a:cubicBezTo>
                  <a:pt x="973" y="411"/>
                  <a:pt x="973" y="411"/>
                  <a:pt x="973" y="411"/>
                </a:cubicBezTo>
                <a:cubicBezTo>
                  <a:pt x="973" y="411"/>
                  <a:pt x="973" y="411"/>
                  <a:pt x="973" y="411"/>
                </a:cubicBezTo>
                <a:cubicBezTo>
                  <a:pt x="973" y="411"/>
                  <a:pt x="973" y="411"/>
                  <a:pt x="973" y="411"/>
                </a:cubicBezTo>
                <a:cubicBezTo>
                  <a:pt x="974" y="411"/>
                  <a:pt x="974" y="411"/>
                  <a:pt x="974" y="411"/>
                </a:cubicBezTo>
                <a:cubicBezTo>
                  <a:pt x="974" y="411"/>
                  <a:pt x="974" y="411"/>
                  <a:pt x="974" y="411"/>
                </a:cubicBezTo>
                <a:cubicBezTo>
                  <a:pt x="975" y="411"/>
                  <a:pt x="975" y="411"/>
                  <a:pt x="975" y="411"/>
                </a:cubicBezTo>
                <a:cubicBezTo>
                  <a:pt x="976" y="411"/>
                  <a:pt x="976" y="411"/>
                  <a:pt x="976" y="411"/>
                </a:cubicBezTo>
                <a:cubicBezTo>
                  <a:pt x="977" y="411"/>
                  <a:pt x="977" y="411"/>
                  <a:pt x="977" y="411"/>
                </a:cubicBezTo>
                <a:cubicBezTo>
                  <a:pt x="977" y="411"/>
                  <a:pt x="977" y="411"/>
                  <a:pt x="977" y="411"/>
                </a:cubicBezTo>
                <a:cubicBezTo>
                  <a:pt x="977" y="411"/>
                  <a:pt x="977" y="411"/>
                  <a:pt x="977" y="411"/>
                </a:cubicBezTo>
                <a:cubicBezTo>
                  <a:pt x="978" y="411"/>
                  <a:pt x="978" y="411"/>
                  <a:pt x="978" y="411"/>
                </a:cubicBezTo>
                <a:cubicBezTo>
                  <a:pt x="979" y="411"/>
                  <a:pt x="979" y="411"/>
                  <a:pt x="979" y="411"/>
                </a:cubicBezTo>
                <a:cubicBezTo>
                  <a:pt x="980" y="411"/>
                  <a:pt x="980" y="411"/>
                  <a:pt x="980" y="411"/>
                </a:cubicBezTo>
                <a:cubicBezTo>
                  <a:pt x="980" y="411"/>
                  <a:pt x="980" y="411"/>
                  <a:pt x="980" y="411"/>
                </a:cubicBezTo>
                <a:cubicBezTo>
                  <a:pt x="981" y="411"/>
                  <a:pt x="981" y="411"/>
                  <a:pt x="981" y="411"/>
                </a:cubicBezTo>
                <a:cubicBezTo>
                  <a:pt x="982" y="411"/>
                  <a:pt x="982" y="411"/>
                  <a:pt x="982" y="411"/>
                </a:cubicBezTo>
                <a:cubicBezTo>
                  <a:pt x="982" y="411"/>
                  <a:pt x="982" y="411"/>
                  <a:pt x="982" y="411"/>
                </a:cubicBezTo>
                <a:cubicBezTo>
                  <a:pt x="983" y="411"/>
                  <a:pt x="983" y="411"/>
                  <a:pt x="983" y="411"/>
                </a:cubicBezTo>
                <a:cubicBezTo>
                  <a:pt x="984" y="411"/>
                  <a:pt x="984" y="411"/>
                  <a:pt x="984" y="411"/>
                </a:cubicBezTo>
                <a:cubicBezTo>
                  <a:pt x="984" y="411"/>
                  <a:pt x="985" y="411"/>
                  <a:pt x="985" y="411"/>
                </a:cubicBezTo>
                <a:cubicBezTo>
                  <a:pt x="986" y="411"/>
                  <a:pt x="986" y="411"/>
                  <a:pt x="987" y="411"/>
                </a:cubicBezTo>
                <a:cubicBezTo>
                  <a:pt x="987" y="411"/>
                  <a:pt x="988" y="411"/>
                  <a:pt x="988" y="411"/>
                </a:cubicBezTo>
                <a:cubicBezTo>
                  <a:pt x="989" y="411"/>
                  <a:pt x="990" y="411"/>
                  <a:pt x="990" y="411"/>
                </a:cubicBezTo>
                <a:cubicBezTo>
                  <a:pt x="991" y="411"/>
                  <a:pt x="992" y="411"/>
                  <a:pt x="992" y="411"/>
                </a:cubicBezTo>
                <a:cubicBezTo>
                  <a:pt x="993" y="411"/>
                  <a:pt x="993" y="411"/>
                  <a:pt x="993" y="411"/>
                </a:cubicBezTo>
                <a:cubicBezTo>
                  <a:pt x="993" y="411"/>
                  <a:pt x="993" y="411"/>
                  <a:pt x="993" y="411"/>
                </a:cubicBezTo>
                <a:cubicBezTo>
                  <a:pt x="994" y="411"/>
                  <a:pt x="994" y="411"/>
                  <a:pt x="995" y="411"/>
                </a:cubicBezTo>
                <a:cubicBezTo>
                  <a:pt x="995" y="410"/>
                  <a:pt x="996" y="410"/>
                  <a:pt x="997" y="410"/>
                </a:cubicBezTo>
                <a:cubicBezTo>
                  <a:pt x="998" y="410"/>
                  <a:pt x="999" y="410"/>
                  <a:pt x="999" y="410"/>
                </a:cubicBezTo>
                <a:cubicBezTo>
                  <a:pt x="1001" y="410"/>
                  <a:pt x="1002" y="410"/>
                  <a:pt x="1003" y="410"/>
                </a:cubicBezTo>
                <a:cubicBezTo>
                  <a:pt x="1004" y="410"/>
                  <a:pt x="1005" y="410"/>
                  <a:pt x="1006" y="409"/>
                </a:cubicBezTo>
                <a:cubicBezTo>
                  <a:pt x="1006" y="409"/>
                  <a:pt x="1006" y="409"/>
                  <a:pt x="1006" y="409"/>
                </a:cubicBezTo>
                <a:cubicBezTo>
                  <a:pt x="1007" y="409"/>
                  <a:pt x="1007" y="409"/>
                  <a:pt x="1007" y="409"/>
                </a:cubicBezTo>
                <a:cubicBezTo>
                  <a:pt x="1008" y="409"/>
                  <a:pt x="1009" y="409"/>
                  <a:pt x="1010" y="409"/>
                </a:cubicBezTo>
                <a:cubicBezTo>
                  <a:pt x="1012" y="409"/>
                  <a:pt x="1013" y="408"/>
                  <a:pt x="1014" y="408"/>
                </a:cubicBezTo>
                <a:cubicBezTo>
                  <a:pt x="1015" y="408"/>
                  <a:pt x="1016" y="408"/>
                  <a:pt x="1017" y="408"/>
                </a:cubicBezTo>
                <a:cubicBezTo>
                  <a:pt x="1018" y="408"/>
                  <a:pt x="1020" y="407"/>
                  <a:pt x="1021" y="407"/>
                </a:cubicBezTo>
                <a:cubicBezTo>
                  <a:pt x="1022" y="407"/>
                  <a:pt x="1022" y="407"/>
                  <a:pt x="1023" y="407"/>
                </a:cubicBezTo>
                <a:cubicBezTo>
                  <a:pt x="1026" y="406"/>
                  <a:pt x="1029" y="406"/>
                  <a:pt x="1031" y="405"/>
                </a:cubicBezTo>
                <a:cubicBezTo>
                  <a:pt x="1032" y="405"/>
                  <a:pt x="1032" y="405"/>
                  <a:pt x="1032" y="405"/>
                </a:cubicBezTo>
                <a:cubicBezTo>
                  <a:pt x="1032" y="405"/>
                  <a:pt x="1032" y="405"/>
                  <a:pt x="1032" y="405"/>
                </a:cubicBezTo>
                <a:cubicBezTo>
                  <a:pt x="1032" y="405"/>
                  <a:pt x="1032" y="405"/>
                  <a:pt x="1032" y="405"/>
                </a:cubicBezTo>
                <a:cubicBezTo>
                  <a:pt x="1035" y="405"/>
                  <a:pt x="1038" y="404"/>
                  <a:pt x="1041" y="403"/>
                </a:cubicBezTo>
                <a:cubicBezTo>
                  <a:pt x="1042" y="403"/>
                  <a:pt x="1043" y="403"/>
                  <a:pt x="1044" y="403"/>
                </a:cubicBezTo>
                <a:cubicBezTo>
                  <a:pt x="1045" y="402"/>
                  <a:pt x="1046" y="402"/>
                  <a:pt x="1047" y="402"/>
                </a:cubicBezTo>
                <a:cubicBezTo>
                  <a:pt x="1048" y="402"/>
                  <a:pt x="1049" y="401"/>
                  <a:pt x="1051" y="401"/>
                </a:cubicBezTo>
                <a:cubicBezTo>
                  <a:pt x="1053" y="401"/>
                  <a:pt x="1055" y="400"/>
                  <a:pt x="1057" y="399"/>
                </a:cubicBezTo>
                <a:cubicBezTo>
                  <a:pt x="1058" y="399"/>
                  <a:pt x="1058" y="399"/>
                  <a:pt x="1059" y="399"/>
                </a:cubicBezTo>
                <a:cubicBezTo>
                  <a:pt x="1062" y="398"/>
                  <a:pt x="1066" y="397"/>
                  <a:pt x="1070" y="396"/>
                </a:cubicBezTo>
                <a:cubicBezTo>
                  <a:pt x="1071" y="396"/>
                  <a:pt x="1072" y="396"/>
                  <a:pt x="1072" y="395"/>
                </a:cubicBezTo>
                <a:cubicBezTo>
                  <a:pt x="1076" y="395"/>
                  <a:pt x="1079" y="394"/>
                  <a:pt x="1082" y="393"/>
                </a:cubicBezTo>
                <a:cubicBezTo>
                  <a:pt x="1083" y="392"/>
                  <a:pt x="1083" y="392"/>
                  <a:pt x="1083" y="392"/>
                </a:cubicBezTo>
                <a:cubicBezTo>
                  <a:pt x="1083" y="392"/>
                  <a:pt x="1083" y="392"/>
                  <a:pt x="1083" y="392"/>
                </a:cubicBezTo>
                <a:cubicBezTo>
                  <a:pt x="1084" y="392"/>
                  <a:pt x="1084" y="392"/>
                  <a:pt x="1084" y="392"/>
                </a:cubicBezTo>
                <a:cubicBezTo>
                  <a:pt x="1085" y="392"/>
                  <a:pt x="1085" y="392"/>
                  <a:pt x="1085" y="392"/>
                </a:cubicBezTo>
                <a:cubicBezTo>
                  <a:pt x="1087" y="391"/>
                  <a:pt x="1089" y="391"/>
                  <a:pt x="1090" y="390"/>
                </a:cubicBezTo>
                <a:cubicBezTo>
                  <a:pt x="1091" y="390"/>
                  <a:pt x="1092" y="390"/>
                  <a:pt x="1092" y="390"/>
                </a:cubicBezTo>
                <a:cubicBezTo>
                  <a:pt x="1094" y="389"/>
                  <a:pt x="1096" y="389"/>
                  <a:pt x="1098" y="388"/>
                </a:cubicBezTo>
                <a:cubicBezTo>
                  <a:pt x="1098" y="388"/>
                  <a:pt x="1099" y="388"/>
                  <a:pt x="1099" y="388"/>
                </a:cubicBezTo>
                <a:cubicBezTo>
                  <a:pt x="1103" y="386"/>
                  <a:pt x="1107" y="385"/>
                  <a:pt x="1111" y="384"/>
                </a:cubicBezTo>
                <a:cubicBezTo>
                  <a:pt x="1112" y="383"/>
                  <a:pt x="1112" y="383"/>
                  <a:pt x="1112" y="383"/>
                </a:cubicBezTo>
                <a:cubicBezTo>
                  <a:pt x="1112" y="383"/>
                  <a:pt x="1112" y="383"/>
                  <a:pt x="1112" y="383"/>
                </a:cubicBezTo>
                <a:cubicBezTo>
                  <a:pt x="1114" y="383"/>
                  <a:pt x="1116" y="382"/>
                  <a:pt x="1117" y="382"/>
                </a:cubicBezTo>
                <a:cubicBezTo>
                  <a:pt x="1118" y="381"/>
                  <a:pt x="1118" y="381"/>
                  <a:pt x="1118" y="381"/>
                </a:cubicBezTo>
                <a:cubicBezTo>
                  <a:pt x="1120" y="381"/>
                  <a:pt x="1121" y="380"/>
                  <a:pt x="1123" y="380"/>
                </a:cubicBezTo>
                <a:cubicBezTo>
                  <a:pt x="1123" y="380"/>
                  <a:pt x="1123" y="380"/>
                  <a:pt x="1123" y="380"/>
                </a:cubicBezTo>
                <a:cubicBezTo>
                  <a:pt x="1123" y="379"/>
                  <a:pt x="1123" y="379"/>
                  <a:pt x="1123" y="379"/>
                </a:cubicBezTo>
                <a:cubicBezTo>
                  <a:pt x="1125" y="379"/>
                  <a:pt x="1126" y="378"/>
                  <a:pt x="1128" y="378"/>
                </a:cubicBezTo>
                <a:cubicBezTo>
                  <a:pt x="1128" y="378"/>
                  <a:pt x="1128" y="378"/>
                  <a:pt x="1128" y="378"/>
                </a:cubicBezTo>
                <a:cubicBezTo>
                  <a:pt x="1132" y="376"/>
                  <a:pt x="1135" y="375"/>
                  <a:pt x="1138" y="374"/>
                </a:cubicBezTo>
                <a:cubicBezTo>
                  <a:pt x="1138" y="374"/>
                  <a:pt x="1138" y="374"/>
                  <a:pt x="1138" y="374"/>
                </a:cubicBezTo>
                <a:cubicBezTo>
                  <a:pt x="1139" y="374"/>
                  <a:pt x="1139" y="374"/>
                  <a:pt x="1139" y="374"/>
                </a:cubicBezTo>
                <a:cubicBezTo>
                  <a:pt x="1140" y="373"/>
                  <a:pt x="1140" y="373"/>
                  <a:pt x="1140" y="373"/>
                </a:cubicBezTo>
                <a:cubicBezTo>
                  <a:pt x="1141" y="373"/>
                  <a:pt x="1141" y="373"/>
                  <a:pt x="1141" y="373"/>
                </a:cubicBezTo>
                <a:cubicBezTo>
                  <a:pt x="1175" y="192"/>
                  <a:pt x="1175" y="192"/>
                  <a:pt x="1175" y="192"/>
                </a:cubicBezTo>
                <a:cubicBezTo>
                  <a:pt x="1175" y="192"/>
                  <a:pt x="1174" y="192"/>
                  <a:pt x="1174" y="192"/>
                </a:cubicBezTo>
                <a:cubicBezTo>
                  <a:pt x="1174" y="192"/>
                  <a:pt x="1174" y="192"/>
                  <a:pt x="1174" y="192"/>
                </a:cubicBezTo>
                <a:cubicBezTo>
                  <a:pt x="1173" y="192"/>
                  <a:pt x="1173" y="193"/>
                  <a:pt x="1172" y="193"/>
                </a:cubicBezTo>
                <a:cubicBezTo>
                  <a:pt x="1172" y="193"/>
                  <a:pt x="1172" y="193"/>
                  <a:pt x="1172" y="193"/>
                </a:cubicBezTo>
                <a:cubicBezTo>
                  <a:pt x="1171" y="193"/>
                  <a:pt x="1170" y="193"/>
                  <a:pt x="1170" y="194"/>
                </a:cubicBezTo>
                <a:cubicBezTo>
                  <a:pt x="1169" y="194"/>
                  <a:pt x="1169" y="194"/>
                  <a:pt x="1169" y="194"/>
                </a:cubicBezTo>
                <a:cubicBezTo>
                  <a:pt x="1168" y="194"/>
                  <a:pt x="1167" y="195"/>
                  <a:pt x="1166" y="195"/>
                </a:cubicBezTo>
                <a:cubicBezTo>
                  <a:pt x="1166" y="195"/>
                  <a:pt x="1166" y="195"/>
                  <a:pt x="1166" y="195"/>
                </a:cubicBezTo>
                <a:cubicBezTo>
                  <a:pt x="1164" y="195"/>
                  <a:pt x="1163" y="196"/>
                  <a:pt x="1162" y="196"/>
                </a:cubicBezTo>
                <a:cubicBezTo>
                  <a:pt x="1162" y="196"/>
                  <a:pt x="1162" y="196"/>
                  <a:pt x="1162" y="196"/>
                </a:cubicBezTo>
                <a:cubicBezTo>
                  <a:pt x="1159" y="197"/>
                  <a:pt x="1155" y="198"/>
                  <a:pt x="1152" y="200"/>
                </a:cubicBezTo>
                <a:cubicBezTo>
                  <a:pt x="1151" y="200"/>
                  <a:pt x="1151" y="200"/>
                  <a:pt x="1151" y="200"/>
                </a:cubicBezTo>
                <a:cubicBezTo>
                  <a:pt x="1149" y="200"/>
                  <a:pt x="1148" y="201"/>
                  <a:pt x="1146" y="202"/>
                </a:cubicBezTo>
                <a:cubicBezTo>
                  <a:pt x="1145" y="202"/>
                  <a:pt x="1145" y="202"/>
                  <a:pt x="1145" y="202"/>
                </a:cubicBezTo>
                <a:cubicBezTo>
                  <a:pt x="1143" y="202"/>
                  <a:pt x="1141" y="203"/>
                  <a:pt x="1139" y="203"/>
                </a:cubicBezTo>
                <a:cubicBezTo>
                  <a:pt x="1139" y="204"/>
                  <a:pt x="1139" y="204"/>
                  <a:pt x="1139" y="204"/>
                </a:cubicBezTo>
                <a:cubicBezTo>
                  <a:pt x="1137" y="204"/>
                  <a:pt x="1135" y="205"/>
                  <a:pt x="1133" y="206"/>
                </a:cubicBezTo>
                <a:cubicBezTo>
                  <a:pt x="1132" y="206"/>
                  <a:pt x="1132" y="206"/>
                  <a:pt x="1131" y="206"/>
                </a:cubicBezTo>
                <a:cubicBezTo>
                  <a:pt x="1129" y="206"/>
                  <a:pt x="1128" y="207"/>
                  <a:pt x="1126" y="207"/>
                </a:cubicBezTo>
                <a:cubicBezTo>
                  <a:pt x="1125" y="208"/>
                  <a:pt x="1125" y="208"/>
                  <a:pt x="1124" y="208"/>
                </a:cubicBezTo>
                <a:cubicBezTo>
                  <a:pt x="1122" y="209"/>
                  <a:pt x="1120" y="209"/>
                  <a:pt x="1118" y="210"/>
                </a:cubicBezTo>
                <a:cubicBezTo>
                  <a:pt x="1118" y="210"/>
                  <a:pt x="1117" y="210"/>
                  <a:pt x="1117" y="210"/>
                </a:cubicBezTo>
                <a:cubicBezTo>
                  <a:pt x="1116" y="210"/>
                  <a:pt x="1116" y="210"/>
                  <a:pt x="1116" y="210"/>
                </a:cubicBezTo>
                <a:cubicBezTo>
                  <a:pt x="1113" y="211"/>
                  <a:pt x="1109" y="212"/>
                  <a:pt x="1106" y="213"/>
                </a:cubicBezTo>
                <a:cubicBezTo>
                  <a:pt x="1105" y="213"/>
                  <a:pt x="1104" y="213"/>
                  <a:pt x="1103" y="214"/>
                </a:cubicBezTo>
                <a:cubicBezTo>
                  <a:pt x="1099" y="215"/>
                  <a:pt x="1096" y="215"/>
                  <a:pt x="1092" y="216"/>
                </a:cubicBezTo>
                <a:cubicBezTo>
                  <a:pt x="1091" y="217"/>
                  <a:pt x="1091" y="217"/>
                  <a:pt x="1090" y="217"/>
                </a:cubicBezTo>
                <a:cubicBezTo>
                  <a:pt x="1087" y="218"/>
                  <a:pt x="1083" y="218"/>
                  <a:pt x="1080" y="219"/>
                </a:cubicBezTo>
                <a:cubicBezTo>
                  <a:pt x="1079" y="219"/>
                  <a:pt x="1078" y="219"/>
                  <a:pt x="1077" y="220"/>
                </a:cubicBezTo>
                <a:cubicBezTo>
                  <a:pt x="1073" y="221"/>
                  <a:pt x="1069" y="221"/>
                  <a:pt x="1065" y="222"/>
                </a:cubicBezTo>
                <a:cubicBezTo>
                  <a:pt x="1065" y="222"/>
                  <a:pt x="1064" y="222"/>
                  <a:pt x="1064" y="222"/>
                </a:cubicBezTo>
                <a:cubicBezTo>
                  <a:pt x="1060" y="223"/>
                  <a:pt x="1057" y="223"/>
                  <a:pt x="1053" y="224"/>
                </a:cubicBezTo>
                <a:cubicBezTo>
                  <a:pt x="1052" y="224"/>
                  <a:pt x="1051" y="224"/>
                  <a:pt x="1050" y="225"/>
                </a:cubicBezTo>
                <a:cubicBezTo>
                  <a:pt x="1046" y="225"/>
                  <a:pt x="1042" y="226"/>
                  <a:pt x="1038" y="226"/>
                </a:cubicBezTo>
                <a:cubicBezTo>
                  <a:pt x="1038" y="226"/>
                  <a:pt x="1038" y="226"/>
                  <a:pt x="1038" y="226"/>
                </a:cubicBezTo>
                <a:cubicBezTo>
                  <a:pt x="1034" y="227"/>
                  <a:pt x="1029" y="227"/>
                  <a:pt x="1025" y="227"/>
                </a:cubicBezTo>
                <a:cubicBezTo>
                  <a:pt x="1025" y="227"/>
                  <a:pt x="1025" y="227"/>
                  <a:pt x="1025" y="227"/>
                </a:cubicBezTo>
                <a:cubicBezTo>
                  <a:pt x="1021" y="228"/>
                  <a:pt x="1017" y="228"/>
                  <a:pt x="1013" y="228"/>
                </a:cubicBezTo>
                <a:cubicBezTo>
                  <a:pt x="1011" y="228"/>
                  <a:pt x="1010" y="228"/>
                  <a:pt x="1009" y="228"/>
                </a:cubicBezTo>
                <a:cubicBezTo>
                  <a:pt x="1008" y="228"/>
                  <a:pt x="1008" y="228"/>
                  <a:pt x="1008" y="228"/>
                </a:cubicBezTo>
                <a:cubicBezTo>
                  <a:pt x="1007" y="228"/>
                  <a:pt x="1006" y="228"/>
                  <a:pt x="1004" y="228"/>
                </a:cubicBezTo>
                <a:cubicBezTo>
                  <a:pt x="1003" y="228"/>
                  <a:pt x="1002" y="227"/>
                  <a:pt x="1000" y="227"/>
                </a:cubicBezTo>
                <a:cubicBezTo>
                  <a:pt x="1000" y="227"/>
                  <a:pt x="1000" y="227"/>
                  <a:pt x="1000" y="227"/>
                </a:cubicBezTo>
                <a:cubicBezTo>
                  <a:pt x="999" y="227"/>
                  <a:pt x="998" y="227"/>
                  <a:pt x="997" y="227"/>
                </a:cubicBezTo>
                <a:cubicBezTo>
                  <a:pt x="993" y="227"/>
                  <a:pt x="989" y="226"/>
                  <a:pt x="986" y="226"/>
                </a:cubicBezTo>
                <a:cubicBezTo>
                  <a:pt x="985" y="226"/>
                  <a:pt x="985" y="226"/>
                  <a:pt x="985" y="226"/>
                </a:cubicBezTo>
                <a:cubicBezTo>
                  <a:pt x="982" y="225"/>
                  <a:pt x="979" y="225"/>
                  <a:pt x="975" y="224"/>
                </a:cubicBezTo>
                <a:cubicBezTo>
                  <a:pt x="975" y="224"/>
                  <a:pt x="975" y="224"/>
                  <a:pt x="975" y="224"/>
                </a:cubicBezTo>
                <a:cubicBezTo>
                  <a:pt x="972" y="224"/>
                  <a:pt x="969" y="223"/>
                  <a:pt x="966" y="223"/>
                </a:cubicBezTo>
                <a:cubicBezTo>
                  <a:pt x="965" y="223"/>
                  <a:pt x="965" y="223"/>
                  <a:pt x="965" y="223"/>
                </a:cubicBezTo>
                <a:cubicBezTo>
                  <a:pt x="962" y="222"/>
                  <a:pt x="959" y="222"/>
                  <a:pt x="957" y="221"/>
                </a:cubicBezTo>
                <a:cubicBezTo>
                  <a:pt x="957" y="221"/>
                  <a:pt x="957" y="221"/>
                  <a:pt x="957" y="221"/>
                </a:cubicBezTo>
                <a:cubicBezTo>
                  <a:pt x="954" y="220"/>
                  <a:pt x="951" y="220"/>
                  <a:pt x="949" y="219"/>
                </a:cubicBezTo>
                <a:cubicBezTo>
                  <a:pt x="948" y="219"/>
                  <a:pt x="948" y="219"/>
                  <a:pt x="948" y="219"/>
                </a:cubicBezTo>
                <a:cubicBezTo>
                  <a:pt x="946" y="218"/>
                  <a:pt x="943" y="218"/>
                  <a:pt x="941" y="217"/>
                </a:cubicBezTo>
                <a:cubicBezTo>
                  <a:pt x="941" y="217"/>
                  <a:pt x="941" y="217"/>
                  <a:pt x="941" y="217"/>
                </a:cubicBezTo>
                <a:cubicBezTo>
                  <a:pt x="940" y="217"/>
                  <a:pt x="940" y="217"/>
                  <a:pt x="939" y="217"/>
                </a:cubicBezTo>
                <a:cubicBezTo>
                  <a:pt x="937" y="216"/>
                  <a:pt x="935" y="215"/>
                  <a:pt x="933" y="214"/>
                </a:cubicBezTo>
                <a:cubicBezTo>
                  <a:pt x="932" y="214"/>
                  <a:pt x="931" y="214"/>
                  <a:pt x="930" y="214"/>
                </a:cubicBezTo>
                <a:cubicBezTo>
                  <a:pt x="929" y="213"/>
                  <a:pt x="927" y="212"/>
                  <a:pt x="925" y="212"/>
                </a:cubicBezTo>
                <a:cubicBezTo>
                  <a:pt x="925" y="211"/>
                  <a:pt x="924" y="211"/>
                  <a:pt x="923" y="211"/>
                </a:cubicBezTo>
                <a:cubicBezTo>
                  <a:pt x="922" y="210"/>
                  <a:pt x="920" y="209"/>
                  <a:pt x="919" y="208"/>
                </a:cubicBezTo>
                <a:cubicBezTo>
                  <a:pt x="918" y="208"/>
                  <a:pt x="917" y="208"/>
                  <a:pt x="917" y="207"/>
                </a:cubicBezTo>
                <a:cubicBezTo>
                  <a:pt x="915" y="206"/>
                  <a:pt x="913" y="205"/>
                  <a:pt x="911" y="204"/>
                </a:cubicBezTo>
                <a:cubicBezTo>
                  <a:pt x="911" y="204"/>
                  <a:pt x="911" y="204"/>
                  <a:pt x="911" y="204"/>
                </a:cubicBezTo>
                <a:cubicBezTo>
                  <a:pt x="909" y="202"/>
                  <a:pt x="907" y="201"/>
                  <a:pt x="906" y="200"/>
                </a:cubicBezTo>
                <a:cubicBezTo>
                  <a:pt x="905" y="200"/>
                  <a:pt x="905" y="199"/>
                  <a:pt x="904" y="199"/>
                </a:cubicBezTo>
                <a:cubicBezTo>
                  <a:pt x="903" y="198"/>
                  <a:pt x="902" y="197"/>
                  <a:pt x="901" y="196"/>
                </a:cubicBezTo>
                <a:cubicBezTo>
                  <a:pt x="901" y="195"/>
                  <a:pt x="900" y="195"/>
                  <a:pt x="900" y="194"/>
                </a:cubicBezTo>
                <a:cubicBezTo>
                  <a:pt x="899" y="193"/>
                  <a:pt x="898" y="192"/>
                  <a:pt x="897" y="191"/>
                </a:cubicBezTo>
                <a:cubicBezTo>
                  <a:pt x="897" y="190"/>
                  <a:pt x="896" y="190"/>
                  <a:pt x="896" y="189"/>
                </a:cubicBezTo>
                <a:cubicBezTo>
                  <a:pt x="894" y="188"/>
                  <a:pt x="893" y="186"/>
                  <a:pt x="892" y="184"/>
                </a:cubicBezTo>
                <a:cubicBezTo>
                  <a:pt x="891" y="183"/>
                  <a:pt x="890" y="182"/>
                  <a:pt x="889" y="180"/>
                </a:cubicBezTo>
                <a:cubicBezTo>
                  <a:pt x="888" y="180"/>
                  <a:pt x="888" y="180"/>
                  <a:pt x="888" y="180"/>
                </a:cubicBezTo>
                <a:cubicBezTo>
                  <a:pt x="887" y="178"/>
                  <a:pt x="886" y="177"/>
                  <a:pt x="885" y="176"/>
                </a:cubicBezTo>
                <a:cubicBezTo>
                  <a:pt x="884" y="175"/>
                  <a:pt x="884" y="175"/>
                  <a:pt x="884" y="175"/>
                </a:cubicBezTo>
                <a:cubicBezTo>
                  <a:pt x="884" y="175"/>
                  <a:pt x="883" y="174"/>
                  <a:pt x="883" y="174"/>
                </a:cubicBezTo>
                <a:cubicBezTo>
                  <a:pt x="882" y="173"/>
                  <a:pt x="881" y="172"/>
                  <a:pt x="880" y="171"/>
                </a:cubicBezTo>
                <a:cubicBezTo>
                  <a:pt x="880" y="171"/>
                  <a:pt x="880" y="171"/>
                  <a:pt x="880" y="171"/>
                </a:cubicBezTo>
                <a:cubicBezTo>
                  <a:pt x="878" y="170"/>
                  <a:pt x="877" y="169"/>
                  <a:pt x="875" y="167"/>
                </a:cubicBezTo>
                <a:cubicBezTo>
                  <a:pt x="874" y="167"/>
                  <a:pt x="874" y="167"/>
                  <a:pt x="874" y="167"/>
                </a:cubicBezTo>
                <a:cubicBezTo>
                  <a:pt x="874" y="167"/>
                  <a:pt x="874" y="167"/>
                  <a:pt x="874" y="167"/>
                </a:cubicBezTo>
                <a:cubicBezTo>
                  <a:pt x="873" y="166"/>
                  <a:pt x="871" y="165"/>
                  <a:pt x="870" y="164"/>
                </a:cubicBezTo>
                <a:cubicBezTo>
                  <a:pt x="869" y="164"/>
                  <a:pt x="869" y="164"/>
                  <a:pt x="869" y="164"/>
                </a:cubicBezTo>
                <a:cubicBezTo>
                  <a:pt x="867" y="162"/>
                  <a:pt x="865" y="161"/>
                  <a:pt x="862" y="160"/>
                </a:cubicBezTo>
                <a:cubicBezTo>
                  <a:pt x="862" y="159"/>
                  <a:pt x="862" y="159"/>
                  <a:pt x="862" y="159"/>
                </a:cubicBezTo>
                <a:cubicBezTo>
                  <a:pt x="859" y="158"/>
                  <a:pt x="857" y="157"/>
                  <a:pt x="854" y="156"/>
                </a:cubicBezTo>
                <a:cubicBezTo>
                  <a:pt x="853" y="155"/>
                  <a:pt x="853" y="155"/>
                  <a:pt x="853" y="155"/>
                </a:cubicBezTo>
                <a:cubicBezTo>
                  <a:pt x="853" y="155"/>
                  <a:pt x="852" y="155"/>
                  <a:pt x="851" y="155"/>
                </a:cubicBezTo>
                <a:cubicBezTo>
                  <a:pt x="850" y="154"/>
                  <a:pt x="848" y="153"/>
                  <a:pt x="847" y="153"/>
                </a:cubicBezTo>
                <a:cubicBezTo>
                  <a:pt x="846" y="153"/>
                  <a:pt x="846" y="152"/>
                  <a:pt x="845" y="152"/>
                </a:cubicBezTo>
                <a:cubicBezTo>
                  <a:pt x="844" y="152"/>
                  <a:pt x="843" y="151"/>
                  <a:pt x="842" y="151"/>
                </a:cubicBezTo>
                <a:cubicBezTo>
                  <a:pt x="840" y="150"/>
                  <a:pt x="838" y="150"/>
                  <a:pt x="835" y="149"/>
                </a:cubicBezTo>
                <a:cubicBezTo>
                  <a:pt x="835" y="149"/>
                  <a:pt x="834" y="149"/>
                  <a:pt x="833" y="148"/>
                </a:cubicBezTo>
                <a:cubicBezTo>
                  <a:pt x="833" y="148"/>
                  <a:pt x="832" y="148"/>
                  <a:pt x="831" y="148"/>
                </a:cubicBezTo>
                <a:cubicBezTo>
                  <a:pt x="831" y="148"/>
                  <a:pt x="830" y="148"/>
                  <a:pt x="830" y="147"/>
                </a:cubicBezTo>
                <a:cubicBezTo>
                  <a:pt x="829" y="147"/>
                  <a:pt x="829" y="147"/>
                  <a:pt x="829" y="147"/>
                </a:cubicBezTo>
                <a:cubicBezTo>
                  <a:pt x="829" y="147"/>
                  <a:pt x="828" y="147"/>
                  <a:pt x="828" y="147"/>
                </a:cubicBezTo>
                <a:cubicBezTo>
                  <a:pt x="827" y="147"/>
                  <a:pt x="826" y="147"/>
                  <a:pt x="826" y="146"/>
                </a:cubicBezTo>
                <a:cubicBezTo>
                  <a:pt x="825" y="146"/>
                  <a:pt x="825" y="146"/>
                  <a:pt x="824" y="146"/>
                </a:cubicBezTo>
                <a:cubicBezTo>
                  <a:pt x="823" y="146"/>
                  <a:pt x="823" y="146"/>
                  <a:pt x="822" y="146"/>
                </a:cubicBezTo>
                <a:cubicBezTo>
                  <a:pt x="822" y="145"/>
                  <a:pt x="821" y="145"/>
                  <a:pt x="821" y="145"/>
                </a:cubicBezTo>
                <a:cubicBezTo>
                  <a:pt x="820" y="145"/>
                  <a:pt x="820" y="145"/>
                  <a:pt x="820" y="145"/>
                </a:cubicBezTo>
                <a:cubicBezTo>
                  <a:pt x="820" y="145"/>
                  <a:pt x="820" y="145"/>
                  <a:pt x="820" y="145"/>
                </a:cubicBezTo>
                <a:cubicBezTo>
                  <a:pt x="819" y="145"/>
                  <a:pt x="819" y="145"/>
                  <a:pt x="819" y="145"/>
                </a:cubicBezTo>
                <a:cubicBezTo>
                  <a:pt x="819" y="145"/>
                  <a:pt x="818" y="145"/>
                  <a:pt x="818" y="145"/>
                </a:cubicBezTo>
                <a:cubicBezTo>
                  <a:pt x="817" y="145"/>
                  <a:pt x="817" y="144"/>
                  <a:pt x="816" y="144"/>
                </a:cubicBezTo>
                <a:cubicBezTo>
                  <a:pt x="816" y="144"/>
                  <a:pt x="815" y="144"/>
                  <a:pt x="815" y="144"/>
                </a:cubicBezTo>
                <a:cubicBezTo>
                  <a:pt x="814" y="144"/>
                  <a:pt x="814" y="144"/>
                  <a:pt x="813" y="144"/>
                </a:cubicBezTo>
                <a:cubicBezTo>
                  <a:pt x="813" y="144"/>
                  <a:pt x="812" y="144"/>
                  <a:pt x="812" y="144"/>
                </a:cubicBezTo>
                <a:cubicBezTo>
                  <a:pt x="811" y="143"/>
                  <a:pt x="811" y="143"/>
                  <a:pt x="810" y="143"/>
                </a:cubicBezTo>
                <a:cubicBezTo>
                  <a:pt x="810" y="143"/>
                  <a:pt x="810" y="143"/>
                  <a:pt x="810" y="143"/>
                </a:cubicBezTo>
                <a:cubicBezTo>
                  <a:pt x="810" y="143"/>
                  <a:pt x="810" y="143"/>
                  <a:pt x="810" y="143"/>
                </a:cubicBezTo>
                <a:cubicBezTo>
                  <a:pt x="810" y="143"/>
                  <a:pt x="810" y="143"/>
                  <a:pt x="810" y="143"/>
                </a:cubicBezTo>
                <a:cubicBezTo>
                  <a:pt x="809" y="143"/>
                  <a:pt x="809" y="143"/>
                  <a:pt x="809" y="143"/>
                </a:cubicBezTo>
                <a:cubicBezTo>
                  <a:pt x="809" y="143"/>
                  <a:pt x="808" y="143"/>
                  <a:pt x="808" y="143"/>
                </a:cubicBezTo>
                <a:cubicBezTo>
                  <a:pt x="807" y="143"/>
                  <a:pt x="807" y="143"/>
                  <a:pt x="806" y="143"/>
                </a:cubicBezTo>
                <a:cubicBezTo>
                  <a:pt x="806" y="143"/>
                  <a:pt x="805" y="143"/>
                  <a:pt x="805" y="142"/>
                </a:cubicBezTo>
                <a:cubicBezTo>
                  <a:pt x="804" y="142"/>
                  <a:pt x="804" y="142"/>
                  <a:pt x="803" y="142"/>
                </a:cubicBezTo>
                <a:cubicBezTo>
                  <a:pt x="803" y="142"/>
                  <a:pt x="802" y="142"/>
                  <a:pt x="802" y="142"/>
                </a:cubicBezTo>
                <a:cubicBezTo>
                  <a:pt x="801" y="142"/>
                  <a:pt x="801" y="142"/>
                  <a:pt x="801" y="142"/>
                </a:cubicBezTo>
                <a:cubicBezTo>
                  <a:pt x="800" y="142"/>
                  <a:pt x="800" y="142"/>
                  <a:pt x="800" y="142"/>
                </a:cubicBezTo>
                <a:cubicBezTo>
                  <a:pt x="800" y="142"/>
                  <a:pt x="800" y="142"/>
                  <a:pt x="800" y="142"/>
                </a:cubicBezTo>
                <a:cubicBezTo>
                  <a:pt x="799" y="142"/>
                  <a:pt x="799" y="142"/>
                  <a:pt x="799" y="142"/>
                </a:cubicBezTo>
                <a:cubicBezTo>
                  <a:pt x="799" y="142"/>
                  <a:pt x="798" y="142"/>
                  <a:pt x="798" y="142"/>
                </a:cubicBezTo>
                <a:cubicBezTo>
                  <a:pt x="797" y="142"/>
                  <a:pt x="797" y="141"/>
                  <a:pt x="796" y="141"/>
                </a:cubicBezTo>
                <a:cubicBezTo>
                  <a:pt x="796" y="141"/>
                  <a:pt x="795" y="141"/>
                  <a:pt x="795" y="141"/>
                </a:cubicBezTo>
                <a:cubicBezTo>
                  <a:pt x="794" y="141"/>
                  <a:pt x="794" y="141"/>
                  <a:pt x="793" y="141"/>
                </a:cubicBezTo>
                <a:cubicBezTo>
                  <a:pt x="793" y="141"/>
                  <a:pt x="792" y="141"/>
                  <a:pt x="792" y="141"/>
                </a:cubicBezTo>
                <a:cubicBezTo>
                  <a:pt x="791" y="141"/>
                  <a:pt x="791" y="141"/>
                  <a:pt x="790" y="141"/>
                </a:cubicBezTo>
                <a:cubicBezTo>
                  <a:pt x="790" y="141"/>
                  <a:pt x="789" y="141"/>
                  <a:pt x="789" y="141"/>
                </a:cubicBezTo>
                <a:cubicBezTo>
                  <a:pt x="789" y="141"/>
                  <a:pt x="789" y="141"/>
                  <a:pt x="789" y="141"/>
                </a:cubicBezTo>
                <a:cubicBezTo>
                  <a:pt x="788" y="141"/>
                  <a:pt x="788" y="141"/>
                  <a:pt x="787" y="141"/>
                </a:cubicBezTo>
                <a:cubicBezTo>
                  <a:pt x="787" y="141"/>
                  <a:pt x="786" y="141"/>
                  <a:pt x="786" y="141"/>
                </a:cubicBezTo>
                <a:cubicBezTo>
                  <a:pt x="785" y="141"/>
                  <a:pt x="785" y="141"/>
                  <a:pt x="784" y="140"/>
                </a:cubicBezTo>
                <a:cubicBezTo>
                  <a:pt x="784" y="140"/>
                  <a:pt x="783" y="140"/>
                  <a:pt x="782" y="140"/>
                </a:cubicBezTo>
                <a:cubicBezTo>
                  <a:pt x="782" y="140"/>
                  <a:pt x="781" y="140"/>
                  <a:pt x="781" y="140"/>
                </a:cubicBezTo>
                <a:cubicBezTo>
                  <a:pt x="780" y="140"/>
                  <a:pt x="780" y="140"/>
                  <a:pt x="779" y="140"/>
                </a:cubicBezTo>
                <a:cubicBezTo>
                  <a:pt x="779" y="140"/>
                  <a:pt x="778" y="140"/>
                  <a:pt x="777" y="140"/>
                </a:cubicBezTo>
                <a:cubicBezTo>
                  <a:pt x="777" y="140"/>
                  <a:pt x="777" y="140"/>
                  <a:pt x="777" y="140"/>
                </a:cubicBezTo>
                <a:cubicBezTo>
                  <a:pt x="777" y="140"/>
                  <a:pt x="776" y="140"/>
                  <a:pt x="776" y="140"/>
                </a:cubicBezTo>
                <a:cubicBezTo>
                  <a:pt x="775" y="140"/>
                  <a:pt x="774" y="140"/>
                  <a:pt x="774" y="140"/>
                </a:cubicBezTo>
                <a:cubicBezTo>
                  <a:pt x="773" y="140"/>
                  <a:pt x="773" y="140"/>
                  <a:pt x="772" y="140"/>
                </a:cubicBezTo>
                <a:cubicBezTo>
                  <a:pt x="771" y="140"/>
                  <a:pt x="771" y="140"/>
                  <a:pt x="770" y="140"/>
                </a:cubicBezTo>
                <a:cubicBezTo>
                  <a:pt x="770" y="140"/>
                  <a:pt x="769" y="140"/>
                  <a:pt x="769" y="140"/>
                </a:cubicBezTo>
                <a:cubicBezTo>
                  <a:pt x="769" y="140"/>
                  <a:pt x="768" y="140"/>
                  <a:pt x="768" y="140"/>
                </a:cubicBezTo>
                <a:cubicBezTo>
                  <a:pt x="768" y="140"/>
                  <a:pt x="767" y="140"/>
                  <a:pt x="767" y="140"/>
                </a:cubicBezTo>
                <a:cubicBezTo>
                  <a:pt x="766" y="140"/>
                  <a:pt x="766" y="140"/>
                  <a:pt x="766" y="140"/>
                </a:cubicBezTo>
                <a:cubicBezTo>
                  <a:pt x="765" y="140"/>
                  <a:pt x="765" y="140"/>
                  <a:pt x="765" y="140"/>
                </a:cubicBezTo>
                <a:cubicBezTo>
                  <a:pt x="765" y="140"/>
                  <a:pt x="765" y="140"/>
                  <a:pt x="765" y="140"/>
                </a:cubicBezTo>
                <a:cubicBezTo>
                  <a:pt x="764" y="140"/>
                  <a:pt x="764" y="140"/>
                  <a:pt x="764" y="140"/>
                </a:cubicBezTo>
                <a:cubicBezTo>
                  <a:pt x="764" y="140"/>
                  <a:pt x="764" y="140"/>
                  <a:pt x="764" y="140"/>
                </a:cubicBezTo>
                <a:cubicBezTo>
                  <a:pt x="763" y="140"/>
                  <a:pt x="763" y="140"/>
                  <a:pt x="763" y="140"/>
                </a:cubicBezTo>
                <a:cubicBezTo>
                  <a:pt x="763" y="140"/>
                  <a:pt x="763" y="140"/>
                  <a:pt x="763" y="140"/>
                </a:cubicBezTo>
                <a:cubicBezTo>
                  <a:pt x="763" y="140"/>
                  <a:pt x="763" y="140"/>
                  <a:pt x="763" y="140"/>
                </a:cubicBezTo>
                <a:cubicBezTo>
                  <a:pt x="763" y="140"/>
                  <a:pt x="763" y="140"/>
                  <a:pt x="763" y="140"/>
                </a:cubicBezTo>
                <a:cubicBezTo>
                  <a:pt x="762" y="140"/>
                  <a:pt x="762" y="140"/>
                  <a:pt x="762" y="140"/>
                </a:cubicBezTo>
                <a:cubicBezTo>
                  <a:pt x="762" y="140"/>
                  <a:pt x="762" y="140"/>
                  <a:pt x="762" y="140"/>
                </a:cubicBezTo>
                <a:cubicBezTo>
                  <a:pt x="762" y="140"/>
                  <a:pt x="762" y="140"/>
                  <a:pt x="762" y="140"/>
                </a:cubicBezTo>
                <a:cubicBezTo>
                  <a:pt x="762" y="140"/>
                  <a:pt x="762" y="140"/>
                  <a:pt x="762" y="140"/>
                </a:cubicBezTo>
                <a:cubicBezTo>
                  <a:pt x="762" y="140"/>
                  <a:pt x="761" y="140"/>
                  <a:pt x="760" y="140"/>
                </a:cubicBezTo>
                <a:cubicBezTo>
                  <a:pt x="760" y="140"/>
                  <a:pt x="759" y="140"/>
                  <a:pt x="759" y="140"/>
                </a:cubicBezTo>
                <a:cubicBezTo>
                  <a:pt x="758" y="140"/>
                  <a:pt x="757" y="140"/>
                  <a:pt x="757" y="140"/>
                </a:cubicBezTo>
                <a:cubicBezTo>
                  <a:pt x="756" y="140"/>
                  <a:pt x="756" y="140"/>
                  <a:pt x="755" y="140"/>
                </a:cubicBezTo>
                <a:cubicBezTo>
                  <a:pt x="754" y="140"/>
                  <a:pt x="753" y="140"/>
                  <a:pt x="753" y="141"/>
                </a:cubicBezTo>
                <a:cubicBezTo>
                  <a:pt x="752" y="141"/>
                  <a:pt x="751" y="141"/>
                  <a:pt x="751" y="141"/>
                </a:cubicBezTo>
                <a:cubicBezTo>
                  <a:pt x="750" y="141"/>
                  <a:pt x="749" y="141"/>
                  <a:pt x="748" y="141"/>
                </a:cubicBezTo>
                <a:cubicBezTo>
                  <a:pt x="748" y="141"/>
                  <a:pt x="747" y="141"/>
                  <a:pt x="746" y="141"/>
                </a:cubicBezTo>
                <a:cubicBezTo>
                  <a:pt x="745" y="141"/>
                  <a:pt x="744" y="141"/>
                  <a:pt x="743" y="141"/>
                </a:cubicBezTo>
                <a:cubicBezTo>
                  <a:pt x="742" y="141"/>
                  <a:pt x="741" y="141"/>
                  <a:pt x="740" y="142"/>
                </a:cubicBezTo>
                <a:cubicBezTo>
                  <a:pt x="739" y="142"/>
                  <a:pt x="738" y="142"/>
                  <a:pt x="737" y="142"/>
                </a:cubicBezTo>
                <a:cubicBezTo>
                  <a:pt x="736" y="142"/>
                  <a:pt x="735" y="142"/>
                  <a:pt x="734" y="142"/>
                </a:cubicBezTo>
                <a:cubicBezTo>
                  <a:pt x="733" y="143"/>
                  <a:pt x="731" y="143"/>
                  <a:pt x="729" y="143"/>
                </a:cubicBezTo>
                <a:cubicBezTo>
                  <a:pt x="728" y="143"/>
                  <a:pt x="727" y="143"/>
                  <a:pt x="726" y="144"/>
                </a:cubicBezTo>
                <a:cubicBezTo>
                  <a:pt x="725" y="144"/>
                  <a:pt x="725" y="144"/>
                  <a:pt x="725" y="144"/>
                </a:cubicBezTo>
                <a:cubicBezTo>
                  <a:pt x="725" y="144"/>
                  <a:pt x="725" y="144"/>
                  <a:pt x="725" y="144"/>
                </a:cubicBezTo>
                <a:cubicBezTo>
                  <a:pt x="724" y="144"/>
                  <a:pt x="724" y="144"/>
                  <a:pt x="724" y="144"/>
                </a:cubicBezTo>
                <a:cubicBezTo>
                  <a:pt x="723" y="144"/>
                  <a:pt x="721" y="144"/>
                  <a:pt x="720" y="145"/>
                </a:cubicBezTo>
                <a:cubicBezTo>
                  <a:pt x="719" y="145"/>
                  <a:pt x="718" y="145"/>
                  <a:pt x="717" y="145"/>
                </a:cubicBezTo>
                <a:cubicBezTo>
                  <a:pt x="716" y="145"/>
                  <a:pt x="716" y="145"/>
                  <a:pt x="716" y="145"/>
                </a:cubicBezTo>
                <a:cubicBezTo>
                  <a:pt x="715" y="145"/>
                  <a:pt x="715" y="146"/>
                  <a:pt x="715" y="146"/>
                </a:cubicBezTo>
                <a:cubicBezTo>
                  <a:pt x="712" y="146"/>
                  <a:pt x="710" y="147"/>
                  <a:pt x="708" y="147"/>
                </a:cubicBezTo>
                <a:cubicBezTo>
                  <a:pt x="707" y="147"/>
                  <a:pt x="707" y="147"/>
                  <a:pt x="706" y="148"/>
                </a:cubicBezTo>
                <a:cubicBezTo>
                  <a:pt x="705" y="148"/>
                  <a:pt x="703" y="148"/>
                  <a:pt x="702" y="149"/>
                </a:cubicBezTo>
                <a:cubicBezTo>
                  <a:pt x="701" y="149"/>
                  <a:pt x="701" y="149"/>
                  <a:pt x="700" y="149"/>
                </a:cubicBezTo>
                <a:cubicBezTo>
                  <a:pt x="699" y="149"/>
                  <a:pt x="699" y="150"/>
                  <a:pt x="698" y="150"/>
                </a:cubicBezTo>
                <a:cubicBezTo>
                  <a:pt x="696" y="150"/>
                  <a:pt x="694" y="151"/>
                  <a:pt x="692" y="151"/>
                </a:cubicBezTo>
                <a:cubicBezTo>
                  <a:pt x="692" y="152"/>
                  <a:pt x="691" y="152"/>
                  <a:pt x="691" y="152"/>
                </a:cubicBezTo>
                <a:cubicBezTo>
                  <a:pt x="690" y="152"/>
                  <a:pt x="690" y="152"/>
                  <a:pt x="690" y="152"/>
                </a:cubicBezTo>
                <a:cubicBezTo>
                  <a:pt x="690" y="152"/>
                  <a:pt x="690" y="152"/>
                  <a:pt x="690" y="152"/>
                </a:cubicBezTo>
                <a:cubicBezTo>
                  <a:pt x="689" y="152"/>
                  <a:pt x="689" y="152"/>
                  <a:pt x="689" y="152"/>
                </a:cubicBezTo>
                <a:cubicBezTo>
                  <a:pt x="688" y="153"/>
                  <a:pt x="686" y="153"/>
                  <a:pt x="685" y="154"/>
                </a:cubicBezTo>
                <a:cubicBezTo>
                  <a:pt x="684" y="154"/>
                  <a:pt x="684" y="154"/>
                  <a:pt x="684" y="154"/>
                </a:cubicBezTo>
                <a:cubicBezTo>
                  <a:pt x="682" y="155"/>
                  <a:pt x="681" y="155"/>
                  <a:pt x="679" y="156"/>
                </a:cubicBezTo>
                <a:cubicBezTo>
                  <a:pt x="679" y="156"/>
                  <a:pt x="679" y="156"/>
                  <a:pt x="679" y="156"/>
                </a:cubicBezTo>
                <a:cubicBezTo>
                  <a:pt x="679" y="156"/>
                  <a:pt x="679" y="156"/>
                  <a:pt x="679" y="156"/>
                </a:cubicBezTo>
                <a:cubicBezTo>
                  <a:pt x="677" y="157"/>
                  <a:pt x="676" y="157"/>
                  <a:pt x="675" y="158"/>
                </a:cubicBezTo>
                <a:cubicBezTo>
                  <a:pt x="674" y="158"/>
                  <a:pt x="674" y="158"/>
                  <a:pt x="674" y="158"/>
                </a:cubicBezTo>
                <a:cubicBezTo>
                  <a:pt x="673" y="159"/>
                  <a:pt x="671" y="160"/>
                  <a:pt x="670" y="160"/>
                </a:cubicBezTo>
                <a:cubicBezTo>
                  <a:pt x="670" y="160"/>
                  <a:pt x="670" y="160"/>
                  <a:pt x="670" y="160"/>
                </a:cubicBezTo>
                <a:cubicBezTo>
                  <a:pt x="669" y="161"/>
                  <a:pt x="669" y="161"/>
                  <a:pt x="669" y="161"/>
                </a:cubicBezTo>
                <a:cubicBezTo>
                  <a:pt x="669" y="161"/>
                  <a:pt x="668" y="161"/>
                  <a:pt x="668" y="162"/>
                </a:cubicBezTo>
                <a:cubicBezTo>
                  <a:pt x="667" y="162"/>
                  <a:pt x="667" y="162"/>
                  <a:pt x="667" y="162"/>
                </a:cubicBezTo>
                <a:cubicBezTo>
                  <a:pt x="666" y="162"/>
                  <a:pt x="666" y="162"/>
                  <a:pt x="666" y="162"/>
                </a:cubicBezTo>
                <a:cubicBezTo>
                  <a:pt x="665" y="163"/>
                  <a:pt x="665" y="163"/>
                  <a:pt x="665" y="163"/>
                </a:cubicBezTo>
                <a:cubicBezTo>
                  <a:pt x="665" y="163"/>
                  <a:pt x="665" y="163"/>
                  <a:pt x="665" y="163"/>
                </a:cubicBezTo>
                <a:cubicBezTo>
                  <a:pt x="665" y="163"/>
                  <a:pt x="665" y="163"/>
                  <a:pt x="665" y="163"/>
                </a:cubicBezTo>
                <a:cubicBezTo>
                  <a:pt x="664" y="164"/>
                  <a:pt x="664" y="164"/>
                  <a:pt x="664" y="164"/>
                </a:cubicBezTo>
                <a:cubicBezTo>
                  <a:pt x="664" y="164"/>
                  <a:pt x="663" y="164"/>
                  <a:pt x="663" y="165"/>
                </a:cubicBezTo>
                <a:cubicBezTo>
                  <a:pt x="662" y="165"/>
                  <a:pt x="662" y="165"/>
                  <a:pt x="662" y="165"/>
                </a:cubicBezTo>
                <a:cubicBezTo>
                  <a:pt x="662" y="165"/>
                  <a:pt x="662" y="165"/>
                  <a:pt x="662" y="165"/>
                </a:cubicBezTo>
                <a:cubicBezTo>
                  <a:pt x="661" y="166"/>
                  <a:pt x="661" y="166"/>
                  <a:pt x="661" y="166"/>
                </a:cubicBezTo>
                <a:cubicBezTo>
                  <a:pt x="660" y="167"/>
                  <a:pt x="660" y="167"/>
                  <a:pt x="660" y="167"/>
                </a:cubicBezTo>
                <a:cubicBezTo>
                  <a:pt x="660" y="167"/>
                  <a:pt x="660" y="167"/>
                  <a:pt x="660" y="167"/>
                </a:cubicBezTo>
                <a:cubicBezTo>
                  <a:pt x="659" y="168"/>
                  <a:pt x="659" y="168"/>
                  <a:pt x="659" y="168"/>
                </a:cubicBezTo>
                <a:cubicBezTo>
                  <a:pt x="659" y="168"/>
                  <a:pt x="659" y="168"/>
                  <a:pt x="659" y="168"/>
                </a:cubicBezTo>
                <a:cubicBezTo>
                  <a:pt x="659" y="168"/>
                  <a:pt x="659" y="168"/>
                  <a:pt x="659" y="168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7" y="170"/>
                  <a:pt x="657" y="170"/>
                  <a:pt x="657" y="170"/>
                </a:cubicBezTo>
                <a:cubicBezTo>
                  <a:pt x="657" y="170"/>
                  <a:pt x="657" y="170"/>
                  <a:pt x="657" y="170"/>
                </a:cubicBezTo>
                <a:cubicBezTo>
                  <a:pt x="656" y="171"/>
                  <a:pt x="656" y="171"/>
                  <a:pt x="656" y="171"/>
                </a:cubicBezTo>
                <a:cubicBezTo>
                  <a:pt x="656" y="171"/>
                  <a:pt x="656" y="171"/>
                  <a:pt x="656" y="171"/>
                </a:cubicBezTo>
                <a:cubicBezTo>
                  <a:pt x="656" y="171"/>
                  <a:pt x="656" y="171"/>
                  <a:pt x="656" y="171"/>
                </a:cubicBezTo>
                <a:cubicBezTo>
                  <a:pt x="656" y="172"/>
                  <a:pt x="656" y="172"/>
                  <a:pt x="656" y="172"/>
                </a:cubicBezTo>
                <a:cubicBezTo>
                  <a:pt x="655" y="172"/>
                  <a:pt x="655" y="172"/>
                  <a:pt x="655" y="172"/>
                </a:cubicBezTo>
                <a:cubicBezTo>
                  <a:pt x="655" y="172"/>
                  <a:pt x="655" y="172"/>
                  <a:pt x="655" y="172"/>
                </a:cubicBezTo>
                <a:cubicBezTo>
                  <a:pt x="655" y="172"/>
                  <a:pt x="655" y="172"/>
                  <a:pt x="655" y="172"/>
                </a:cubicBezTo>
                <a:cubicBezTo>
                  <a:pt x="655" y="173"/>
                  <a:pt x="655" y="173"/>
                  <a:pt x="655" y="173"/>
                </a:cubicBezTo>
                <a:cubicBezTo>
                  <a:pt x="655" y="173"/>
                  <a:pt x="655" y="173"/>
                  <a:pt x="655" y="173"/>
                </a:cubicBezTo>
                <a:cubicBezTo>
                  <a:pt x="655" y="174"/>
                  <a:pt x="655" y="174"/>
                  <a:pt x="655" y="174"/>
                </a:cubicBezTo>
                <a:cubicBezTo>
                  <a:pt x="655" y="174"/>
                  <a:pt x="655" y="174"/>
                  <a:pt x="655" y="174"/>
                </a:cubicBezTo>
                <a:cubicBezTo>
                  <a:pt x="655" y="174"/>
                  <a:pt x="655" y="174"/>
                  <a:pt x="655" y="174"/>
                </a:cubicBezTo>
                <a:cubicBezTo>
                  <a:pt x="654" y="175"/>
                  <a:pt x="654" y="175"/>
                  <a:pt x="654" y="175"/>
                </a:cubicBezTo>
                <a:cubicBezTo>
                  <a:pt x="654" y="175"/>
                  <a:pt x="654" y="175"/>
                  <a:pt x="654" y="175"/>
                </a:cubicBezTo>
                <a:cubicBezTo>
                  <a:pt x="654" y="176"/>
                  <a:pt x="654" y="176"/>
                  <a:pt x="654" y="176"/>
                </a:cubicBezTo>
                <a:cubicBezTo>
                  <a:pt x="650" y="205"/>
                  <a:pt x="646" y="234"/>
                  <a:pt x="642" y="264"/>
                </a:cubicBezTo>
                <a:cubicBezTo>
                  <a:pt x="640" y="264"/>
                  <a:pt x="637" y="264"/>
                  <a:pt x="635" y="264"/>
                </a:cubicBezTo>
                <a:cubicBezTo>
                  <a:pt x="634" y="264"/>
                  <a:pt x="634" y="264"/>
                  <a:pt x="634" y="264"/>
                </a:cubicBezTo>
                <a:cubicBezTo>
                  <a:pt x="629" y="264"/>
                  <a:pt x="623" y="264"/>
                  <a:pt x="618" y="265"/>
                </a:cubicBezTo>
                <a:cubicBezTo>
                  <a:pt x="617" y="265"/>
                  <a:pt x="617" y="265"/>
                  <a:pt x="617" y="265"/>
                </a:cubicBezTo>
                <a:cubicBezTo>
                  <a:pt x="611" y="265"/>
                  <a:pt x="606" y="265"/>
                  <a:pt x="600" y="266"/>
                </a:cubicBezTo>
                <a:cubicBezTo>
                  <a:pt x="598" y="266"/>
                  <a:pt x="595" y="266"/>
                  <a:pt x="593" y="266"/>
                </a:cubicBezTo>
                <a:cubicBezTo>
                  <a:pt x="592" y="266"/>
                  <a:pt x="592" y="266"/>
                  <a:pt x="591" y="266"/>
                </a:cubicBezTo>
                <a:cubicBezTo>
                  <a:pt x="589" y="266"/>
                  <a:pt x="588" y="266"/>
                  <a:pt x="586" y="266"/>
                </a:cubicBezTo>
                <a:cubicBezTo>
                  <a:pt x="584" y="266"/>
                  <a:pt x="582" y="266"/>
                  <a:pt x="580" y="266"/>
                </a:cubicBezTo>
                <a:cubicBezTo>
                  <a:pt x="579" y="266"/>
                  <a:pt x="578" y="266"/>
                  <a:pt x="577" y="266"/>
                </a:cubicBezTo>
                <a:cubicBezTo>
                  <a:pt x="575" y="267"/>
                  <a:pt x="572" y="267"/>
                  <a:pt x="570" y="267"/>
                </a:cubicBezTo>
                <a:cubicBezTo>
                  <a:pt x="569" y="267"/>
                  <a:pt x="568" y="267"/>
                  <a:pt x="567" y="267"/>
                </a:cubicBezTo>
                <a:cubicBezTo>
                  <a:pt x="550" y="268"/>
                  <a:pt x="534" y="268"/>
                  <a:pt x="520" y="269"/>
                </a:cubicBezTo>
                <a:cubicBezTo>
                  <a:pt x="519" y="269"/>
                  <a:pt x="519" y="269"/>
                  <a:pt x="519" y="269"/>
                </a:cubicBezTo>
                <a:cubicBezTo>
                  <a:pt x="517" y="269"/>
                  <a:pt x="514" y="269"/>
                  <a:pt x="512" y="269"/>
                </a:cubicBezTo>
                <a:cubicBezTo>
                  <a:pt x="511" y="269"/>
                  <a:pt x="511" y="269"/>
                  <a:pt x="511" y="269"/>
                </a:cubicBezTo>
                <a:cubicBezTo>
                  <a:pt x="506" y="269"/>
                  <a:pt x="501" y="269"/>
                  <a:pt x="496" y="269"/>
                </a:cubicBezTo>
                <a:cubicBezTo>
                  <a:pt x="492" y="270"/>
                  <a:pt x="488" y="270"/>
                  <a:pt x="484" y="270"/>
                </a:cubicBezTo>
                <a:cubicBezTo>
                  <a:pt x="472" y="270"/>
                  <a:pt x="464" y="270"/>
                  <a:pt x="462" y="270"/>
                </a:cubicBezTo>
                <a:cubicBezTo>
                  <a:pt x="462" y="270"/>
                  <a:pt x="462" y="270"/>
                  <a:pt x="462" y="270"/>
                </a:cubicBezTo>
                <a:cubicBezTo>
                  <a:pt x="462" y="270"/>
                  <a:pt x="462" y="270"/>
                  <a:pt x="462" y="270"/>
                </a:cubicBezTo>
                <a:cubicBezTo>
                  <a:pt x="462" y="271"/>
                  <a:pt x="462" y="271"/>
                  <a:pt x="462" y="271"/>
                </a:cubicBezTo>
                <a:cubicBezTo>
                  <a:pt x="461" y="271"/>
                  <a:pt x="461" y="271"/>
                  <a:pt x="461" y="271"/>
                </a:cubicBezTo>
                <a:cubicBezTo>
                  <a:pt x="461" y="271"/>
                  <a:pt x="461" y="271"/>
                  <a:pt x="461" y="271"/>
                </a:cubicBezTo>
                <a:cubicBezTo>
                  <a:pt x="460" y="271"/>
                  <a:pt x="460" y="271"/>
                  <a:pt x="460" y="271"/>
                </a:cubicBezTo>
                <a:cubicBezTo>
                  <a:pt x="460" y="271"/>
                  <a:pt x="460" y="271"/>
                  <a:pt x="460" y="271"/>
                </a:cubicBezTo>
                <a:cubicBezTo>
                  <a:pt x="459" y="271"/>
                  <a:pt x="459" y="271"/>
                  <a:pt x="458" y="271"/>
                </a:cubicBezTo>
                <a:cubicBezTo>
                  <a:pt x="458" y="271"/>
                  <a:pt x="458" y="271"/>
                  <a:pt x="458" y="271"/>
                </a:cubicBezTo>
                <a:cubicBezTo>
                  <a:pt x="457" y="271"/>
                  <a:pt x="457" y="271"/>
                  <a:pt x="456" y="271"/>
                </a:cubicBezTo>
                <a:cubicBezTo>
                  <a:pt x="456" y="271"/>
                  <a:pt x="456" y="271"/>
                  <a:pt x="456" y="271"/>
                </a:cubicBezTo>
                <a:cubicBezTo>
                  <a:pt x="455" y="271"/>
                  <a:pt x="454" y="271"/>
                  <a:pt x="453" y="271"/>
                </a:cubicBezTo>
                <a:cubicBezTo>
                  <a:pt x="453" y="271"/>
                  <a:pt x="453" y="271"/>
                  <a:pt x="453" y="271"/>
                </a:cubicBezTo>
                <a:cubicBezTo>
                  <a:pt x="453" y="271"/>
                  <a:pt x="452" y="271"/>
                  <a:pt x="451" y="271"/>
                </a:cubicBezTo>
                <a:cubicBezTo>
                  <a:pt x="450" y="271"/>
                  <a:pt x="450" y="271"/>
                  <a:pt x="450" y="271"/>
                </a:cubicBezTo>
                <a:cubicBezTo>
                  <a:pt x="449" y="271"/>
                  <a:pt x="448" y="272"/>
                  <a:pt x="447" y="272"/>
                </a:cubicBezTo>
                <a:cubicBezTo>
                  <a:pt x="446" y="272"/>
                  <a:pt x="445" y="272"/>
                  <a:pt x="444" y="272"/>
                </a:cubicBezTo>
                <a:cubicBezTo>
                  <a:pt x="444" y="272"/>
                  <a:pt x="444" y="272"/>
                  <a:pt x="444" y="272"/>
                </a:cubicBezTo>
                <a:cubicBezTo>
                  <a:pt x="442" y="271"/>
                  <a:pt x="441" y="271"/>
                  <a:pt x="440" y="271"/>
                </a:cubicBezTo>
                <a:cubicBezTo>
                  <a:pt x="440" y="271"/>
                  <a:pt x="440" y="271"/>
                  <a:pt x="440" y="271"/>
                </a:cubicBezTo>
                <a:cubicBezTo>
                  <a:pt x="438" y="271"/>
                  <a:pt x="437" y="271"/>
                  <a:pt x="436" y="271"/>
                </a:cubicBezTo>
                <a:cubicBezTo>
                  <a:pt x="436" y="271"/>
                  <a:pt x="436" y="271"/>
                  <a:pt x="436" y="271"/>
                </a:cubicBezTo>
                <a:cubicBezTo>
                  <a:pt x="434" y="271"/>
                  <a:pt x="433" y="271"/>
                  <a:pt x="432" y="271"/>
                </a:cubicBezTo>
                <a:cubicBezTo>
                  <a:pt x="431" y="271"/>
                  <a:pt x="431" y="271"/>
                  <a:pt x="431" y="271"/>
                </a:cubicBezTo>
                <a:cubicBezTo>
                  <a:pt x="430" y="271"/>
                  <a:pt x="429" y="270"/>
                  <a:pt x="427" y="270"/>
                </a:cubicBezTo>
                <a:cubicBezTo>
                  <a:pt x="427" y="270"/>
                  <a:pt x="427" y="270"/>
                  <a:pt x="427" y="270"/>
                </a:cubicBezTo>
                <a:cubicBezTo>
                  <a:pt x="426" y="270"/>
                  <a:pt x="424" y="270"/>
                  <a:pt x="423" y="269"/>
                </a:cubicBezTo>
                <a:cubicBezTo>
                  <a:pt x="423" y="269"/>
                  <a:pt x="423" y="269"/>
                  <a:pt x="423" y="269"/>
                </a:cubicBezTo>
                <a:cubicBezTo>
                  <a:pt x="419" y="269"/>
                  <a:pt x="416" y="268"/>
                  <a:pt x="413" y="267"/>
                </a:cubicBezTo>
                <a:cubicBezTo>
                  <a:pt x="413" y="267"/>
                  <a:pt x="413" y="267"/>
                  <a:pt x="413" y="267"/>
                </a:cubicBezTo>
                <a:cubicBezTo>
                  <a:pt x="412" y="267"/>
                  <a:pt x="410" y="266"/>
                  <a:pt x="409" y="266"/>
                </a:cubicBezTo>
                <a:cubicBezTo>
                  <a:pt x="408" y="266"/>
                  <a:pt x="408" y="266"/>
                  <a:pt x="407" y="265"/>
                </a:cubicBezTo>
                <a:cubicBezTo>
                  <a:pt x="406" y="265"/>
                  <a:pt x="405" y="265"/>
                  <a:pt x="404" y="264"/>
                </a:cubicBezTo>
                <a:cubicBezTo>
                  <a:pt x="404" y="264"/>
                  <a:pt x="403" y="264"/>
                  <a:pt x="402" y="264"/>
                </a:cubicBezTo>
                <a:cubicBezTo>
                  <a:pt x="401" y="263"/>
                  <a:pt x="401" y="263"/>
                  <a:pt x="400" y="262"/>
                </a:cubicBezTo>
                <a:cubicBezTo>
                  <a:pt x="399" y="262"/>
                  <a:pt x="398" y="262"/>
                  <a:pt x="398" y="261"/>
                </a:cubicBezTo>
                <a:cubicBezTo>
                  <a:pt x="397" y="261"/>
                  <a:pt x="396" y="261"/>
                  <a:pt x="395" y="260"/>
                </a:cubicBezTo>
                <a:cubicBezTo>
                  <a:pt x="395" y="260"/>
                  <a:pt x="394" y="260"/>
                  <a:pt x="393" y="259"/>
                </a:cubicBezTo>
                <a:cubicBezTo>
                  <a:pt x="392" y="259"/>
                  <a:pt x="392" y="258"/>
                  <a:pt x="391" y="258"/>
                </a:cubicBezTo>
                <a:cubicBezTo>
                  <a:pt x="390" y="257"/>
                  <a:pt x="390" y="257"/>
                  <a:pt x="389" y="257"/>
                </a:cubicBezTo>
                <a:cubicBezTo>
                  <a:pt x="388" y="256"/>
                  <a:pt x="387" y="255"/>
                  <a:pt x="386" y="255"/>
                </a:cubicBezTo>
                <a:cubicBezTo>
                  <a:pt x="386" y="254"/>
                  <a:pt x="385" y="254"/>
                  <a:pt x="385" y="254"/>
                </a:cubicBezTo>
                <a:cubicBezTo>
                  <a:pt x="384" y="253"/>
                  <a:pt x="383" y="252"/>
                  <a:pt x="382" y="252"/>
                </a:cubicBezTo>
                <a:cubicBezTo>
                  <a:pt x="381" y="251"/>
                  <a:pt x="381" y="251"/>
                  <a:pt x="381" y="250"/>
                </a:cubicBezTo>
                <a:cubicBezTo>
                  <a:pt x="379" y="249"/>
                  <a:pt x="378" y="248"/>
                  <a:pt x="377" y="247"/>
                </a:cubicBezTo>
                <a:cubicBezTo>
                  <a:pt x="373" y="243"/>
                  <a:pt x="369" y="239"/>
                  <a:pt x="365" y="235"/>
                </a:cubicBezTo>
                <a:cubicBezTo>
                  <a:pt x="363" y="233"/>
                  <a:pt x="362" y="232"/>
                  <a:pt x="360" y="230"/>
                </a:cubicBezTo>
                <a:cubicBezTo>
                  <a:pt x="358" y="227"/>
                  <a:pt x="355" y="225"/>
                  <a:pt x="353" y="222"/>
                </a:cubicBezTo>
                <a:cubicBezTo>
                  <a:pt x="353" y="221"/>
                  <a:pt x="352" y="221"/>
                  <a:pt x="352" y="221"/>
                </a:cubicBezTo>
                <a:cubicBezTo>
                  <a:pt x="351" y="220"/>
                  <a:pt x="350" y="218"/>
                  <a:pt x="349" y="217"/>
                </a:cubicBezTo>
                <a:cubicBezTo>
                  <a:pt x="348" y="216"/>
                  <a:pt x="347" y="216"/>
                  <a:pt x="346" y="215"/>
                </a:cubicBezTo>
                <a:cubicBezTo>
                  <a:pt x="345" y="213"/>
                  <a:pt x="344" y="212"/>
                  <a:pt x="343" y="211"/>
                </a:cubicBezTo>
                <a:cubicBezTo>
                  <a:pt x="342" y="210"/>
                  <a:pt x="342" y="209"/>
                  <a:pt x="341" y="209"/>
                </a:cubicBezTo>
                <a:cubicBezTo>
                  <a:pt x="340" y="208"/>
                  <a:pt x="339" y="206"/>
                  <a:pt x="337" y="205"/>
                </a:cubicBezTo>
                <a:cubicBezTo>
                  <a:pt x="337" y="204"/>
                  <a:pt x="336" y="204"/>
                  <a:pt x="335" y="203"/>
                </a:cubicBezTo>
                <a:cubicBezTo>
                  <a:pt x="335" y="203"/>
                  <a:pt x="335" y="202"/>
                  <a:pt x="334" y="202"/>
                </a:cubicBezTo>
                <a:cubicBezTo>
                  <a:pt x="333" y="201"/>
                  <a:pt x="333" y="200"/>
                  <a:pt x="332" y="200"/>
                </a:cubicBezTo>
                <a:cubicBezTo>
                  <a:pt x="332" y="199"/>
                  <a:pt x="331" y="199"/>
                  <a:pt x="331" y="198"/>
                </a:cubicBezTo>
                <a:cubicBezTo>
                  <a:pt x="330" y="198"/>
                  <a:pt x="330" y="198"/>
                  <a:pt x="330" y="198"/>
                </a:cubicBezTo>
                <a:cubicBezTo>
                  <a:pt x="329" y="197"/>
                  <a:pt x="328" y="195"/>
                  <a:pt x="327" y="194"/>
                </a:cubicBezTo>
                <a:cubicBezTo>
                  <a:pt x="326" y="194"/>
                  <a:pt x="325" y="193"/>
                  <a:pt x="325" y="193"/>
                </a:cubicBezTo>
                <a:cubicBezTo>
                  <a:pt x="324" y="192"/>
                  <a:pt x="322" y="191"/>
                  <a:pt x="321" y="190"/>
                </a:cubicBezTo>
                <a:cubicBezTo>
                  <a:pt x="321" y="189"/>
                  <a:pt x="320" y="188"/>
                  <a:pt x="319" y="188"/>
                </a:cubicBezTo>
                <a:cubicBezTo>
                  <a:pt x="318" y="187"/>
                  <a:pt x="316" y="185"/>
                  <a:pt x="315" y="184"/>
                </a:cubicBezTo>
                <a:cubicBezTo>
                  <a:pt x="314" y="184"/>
                  <a:pt x="314" y="184"/>
                  <a:pt x="314" y="184"/>
                </a:cubicBezTo>
                <a:cubicBezTo>
                  <a:pt x="314" y="184"/>
                  <a:pt x="314" y="184"/>
                  <a:pt x="314" y="184"/>
                </a:cubicBezTo>
                <a:cubicBezTo>
                  <a:pt x="312" y="182"/>
                  <a:pt x="311" y="181"/>
                  <a:pt x="309" y="180"/>
                </a:cubicBezTo>
                <a:cubicBezTo>
                  <a:pt x="309" y="180"/>
                  <a:pt x="309" y="180"/>
                  <a:pt x="309" y="180"/>
                </a:cubicBezTo>
                <a:cubicBezTo>
                  <a:pt x="308" y="179"/>
                  <a:pt x="308" y="179"/>
                  <a:pt x="307" y="179"/>
                </a:cubicBezTo>
                <a:cubicBezTo>
                  <a:pt x="306" y="178"/>
                  <a:pt x="305" y="177"/>
                  <a:pt x="304" y="177"/>
                </a:cubicBezTo>
                <a:cubicBezTo>
                  <a:pt x="303" y="176"/>
                  <a:pt x="302" y="176"/>
                  <a:pt x="302" y="176"/>
                </a:cubicBezTo>
                <a:cubicBezTo>
                  <a:pt x="300" y="175"/>
                  <a:pt x="299" y="175"/>
                  <a:pt x="298" y="174"/>
                </a:cubicBezTo>
                <a:cubicBezTo>
                  <a:pt x="297" y="174"/>
                  <a:pt x="297" y="174"/>
                  <a:pt x="296" y="173"/>
                </a:cubicBezTo>
                <a:cubicBezTo>
                  <a:pt x="295" y="173"/>
                  <a:pt x="294" y="173"/>
                  <a:pt x="294" y="172"/>
                </a:cubicBezTo>
                <a:cubicBezTo>
                  <a:pt x="293" y="172"/>
                  <a:pt x="293" y="172"/>
                  <a:pt x="293" y="172"/>
                </a:cubicBezTo>
                <a:cubicBezTo>
                  <a:pt x="292" y="172"/>
                  <a:pt x="292" y="172"/>
                  <a:pt x="292" y="172"/>
                </a:cubicBezTo>
                <a:cubicBezTo>
                  <a:pt x="292" y="172"/>
                  <a:pt x="292" y="172"/>
                  <a:pt x="292" y="172"/>
                </a:cubicBezTo>
                <a:cubicBezTo>
                  <a:pt x="291" y="172"/>
                  <a:pt x="291" y="172"/>
                  <a:pt x="291" y="172"/>
                </a:cubicBezTo>
                <a:cubicBezTo>
                  <a:pt x="291" y="172"/>
                  <a:pt x="291" y="172"/>
                  <a:pt x="291" y="172"/>
                </a:cubicBezTo>
                <a:cubicBezTo>
                  <a:pt x="290" y="171"/>
                  <a:pt x="290" y="171"/>
                  <a:pt x="290" y="171"/>
                </a:cubicBezTo>
                <a:cubicBezTo>
                  <a:pt x="290" y="171"/>
                  <a:pt x="290" y="171"/>
                  <a:pt x="290" y="171"/>
                </a:cubicBezTo>
                <a:cubicBezTo>
                  <a:pt x="290" y="171"/>
                  <a:pt x="290" y="171"/>
                  <a:pt x="290" y="171"/>
                </a:cubicBezTo>
                <a:cubicBezTo>
                  <a:pt x="289" y="171"/>
                  <a:pt x="289" y="171"/>
                  <a:pt x="289" y="171"/>
                </a:cubicBezTo>
                <a:cubicBezTo>
                  <a:pt x="289" y="171"/>
                  <a:pt x="289" y="171"/>
                  <a:pt x="289" y="171"/>
                </a:cubicBezTo>
                <a:cubicBezTo>
                  <a:pt x="289" y="171"/>
                  <a:pt x="289" y="171"/>
                  <a:pt x="289" y="171"/>
                </a:cubicBezTo>
                <a:cubicBezTo>
                  <a:pt x="288" y="171"/>
                  <a:pt x="288" y="171"/>
                  <a:pt x="288" y="171"/>
                </a:cubicBezTo>
                <a:cubicBezTo>
                  <a:pt x="288" y="171"/>
                  <a:pt x="288" y="171"/>
                  <a:pt x="288" y="171"/>
                </a:cubicBezTo>
                <a:cubicBezTo>
                  <a:pt x="288" y="171"/>
                  <a:pt x="288" y="171"/>
                  <a:pt x="288" y="171"/>
                </a:cubicBezTo>
                <a:cubicBezTo>
                  <a:pt x="287" y="171"/>
                  <a:pt x="287" y="171"/>
                  <a:pt x="287" y="171"/>
                </a:cubicBezTo>
                <a:cubicBezTo>
                  <a:pt x="287" y="171"/>
                  <a:pt x="287" y="171"/>
                  <a:pt x="287" y="171"/>
                </a:cubicBezTo>
                <a:cubicBezTo>
                  <a:pt x="287" y="171"/>
                  <a:pt x="287" y="171"/>
                  <a:pt x="287" y="171"/>
                </a:cubicBezTo>
                <a:cubicBezTo>
                  <a:pt x="287" y="171"/>
                  <a:pt x="287" y="171"/>
                  <a:pt x="287" y="171"/>
                </a:cubicBezTo>
                <a:cubicBezTo>
                  <a:pt x="286" y="171"/>
                  <a:pt x="286" y="171"/>
                  <a:pt x="286" y="171"/>
                </a:cubicBezTo>
                <a:cubicBezTo>
                  <a:pt x="286" y="171"/>
                  <a:pt x="286" y="171"/>
                  <a:pt x="286" y="171"/>
                </a:cubicBezTo>
                <a:cubicBezTo>
                  <a:pt x="286" y="171"/>
                  <a:pt x="285" y="170"/>
                  <a:pt x="285" y="170"/>
                </a:cubicBezTo>
                <a:cubicBezTo>
                  <a:pt x="284" y="170"/>
                  <a:pt x="284" y="170"/>
                  <a:pt x="283" y="170"/>
                </a:cubicBezTo>
                <a:cubicBezTo>
                  <a:pt x="283" y="170"/>
                  <a:pt x="282" y="170"/>
                  <a:pt x="282" y="170"/>
                </a:cubicBezTo>
                <a:cubicBezTo>
                  <a:pt x="281" y="170"/>
                  <a:pt x="281" y="170"/>
                  <a:pt x="280" y="170"/>
                </a:cubicBezTo>
                <a:cubicBezTo>
                  <a:pt x="279" y="170"/>
                  <a:pt x="279" y="170"/>
                  <a:pt x="278" y="169"/>
                </a:cubicBezTo>
                <a:cubicBezTo>
                  <a:pt x="277" y="169"/>
                  <a:pt x="276" y="169"/>
                  <a:pt x="275" y="169"/>
                </a:cubicBezTo>
                <a:cubicBezTo>
                  <a:pt x="275" y="169"/>
                  <a:pt x="274" y="169"/>
                  <a:pt x="273" y="169"/>
                </a:cubicBezTo>
                <a:cubicBezTo>
                  <a:pt x="272" y="169"/>
                  <a:pt x="272" y="169"/>
                  <a:pt x="271" y="169"/>
                </a:cubicBezTo>
                <a:cubicBezTo>
                  <a:pt x="271" y="169"/>
                  <a:pt x="270" y="169"/>
                  <a:pt x="270" y="169"/>
                </a:cubicBezTo>
                <a:cubicBezTo>
                  <a:pt x="269" y="168"/>
                  <a:pt x="269" y="168"/>
                  <a:pt x="269" y="168"/>
                </a:cubicBezTo>
                <a:cubicBezTo>
                  <a:pt x="269" y="168"/>
                  <a:pt x="269" y="168"/>
                  <a:pt x="269" y="168"/>
                </a:cubicBezTo>
                <a:cubicBezTo>
                  <a:pt x="269" y="168"/>
                  <a:pt x="269" y="168"/>
                  <a:pt x="269" y="168"/>
                </a:cubicBezTo>
                <a:cubicBezTo>
                  <a:pt x="268" y="168"/>
                  <a:pt x="268" y="168"/>
                  <a:pt x="268" y="168"/>
                </a:cubicBezTo>
                <a:cubicBezTo>
                  <a:pt x="268" y="168"/>
                  <a:pt x="267" y="168"/>
                  <a:pt x="267" y="168"/>
                </a:cubicBezTo>
                <a:cubicBezTo>
                  <a:pt x="267" y="168"/>
                  <a:pt x="266" y="168"/>
                  <a:pt x="266" y="168"/>
                </a:cubicBezTo>
                <a:cubicBezTo>
                  <a:pt x="266" y="168"/>
                  <a:pt x="266" y="168"/>
                  <a:pt x="266" y="168"/>
                </a:cubicBezTo>
                <a:cubicBezTo>
                  <a:pt x="265" y="168"/>
                  <a:pt x="265" y="168"/>
                  <a:pt x="265" y="168"/>
                </a:cubicBezTo>
                <a:cubicBezTo>
                  <a:pt x="264" y="168"/>
                  <a:pt x="264" y="168"/>
                  <a:pt x="264" y="168"/>
                </a:cubicBezTo>
                <a:cubicBezTo>
                  <a:pt x="263" y="168"/>
                  <a:pt x="263" y="168"/>
                  <a:pt x="263" y="168"/>
                </a:cubicBezTo>
                <a:cubicBezTo>
                  <a:pt x="262" y="168"/>
                  <a:pt x="262" y="168"/>
                  <a:pt x="262" y="168"/>
                </a:cubicBezTo>
                <a:cubicBezTo>
                  <a:pt x="261" y="168"/>
                  <a:pt x="261" y="168"/>
                  <a:pt x="261" y="168"/>
                </a:cubicBezTo>
                <a:cubicBezTo>
                  <a:pt x="260" y="168"/>
                  <a:pt x="260" y="168"/>
                  <a:pt x="260" y="168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58" y="168"/>
                  <a:pt x="258" y="168"/>
                  <a:pt x="258" y="168"/>
                </a:cubicBezTo>
                <a:cubicBezTo>
                  <a:pt x="257" y="168"/>
                  <a:pt x="257" y="168"/>
                  <a:pt x="257" y="168"/>
                </a:cubicBezTo>
                <a:cubicBezTo>
                  <a:pt x="256" y="168"/>
                  <a:pt x="256" y="168"/>
                  <a:pt x="256" y="168"/>
                </a:cubicBezTo>
                <a:cubicBezTo>
                  <a:pt x="256" y="168"/>
                  <a:pt x="256" y="168"/>
                  <a:pt x="256" y="168"/>
                </a:cubicBezTo>
                <a:cubicBezTo>
                  <a:pt x="255" y="168"/>
                  <a:pt x="255" y="168"/>
                  <a:pt x="255" y="168"/>
                </a:cubicBezTo>
                <a:cubicBezTo>
                  <a:pt x="255" y="168"/>
                  <a:pt x="255" y="168"/>
                  <a:pt x="255" y="168"/>
                </a:cubicBezTo>
                <a:cubicBezTo>
                  <a:pt x="255" y="168"/>
                  <a:pt x="255" y="168"/>
                  <a:pt x="255" y="168"/>
                </a:cubicBezTo>
                <a:cubicBezTo>
                  <a:pt x="254" y="168"/>
                  <a:pt x="254" y="168"/>
                  <a:pt x="254" y="168"/>
                </a:cubicBezTo>
                <a:cubicBezTo>
                  <a:pt x="254" y="168"/>
                  <a:pt x="254" y="168"/>
                  <a:pt x="254" y="168"/>
                </a:cubicBezTo>
                <a:cubicBezTo>
                  <a:pt x="253" y="168"/>
                  <a:pt x="253" y="168"/>
                  <a:pt x="253" y="168"/>
                </a:cubicBezTo>
                <a:cubicBezTo>
                  <a:pt x="253" y="168"/>
                  <a:pt x="253" y="168"/>
                  <a:pt x="253" y="168"/>
                </a:cubicBezTo>
                <a:cubicBezTo>
                  <a:pt x="253" y="168"/>
                  <a:pt x="253" y="168"/>
                  <a:pt x="253" y="168"/>
                </a:cubicBezTo>
                <a:cubicBezTo>
                  <a:pt x="252" y="168"/>
                  <a:pt x="252" y="168"/>
                  <a:pt x="252" y="168"/>
                </a:cubicBezTo>
                <a:cubicBezTo>
                  <a:pt x="251" y="168"/>
                  <a:pt x="251" y="168"/>
                  <a:pt x="251" y="168"/>
                </a:cubicBezTo>
                <a:cubicBezTo>
                  <a:pt x="251" y="168"/>
                  <a:pt x="251" y="168"/>
                  <a:pt x="251" y="168"/>
                </a:cubicBezTo>
                <a:cubicBezTo>
                  <a:pt x="250" y="168"/>
                  <a:pt x="250" y="168"/>
                  <a:pt x="250" y="168"/>
                </a:cubicBezTo>
                <a:cubicBezTo>
                  <a:pt x="250" y="168"/>
                  <a:pt x="250" y="168"/>
                  <a:pt x="250" y="168"/>
                </a:cubicBezTo>
                <a:cubicBezTo>
                  <a:pt x="249" y="168"/>
                  <a:pt x="249" y="168"/>
                  <a:pt x="249" y="168"/>
                </a:cubicBezTo>
                <a:cubicBezTo>
                  <a:pt x="249" y="168"/>
                  <a:pt x="249" y="168"/>
                  <a:pt x="249" y="168"/>
                </a:cubicBezTo>
                <a:cubicBezTo>
                  <a:pt x="249" y="168"/>
                  <a:pt x="249" y="168"/>
                  <a:pt x="249" y="168"/>
                </a:cubicBezTo>
                <a:cubicBezTo>
                  <a:pt x="248" y="168"/>
                  <a:pt x="248" y="168"/>
                  <a:pt x="248" y="168"/>
                </a:cubicBezTo>
                <a:cubicBezTo>
                  <a:pt x="248" y="168"/>
                  <a:pt x="248" y="168"/>
                  <a:pt x="248" y="168"/>
                </a:cubicBezTo>
                <a:cubicBezTo>
                  <a:pt x="247" y="168"/>
                  <a:pt x="247" y="168"/>
                  <a:pt x="247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46" y="168"/>
                  <a:pt x="246" y="168"/>
                  <a:pt x="246" y="168"/>
                </a:cubicBezTo>
                <a:cubicBezTo>
                  <a:pt x="245" y="168"/>
                  <a:pt x="245" y="168"/>
                  <a:pt x="245" y="168"/>
                </a:cubicBezTo>
                <a:cubicBezTo>
                  <a:pt x="244" y="168"/>
                  <a:pt x="244" y="168"/>
                  <a:pt x="244" y="168"/>
                </a:cubicBezTo>
                <a:cubicBezTo>
                  <a:pt x="243" y="169"/>
                  <a:pt x="243" y="169"/>
                  <a:pt x="243" y="169"/>
                </a:cubicBezTo>
                <a:cubicBezTo>
                  <a:pt x="242" y="169"/>
                  <a:pt x="242" y="169"/>
                  <a:pt x="242" y="169"/>
                </a:cubicBezTo>
                <a:cubicBezTo>
                  <a:pt x="241" y="169"/>
                  <a:pt x="240" y="169"/>
                  <a:pt x="240" y="169"/>
                </a:cubicBezTo>
                <a:cubicBezTo>
                  <a:pt x="239" y="169"/>
                  <a:pt x="239" y="169"/>
                  <a:pt x="239" y="169"/>
                </a:cubicBezTo>
                <a:cubicBezTo>
                  <a:pt x="239" y="169"/>
                  <a:pt x="239" y="169"/>
                  <a:pt x="239" y="169"/>
                </a:cubicBezTo>
                <a:cubicBezTo>
                  <a:pt x="238" y="170"/>
                  <a:pt x="238" y="170"/>
                  <a:pt x="237" y="170"/>
                </a:cubicBezTo>
                <a:cubicBezTo>
                  <a:pt x="236" y="170"/>
                  <a:pt x="236" y="171"/>
                  <a:pt x="235" y="171"/>
                </a:cubicBezTo>
                <a:cubicBezTo>
                  <a:pt x="235" y="171"/>
                  <a:pt x="235" y="171"/>
                  <a:pt x="235" y="171"/>
                </a:cubicBezTo>
                <a:cubicBezTo>
                  <a:pt x="235" y="171"/>
                  <a:pt x="235" y="171"/>
                  <a:pt x="235" y="171"/>
                </a:cubicBezTo>
                <a:cubicBezTo>
                  <a:pt x="234" y="171"/>
                  <a:pt x="234" y="171"/>
                  <a:pt x="234" y="171"/>
                </a:cubicBezTo>
                <a:cubicBezTo>
                  <a:pt x="233" y="171"/>
                  <a:pt x="232" y="172"/>
                  <a:pt x="232" y="172"/>
                </a:cubicBezTo>
                <a:cubicBezTo>
                  <a:pt x="231" y="173"/>
                  <a:pt x="231" y="173"/>
                  <a:pt x="231" y="173"/>
                </a:cubicBezTo>
                <a:cubicBezTo>
                  <a:pt x="231" y="173"/>
                  <a:pt x="231" y="173"/>
                  <a:pt x="231" y="173"/>
                </a:cubicBezTo>
                <a:cubicBezTo>
                  <a:pt x="230" y="173"/>
                  <a:pt x="230" y="173"/>
                  <a:pt x="230" y="173"/>
                </a:cubicBezTo>
                <a:cubicBezTo>
                  <a:pt x="230" y="173"/>
                  <a:pt x="229" y="174"/>
                  <a:pt x="229" y="174"/>
                </a:cubicBezTo>
                <a:cubicBezTo>
                  <a:pt x="228" y="174"/>
                  <a:pt x="228" y="174"/>
                  <a:pt x="227" y="175"/>
                </a:cubicBezTo>
                <a:cubicBezTo>
                  <a:pt x="227" y="175"/>
                  <a:pt x="227" y="175"/>
                  <a:pt x="227" y="175"/>
                </a:cubicBezTo>
                <a:cubicBezTo>
                  <a:pt x="227" y="175"/>
                  <a:pt x="227" y="175"/>
                  <a:pt x="227" y="175"/>
                </a:cubicBezTo>
                <a:cubicBezTo>
                  <a:pt x="227" y="175"/>
                  <a:pt x="227" y="175"/>
                  <a:pt x="227" y="175"/>
                </a:cubicBezTo>
                <a:cubicBezTo>
                  <a:pt x="226" y="176"/>
                  <a:pt x="226" y="176"/>
                  <a:pt x="226" y="176"/>
                </a:cubicBezTo>
                <a:cubicBezTo>
                  <a:pt x="225" y="176"/>
                  <a:pt x="225" y="176"/>
                  <a:pt x="224" y="177"/>
                </a:cubicBezTo>
                <a:cubicBezTo>
                  <a:pt x="224" y="177"/>
                  <a:pt x="224" y="177"/>
                  <a:pt x="223" y="178"/>
                </a:cubicBezTo>
                <a:cubicBezTo>
                  <a:pt x="223" y="178"/>
                  <a:pt x="223" y="178"/>
                  <a:pt x="223" y="178"/>
                </a:cubicBezTo>
                <a:cubicBezTo>
                  <a:pt x="223" y="178"/>
                  <a:pt x="223" y="178"/>
                  <a:pt x="223" y="178"/>
                </a:cubicBezTo>
                <a:cubicBezTo>
                  <a:pt x="222" y="179"/>
                  <a:pt x="222" y="179"/>
                  <a:pt x="222" y="179"/>
                </a:cubicBezTo>
                <a:cubicBezTo>
                  <a:pt x="221" y="179"/>
                  <a:pt x="221" y="180"/>
                  <a:pt x="221" y="180"/>
                </a:cubicBezTo>
                <a:cubicBezTo>
                  <a:pt x="220" y="181"/>
                  <a:pt x="220" y="181"/>
                  <a:pt x="220" y="181"/>
                </a:cubicBezTo>
                <a:cubicBezTo>
                  <a:pt x="220" y="181"/>
                  <a:pt x="220" y="181"/>
                  <a:pt x="220" y="181"/>
                </a:cubicBezTo>
                <a:cubicBezTo>
                  <a:pt x="219" y="181"/>
                  <a:pt x="219" y="181"/>
                  <a:pt x="219" y="181"/>
                </a:cubicBezTo>
                <a:cubicBezTo>
                  <a:pt x="219" y="182"/>
                  <a:pt x="219" y="182"/>
                  <a:pt x="219" y="182"/>
                </a:cubicBezTo>
                <a:cubicBezTo>
                  <a:pt x="218" y="182"/>
                  <a:pt x="218" y="183"/>
                  <a:pt x="217" y="184"/>
                </a:cubicBezTo>
                <a:cubicBezTo>
                  <a:pt x="217" y="184"/>
                  <a:pt x="217" y="184"/>
                  <a:pt x="217" y="184"/>
                </a:cubicBezTo>
                <a:cubicBezTo>
                  <a:pt x="216" y="184"/>
                  <a:pt x="216" y="185"/>
                  <a:pt x="215" y="185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14" y="186"/>
                  <a:pt x="213" y="187"/>
                  <a:pt x="212" y="187"/>
                </a:cubicBezTo>
                <a:cubicBezTo>
                  <a:pt x="212" y="187"/>
                  <a:pt x="212" y="187"/>
                  <a:pt x="212" y="187"/>
                </a:cubicBezTo>
                <a:cubicBezTo>
                  <a:pt x="211" y="188"/>
                  <a:pt x="210" y="188"/>
                  <a:pt x="209" y="189"/>
                </a:cubicBezTo>
                <a:cubicBezTo>
                  <a:pt x="209" y="189"/>
                  <a:pt x="209" y="189"/>
                  <a:pt x="209" y="189"/>
                </a:cubicBezTo>
                <a:cubicBezTo>
                  <a:pt x="208" y="189"/>
                  <a:pt x="208" y="190"/>
                  <a:pt x="207" y="190"/>
                </a:cubicBezTo>
                <a:cubicBezTo>
                  <a:pt x="206" y="190"/>
                  <a:pt x="205" y="191"/>
                  <a:pt x="204" y="191"/>
                </a:cubicBezTo>
                <a:cubicBezTo>
                  <a:pt x="203" y="192"/>
                  <a:pt x="203" y="192"/>
                  <a:pt x="203" y="192"/>
                </a:cubicBezTo>
                <a:cubicBezTo>
                  <a:pt x="201" y="192"/>
                  <a:pt x="199" y="193"/>
                  <a:pt x="198" y="194"/>
                </a:cubicBezTo>
                <a:cubicBezTo>
                  <a:pt x="197" y="194"/>
                  <a:pt x="197" y="194"/>
                  <a:pt x="196" y="194"/>
                </a:cubicBezTo>
                <a:cubicBezTo>
                  <a:pt x="195" y="194"/>
                  <a:pt x="193" y="195"/>
                  <a:pt x="192" y="195"/>
                </a:cubicBezTo>
                <a:cubicBezTo>
                  <a:pt x="191" y="195"/>
                  <a:pt x="191" y="195"/>
                  <a:pt x="190" y="196"/>
                </a:cubicBezTo>
                <a:cubicBezTo>
                  <a:pt x="188" y="196"/>
                  <a:pt x="187" y="196"/>
                  <a:pt x="185" y="197"/>
                </a:cubicBezTo>
                <a:cubicBezTo>
                  <a:pt x="184" y="197"/>
                  <a:pt x="184" y="197"/>
                  <a:pt x="184" y="197"/>
                </a:cubicBezTo>
                <a:cubicBezTo>
                  <a:pt x="184" y="197"/>
                  <a:pt x="184" y="197"/>
                  <a:pt x="184" y="197"/>
                </a:cubicBezTo>
                <a:cubicBezTo>
                  <a:pt x="181" y="198"/>
                  <a:pt x="177" y="198"/>
                  <a:pt x="174" y="199"/>
                </a:cubicBezTo>
                <a:cubicBezTo>
                  <a:pt x="173" y="199"/>
                  <a:pt x="173" y="199"/>
                  <a:pt x="173" y="199"/>
                </a:cubicBezTo>
                <a:cubicBezTo>
                  <a:pt x="172" y="199"/>
                  <a:pt x="170" y="199"/>
                  <a:pt x="168" y="199"/>
                </a:cubicBezTo>
                <a:cubicBezTo>
                  <a:pt x="168" y="199"/>
                  <a:pt x="168" y="199"/>
                  <a:pt x="168" y="199"/>
                </a:cubicBezTo>
                <a:cubicBezTo>
                  <a:pt x="168" y="199"/>
                  <a:pt x="168" y="199"/>
                  <a:pt x="168" y="199"/>
                </a:cubicBezTo>
                <a:cubicBezTo>
                  <a:pt x="171" y="161"/>
                  <a:pt x="175" y="123"/>
                  <a:pt x="178" y="85"/>
                </a:cubicBezTo>
                <a:cubicBezTo>
                  <a:pt x="179" y="84"/>
                  <a:pt x="178" y="82"/>
                  <a:pt x="178" y="80"/>
                </a:cubicBezTo>
                <a:cubicBezTo>
                  <a:pt x="177" y="79"/>
                  <a:pt x="176" y="77"/>
                  <a:pt x="175" y="76"/>
                </a:cubicBezTo>
                <a:cubicBezTo>
                  <a:pt x="174" y="74"/>
                  <a:pt x="172" y="72"/>
                  <a:pt x="170" y="70"/>
                </a:cubicBezTo>
                <a:cubicBezTo>
                  <a:pt x="168" y="69"/>
                  <a:pt x="166" y="67"/>
                  <a:pt x="163" y="65"/>
                </a:cubicBezTo>
                <a:cubicBezTo>
                  <a:pt x="157" y="60"/>
                  <a:pt x="149" y="55"/>
                  <a:pt x="141" y="49"/>
                </a:cubicBezTo>
                <a:cubicBezTo>
                  <a:pt x="133" y="43"/>
                  <a:pt x="125" y="36"/>
                  <a:pt x="118" y="30"/>
                </a:cubicBezTo>
                <a:cubicBezTo>
                  <a:pt x="111" y="24"/>
                  <a:pt x="104" y="19"/>
                  <a:pt x="100" y="15"/>
                </a:cubicBezTo>
                <a:cubicBezTo>
                  <a:pt x="95" y="11"/>
                  <a:pt x="92" y="9"/>
                  <a:pt x="91" y="8"/>
                </a:cubicBezTo>
                <a:cubicBezTo>
                  <a:pt x="91" y="8"/>
                  <a:pt x="90" y="8"/>
                  <a:pt x="90" y="7"/>
                </a:cubicBezTo>
                <a:cubicBezTo>
                  <a:pt x="89" y="7"/>
                  <a:pt x="88" y="6"/>
                  <a:pt x="87" y="6"/>
                </a:cubicBezTo>
                <a:cubicBezTo>
                  <a:pt x="86" y="5"/>
                  <a:pt x="86" y="4"/>
                  <a:pt x="85" y="3"/>
                </a:cubicBezTo>
                <a:cubicBezTo>
                  <a:pt x="84" y="2"/>
                  <a:pt x="84" y="1"/>
                  <a:pt x="84" y="0"/>
                </a:cubicBezTo>
                <a:cubicBezTo>
                  <a:pt x="80" y="55"/>
                  <a:pt x="75" y="110"/>
                  <a:pt x="71" y="164"/>
                </a:cubicBezTo>
                <a:cubicBezTo>
                  <a:pt x="71" y="166"/>
                  <a:pt x="71" y="167"/>
                  <a:pt x="71" y="168"/>
                </a:cubicBezTo>
                <a:cubicBezTo>
                  <a:pt x="72" y="169"/>
                  <a:pt x="73" y="170"/>
                  <a:pt x="74" y="170"/>
                </a:cubicBezTo>
                <a:cubicBezTo>
                  <a:pt x="74" y="171"/>
                  <a:pt x="75" y="172"/>
                  <a:pt x="76" y="172"/>
                </a:cubicBezTo>
                <a:cubicBezTo>
                  <a:pt x="77" y="173"/>
                  <a:pt x="77" y="173"/>
                  <a:pt x="77" y="173"/>
                </a:cubicBezTo>
                <a:cubicBezTo>
                  <a:pt x="78" y="174"/>
                  <a:pt x="81" y="176"/>
                  <a:pt x="86" y="181"/>
                </a:cubicBezTo>
                <a:cubicBezTo>
                  <a:pt x="90" y="185"/>
                  <a:pt x="96" y="190"/>
                  <a:pt x="102" y="196"/>
                </a:cubicBezTo>
                <a:cubicBezTo>
                  <a:pt x="101" y="196"/>
                  <a:pt x="100" y="195"/>
                  <a:pt x="100" y="195"/>
                </a:cubicBezTo>
                <a:cubicBezTo>
                  <a:pt x="99" y="195"/>
                  <a:pt x="99" y="195"/>
                  <a:pt x="99" y="195"/>
                </a:cubicBezTo>
                <a:cubicBezTo>
                  <a:pt x="96" y="194"/>
                  <a:pt x="92" y="194"/>
                  <a:pt x="89" y="193"/>
                </a:cubicBezTo>
                <a:cubicBezTo>
                  <a:pt x="89" y="193"/>
                  <a:pt x="89" y="193"/>
                  <a:pt x="89" y="193"/>
                </a:cubicBezTo>
                <a:cubicBezTo>
                  <a:pt x="85" y="192"/>
                  <a:pt x="82" y="191"/>
                  <a:pt x="78" y="190"/>
                </a:cubicBezTo>
                <a:cubicBezTo>
                  <a:pt x="78" y="190"/>
                  <a:pt x="78" y="190"/>
                  <a:pt x="78" y="190"/>
                </a:cubicBezTo>
                <a:cubicBezTo>
                  <a:pt x="74" y="189"/>
                  <a:pt x="71" y="187"/>
                  <a:pt x="67" y="186"/>
                </a:cubicBezTo>
                <a:cubicBezTo>
                  <a:pt x="58" y="183"/>
                  <a:pt x="49" y="179"/>
                  <a:pt x="42" y="175"/>
                </a:cubicBezTo>
                <a:cubicBezTo>
                  <a:pt x="36" y="171"/>
                  <a:pt x="30" y="166"/>
                  <a:pt x="26" y="162"/>
                </a:cubicBezTo>
                <a:cubicBezTo>
                  <a:pt x="21" y="158"/>
                  <a:pt x="18" y="153"/>
                  <a:pt x="16" y="149"/>
                </a:cubicBezTo>
                <a:cubicBezTo>
                  <a:pt x="14" y="144"/>
                  <a:pt x="13" y="140"/>
                  <a:pt x="14" y="136"/>
                </a:cubicBezTo>
                <a:cubicBezTo>
                  <a:pt x="9" y="194"/>
                  <a:pt x="5" y="252"/>
                  <a:pt x="0" y="310"/>
                </a:cubicBezTo>
                <a:cubicBezTo>
                  <a:pt x="0" y="315"/>
                  <a:pt x="1" y="320"/>
                  <a:pt x="3" y="324"/>
                </a:cubicBezTo>
                <a:cubicBezTo>
                  <a:pt x="5" y="329"/>
                  <a:pt x="8" y="334"/>
                  <a:pt x="12" y="338"/>
                </a:cubicBezTo>
                <a:cubicBezTo>
                  <a:pt x="15" y="342"/>
                  <a:pt x="20" y="346"/>
                  <a:pt x="25" y="350"/>
                </a:cubicBezTo>
                <a:cubicBezTo>
                  <a:pt x="21" y="399"/>
                  <a:pt x="17" y="449"/>
                  <a:pt x="13" y="499"/>
                </a:cubicBezTo>
                <a:cubicBezTo>
                  <a:pt x="13" y="498"/>
                  <a:pt x="13" y="498"/>
                  <a:pt x="13" y="498"/>
                </a:cubicBezTo>
                <a:cubicBezTo>
                  <a:pt x="13" y="498"/>
                  <a:pt x="13" y="498"/>
                  <a:pt x="13" y="498"/>
                </a:cubicBezTo>
                <a:cubicBezTo>
                  <a:pt x="13" y="498"/>
                  <a:pt x="13" y="498"/>
                  <a:pt x="13" y="498"/>
                </a:cubicBezTo>
                <a:cubicBezTo>
                  <a:pt x="13" y="498"/>
                  <a:pt x="13" y="498"/>
                  <a:pt x="13" y="498"/>
                </a:cubicBezTo>
                <a:cubicBezTo>
                  <a:pt x="13" y="498"/>
                  <a:pt x="13" y="498"/>
                  <a:pt x="13" y="498"/>
                </a:cubicBezTo>
                <a:cubicBezTo>
                  <a:pt x="13" y="498"/>
                  <a:pt x="13" y="498"/>
                  <a:pt x="13" y="498"/>
                </a:cubicBezTo>
                <a:cubicBezTo>
                  <a:pt x="13" y="497"/>
                  <a:pt x="14" y="497"/>
                  <a:pt x="14" y="496"/>
                </a:cubicBezTo>
                <a:cubicBezTo>
                  <a:pt x="14" y="496"/>
                  <a:pt x="14" y="495"/>
                  <a:pt x="14" y="494"/>
                </a:cubicBezTo>
                <a:cubicBezTo>
                  <a:pt x="14" y="494"/>
                  <a:pt x="14" y="494"/>
                  <a:pt x="14" y="494"/>
                </a:cubicBezTo>
                <a:cubicBezTo>
                  <a:pt x="14" y="493"/>
                  <a:pt x="14" y="493"/>
                  <a:pt x="14" y="493"/>
                </a:cubicBezTo>
                <a:cubicBezTo>
                  <a:pt x="14" y="493"/>
                  <a:pt x="14" y="493"/>
                  <a:pt x="14" y="493"/>
                </a:cubicBezTo>
                <a:cubicBezTo>
                  <a:pt x="14" y="493"/>
                  <a:pt x="14" y="493"/>
                  <a:pt x="14" y="493"/>
                </a:cubicBezTo>
                <a:cubicBezTo>
                  <a:pt x="14" y="492"/>
                  <a:pt x="14" y="492"/>
                  <a:pt x="14" y="491"/>
                </a:cubicBezTo>
                <a:cubicBezTo>
                  <a:pt x="14" y="490"/>
                  <a:pt x="14" y="490"/>
                  <a:pt x="14" y="489"/>
                </a:cubicBezTo>
                <a:cubicBezTo>
                  <a:pt x="15" y="488"/>
                  <a:pt x="15" y="488"/>
                  <a:pt x="15" y="488"/>
                </a:cubicBezTo>
                <a:cubicBezTo>
                  <a:pt x="15" y="488"/>
                  <a:pt x="15" y="488"/>
                  <a:pt x="15" y="488"/>
                </a:cubicBezTo>
                <a:cubicBezTo>
                  <a:pt x="15" y="488"/>
                  <a:pt x="15" y="488"/>
                  <a:pt x="15" y="488"/>
                </a:cubicBezTo>
                <a:cubicBezTo>
                  <a:pt x="15" y="486"/>
                  <a:pt x="15" y="485"/>
                  <a:pt x="15" y="484"/>
                </a:cubicBezTo>
                <a:cubicBezTo>
                  <a:pt x="15" y="484"/>
                  <a:pt x="15" y="483"/>
                  <a:pt x="15" y="483"/>
                </a:cubicBezTo>
                <a:cubicBezTo>
                  <a:pt x="15" y="483"/>
                  <a:pt x="15" y="483"/>
                  <a:pt x="15" y="483"/>
                </a:cubicBezTo>
                <a:cubicBezTo>
                  <a:pt x="15" y="482"/>
                  <a:pt x="15" y="482"/>
                  <a:pt x="15" y="482"/>
                </a:cubicBezTo>
                <a:cubicBezTo>
                  <a:pt x="15" y="482"/>
                  <a:pt x="15" y="481"/>
                  <a:pt x="15" y="480"/>
                </a:cubicBezTo>
                <a:cubicBezTo>
                  <a:pt x="15" y="479"/>
                  <a:pt x="16" y="478"/>
                  <a:pt x="16" y="477"/>
                </a:cubicBezTo>
                <a:cubicBezTo>
                  <a:pt x="19" y="434"/>
                  <a:pt x="22" y="392"/>
                  <a:pt x="26" y="350"/>
                </a:cubicBezTo>
                <a:cubicBezTo>
                  <a:pt x="27" y="351"/>
                  <a:pt x="27" y="351"/>
                  <a:pt x="28" y="352"/>
                </a:cubicBezTo>
                <a:cubicBezTo>
                  <a:pt x="35" y="356"/>
                  <a:pt x="43" y="361"/>
                  <a:pt x="53" y="364"/>
                </a:cubicBezTo>
                <a:cubicBezTo>
                  <a:pt x="53" y="365"/>
                  <a:pt x="54" y="365"/>
                  <a:pt x="54" y="365"/>
                </a:cubicBezTo>
                <a:cubicBezTo>
                  <a:pt x="55" y="365"/>
                  <a:pt x="55" y="365"/>
                  <a:pt x="56" y="366"/>
                </a:cubicBezTo>
                <a:cubicBezTo>
                  <a:pt x="56" y="366"/>
                  <a:pt x="57" y="366"/>
                  <a:pt x="57" y="366"/>
                </a:cubicBezTo>
                <a:cubicBezTo>
                  <a:pt x="58" y="366"/>
                  <a:pt x="58" y="367"/>
                  <a:pt x="59" y="367"/>
                </a:cubicBezTo>
                <a:cubicBezTo>
                  <a:pt x="60" y="367"/>
                  <a:pt x="61" y="367"/>
                  <a:pt x="62" y="368"/>
                </a:cubicBezTo>
                <a:cubicBezTo>
                  <a:pt x="62" y="368"/>
                  <a:pt x="63" y="368"/>
                  <a:pt x="63" y="368"/>
                </a:cubicBezTo>
                <a:cubicBezTo>
                  <a:pt x="63" y="368"/>
                  <a:pt x="63" y="368"/>
                  <a:pt x="63" y="368"/>
                </a:cubicBezTo>
                <a:cubicBezTo>
                  <a:pt x="64" y="368"/>
                  <a:pt x="64" y="369"/>
                  <a:pt x="65" y="369"/>
                </a:cubicBezTo>
                <a:cubicBezTo>
                  <a:pt x="66" y="369"/>
                  <a:pt x="67" y="369"/>
                  <a:pt x="68" y="370"/>
                </a:cubicBezTo>
                <a:cubicBezTo>
                  <a:pt x="69" y="370"/>
                  <a:pt x="70" y="370"/>
                  <a:pt x="71" y="371"/>
                </a:cubicBezTo>
                <a:cubicBezTo>
                  <a:pt x="71" y="371"/>
                  <a:pt x="72" y="371"/>
                  <a:pt x="73" y="371"/>
                </a:cubicBezTo>
                <a:cubicBezTo>
                  <a:pt x="74" y="371"/>
                  <a:pt x="74" y="371"/>
                  <a:pt x="74" y="371"/>
                </a:cubicBezTo>
                <a:cubicBezTo>
                  <a:pt x="74" y="372"/>
                  <a:pt x="74" y="372"/>
                  <a:pt x="74" y="372"/>
                </a:cubicBezTo>
                <a:cubicBezTo>
                  <a:pt x="74" y="372"/>
                  <a:pt x="74" y="372"/>
                  <a:pt x="74" y="372"/>
                </a:cubicBezTo>
                <a:cubicBezTo>
                  <a:pt x="74" y="372"/>
                  <a:pt x="75" y="372"/>
                  <a:pt x="75" y="372"/>
                </a:cubicBezTo>
                <a:cubicBezTo>
                  <a:pt x="76" y="372"/>
                  <a:pt x="76" y="372"/>
                  <a:pt x="77" y="372"/>
                </a:cubicBezTo>
                <a:cubicBezTo>
                  <a:pt x="78" y="373"/>
                  <a:pt x="79" y="373"/>
                  <a:pt x="79" y="373"/>
                </a:cubicBezTo>
                <a:cubicBezTo>
                  <a:pt x="80" y="373"/>
                  <a:pt x="81" y="373"/>
                  <a:pt x="81" y="374"/>
                </a:cubicBezTo>
                <a:cubicBezTo>
                  <a:pt x="82" y="374"/>
                  <a:pt x="83" y="374"/>
                  <a:pt x="83" y="374"/>
                </a:cubicBezTo>
                <a:cubicBezTo>
                  <a:pt x="84" y="374"/>
                  <a:pt x="84" y="374"/>
                  <a:pt x="84" y="374"/>
                </a:cubicBezTo>
                <a:cubicBezTo>
                  <a:pt x="84" y="374"/>
                  <a:pt x="84" y="374"/>
                  <a:pt x="84" y="374"/>
                </a:cubicBezTo>
                <a:cubicBezTo>
                  <a:pt x="85" y="374"/>
                  <a:pt x="85" y="374"/>
                  <a:pt x="85" y="374"/>
                </a:cubicBezTo>
                <a:cubicBezTo>
                  <a:pt x="86" y="375"/>
                  <a:pt x="86" y="375"/>
                  <a:pt x="87" y="375"/>
                </a:cubicBezTo>
                <a:cubicBezTo>
                  <a:pt x="89" y="375"/>
                  <a:pt x="89" y="375"/>
                  <a:pt x="89" y="375"/>
                </a:cubicBezTo>
                <a:cubicBezTo>
                  <a:pt x="89" y="375"/>
                  <a:pt x="90" y="375"/>
                  <a:pt x="91" y="376"/>
                </a:cubicBezTo>
                <a:cubicBezTo>
                  <a:pt x="91" y="376"/>
                  <a:pt x="92" y="376"/>
                  <a:pt x="92" y="376"/>
                </a:cubicBezTo>
                <a:cubicBezTo>
                  <a:pt x="93" y="376"/>
                  <a:pt x="93" y="376"/>
                  <a:pt x="94" y="376"/>
                </a:cubicBezTo>
                <a:cubicBezTo>
                  <a:pt x="94" y="376"/>
                  <a:pt x="94" y="376"/>
                  <a:pt x="94" y="376"/>
                </a:cubicBezTo>
                <a:cubicBezTo>
                  <a:pt x="95" y="376"/>
                  <a:pt x="95" y="376"/>
                  <a:pt x="95" y="376"/>
                </a:cubicBezTo>
                <a:cubicBezTo>
                  <a:pt x="95" y="376"/>
                  <a:pt x="95" y="376"/>
                  <a:pt x="95" y="376"/>
                </a:cubicBezTo>
                <a:cubicBezTo>
                  <a:pt x="96" y="377"/>
                  <a:pt x="96" y="377"/>
                  <a:pt x="96" y="377"/>
                </a:cubicBezTo>
                <a:cubicBezTo>
                  <a:pt x="96" y="377"/>
                  <a:pt x="97" y="377"/>
                  <a:pt x="97" y="377"/>
                </a:cubicBezTo>
                <a:cubicBezTo>
                  <a:pt x="98" y="377"/>
                  <a:pt x="98" y="377"/>
                  <a:pt x="99" y="377"/>
                </a:cubicBezTo>
                <a:cubicBezTo>
                  <a:pt x="99" y="377"/>
                  <a:pt x="100" y="377"/>
                  <a:pt x="100" y="377"/>
                </a:cubicBezTo>
                <a:cubicBezTo>
                  <a:pt x="102" y="378"/>
                  <a:pt x="102" y="378"/>
                  <a:pt x="102" y="378"/>
                </a:cubicBezTo>
                <a:cubicBezTo>
                  <a:pt x="102" y="378"/>
                  <a:pt x="103" y="378"/>
                  <a:pt x="103" y="378"/>
                </a:cubicBezTo>
                <a:cubicBezTo>
                  <a:pt x="104" y="378"/>
                  <a:pt x="104" y="378"/>
                  <a:pt x="105" y="378"/>
                </a:cubicBezTo>
                <a:cubicBezTo>
                  <a:pt x="105" y="378"/>
                  <a:pt x="105" y="378"/>
                  <a:pt x="105" y="378"/>
                </a:cubicBezTo>
                <a:cubicBezTo>
                  <a:pt x="105" y="378"/>
                  <a:pt x="105" y="378"/>
                  <a:pt x="105" y="378"/>
                </a:cubicBezTo>
                <a:cubicBezTo>
                  <a:pt x="105" y="378"/>
                  <a:pt x="106" y="378"/>
                  <a:pt x="106" y="378"/>
                </a:cubicBezTo>
                <a:cubicBezTo>
                  <a:pt x="107" y="378"/>
                  <a:pt x="107" y="378"/>
                  <a:pt x="108" y="378"/>
                </a:cubicBezTo>
                <a:cubicBezTo>
                  <a:pt x="109" y="379"/>
                  <a:pt x="109" y="379"/>
                  <a:pt x="109" y="379"/>
                </a:cubicBezTo>
                <a:cubicBezTo>
                  <a:pt x="110" y="379"/>
                  <a:pt x="110" y="379"/>
                  <a:pt x="111" y="379"/>
                </a:cubicBezTo>
                <a:cubicBezTo>
                  <a:pt x="112" y="379"/>
                  <a:pt x="112" y="379"/>
                  <a:pt x="112" y="379"/>
                </a:cubicBezTo>
                <a:cubicBezTo>
                  <a:pt x="113" y="379"/>
                  <a:pt x="113" y="379"/>
                  <a:pt x="114" y="379"/>
                </a:cubicBezTo>
                <a:cubicBezTo>
                  <a:pt x="115" y="379"/>
                  <a:pt x="115" y="379"/>
                  <a:pt x="115" y="379"/>
                </a:cubicBezTo>
                <a:cubicBezTo>
                  <a:pt x="115" y="379"/>
                  <a:pt x="115" y="379"/>
                  <a:pt x="115" y="379"/>
                </a:cubicBezTo>
                <a:cubicBezTo>
                  <a:pt x="115" y="379"/>
                  <a:pt x="115" y="379"/>
                  <a:pt x="115" y="379"/>
                </a:cubicBezTo>
                <a:cubicBezTo>
                  <a:pt x="115" y="379"/>
                  <a:pt x="115" y="379"/>
                  <a:pt x="115" y="379"/>
                </a:cubicBezTo>
                <a:cubicBezTo>
                  <a:pt x="116" y="379"/>
                  <a:pt x="116" y="379"/>
                  <a:pt x="117" y="379"/>
                </a:cubicBezTo>
                <a:cubicBezTo>
                  <a:pt x="117" y="379"/>
                  <a:pt x="118" y="379"/>
                  <a:pt x="118" y="379"/>
                </a:cubicBezTo>
                <a:cubicBezTo>
                  <a:pt x="119" y="379"/>
                  <a:pt x="119" y="379"/>
                  <a:pt x="120" y="379"/>
                </a:cubicBezTo>
                <a:cubicBezTo>
                  <a:pt x="120" y="379"/>
                  <a:pt x="121" y="379"/>
                  <a:pt x="121" y="379"/>
                </a:cubicBezTo>
                <a:cubicBezTo>
                  <a:pt x="122" y="380"/>
                  <a:pt x="122" y="380"/>
                  <a:pt x="123" y="380"/>
                </a:cubicBezTo>
                <a:cubicBezTo>
                  <a:pt x="123" y="380"/>
                  <a:pt x="124" y="380"/>
                  <a:pt x="124" y="380"/>
                </a:cubicBezTo>
                <a:cubicBezTo>
                  <a:pt x="124" y="380"/>
                  <a:pt x="124" y="380"/>
                  <a:pt x="124" y="380"/>
                </a:cubicBezTo>
                <a:cubicBezTo>
                  <a:pt x="125" y="380"/>
                  <a:pt x="125" y="380"/>
                  <a:pt x="126" y="380"/>
                </a:cubicBezTo>
                <a:cubicBezTo>
                  <a:pt x="127" y="380"/>
                  <a:pt x="127" y="380"/>
                  <a:pt x="127" y="380"/>
                </a:cubicBezTo>
                <a:cubicBezTo>
                  <a:pt x="128" y="380"/>
                  <a:pt x="128" y="380"/>
                  <a:pt x="129" y="380"/>
                </a:cubicBezTo>
                <a:cubicBezTo>
                  <a:pt x="129" y="380"/>
                  <a:pt x="130" y="380"/>
                  <a:pt x="130" y="380"/>
                </a:cubicBezTo>
                <a:cubicBezTo>
                  <a:pt x="131" y="380"/>
                  <a:pt x="131" y="380"/>
                  <a:pt x="131" y="380"/>
                </a:cubicBezTo>
                <a:cubicBezTo>
                  <a:pt x="132" y="380"/>
                  <a:pt x="132" y="380"/>
                  <a:pt x="132" y="380"/>
                </a:cubicBezTo>
                <a:cubicBezTo>
                  <a:pt x="133" y="380"/>
                  <a:pt x="133" y="380"/>
                  <a:pt x="133" y="380"/>
                </a:cubicBezTo>
                <a:cubicBezTo>
                  <a:pt x="134" y="380"/>
                  <a:pt x="134" y="380"/>
                  <a:pt x="134" y="380"/>
                </a:cubicBezTo>
                <a:cubicBezTo>
                  <a:pt x="134" y="380"/>
                  <a:pt x="134" y="380"/>
                  <a:pt x="134" y="380"/>
                </a:cubicBezTo>
                <a:cubicBezTo>
                  <a:pt x="135" y="380"/>
                  <a:pt x="135" y="380"/>
                  <a:pt x="135" y="380"/>
                </a:cubicBezTo>
                <a:cubicBezTo>
                  <a:pt x="136" y="380"/>
                  <a:pt x="136" y="380"/>
                  <a:pt x="136" y="380"/>
                </a:cubicBezTo>
                <a:cubicBezTo>
                  <a:pt x="136" y="380"/>
                  <a:pt x="136" y="380"/>
                  <a:pt x="136" y="380"/>
                </a:cubicBezTo>
                <a:cubicBezTo>
                  <a:pt x="137" y="380"/>
                  <a:pt x="137" y="380"/>
                  <a:pt x="138" y="380"/>
                </a:cubicBezTo>
                <a:cubicBezTo>
                  <a:pt x="138" y="380"/>
                  <a:pt x="139" y="380"/>
                  <a:pt x="139" y="380"/>
                </a:cubicBezTo>
                <a:cubicBezTo>
                  <a:pt x="140" y="380"/>
                  <a:pt x="140" y="380"/>
                  <a:pt x="141" y="380"/>
                </a:cubicBezTo>
                <a:cubicBezTo>
                  <a:pt x="141" y="380"/>
                  <a:pt x="142" y="380"/>
                  <a:pt x="142" y="380"/>
                </a:cubicBezTo>
                <a:cubicBezTo>
                  <a:pt x="143" y="379"/>
                  <a:pt x="144" y="379"/>
                  <a:pt x="144" y="379"/>
                </a:cubicBezTo>
                <a:cubicBezTo>
                  <a:pt x="145" y="379"/>
                  <a:pt x="145" y="379"/>
                  <a:pt x="146" y="379"/>
                </a:cubicBezTo>
                <a:cubicBezTo>
                  <a:pt x="146" y="379"/>
                  <a:pt x="146" y="379"/>
                  <a:pt x="146" y="379"/>
                </a:cubicBezTo>
                <a:cubicBezTo>
                  <a:pt x="146" y="379"/>
                  <a:pt x="146" y="379"/>
                  <a:pt x="146" y="379"/>
                </a:cubicBezTo>
                <a:cubicBezTo>
                  <a:pt x="146" y="379"/>
                  <a:pt x="147" y="379"/>
                  <a:pt x="148" y="379"/>
                </a:cubicBezTo>
                <a:cubicBezTo>
                  <a:pt x="148" y="379"/>
                  <a:pt x="149" y="379"/>
                  <a:pt x="149" y="379"/>
                </a:cubicBezTo>
                <a:cubicBezTo>
                  <a:pt x="150" y="379"/>
                  <a:pt x="150" y="379"/>
                  <a:pt x="151" y="379"/>
                </a:cubicBezTo>
                <a:cubicBezTo>
                  <a:pt x="151" y="379"/>
                  <a:pt x="151" y="379"/>
                  <a:pt x="151" y="379"/>
                </a:cubicBezTo>
                <a:cubicBezTo>
                  <a:pt x="152" y="379"/>
                  <a:pt x="152" y="379"/>
                  <a:pt x="152" y="379"/>
                </a:cubicBezTo>
                <a:cubicBezTo>
                  <a:pt x="152" y="379"/>
                  <a:pt x="153" y="379"/>
                  <a:pt x="153" y="379"/>
                </a:cubicBezTo>
                <a:cubicBezTo>
                  <a:pt x="154" y="379"/>
                  <a:pt x="154" y="378"/>
                  <a:pt x="155" y="378"/>
                </a:cubicBezTo>
                <a:cubicBezTo>
                  <a:pt x="156" y="378"/>
                  <a:pt x="156" y="378"/>
                  <a:pt x="157" y="378"/>
                </a:cubicBezTo>
                <a:cubicBezTo>
                  <a:pt x="157" y="378"/>
                  <a:pt x="157" y="378"/>
                  <a:pt x="157" y="378"/>
                </a:cubicBezTo>
                <a:cubicBezTo>
                  <a:pt x="157" y="378"/>
                  <a:pt x="157" y="378"/>
                  <a:pt x="157" y="378"/>
                </a:cubicBezTo>
                <a:cubicBezTo>
                  <a:pt x="157" y="378"/>
                  <a:pt x="157" y="378"/>
                  <a:pt x="157" y="378"/>
                </a:cubicBezTo>
                <a:cubicBezTo>
                  <a:pt x="158" y="378"/>
                  <a:pt x="159" y="378"/>
                  <a:pt x="160" y="378"/>
                </a:cubicBezTo>
                <a:cubicBezTo>
                  <a:pt x="160" y="378"/>
                  <a:pt x="161" y="377"/>
                  <a:pt x="162" y="377"/>
                </a:cubicBezTo>
                <a:cubicBezTo>
                  <a:pt x="162" y="377"/>
                  <a:pt x="162" y="377"/>
                  <a:pt x="162" y="377"/>
                </a:cubicBezTo>
                <a:cubicBezTo>
                  <a:pt x="163" y="377"/>
                  <a:pt x="164" y="377"/>
                  <a:pt x="165" y="377"/>
                </a:cubicBezTo>
                <a:cubicBezTo>
                  <a:pt x="166" y="377"/>
                  <a:pt x="166" y="376"/>
                  <a:pt x="167" y="376"/>
                </a:cubicBezTo>
                <a:cubicBezTo>
                  <a:pt x="167" y="376"/>
                  <a:pt x="167" y="376"/>
                  <a:pt x="167" y="376"/>
                </a:cubicBezTo>
                <a:cubicBezTo>
                  <a:pt x="168" y="376"/>
                  <a:pt x="168" y="376"/>
                  <a:pt x="168" y="376"/>
                </a:cubicBezTo>
                <a:cubicBezTo>
                  <a:pt x="168" y="376"/>
                  <a:pt x="168" y="376"/>
                  <a:pt x="168" y="376"/>
                </a:cubicBezTo>
                <a:cubicBezTo>
                  <a:pt x="170" y="376"/>
                  <a:pt x="172" y="375"/>
                  <a:pt x="173" y="375"/>
                </a:cubicBezTo>
                <a:cubicBezTo>
                  <a:pt x="174" y="375"/>
                  <a:pt x="174" y="375"/>
                  <a:pt x="174" y="375"/>
                </a:cubicBezTo>
                <a:cubicBezTo>
                  <a:pt x="175" y="374"/>
                  <a:pt x="175" y="374"/>
                  <a:pt x="175" y="374"/>
                </a:cubicBezTo>
                <a:cubicBezTo>
                  <a:pt x="176" y="374"/>
                  <a:pt x="176" y="374"/>
                  <a:pt x="177" y="374"/>
                </a:cubicBezTo>
                <a:cubicBezTo>
                  <a:pt x="178" y="374"/>
                  <a:pt x="179" y="373"/>
                  <a:pt x="180" y="373"/>
                </a:cubicBezTo>
                <a:cubicBezTo>
                  <a:pt x="180" y="373"/>
                  <a:pt x="180" y="373"/>
                  <a:pt x="180" y="373"/>
                </a:cubicBezTo>
                <a:cubicBezTo>
                  <a:pt x="181" y="373"/>
                  <a:pt x="181" y="373"/>
                  <a:pt x="181" y="373"/>
                </a:cubicBezTo>
                <a:cubicBezTo>
                  <a:pt x="182" y="372"/>
                  <a:pt x="184" y="371"/>
                  <a:pt x="186" y="371"/>
                </a:cubicBezTo>
                <a:cubicBezTo>
                  <a:pt x="186" y="371"/>
                  <a:pt x="186" y="371"/>
                  <a:pt x="186" y="371"/>
                </a:cubicBezTo>
                <a:cubicBezTo>
                  <a:pt x="187" y="370"/>
                  <a:pt x="187" y="370"/>
                  <a:pt x="187" y="370"/>
                </a:cubicBezTo>
                <a:cubicBezTo>
                  <a:pt x="188" y="370"/>
                  <a:pt x="189" y="369"/>
                  <a:pt x="190" y="369"/>
                </a:cubicBezTo>
                <a:cubicBezTo>
                  <a:pt x="191" y="368"/>
                  <a:pt x="191" y="368"/>
                  <a:pt x="191" y="368"/>
                </a:cubicBezTo>
                <a:cubicBezTo>
                  <a:pt x="192" y="368"/>
                  <a:pt x="192" y="368"/>
                  <a:pt x="192" y="368"/>
                </a:cubicBezTo>
                <a:cubicBezTo>
                  <a:pt x="192" y="368"/>
                  <a:pt x="192" y="368"/>
                  <a:pt x="192" y="368"/>
                </a:cubicBezTo>
                <a:cubicBezTo>
                  <a:pt x="192" y="367"/>
                  <a:pt x="192" y="367"/>
                  <a:pt x="192" y="367"/>
                </a:cubicBezTo>
                <a:cubicBezTo>
                  <a:pt x="193" y="367"/>
                  <a:pt x="193" y="367"/>
                  <a:pt x="193" y="367"/>
                </a:cubicBezTo>
                <a:cubicBezTo>
                  <a:pt x="193" y="367"/>
                  <a:pt x="194" y="366"/>
                  <a:pt x="195" y="366"/>
                </a:cubicBezTo>
                <a:cubicBezTo>
                  <a:pt x="195" y="366"/>
                  <a:pt x="195" y="366"/>
                  <a:pt x="195" y="366"/>
                </a:cubicBezTo>
                <a:cubicBezTo>
                  <a:pt x="195" y="366"/>
                  <a:pt x="195" y="366"/>
                  <a:pt x="195" y="366"/>
                </a:cubicBezTo>
                <a:cubicBezTo>
                  <a:pt x="196" y="365"/>
                  <a:pt x="196" y="365"/>
                  <a:pt x="196" y="365"/>
                </a:cubicBezTo>
                <a:cubicBezTo>
                  <a:pt x="197" y="365"/>
                  <a:pt x="197" y="364"/>
                  <a:pt x="197" y="364"/>
                </a:cubicBezTo>
                <a:cubicBezTo>
                  <a:pt x="198" y="364"/>
                  <a:pt x="198" y="364"/>
                  <a:pt x="198" y="364"/>
                </a:cubicBezTo>
                <a:cubicBezTo>
                  <a:pt x="198" y="364"/>
                  <a:pt x="198" y="364"/>
                  <a:pt x="198" y="364"/>
                </a:cubicBezTo>
                <a:cubicBezTo>
                  <a:pt x="199" y="363"/>
                  <a:pt x="199" y="363"/>
                  <a:pt x="199" y="363"/>
                </a:cubicBezTo>
                <a:cubicBezTo>
                  <a:pt x="200" y="362"/>
                  <a:pt x="200" y="362"/>
                  <a:pt x="200" y="362"/>
                </a:cubicBezTo>
                <a:cubicBezTo>
                  <a:pt x="200" y="362"/>
                  <a:pt x="200" y="362"/>
                  <a:pt x="200" y="362"/>
                </a:cubicBezTo>
                <a:cubicBezTo>
                  <a:pt x="200" y="362"/>
                  <a:pt x="200" y="362"/>
                  <a:pt x="200" y="362"/>
                </a:cubicBezTo>
                <a:cubicBezTo>
                  <a:pt x="200" y="362"/>
                  <a:pt x="200" y="362"/>
                  <a:pt x="200" y="362"/>
                </a:cubicBezTo>
                <a:cubicBezTo>
                  <a:pt x="201" y="361"/>
                  <a:pt x="201" y="361"/>
                  <a:pt x="201" y="361"/>
                </a:cubicBezTo>
                <a:cubicBezTo>
                  <a:pt x="201" y="361"/>
                  <a:pt x="201" y="361"/>
                  <a:pt x="201" y="361"/>
                </a:cubicBezTo>
                <a:cubicBezTo>
                  <a:pt x="201" y="360"/>
                  <a:pt x="201" y="360"/>
                  <a:pt x="201" y="360"/>
                </a:cubicBezTo>
                <a:cubicBezTo>
                  <a:pt x="202" y="360"/>
                  <a:pt x="202" y="360"/>
                  <a:pt x="202" y="360"/>
                </a:cubicBezTo>
                <a:cubicBezTo>
                  <a:pt x="202" y="360"/>
                  <a:pt x="202" y="360"/>
                  <a:pt x="202" y="360"/>
                </a:cubicBezTo>
                <a:cubicBezTo>
                  <a:pt x="203" y="359"/>
                  <a:pt x="204" y="357"/>
                  <a:pt x="205" y="356"/>
                </a:cubicBezTo>
                <a:cubicBezTo>
                  <a:pt x="206" y="356"/>
                  <a:pt x="206" y="356"/>
                  <a:pt x="206" y="356"/>
                </a:cubicBezTo>
                <a:cubicBezTo>
                  <a:pt x="207" y="355"/>
                  <a:pt x="208" y="354"/>
                  <a:pt x="209" y="353"/>
                </a:cubicBezTo>
                <a:cubicBezTo>
                  <a:pt x="209" y="353"/>
                  <a:pt x="209" y="353"/>
                  <a:pt x="209" y="353"/>
                </a:cubicBezTo>
                <a:cubicBezTo>
                  <a:pt x="211" y="352"/>
                  <a:pt x="212" y="351"/>
                  <a:pt x="213" y="350"/>
                </a:cubicBezTo>
                <a:cubicBezTo>
                  <a:pt x="214" y="350"/>
                  <a:pt x="214" y="350"/>
                  <a:pt x="214" y="350"/>
                </a:cubicBezTo>
                <a:cubicBezTo>
                  <a:pt x="215" y="350"/>
                  <a:pt x="216" y="349"/>
                  <a:pt x="217" y="348"/>
                </a:cubicBezTo>
                <a:cubicBezTo>
                  <a:pt x="218" y="348"/>
                  <a:pt x="218" y="348"/>
                  <a:pt x="218" y="348"/>
                </a:cubicBezTo>
                <a:cubicBezTo>
                  <a:pt x="219" y="348"/>
                  <a:pt x="221" y="347"/>
                  <a:pt x="222" y="347"/>
                </a:cubicBezTo>
                <a:cubicBezTo>
                  <a:pt x="222" y="347"/>
                  <a:pt x="222" y="347"/>
                  <a:pt x="222" y="347"/>
                </a:cubicBezTo>
                <a:cubicBezTo>
                  <a:pt x="224" y="346"/>
                  <a:pt x="225" y="346"/>
                  <a:pt x="227" y="346"/>
                </a:cubicBezTo>
                <a:cubicBezTo>
                  <a:pt x="227" y="346"/>
                  <a:pt x="227" y="346"/>
                  <a:pt x="227" y="346"/>
                </a:cubicBezTo>
                <a:cubicBezTo>
                  <a:pt x="230" y="345"/>
                  <a:pt x="233" y="345"/>
                  <a:pt x="237" y="345"/>
                </a:cubicBezTo>
                <a:cubicBezTo>
                  <a:pt x="239" y="345"/>
                  <a:pt x="241" y="345"/>
                  <a:pt x="244" y="345"/>
                </a:cubicBezTo>
                <a:cubicBezTo>
                  <a:pt x="244" y="345"/>
                  <a:pt x="244" y="345"/>
                  <a:pt x="244" y="345"/>
                </a:cubicBezTo>
                <a:cubicBezTo>
                  <a:pt x="246" y="345"/>
                  <a:pt x="249" y="346"/>
                  <a:pt x="251" y="346"/>
                </a:cubicBezTo>
                <a:cubicBezTo>
                  <a:pt x="251" y="346"/>
                  <a:pt x="251" y="346"/>
                  <a:pt x="251" y="346"/>
                </a:cubicBezTo>
                <a:cubicBezTo>
                  <a:pt x="254" y="346"/>
                  <a:pt x="256" y="347"/>
                  <a:pt x="259" y="347"/>
                </a:cubicBezTo>
                <a:cubicBezTo>
                  <a:pt x="259" y="347"/>
                  <a:pt x="259" y="347"/>
                  <a:pt x="259" y="347"/>
                </a:cubicBezTo>
                <a:cubicBezTo>
                  <a:pt x="262" y="347"/>
                  <a:pt x="265" y="348"/>
                  <a:pt x="268" y="348"/>
                </a:cubicBezTo>
                <a:cubicBezTo>
                  <a:pt x="270" y="349"/>
                  <a:pt x="272" y="349"/>
                  <a:pt x="274" y="350"/>
                </a:cubicBezTo>
                <a:cubicBezTo>
                  <a:pt x="274" y="350"/>
                  <a:pt x="274" y="350"/>
                  <a:pt x="274" y="350"/>
                </a:cubicBezTo>
                <a:cubicBezTo>
                  <a:pt x="275" y="350"/>
                  <a:pt x="276" y="351"/>
                  <a:pt x="277" y="351"/>
                </a:cubicBezTo>
                <a:cubicBezTo>
                  <a:pt x="278" y="351"/>
                  <a:pt x="279" y="352"/>
                  <a:pt x="280" y="352"/>
                </a:cubicBezTo>
                <a:cubicBezTo>
                  <a:pt x="281" y="353"/>
                  <a:pt x="282" y="353"/>
                  <a:pt x="283" y="354"/>
                </a:cubicBezTo>
                <a:cubicBezTo>
                  <a:pt x="284" y="354"/>
                  <a:pt x="284" y="354"/>
                  <a:pt x="285" y="355"/>
                </a:cubicBezTo>
                <a:cubicBezTo>
                  <a:pt x="286" y="356"/>
                  <a:pt x="287" y="356"/>
                  <a:pt x="289" y="357"/>
                </a:cubicBezTo>
                <a:cubicBezTo>
                  <a:pt x="289" y="358"/>
                  <a:pt x="290" y="358"/>
                  <a:pt x="290" y="358"/>
                </a:cubicBezTo>
                <a:cubicBezTo>
                  <a:pt x="292" y="360"/>
                  <a:pt x="294" y="361"/>
                  <a:pt x="295" y="362"/>
                </a:cubicBezTo>
                <a:cubicBezTo>
                  <a:pt x="296" y="362"/>
                  <a:pt x="296" y="362"/>
                  <a:pt x="296" y="362"/>
                </a:cubicBezTo>
                <a:cubicBezTo>
                  <a:pt x="297" y="364"/>
                  <a:pt x="299" y="365"/>
                  <a:pt x="300" y="367"/>
                </a:cubicBezTo>
                <a:cubicBezTo>
                  <a:pt x="301" y="367"/>
                  <a:pt x="301" y="368"/>
                  <a:pt x="302" y="368"/>
                </a:cubicBezTo>
                <a:cubicBezTo>
                  <a:pt x="303" y="369"/>
                  <a:pt x="304" y="371"/>
                  <a:pt x="306" y="372"/>
                </a:cubicBezTo>
                <a:cubicBezTo>
                  <a:pt x="306" y="373"/>
                  <a:pt x="307" y="373"/>
                  <a:pt x="308" y="374"/>
                </a:cubicBezTo>
                <a:cubicBezTo>
                  <a:pt x="309" y="375"/>
                  <a:pt x="310" y="376"/>
                  <a:pt x="311" y="377"/>
                </a:cubicBezTo>
                <a:cubicBezTo>
                  <a:pt x="311" y="378"/>
                  <a:pt x="312" y="379"/>
                  <a:pt x="313" y="380"/>
                </a:cubicBezTo>
                <a:cubicBezTo>
                  <a:pt x="314" y="381"/>
                  <a:pt x="315" y="382"/>
                  <a:pt x="316" y="383"/>
                </a:cubicBezTo>
                <a:cubicBezTo>
                  <a:pt x="317" y="384"/>
                  <a:pt x="317" y="385"/>
                  <a:pt x="318" y="386"/>
                </a:cubicBezTo>
                <a:cubicBezTo>
                  <a:pt x="319" y="387"/>
                  <a:pt x="320" y="388"/>
                  <a:pt x="321" y="389"/>
                </a:cubicBezTo>
                <a:cubicBezTo>
                  <a:pt x="322" y="390"/>
                  <a:pt x="323" y="391"/>
                  <a:pt x="324" y="392"/>
                </a:cubicBezTo>
                <a:cubicBezTo>
                  <a:pt x="325" y="393"/>
                  <a:pt x="326" y="394"/>
                  <a:pt x="327" y="396"/>
                </a:cubicBezTo>
                <a:cubicBezTo>
                  <a:pt x="327" y="396"/>
                  <a:pt x="328" y="397"/>
                  <a:pt x="329" y="398"/>
                </a:cubicBezTo>
                <a:cubicBezTo>
                  <a:pt x="330" y="400"/>
                  <a:pt x="331" y="401"/>
                  <a:pt x="333" y="403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 flipH="1">
            <a:off x="2252663" y="2963863"/>
            <a:ext cx="1719262" cy="536575"/>
          </a:xfrm>
          <a:custGeom>
            <a:avLst/>
            <a:gdLst>
              <a:gd name="T0" fmla="*/ 591829 w 1162"/>
              <a:gd name="T1" fmla="*/ 529164 h 362"/>
              <a:gd name="T2" fmla="*/ 651011 w 1162"/>
              <a:gd name="T3" fmla="*/ 535093 h 362"/>
              <a:gd name="T4" fmla="*/ 664328 w 1162"/>
              <a:gd name="T5" fmla="*/ 533610 h 362"/>
              <a:gd name="T6" fmla="*/ 948405 w 1162"/>
              <a:gd name="T7" fmla="*/ 523235 h 362"/>
              <a:gd name="T8" fmla="*/ 1100801 w 1162"/>
              <a:gd name="T9" fmla="*/ 475803 h 362"/>
              <a:gd name="T10" fmla="*/ 948405 w 1162"/>
              <a:gd name="T11" fmla="*/ 394279 h 362"/>
              <a:gd name="T12" fmla="*/ 1108199 w 1162"/>
              <a:gd name="T13" fmla="*/ 340918 h 362"/>
              <a:gd name="T14" fmla="*/ 1112638 w 1162"/>
              <a:gd name="T15" fmla="*/ 340918 h 362"/>
              <a:gd name="T16" fmla="*/ 1233963 w 1162"/>
              <a:gd name="T17" fmla="*/ 360187 h 362"/>
              <a:gd name="T18" fmla="*/ 1322737 w 1162"/>
              <a:gd name="T19" fmla="*/ 431335 h 362"/>
              <a:gd name="T20" fmla="*/ 1455898 w 1162"/>
              <a:gd name="T21" fmla="*/ 469874 h 362"/>
              <a:gd name="T22" fmla="*/ 1473653 w 1162"/>
              <a:gd name="T23" fmla="*/ 471356 h 362"/>
              <a:gd name="T24" fmla="*/ 1631967 w 1162"/>
              <a:gd name="T25" fmla="*/ 444675 h 362"/>
              <a:gd name="T26" fmla="*/ 1179218 w 1162"/>
              <a:gd name="T27" fmla="*/ 1482 h 362"/>
              <a:gd name="T28" fmla="*/ 1122995 w 1162"/>
              <a:gd name="T29" fmla="*/ 0 h 362"/>
              <a:gd name="T30" fmla="*/ 1044577 w 1162"/>
              <a:gd name="T31" fmla="*/ 1482 h 362"/>
              <a:gd name="T32" fmla="*/ 828560 w 1162"/>
              <a:gd name="T33" fmla="*/ 17787 h 362"/>
              <a:gd name="T34" fmla="*/ 819683 w 1162"/>
              <a:gd name="T35" fmla="*/ 54843 h 362"/>
              <a:gd name="T36" fmla="*/ 904018 w 1162"/>
              <a:gd name="T37" fmla="*/ 93382 h 362"/>
              <a:gd name="T38" fmla="*/ 920293 w 1162"/>
              <a:gd name="T39" fmla="*/ 134885 h 362"/>
              <a:gd name="T40" fmla="*/ 815244 w 1162"/>
              <a:gd name="T41" fmla="*/ 152672 h 362"/>
              <a:gd name="T42" fmla="*/ 732388 w 1162"/>
              <a:gd name="T43" fmla="*/ 148225 h 362"/>
              <a:gd name="T44" fmla="*/ 622900 w 1162"/>
              <a:gd name="T45" fmla="*/ 100793 h 362"/>
              <a:gd name="T46" fmla="*/ 582951 w 1162"/>
              <a:gd name="T47" fmla="*/ 53361 h 362"/>
              <a:gd name="T48" fmla="*/ 520809 w 1162"/>
              <a:gd name="T49" fmla="*/ 45950 h 362"/>
              <a:gd name="T50" fmla="*/ 495656 w 1162"/>
              <a:gd name="T51" fmla="*/ 47432 h 362"/>
              <a:gd name="T52" fmla="*/ 344740 w 1162"/>
              <a:gd name="T53" fmla="*/ 75595 h 362"/>
              <a:gd name="T54" fmla="*/ 113927 w 1162"/>
              <a:gd name="T55" fmla="*/ 123027 h 362"/>
              <a:gd name="T56" fmla="*/ 115407 w 1162"/>
              <a:gd name="T57" fmla="*/ 145261 h 362"/>
              <a:gd name="T58" fmla="*/ 189385 w 1162"/>
              <a:gd name="T59" fmla="*/ 206033 h 362"/>
              <a:gd name="T60" fmla="*/ 244129 w 1162"/>
              <a:gd name="T61" fmla="*/ 263841 h 362"/>
              <a:gd name="T62" fmla="*/ 201222 w 1162"/>
              <a:gd name="T63" fmla="*/ 283110 h 362"/>
              <a:gd name="T64" fmla="*/ 184946 w 1162"/>
              <a:gd name="T65" fmla="*/ 284592 h 362"/>
              <a:gd name="T66" fmla="*/ 161273 w 1162"/>
              <a:gd name="T67" fmla="*/ 284592 h 362"/>
              <a:gd name="T68" fmla="*/ 134641 w 1162"/>
              <a:gd name="T69" fmla="*/ 281628 h 362"/>
              <a:gd name="T70" fmla="*/ 99131 w 1162"/>
              <a:gd name="T71" fmla="*/ 283110 h 362"/>
              <a:gd name="T72" fmla="*/ 48826 w 1162"/>
              <a:gd name="T73" fmla="*/ 292004 h 362"/>
              <a:gd name="T74" fmla="*/ 23673 w 1162"/>
              <a:gd name="T75" fmla="*/ 377974 h 362"/>
              <a:gd name="T76" fmla="*/ 143518 w 1162"/>
              <a:gd name="T77" fmla="*/ 425406 h 362"/>
              <a:gd name="T78" fmla="*/ 238211 w 1162"/>
              <a:gd name="T79" fmla="*/ 428371 h 362"/>
              <a:gd name="T80" fmla="*/ 304792 w 1162"/>
              <a:gd name="T81" fmla="*/ 403172 h 362"/>
              <a:gd name="T82" fmla="*/ 341781 w 1162"/>
              <a:gd name="T83" fmla="*/ 382421 h 362"/>
              <a:gd name="T84" fmla="*/ 378770 w 1162"/>
              <a:gd name="T85" fmla="*/ 382421 h 362"/>
              <a:gd name="T86" fmla="*/ 437953 w 1162"/>
              <a:gd name="T87" fmla="*/ 400208 h 362"/>
              <a:gd name="T88" fmla="*/ 538564 w 1162"/>
              <a:gd name="T89" fmla="*/ 499519 h 36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162" h="362">
                <a:moveTo>
                  <a:pt x="364" y="337"/>
                </a:moveTo>
                <a:cubicBezTo>
                  <a:pt x="369" y="342"/>
                  <a:pt x="375" y="346"/>
                  <a:pt x="381" y="350"/>
                </a:cubicBezTo>
                <a:cubicBezTo>
                  <a:pt x="387" y="353"/>
                  <a:pt x="394" y="355"/>
                  <a:pt x="400" y="357"/>
                </a:cubicBezTo>
                <a:cubicBezTo>
                  <a:pt x="406" y="359"/>
                  <a:pt x="413" y="360"/>
                  <a:pt x="418" y="361"/>
                </a:cubicBezTo>
                <a:cubicBezTo>
                  <a:pt x="424" y="361"/>
                  <a:pt x="430" y="362"/>
                  <a:pt x="434" y="362"/>
                </a:cubicBezTo>
                <a:cubicBezTo>
                  <a:pt x="436" y="362"/>
                  <a:pt x="439" y="361"/>
                  <a:pt x="440" y="361"/>
                </a:cubicBezTo>
                <a:cubicBezTo>
                  <a:pt x="442" y="361"/>
                  <a:pt x="444" y="361"/>
                  <a:pt x="445" y="361"/>
                </a:cubicBezTo>
                <a:cubicBezTo>
                  <a:pt x="447" y="361"/>
                  <a:pt x="448" y="361"/>
                  <a:pt x="448" y="361"/>
                </a:cubicBezTo>
                <a:cubicBezTo>
                  <a:pt x="449" y="361"/>
                  <a:pt x="449" y="360"/>
                  <a:pt x="449" y="360"/>
                </a:cubicBezTo>
                <a:cubicBezTo>
                  <a:pt x="452" y="360"/>
                  <a:pt x="464" y="360"/>
                  <a:pt x="483" y="359"/>
                </a:cubicBezTo>
                <a:cubicBezTo>
                  <a:pt x="502" y="359"/>
                  <a:pt x="527" y="358"/>
                  <a:pt x="555" y="357"/>
                </a:cubicBezTo>
                <a:cubicBezTo>
                  <a:pt x="582" y="356"/>
                  <a:pt x="612" y="354"/>
                  <a:pt x="641" y="353"/>
                </a:cubicBezTo>
                <a:cubicBezTo>
                  <a:pt x="669" y="352"/>
                  <a:pt x="697" y="350"/>
                  <a:pt x="718" y="348"/>
                </a:cubicBezTo>
                <a:cubicBezTo>
                  <a:pt x="740" y="347"/>
                  <a:pt x="751" y="343"/>
                  <a:pt x="754" y="338"/>
                </a:cubicBezTo>
                <a:cubicBezTo>
                  <a:pt x="758" y="333"/>
                  <a:pt x="753" y="327"/>
                  <a:pt x="744" y="321"/>
                </a:cubicBezTo>
                <a:cubicBezTo>
                  <a:pt x="735" y="314"/>
                  <a:pt x="722" y="307"/>
                  <a:pt x="707" y="301"/>
                </a:cubicBezTo>
                <a:cubicBezTo>
                  <a:pt x="692" y="294"/>
                  <a:pt x="676" y="288"/>
                  <a:pt x="661" y="283"/>
                </a:cubicBezTo>
                <a:cubicBezTo>
                  <a:pt x="647" y="278"/>
                  <a:pt x="641" y="272"/>
                  <a:pt x="641" y="266"/>
                </a:cubicBezTo>
                <a:cubicBezTo>
                  <a:pt x="642" y="260"/>
                  <a:pt x="648" y="254"/>
                  <a:pt x="659" y="249"/>
                </a:cubicBezTo>
                <a:cubicBezTo>
                  <a:pt x="670" y="244"/>
                  <a:pt x="684" y="239"/>
                  <a:pt x="700" y="236"/>
                </a:cubicBezTo>
                <a:cubicBezTo>
                  <a:pt x="716" y="233"/>
                  <a:pt x="733" y="230"/>
                  <a:pt x="749" y="230"/>
                </a:cubicBezTo>
                <a:cubicBezTo>
                  <a:pt x="750" y="230"/>
                  <a:pt x="750" y="230"/>
                  <a:pt x="750" y="230"/>
                </a:cubicBezTo>
                <a:cubicBezTo>
                  <a:pt x="751" y="230"/>
                  <a:pt x="751" y="230"/>
                  <a:pt x="751" y="230"/>
                </a:cubicBezTo>
                <a:cubicBezTo>
                  <a:pt x="752" y="230"/>
                  <a:pt x="752" y="230"/>
                  <a:pt x="752" y="230"/>
                </a:cubicBezTo>
                <a:cubicBezTo>
                  <a:pt x="753" y="230"/>
                  <a:pt x="753" y="230"/>
                  <a:pt x="753" y="230"/>
                </a:cubicBezTo>
                <a:cubicBezTo>
                  <a:pt x="769" y="230"/>
                  <a:pt x="784" y="231"/>
                  <a:pt x="797" y="233"/>
                </a:cubicBezTo>
                <a:cubicBezTo>
                  <a:pt x="811" y="235"/>
                  <a:pt x="823" y="239"/>
                  <a:pt x="834" y="243"/>
                </a:cubicBezTo>
                <a:cubicBezTo>
                  <a:pt x="845" y="247"/>
                  <a:pt x="854" y="252"/>
                  <a:pt x="861" y="257"/>
                </a:cubicBezTo>
                <a:cubicBezTo>
                  <a:pt x="869" y="262"/>
                  <a:pt x="875" y="268"/>
                  <a:pt x="879" y="274"/>
                </a:cubicBezTo>
                <a:cubicBezTo>
                  <a:pt x="883" y="281"/>
                  <a:pt x="888" y="286"/>
                  <a:pt x="894" y="291"/>
                </a:cubicBezTo>
                <a:cubicBezTo>
                  <a:pt x="899" y="295"/>
                  <a:pt x="906" y="299"/>
                  <a:pt x="914" y="303"/>
                </a:cubicBezTo>
                <a:cubicBezTo>
                  <a:pt x="923" y="306"/>
                  <a:pt x="932" y="309"/>
                  <a:pt x="944" y="311"/>
                </a:cubicBezTo>
                <a:cubicBezTo>
                  <a:pt x="955" y="313"/>
                  <a:pt x="968" y="315"/>
                  <a:pt x="984" y="317"/>
                </a:cubicBezTo>
                <a:cubicBezTo>
                  <a:pt x="985" y="317"/>
                  <a:pt x="986" y="317"/>
                  <a:pt x="987" y="317"/>
                </a:cubicBezTo>
                <a:cubicBezTo>
                  <a:pt x="989" y="317"/>
                  <a:pt x="990" y="318"/>
                  <a:pt x="991" y="318"/>
                </a:cubicBezTo>
                <a:cubicBezTo>
                  <a:pt x="993" y="318"/>
                  <a:pt x="994" y="318"/>
                  <a:pt x="996" y="318"/>
                </a:cubicBezTo>
                <a:cubicBezTo>
                  <a:pt x="997" y="318"/>
                  <a:pt x="998" y="318"/>
                  <a:pt x="1000" y="318"/>
                </a:cubicBezTo>
                <a:cubicBezTo>
                  <a:pt x="1016" y="318"/>
                  <a:pt x="1034" y="315"/>
                  <a:pt x="1052" y="312"/>
                </a:cubicBezTo>
                <a:cubicBezTo>
                  <a:pt x="1070" y="309"/>
                  <a:pt x="1088" y="304"/>
                  <a:pt x="1103" y="300"/>
                </a:cubicBezTo>
                <a:cubicBezTo>
                  <a:pt x="1119" y="296"/>
                  <a:pt x="1133" y="291"/>
                  <a:pt x="1144" y="288"/>
                </a:cubicBezTo>
                <a:cubicBezTo>
                  <a:pt x="1154" y="285"/>
                  <a:pt x="1161" y="282"/>
                  <a:pt x="1162" y="282"/>
                </a:cubicBezTo>
                <a:cubicBezTo>
                  <a:pt x="797" y="1"/>
                  <a:pt x="797" y="1"/>
                  <a:pt x="797" y="1"/>
                </a:cubicBezTo>
                <a:cubicBezTo>
                  <a:pt x="762" y="0"/>
                  <a:pt x="762" y="0"/>
                  <a:pt x="762" y="0"/>
                </a:cubicBezTo>
                <a:cubicBezTo>
                  <a:pt x="762" y="0"/>
                  <a:pt x="762" y="0"/>
                  <a:pt x="761" y="0"/>
                </a:cubicBezTo>
                <a:cubicBezTo>
                  <a:pt x="761" y="0"/>
                  <a:pt x="760" y="0"/>
                  <a:pt x="759" y="0"/>
                </a:cubicBezTo>
                <a:cubicBezTo>
                  <a:pt x="758" y="0"/>
                  <a:pt x="756" y="0"/>
                  <a:pt x="755" y="0"/>
                </a:cubicBezTo>
                <a:cubicBezTo>
                  <a:pt x="753" y="0"/>
                  <a:pt x="752" y="0"/>
                  <a:pt x="750" y="0"/>
                </a:cubicBezTo>
                <a:cubicBezTo>
                  <a:pt x="739" y="0"/>
                  <a:pt x="724" y="0"/>
                  <a:pt x="706" y="1"/>
                </a:cubicBezTo>
                <a:cubicBezTo>
                  <a:pt x="689" y="1"/>
                  <a:pt x="669" y="2"/>
                  <a:pt x="649" y="3"/>
                </a:cubicBezTo>
                <a:cubicBezTo>
                  <a:pt x="629" y="4"/>
                  <a:pt x="610" y="5"/>
                  <a:pt x="595" y="6"/>
                </a:cubicBezTo>
                <a:cubicBezTo>
                  <a:pt x="579" y="8"/>
                  <a:pt x="566" y="10"/>
                  <a:pt x="560" y="12"/>
                </a:cubicBezTo>
                <a:cubicBezTo>
                  <a:pt x="553" y="15"/>
                  <a:pt x="548" y="18"/>
                  <a:pt x="545" y="21"/>
                </a:cubicBezTo>
                <a:cubicBezTo>
                  <a:pt x="543" y="24"/>
                  <a:pt x="542" y="26"/>
                  <a:pt x="544" y="29"/>
                </a:cubicBezTo>
                <a:cubicBezTo>
                  <a:pt x="546" y="32"/>
                  <a:pt x="549" y="34"/>
                  <a:pt x="554" y="37"/>
                </a:cubicBezTo>
                <a:cubicBezTo>
                  <a:pt x="559" y="40"/>
                  <a:pt x="566" y="43"/>
                  <a:pt x="574" y="46"/>
                </a:cubicBezTo>
                <a:cubicBezTo>
                  <a:pt x="582" y="49"/>
                  <a:pt x="589" y="52"/>
                  <a:pt x="595" y="55"/>
                </a:cubicBezTo>
                <a:cubicBezTo>
                  <a:pt x="601" y="57"/>
                  <a:pt x="607" y="60"/>
                  <a:pt x="611" y="63"/>
                </a:cubicBezTo>
                <a:cubicBezTo>
                  <a:pt x="616" y="65"/>
                  <a:pt x="620" y="68"/>
                  <a:pt x="622" y="71"/>
                </a:cubicBezTo>
                <a:cubicBezTo>
                  <a:pt x="625" y="75"/>
                  <a:pt x="627" y="78"/>
                  <a:pt x="627" y="83"/>
                </a:cubicBezTo>
                <a:cubicBezTo>
                  <a:pt x="627" y="86"/>
                  <a:pt x="626" y="89"/>
                  <a:pt x="622" y="91"/>
                </a:cubicBezTo>
                <a:cubicBezTo>
                  <a:pt x="618" y="93"/>
                  <a:pt x="613" y="96"/>
                  <a:pt x="606" y="97"/>
                </a:cubicBezTo>
                <a:cubicBezTo>
                  <a:pt x="599" y="99"/>
                  <a:pt x="591" y="101"/>
                  <a:pt x="582" y="102"/>
                </a:cubicBezTo>
                <a:cubicBezTo>
                  <a:pt x="572" y="103"/>
                  <a:pt x="562" y="103"/>
                  <a:pt x="551" y="103"/>
                </a:cubicBezTo>
                <a:cubicBezTo>
                  <a:pt x="545" y="103"/>
                  <a:pt x="539" y="103"/>
                  <a:pt x="533" y="103"/>
                </a:cubicBezTo>
                <a:cubicBezTo>
                  <a:pt x="527" y="103"/>
                  <a:pt x="521" y="102"/>
                  <a:pt x="514" y="102"/>
                </a:cubicBezTo>
                <a:cubicBezTo>
                  <a:pt x="508" y="101"/>
                  <a:pt x="502" y="101"/>
                  <a:pt x="495" y="100"/>
                </a:cubicBezTo>
                <a:cubicBezTo>
                  <a:pt x="489" y="99"/>
                  <a:pt x="483" y="98"/>
                  <a:pt x="476" y="97"/>
                </a:cubicBezTo>
                <a:cubicBezTo>
                  <a:pt x="459" y="94"/>
                  <a:pt x="446" y="89"/>
                  <a:pt x="438" y="84"/>
                </a:cubicBezTo>
                <a:cubicBezTo>
                  <a:pt x="429" y="79"/>
                  <a:pt x="424" y="74"/>
                  <a:pt x="421" y="68"/>
                </a:cubicBezTo>
                <a:cubicBezTo>
                  <a:pt x="417" y="63"/>
                  <a:pt x="416" y="57"/>
                  <a:pt x="414" y="52"/>
                </a:cubicBezTo>
                <a:cubicBezTo>
                  <a:pt x="411" y="48"/>
                  <a:pt x="409" y="43"/>
                  <a:pt x="404" y="40"/>
                </a:cubicBezTo>
                <a:cubicBezTo>
                  <a:pt x="401" y="38"/>
                  <a:pt x="398" y="37"/>
                  <a:pt x="394" y="36"/>
                </a:cubicBezTo>
                <a:cubicBezTo>
                  <a:pt x="390" y="34"/>
                  <a:pt x="385" y="34"/>
                  <a:pt x="380" y="33"/>
                </a:cubicBezTo>
                <a:cubicBezTo>
                  <a:pt x="376" y="32"/>
                  <a:pt x="371" y="32"/>
                  <a:pt x="366" y="32"/>
                </a:cubicBezTo>
                <a:cubicBezTo>
                  <a:pt x="361" y="31"/>
                  <a:pt x="356" y="31"/>
                  <a:pt x="352" y="31"/>
                </a:cubicBezTo>
                <a:cubicBezTo>
                  <a:pt x="350" y="32"/>
                  <a:pt x="347" y="32"/>
                  <a:pt x="345" y="32"/>
                </a:cubicBezTo>
                <a:cubicBezTo>
                  <a:pt x="343" y="32"/>
                  <a:pt x="341" y="32"/>
                  <a:pt x="339" y="32"/>
                </a:cubicBezTo>
                <a:cubicBezTo>
                  <a:pt x="338" y="32"/>
                  <a:pt x="336" y="32"/>
                  <a:pt x="335" y="32"/>
                </a:cubicBezTo>
                <a:cubicBezTo>
                  <a:pt x="334" y="32"/>
                  <a:pt x="334" y="32"/>
                  <a:pt x="334" y="32"/>
                </a:cubicBezTo>
                <a:cubicBezTo>
                  <a:pt x="332" y="33"/>
                  <a:pt x="319" y="35"/>
                  <a:pt x="301" y="38"/>
                </a:cubicBezTo>
                <a:cubicBezTo>
                  <a:pt x="283" y="42"/>
                  <a:pt x="259" y="46"/>
                  <a:pt x="233" y="51"/>
                </a:cubicBezTo>
                <a:cubicBezTo>
                  <a:pt x="208" y="56"/>
                  <a:pt x="181" y="61"/>
                  <a:pt x="158" y="65"/>
                </a:cubicBezTo>
                <a:cubicBezTo>
                  <a:pt x="134" y="70"/>
                  <a:pt x="114" y="74"/>
                  <a:pt x="102" y="76"/>
                </a:cubicBezTo>
                <a:cubicBezTo>
                  <a:pt x="90" y="78"/>
                  <a:pt x="82" y="81"/>
                  <a:pt x="77" y="83"/>
                </a:cubicBezTo>
                <a:cubicBezTo>
                  <a:pt x="73" y="86"/>
                  <a:pt x="71" y="88"/>
                  <a:pt x="71" y="90"/>
                </a:cubicBezTo>
                <a:cubicBezTo>
                  <a:pt x="71" y="92"/>
                  <a:pt x="73" y="94"/>
                  <a:pt x="74" y="96"/>
                </a:cubicBezTo>
                <a:cubicBezTo>
                  <a:pt x="76" y="97"/>
                  <a:pt x="78" y="98"/>
                  <a:pt x="78" y="98"/>
                </a:cubicBezTo>
                <a:cubicBezTo>
                  <a:pt x="79" y="99"/>
                  <a:pt x="82" y="101"/>
                  <a:pt x="87" y="105"/>
                </a:cubicBezTo>
                <a:cubicBezTo>
                  <a:pt x="91" y="109"/>
                  <a:pt x="98" y="114"/>
                  <a:pt x="105" y="120"/>
                </a:cubicBezTo>
                <a:cubicBezTo>
                  <a:pt x="112" y="126"/>
                  <a:pt x="120" y="133"/>
                  <a:pt x="128" y="139"/>
                </a:cubicBezTo>
                <a:cubicBezTo>
                  <a:pt x="136" y="145"/>
                  <a:pt x="144" y="150"/>
                  <a:pt x="150" y="155"/>
                </a:cubicBezTo>
                <a:cubicBezTo>
                  <a:pt x="157" y="159"/>
                  <a:pt x="161" y="163"/>
                  <a:pt x="163" y="167"/>
                </a:cubicBezTo>
                <a:cubicBezTo>
                  <a:pt x="166" y="171"/>
                  <a:pt x="166" y="175"/>
                  <a:pt x="165" y="178"/>
                </a:cubicBezTo>
                <a:cubicBezTo>
                  <a:pt x="163" y="181"/>
                  <a:pt x="160" y="184"/>
                  <a:pt x="156" y="186"/>
                </a:cubicBezTo>
                <a:cubicBezTo>
                  <a:pt x="152" y="188"/>
                  <a:pt x="146" y="190"/>
                  <a:pt x="139" y="191"/>
                </a:cubicBezTo>
                <a:cubicBezTo>
                  <a:pt x="138" y="191"/>
                  <a:pt x="137" y="191"/>
                  <a:pt x="136" y="191"/>
                </a:cubicBezTo>
                <a:cubicBezTo>
                  <a:pt x="135" y="192"/>
                  <a:pt x="133" y="192"/>
                  <a:pt x="132" y="192"/>
                </a:cubicBezTo>
                <a:cubicBezTo>
                  <a:pt x="131" y="192"/>
                  <a:pt x="130" y="192"/>
                  <a:pt x="129" y="192"/>
                </a:cubicBezTo>
                <a:cubicBezTo>
                  <a:pt x="128" y="192"/>
                  <a:pt x="127" y="192"/>
                  <a:pt x="125" y="192"/>
                </a:cubicBezTo>
                <a:cubicBezTo>
                  <a:pt x="124" y="192"/>
                  <a:pt x="122" y="192"/>
                  <a:pt x="120" y="192"/>
                </a:cubicBezTo>
                <a:cubicBezTo>
                  <a:pt x="118" y="192"/>
                  <a:pt x="116" y="192"/>
                  <a:pt x="114" y="192"/>
                </a:cubicBezTo>
                <a:cubicBezTo>
                  <a:pt x="113" y="192"/>
                  <a:pt x="111" y="192"/>
                  <a:pt x="109" y="192"/>
                </a:cubicBezTo>
                <a:cubicBezTo>
                  <a:pt x="107" y="191"/>
                  <a:pt x="105" y="191"/>
                  <a:pt x="103" y="191"/>
                </a:cubicBezTo>
                <a:cubicBezTo>
                  <a:pt x="101" y="191"/>
                  <a:pt x="99" y="191"/>
                  <a:pt x="97" y="191"/>
                </a:cubicBezTo>
                <a:cubicBezTo>
                  <a:pt x="95" y="191"/>
                  <a:pt x="93" y="191"/>
                  <a:pt x="91" y="190"/>
                </a:cubicBezTo>
                <a:cubicBezTo>
                  <a:pt x="88" y="190"/>
                  <a:pt x="86" y="190"/>
                  <a:pt x="84" y="190"/>
                </a:cubicBezTo>
                <a:cubicBezTo>
                  <a:pt x="82" y="190"/>
                  <a:pt x="80" y="190"/>
                  <a:pt x="77" y="190"/>
                </a:cubicBezTo>
                <a:cubicBezTo>
                  <a:pt x="74" y="190"/>
                  <a:pt x="71" y="190"/>
                  <a:pt x="67" y="191"/>
                </a:cubicBezTo>
                <a:cubicBezTo>
                  <a:pt x="64" y="191"/>
                  <a:pt x="60" y="191"/>
                  <a:pt x="56" y="192"/>
                </a:cubicBezTo>
                <a:cubicBezTo>
                  <a:pt x="52" y="192"/>
                  <a:pt x="49" y="193"/>
                  <a:pt x="45" y="194"/>
                </a:cubicBezTo>
                <a:cubicBezTo>
                  <a:pt x="41" y="194"/>
                  <a:pt x="37" y="195"/>
                  <a:pt x="33" y="197"/>
                </a:cubicBezTo>
                <a:cubicBezTo>
                  <a:pt x="21" y="200"/>
                  <a:pt x="13" y="205"/>
                  <a:pt x="7" y="211"/>
                </a:cubicBezTo>
                <a:cubicBezTo>
                  <a:pt x="2" y="217"/>
                  <a:pt x="0" y="224"/>
                  <a:pt x="1" y="232"/>
                </a:cubicBezTo>
                <a:cubicBezTo>
                  <a:pt x="2" y="240"/>
                  <a:pt x="7" y="248"/>
                  <a:pt x="16" y="255"/>
                </a:cubicBezTo>
                <a:cubicBezTo>
                  <a:pt x="25" y="263"/>
                  <a:pt x="37" y="270"/>
                  <a:pt x="54" y="276"/>
                </a:cubicBezTo>
                <a:cubicBezTo>
                  <a:pt x="61" y="279"/>
                  <a:pt x="69" y="281"/>
                  <a:pt x="76" y="283"/>
                </a:cubicBezTo>
                <a:cubicBezTo>
                  <a:pt x="83" y="285"/>
                  <a:pt x="90" y="286"/>
                  <a:pt x="97" y="287"/>
                </a:cubicBezTo>
                <a:cubicBezTo>
                  <a:pt x="104" y="288"/>
                  <a:pt x="111" y="289"/>
                  <a:pt x="117" y="290"/>
                </a:cubicBezTo>
                <a:cubicBezTo>
                  <a:pt x="124" y="290"/>
                  <a:pt x="131" y="290"/>
                  <a:pt x="137" y="290"/>
                </a:cubicBezTo>
                <a:cubicBezTo>
                  <a:pt x="145" y="290"/>
                  <a:pt x="153" y="290"/>
                  <a:pt x="161" y="289"/>
                </a:cubicBezTo>
                <a:cubicBezTo>
                  <a:pt x="168" y="288"/>
                  <a:pt x="175" y="286"/>
                  <a:pt x="181" y="285"/>
                </a:cubicBezTo>
                <a:cubicBezTo>
                  <a:pt x="187" y="283"/>
                  <a:pt x="192" y="281"/>
                  <a:pt x="196" y="279"/>
                </a:cubicBezTo>
                <a:cubicBezTo>
                  <a:pt x="200" y="277"/>
                  <a:pt x="204" y="274"/>
                  <a:pt x="206" y="272"/>
                </a:cubicBezTo>
                <a:cubicBezTo>
                  <a:pt x="208" y="269"/>
                  <a:pt x="211" y="267"/>
                  <a:pt x="214" y="265"/>
                </a:cubicBezTo>
                <a:cubicBezTo>
                  <a:pt x="216" y="263"/>
                  <a:pt x="219" y="262"/>
                  <a:pt x="222" y="261"/>
                </a:cubicBezTo>
                <a:cubicBezTo>
                  <a:pt x="225" y="260"/>
                  <a:pt x="228" y="259"/>
                  <a:pt x="231" y="258"/>
                </a:cubicBezTo>
                <a:cubicBezTo>
                  <a:pt x="234" y="258"/>
                  <a:pt x="238" y="258"/>
                  <a:pt x="241" y="258"/>
                </a:cubicBezTo>
                <a:cubicBezTo>
                  <a:pt x="244" y="258"/>
                  <a:pt x="246" y="258"/>
                  <a:pt x="248" y="258"/>
                </a:cubicBezTo>
                <a:cubicBezTo>
                  <a:pt x="251" y="258"/>
                  <a:pt x="253" y="258"/>
                  <a:pt x="256" y="258"/>
                </a:cubicBezTo>
                <a:cubicBezTo>
                  <a:pt x="259" y="259"/>
                  <a:pt x="262" y="259"/>
                  <a:pt x="264" y="259"/>
                </a:cubicBezTo>
                <a:cubicBezTo>
                  <a:pt x="267" y="260"/>
                  <a:pt x="270" y="260"/>
                  <a:pt x="273" y="261"/>
                </a:cubicBezTo>
                <a:cubicBezTo>
                  <a:pt x="281" y="262"/>
                  <a:pt x="288" y="265"/>
                  <a:pt x="296" y="270"/>
                </a:cubicBezTo>
                <a:cubicBezTo>
                  <a:pt x="303" y="275"/>
                  <a:pt x="310" y="281"/>
                  <a:pt x="318" y="288"/>
                </a:cubicBezTo>
                <a:cubicBezTo>
                  <a:pt x="325" y="295"/>
                  <a:pt x="332" y="304"/>
                  <a:pt x="340" y="312"/>
                </a:cubicBezTo>
                <a:cubicBezTo>
                  <a:pt x="348" y="320"/>
                  <a:pt x="355" y="329"/>
                  <a:pt x="364" y="337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Freeform 27"/>
          <p:cNvSpPr>
            <a:spLocks/>
          </p:cNvSpPr>
          <p:nvPr/>
        </p:nvSpPr>
        <p:spPr bwMode="auto">
          <a:xfrm flipH="1">
            <a:off x="3363913" y="3405188"/>
            <a:ext cx="1743075" cy="658812"/>
          </a:xfrm>
          <a:custGeom>
            <a:avLst/>
            <a:gdLst>
              <a:gd name="T0" fmla="*/ 1661761 w 1179"/>
              <a:gd name="T1" fmla="*/ 236876 h 445"/>
              <a:gd name="T2" fmla="*/ 1565663 w 1179"/>
              <a:gd name="T3" fmla="*/ 219111 h 445"/>
              <a:gd name="T4" fmla="*/ 1484349 w 1179"/>
              <a:gd name="T5" fmla="*/ 220591 h 445"/>
              <a:gd name="T6" fmla="*/ 1442953 w 1179"/>
              <a:gd name="T7" fmla="*/ 232435 h 445"/>
              <a:gd name="T8" fmla="*/ 1414862 w 1179"/>
              <a:gd name="T9" fmla="*/ 235396 h 445"/>
              <a:gd name="T10" fmla="*/ 1332070 w 1179"/>
              <a:gd name="T11" fmla="*/ 211708 h 445"/>
              <a:gd name="T12" fmla="*/ 1333548 w 1179"/>
              <a:gd name="T13" fmla="*/ 106594 h 445"/>
              <a:gd name="T14" fmla="*/ 1333548 w 1179"/>
              <a:gd name="T15" fmla="*/ 35531 h 445"/>
              <a:gd name="T16" fmla="*/ 1265540 w 1179"/>
              <a:gd name="T17" fmla="*/ 0 h 445"/>
              <a:gd name="T18" fmla="*/ 1036383 w 1179"/>
              <a:gd name="T19" fmla="*/ 7402 h 445"/>
              <a:gd name="T20" fmla="*/ 943242 w 1179"/>
              <a:gd name="T21" fmla="*/ 16285 h 445"/>
              <a:gd name="T22" fmla="*/ 940285 w 1179"/>
              <a:gd name="T23" fmla="*/ 72543 h 445"/>
              <a:gd name="T24" fmla="*/ 958026 w 1179"/>
              <a:gd name="T25" fmla="*/ 164333 h 445"/>
              <a:gd name="T26" fmla="*/ 864885 w 1179"/>
              <a:gd name="T27" fmla="*/ 177657 h 445"/>
              <a:gd name="T28" fmla="*/ 756959 w 1179"/>
              <a:gd name="T29" fmla="*/ 171735 h 445"/>
              <a:gd name="T30" fmla="*/ 719998 w 1179"/>
              <a:gd name="T31" fmla="*/ 115477 h 445"/>
              <a:gd name="T32" fmla="*/ 665296 w 1179"/>
              <a:gd name="T33" fmla="*/ 28129 h 445"/>
              <a:gd name="T34" fmla="*/ 641641 w 1179"/>
              <a:gd name="T35" fmla="*/ 28129 h 445"/>
              <a:gd name="T36" fmla="*/ 419876 w 1179"/>
              <a:gd name="T37" fmla="*/ 35531 h 445"/>
              <a:gd name="T38" fmla="*/ 326734 w 1179"/>
              <a:gd name="T39" fmla="*/ 202825 h 445"/>
              <a:gd name="T40" fmla="*/ 304558 w 1179"/>
              <a:gd name="T41" fmla="*/ 235396 h 445"/>
              <a:gd name="T42" fmla="*/ 277946 w 1179"/>
              <a:gd name="T43" fmla="*/ 239837 h 445"/>
              <a:gd name="T44" fmla="*/ 240985 w 1179"/>
              <a:gd name="T45" fmla="*/ 230954 h 445"/>
              <a:gd name="T46" fmla="*/ 127145 w 1179"/>
              <a:gd name="T47" fmla="*/ 211708 h 445"/>
              <a:gd name="T48" fmla="*/ 82792 w 1179"/>
              <a:gd name="T49" fmla="*/ 217630 h 445"/>
              <a:gd name="T50" fmla="*/ 5914 w 1179"/>
              <a:gd name="T51" fmla="*/ 285732 h 445"/>
              <a:gd name="T52" fmla="*/ 88706 w 1179"/>
              <a:gd name="T53" fmla="*/ 370119 h 445"/>
              <a:gd name="T54" fmla="*/ 175934 w 1179"/>
              <a:gd name="T55" fmla="*/ 384924 h 445"/>
              <a:gd name="T56" fmla="*/ 220287 w 1179"/>
              <a:gd name="T57" fmla="*/ 380482 h 445"/>
              <a:gd name="T58" fmla="*/ 248377 w 1179"/>
              <a:gd name="T59" fmla="*/ 377521 h 445"/>
              <a:gd name="T60" fmla="*/ 291252 w 1179"/>
              <a:gd name="T61" fmla="*/ 379002 h 445"/>
              <a:gd name="T62" fmla="*/ 332648 w 1179"/>
              <a:gd name="T63" fmla="*/ 426377 h 445"/>
              <a:gd name="T64" fmla="*/ 285338 w 1179"/>
              <a:gd name="T65" fmla="*/ 601073 h 445"/>
              <a:gd name="T66" fmla="*/ 320820 w 1179"/>
              <a:gd name="T67" fmla="*/ 649929 h 445"/>
              <a:gd name="T68" fmla="*/ 445009 w 1179"/>
              <a:gd name="T69" fmla="*/ 658812 h 445"/>
              <a:gd name="T70" fmla="*/ 459793 w 1179"/>
              <a:gd name="T71" fmla="*/ 658812 h 445"/>
              <a:gd name="T72" fmla="*/ 990552 w 1179"/>
              <a:gd name="T73" fmla="*/ 654371 h 445"/>
              <a:gd name="T74" fmla="*/ 1485827 w 1179"/>
              <a:gd name="T75" fmla="*/ 599593 h 445"/>
              <a:gd name="T76" fmla="*/ 1380858 w 1179"/>
              <a:gd name="T77" fmla="*/ 395287 h 445"/>
              <a:gd name="T78" fmla="*/ 1420776 w 1179"/>
              <a:gd name="T79" fmla="*/ 368639 h 445"/>
              <a:gd name="T80" fmla="*/ 1478435 w 1179"/>
              <a:gd name="T81" fmla="*/ 367158 h 445"/>
              <a:gd name="T82" fmla="*/ 1546443 w 1179"/>
              <a:gd name="T83" fmla="*/ 377521 h 445"/>
              <a:gd name="T84" fmla="*/ 1610016 w 1179"/>
              <a:gd name="T85" fmla="*/ 383443 h 445"/>
              <a:gd name="T86" fmla="*/ 1723855 w 1179"/>
              <a:gd name="T87" fmla="*/ 355314 h 445"/>
              <a:gd name="T88" fmla="*/ 1731248 w 1179"/>
              <a:gd name="T89" fmla="*/ 284251 h 44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179" h="445">
                <a:moveTo>
                  <a:pt x="1171" y="192"/>
                </a:moveTo>
                <a:cubicBezTo>
                  <a:pt x="1167" y="186"/>
                  <a:pt x="1161" y="180"/>
                  <a:pt x="1154" y="175"/>
                </a:cubicBezTo>
                <a:cubicBezTo>
                  <a:pt x="1146" y="169"/>
                  <a:pt x="1136" y="164"/>
                  <a:pt x="1124" y="160"/>
                </a:cubicBezTo>
                <a:cubicBezTo>
                  <a:pt x="1118" y="157"/>
                  <a:pt x="1111" y="155"/>
                  <a:pt x="1104" y="154"/>
                </a:cubicBezTo>
                <a:cubicBezTo>
                  <a:pt x="1097" y="152"/>
                  <a:pt x="1089" y="151"/>
                  <a:pt x="1082" y="150"/>
                </a:cubicBezTo>
                <a:cubicBezTo>
                  <a:pt x="1074" y="149"/>
                  <a:pt x="1067" y="148"/>
                  <a:pt x="1059" y="148"/>
                </a:cubicBezTo>
                <a:cubicBezTo>
                  <a:pt x="1051" y="147"/>
                  <a:pt x="1044" y="147"/>
                  <a:pt x="1037" y="147"/>
                </a:cubicBezTo>
                <a:cubicBezTo>
                  <a:pt x="1031" y="147"/>
                  <a:pt x="1025" y="147"/>
                  <a:pt x="1019" y="148"/>
                </a:cubicBezTo>
                <a:cubicBezTo>
                  <a:pt x="1014" y="148"/>
                  <a:pt x="1008" y="149"/>
                  <a:pt x="1004" y="149"/>
                </a:cubicBezTo>
                <a:cubicBezTo>
                  <a:pt x="999" y="150"/>
                  <a:pt x="995" y="151"/>
                  <a:pt x="991" y="152"/>
                </a:cubicBezTo>
                <a:cubicBezTo>
                  <a:pt x="987" y="153"/>
                  <a:pt x="984" y="154"/>
                  <a:pt x="981" y="155"/>
                </a:cubicBezTo>
                <a:cubicBezTo>
                  <a:pt x="980" y="156"/>
                  <a:pt x="978" y="156"/>
                  <a:pt x="976" y="157"/>
                </a:cubicBezTo>
                <a:cubicBezTo>
                  <a:pt x="975" y="157"/>
                  <a:pt x="973" y="158"/>
                  <a:pt x="971" y="158"/>
                </a:cubicBezTo>
                <a:cubicBezTo>
                  <a:pt x="968" y="158"/>
                  <a:pt x="966" y="159"/>
                  <a:pt x="964" y="159"/>
                </a:cubicBezTo>
                <a:cubicBezTo>
                  <a:pt x="962" y="159"/>
                  <a:pt x="959" y="159"/>
                  <a:pt x="957" y="159"/>
                </a:cubicBezTo>
                <a:cubicBezTo>
                  <a:pt x="950" y="159"/>
                  <a:pt x="942" y="159"/>
                  <a:pt x="935" y="157"/>
                </a:cubicBezTo>
                <a:cubicBezTo>
                  <a:pt x="928" y="156"/>
                  <a:pt x="921" y="155"/>
                  <a:pt x="915" y="152"/>
                </a:cubicBezTo>
                <a:cubicBezTo>
                  <a:pt x="910" y="150"/>
                  <a:pt x="905" y="147"/>
                  <a:pt x="901" y="143"/>
                </a:cubicBezTo>
                <a:cubicBezTo>
                  <a:pt x="898" y="140"/>
                  <a:pt x="896" y="136"/>
                  <a:pt x="897" y="132"/>
                </a:cubicBezTo>
                <a:cubicBezTo>
                  <a:pt x="898" y="126"/>
                  <a:pt x="899" y="116"/>
                  <a:pt x="900" y="105"/>
                </a:cubicBezTo>
                <a:cubicBezTo>
                  <a:pt x="901" y="95"/>
                  <a:pt x="901" y="83"/>
                  <a:pt x="902" y="72"/>
                </a:cubicBezTo>
                <a:cubicBezTo>
                  <a:pt x="902" y="61"/>
                  <a:pt x="903" y="51"/>
                  <a:pt x="903" y="43"/>
                </a:cubicBezTo>
                <a:cubicBezTo>
                  <a:pt x="903" y="35"/>
                  <a:pt x="903" y="30"/>
                  <a:pt x="903" y="29"/>
                </a:cubicBezTo>
                <a:cubicBezTo>
                  <a:pt x="903" y="29"/>
                  <a:pt x="903" y="27"/>
                  <a:pt x="902" y="24"/>
                </a:cubicBezTo>
                <a:cubicBezTo>
                  <a:pt x="901" y="21"/>
                  <a:pt x="900" y="17"/>
                  <a:pt x="897" y="14"/>
                </a:cubicBezTo>
                <a:cubicBezTo>
                  <a:pt x="894" y="10"/>
                  <a:pt x="889" y="7"/>
                  <a:pt x="883" y="4"/>
                </a:cubicBezTo>
                <a:cubicBezTo>
                  <a:pt x="876" y="2"/>
                  <a:pt x="867" y="0"/>
                  <a:pt x="856" y="0"/>
                </a:cubicBezTo>
                <a:cubicBezTo>
                  <a:pt x="844" y="0"/>
                  <a:pt x="828" y="1"/>
                  <a:pt x="809" y="1"/>
                </a:cubicBezTo>
                <a:cubicBezTo>
                  <a:pt x="791" y="2"/>
                  <a:pt x="771" y="3"/>
                  <a:pt x="751" y="3"/>
                </a:cubicBezTo>
                <a:cubicBezTo>
                  <a:pt x="732" y="4"/>
                  <a:pt x="714" y="4"/>
                  <a:pt x="701" y="5"/>
                </a:cubicBezTo>
                <a:cubicBezTo>
                  <a:pt x="687" y="5"/>
                  <a:pt x="678" y="5"/>
                  <a:pt x="677" y="5"/>
                </a:cubicBezTo>
                <a:cubicBezTo>
                  <a:pt x="676" y="5"/>
                  <a:pt x="670" y="6"/>
                  <a:pt x="663" y="7"/>
                </a:cubicBezTo>
                <a:cubicBezTo>
                  <a:pt x="656" y="8"/>
                  <a:pt x="646" y="9"/>
                  <a:pt x="638" y="11"/>
                </a:cubicBezTo>
                <a:cubicBezTo>
                  <a:pt x="629" y="13"/>
                  <a:pt x="621" y="16"/>
                  <a:pt x="617" y="19"/>
                </a:cubicBezTo>
                <a:cubicBezTo>
                  <a:pt x="612" y="22"/>
                  <a:pt x="610" y="26"/>
                  <a:pt x="615" y="31"/>
                </a:cubicBezTo>
                <a:cubicBezTo>
                  <a:pt x="619" y="36"/>
                  <a:pt x="627" y="42"/>
                  <a:pt x="636" y="49"/>
                </a:cubicBezTo>
                <a:cubicBezTo>
                  <a:pt x="645" y="56"/>
                  <a:pt x="655" y="64"/>
                  <a:pt x="662" y="72"/>
                </a:cubicBezTo>
                <a:cubicBezTo>
                  <a:pt x="669" y="80"/>
                  <a:pt x="674" y="87"/>
                  <a:pt x="672" y="94"/>
                </a:cubicBezTo>
                <a:cubicBezTo>
                  <a:pt x="671" y="101"/>
                  <a:pt x="664" y="107"/>
                  <a:pt x="648" y="111"/>
                </a:cubicBezTo>
                <a:cubicBezTo>
                  <a:pt x="641" y="112"/>
                  <a:pt x="634" y="114"/>
                  <a:pt x="627" y="115"/>
                </a:cubicBezTo>
                <a:cubicBezTo>
                  <a:pt x="621" y="116"/>
                  <a:pt x="613" y="117"/>
                  <a:pt x="606" y="118"/>
                </a:cubicBezTo>
                <a:cubicBezTo>
                  <a:pt x="599" y="119"/>
                  <a:pt x="592" y="120"/>
                  <a:pt x="585" y="120"/>
                </a:cubicBezTo>
                <a:cubicBezTo>
                  <a:pt x="578" y="120"/>
                  <a:pt x="571" y="121"/>
                  <a:pt x="564" y="121"/>
                </a:cubicBezTo>
                <a:cubicBezTo>
                  <a:pt x="554" y="121"/>
                  <a:pt x="544" y="120"/>
                  <a:pt x="536" y="120"/>
                </a:cubicBezTo>
                <a:cubicBezTo>
                  <a:pt x="527" y="119"/>
                  <a:pt x="519" y="118"/>
                  <a:pt x="512" y="116"/>
                </a:cubicBezTo>
                <a:cubicBezTo>
                  <a:pt x="505" y="114"/>
                  <a:pt x="499" y="112"/>
                  <a:pt x="495" y="109"/>
                </a:cubicBezTo>
                <a:cubicBezTo>
                  <a:pt x="491" y="107"/>
                  <a:pt x="488" y="104"/>
                  <a:pt x="487" y="100"/>
                </a:cubicBezTo>
                <a:cubicBezTo>
                  <a:pt x="486" y="94"/>
                  <a:pt x="486" y="86"/>
                  <a:pt x="487" y="78"/>
                </a:cubicBezTo>
                <a:cubicBezTo>
                  <a:pt x="488" y="69"/>
                  <a:pt x="489" y="60"/>
                  <a:pt x="488" y="51"/>
                </a:cubicBezTo>
                <a:cubicBezTo>
                  <a:pt x="488" y="42"/>
                  <a:pt x="485" y="35"/>
                  <a:pt x="480" y="29"/>
                </a:cubicBezTo>
                <a:cubicBezTo>
                  <a:pt x="474" y="23"/>
                  <a:pt x="465" y="19"/>
                  <a:pt x="450" y="19"/>
                </a:cubicBezTo>
                <a:cubicBezTo>
                  <a:pt x="449" y="19"/>
                  <a:pt x="447" y="19"/>
                  <a:pt x="445" y="19"/>
                </a:cubicBezTo>
                <a:cubicBezTo>
                  <a:pt x="444" y="19"/>
                  <a:pt x="442" y="19"/>
                  <a:pt x="440" y="19"/>
                </a:cubicBezTo>
                <a:cubicBezTo>
                  <a:pt x="438" y="19"/>
                  <a:pt x="436" y="19"/>
                  <a:pt x="434" y="19"/>
                </a:cubicBezTo>
                <a:cubicBezTo>
                  <a:pt x="432" y="19"/>
                  <a:pt x="430" y="19"/>
                  <a:pt x="427" y="19"/>
                </a:cubicBezTo>
                <a:cubicBezTo>
                  <a:pt x="408" y="19"/>
                  <a:pt x="385" y="20"/>
                  <a:pt x="360" y="21"/>
                </a:cubicBezTo>
                <a:cubicBezTo>
                  <a:pt x="335" y="22"/>
                  <a:pt x="308" y="23"/>
                  <a:pt x="284" y="24"/>
                </a:cubicBezTo>
                <a:cubicBezTo>
                  <a:pt x="259" y="25"/>
                  <a:pt x="237" y="27"/>
                  <a:pt x="220" y="28"/>
                </a:cubicBezTo>
                <a:cubicBezTo>
                  <a:pt x="204" y="28"/>
                  <a:pt x="192" y="29"/>
                  <a:pt x="190" y="29"/>
                </a:cubicBezTo>
                <a:cubicBezTo>
                  <a:pt x="221" y="137"/>
                  <a:pt x="221" y="137"/>
                  <a:pt x="221" y="137"/>
                </a:cubicBezTo>
                <a:cubicBezTo>
                  <a:pt x="221" y="137"/>
                  <a:pt x="221" y="139"/>
                  <a:pt x="220" y="142"/>
                </a:cubicBezTo>
                <a:cubicBezTo>
                  <a:pt x="219" y="144"/>
                  <a:pt x="217" y="147"/>
                  <a:pt x="215" y="150"/>
                </a:cubicBezTo>
                <a:cubicBezTo>
                  <a:pt x="213" y="153"/>
                  <a:pt x="210" y="156"/>
                  <a:pt x="206" y="159"/>
                </a:cubicBezTo>
                <a:cubicBezTo>
                  <a:pt x="203" y="161"/>
                  <a:pt x="198" y="163"/>
                  <a:pt x="192" y="163"/>
                </a:cubicBezTo>
                <a:cubicBezTo>
                  <a:pt x="192" y="163"/>
                  <a:pt x="191" y="163"/>
                  <a:pt x="190" y="163"/>
                </a:cubicBezTo>
                <a:cubicBezTo>
                  <a:pt x="189" y="163"/>
                  <a:pt x="188" y="163"/>
                  <a:pt x="188" y="162"/>
                </a:cubicBezTo>
                <a:cubicBezTo>
                  <a:pt x="187" y="162"/>
                  <a:pt x="186" y="162"/>
                  <a:pt x="185" y="162"/>
                </a:cubicBezTo>
                <a:cubicBezTo>
                  <a:pt x="184" y="162"/>
                  <a:pt x="183" y="162"/>
                  <a:pt x="182" y="161"/>
                </a:cubicBezTo>
                <a:cubicBezTo>
                  <a:pt x="177" y="160"/>
                  <a:pt x="170" y="158"/>
                  <a:pt x="163" y="156"/>
                </a:cubicBezTo>
                <a:cubicBezTo>
                  <a:pt x="155" y="154"/>
                  <a:pt x="147" y="152"/>
                  <a:pt x="138" y="150"/>
                </a:cubicBezTo>
                <a:cubicBezTo>
                  <a:pt x="130" y="148"/>
                  <a:pt x="121" y="146"/>
                  <a:pt x="112" y="145"/>
                </a:cubicBezTo>
                <a:cubicBezTo>
                  <a:pt x="103" y="144"/>
                  <a:pt x="94" y="143"/>
                  <a:pt x="86" y="143"/>
                </a:cubicBezTo>
                <a:cubicBezTo>
                  <a:pt x="82" y="143"/>
                  <a:pt x="78" y="143"/>
                  <a:pt x="75" y="143"/>
                </a:cubicBezTo>
                <a:cubicBezTo>
                  <a:pt x="72" y="144"/>
                  <a:pt x="68" y="144"/>
                  <a:pt x="65" y="145"/>
                </a:cubicBezTo>
                <a:cubicBezTo>
                  <a:pt x="62" y="146"/>
                  <a:pt x="59" y="146"/>
                  <a:pt x="56" y="147"/>
                </a:cubicBezTo>
                <a:cubicBezTo>
                  <a:pt x="53" y="148"/>
                  <a:pt x="50" y="150"/>
                  <a:pt x="47" y="151"/>
                </a:cubicBezTo>
                <a:cubicBezTo>
                  <a:pt x="37" y="156"/>
                  <a:pt x="28" y="163"/>
                  <a:pt x="20" y="170"/>
                </a:cubicBezTo>
                <a:cubicBezTo>
                  <a:pt x="13" y="177"/>
                  <a:pt x="7" y="185"/>
                  <a:pt x="4" y="193"/>
                </a:cubicBezTo>
                <a:cubicBezTo>
                  <a:pt x="0" y="202"/>
                  <a:pt x="0" y="210"/>
                  <a:pt x="5" y="218"/>
                </a:cubicBezTo>
                <a:cubicBezTo>
                  <a:pt x="10" y="226"/>
                  <a:pt x="19" y="234"/>
                  <a:pt x="34" y="240"/>
                </a:cubicBezTo>
                <a:cubicBezTo>
                  <a:pt x="43" y="244"/>
                  <a:pt x="52" y="247"/>
                  <a:pt x="60" y="250"/>
                </a:cubicBezTo>
                <a:cubicBezTo>
                  <a:pt x="68" y="252"/>
                  <a:pt x="75" y="254"/>
                  <a:pt x="82" y="256"/>
                </a:cubicBezTo>
                <a:cubicBezTo>
                  <a:pt x="89" y="257"/>
                  <a:pt x="95" y="258"/>
                  <a:pt x="102" y="259"/>
                </a:cubicBezTo>
                <a:cubicBezTo>
                  <a:pt x="108" y="259"/>
                  <a:pt x="113" y="260"/>
                  <a:pt x="119" y="260"/>
                </a:cubicBezTo>
                <a:cubicBezTo>
                  <a:pt x="122" y="260"/>
                  <a:pt x="126" y="259"/>
                  <a:pt x="129" y="259"/>
                </a:cubicBezTo>
                <a:cubicBezTo>
                  <a:pt x="132" y="259"/>
                  <a:pt x="136" y="259"/>
                  <a:pt x="139" y="258"/>
                </a:cubicBezTo>
                <a:cubicBezTo>
                  <a:pt x="142" y="258"/>
                  <a:pt x="145" y="258"/>
                  <a:pt x="149" y="257"/>
                </a:cubicBezTo>
                <a:cubicBezTo>
                  <a:pt x="152" y="257"/>
                  <a:pt x="155" y="256"/>
                  <a:pt x="158" y="256"/>
                </a:cubicBezTo>
                <a:cubicBezTo>
                  <a:pt x="160" y="256"/>
                  <a:pt x="161" y="255"/>
                  <a:pt x="163" y="255"/>
                </a:cubicBezTo>
                <a:cubicBezTo>
                  <a:pt x="164" y="255"/>
                  <a:pt x="166" y="255"/>
                  <a:pt x="168" y="255"/>
                </a:cubicBezTo>
                <a:cubicBezTo>
                  <a:pt x="169" y="255"/>
                  <a:pt x="171" y="255"/>
                  <a:pt x="172" y="255"/>
                </a:cubicBezTo>
                <a:cubicBezTo>
                  <a:pt x="174" y="255"/>
                  <a:pt x="176" y="254"/>
                  <a:pt x="177" y="254"/>
                </a:cubicBezTo>
                <a:cubicBezTo>
                  <a:pt x="184" y="254"/>
                  <a:pt x="191" y="255"/>
                  <a:pt x="197" y="256"/>
                </a:cubicBezTo>
                <a:cubicBezTo>
                  <a:pt x="203" y="257"/>
                  <a:pt x="209" y="259"/>
                  <a:pt x="213" y="261"/>
                </a:cubicBezTo>
                <a:cubicBezTo>
                  <a:pt x="218" y="264"/>
                  <a:pt x="222" y="267"/>
                  <a:pt x="224" y="272"/>
                </a:cubicBezTo>
                <a:cubicBezTo>
                  <a:pt x="226" y="276"/>
                  <a:pt x="227" y="281"/>
                  <a:pt x="225" y="288"/>
                </a:cubicBezTo>
                <a:cubicBezTo>
                  <a:pt x="224" y="296"/>
                  <a:pt x="220" y="308"/>
                  <a:pt x="216" y="322"/>
                </a:cubicBezTo>
                <a:cubicBezTo>
                  <a:pt x="212" y="335"/>
                  <a:pt x="207" y="351"/>
                  <a:pt x="203" y="366"/>
                </a:cubicBezTo>
                <a:cubicBezTo>
                  <a:pt x="199" y="381"/>
                  <a:pt x="195" y="395"/>
                  <a:pt x="193" y="406"/>
                </a:cubicBezTo>
                <a:cubicBezTo>
                  <a:pt x="191" y="418"/>
                  <a:pt x="191" y="425"/>
                  <a:pt x="195" y="427"/>
                </a:cubicBezTo>
                <a:cubicBezTo>
                  <a:pt x="198" y="429"/>
                  <a:pt x="201" y="431"/>
                  <a:pt x="204" y="433"/>
                </a:cubicBezTo>
                <a:cubicBezTo>
                  <a:pt x="207" y="435"/>
                  <a:pt x="211" y="437"/>
                  <a:pt x="217" y="439"/>
                </a:cubicBezTo>
                <a:cubicBezTo>
                  <a:pt x="223" y="441"/>
                  <a:pt x="232" y="442"/>
                  <a:pt x="245" y="443"/>
                </a:cubicBezTo>
                <a:cubicBezTo>
                  <a:pt x="257" y="444"/>
                  <a:pt x="274" y="445"/>
                  <a:pt x="297" y="445"/>
                </a:cubicBezTo>
                <a:cubicBezTo>
                  <a:pt x="298" y="445"/>
                  <a:pt x="299" y="445"/>
                  <a:pt x="301" y="445"/>
                </a:cubicBezTo>
                <a:cubicBezTo>
                  <a:pt x="302" y="445"/>
                  <a:pt x="303" y="445"/>
                  <a:pt x="304" y="445"/>
                </a:cubicBezTo>
                <a:cubicBezTo>
                  <a:pt x="305" y="445"/>
                  <a:pt x="306" y="445"/>
                  <a:pt x="307" y="445"/>
                </a:cubicBezTo>
                <a:cubicBezTo>
                  <a:pt x="309" y="445"/>
                  <a:pt x="310" y="445"/>
                  <a:pt x="311" y="445"/>
                </a:cubicBezTo>
                <a:cubicBezTo>
                  <a:pt x="337" y="444"/>
                  <a:pt x="375" y="444"/>
                  <a:pt x="418" y="443"/>
                </a:cubicBezTo>
                <a:cubicBezTo>
                  <a:pt x="461" y="443"/>
                  <a:pt x="508" y="443"/>
                  <a:pt x="553" y="442"/>
                </a:cubicBezTo>
                <a:cubicBezTo>
                  <a:pt x="597" y="442"/>
                  <a:pt x="639" y="442"/>
                  <a:pt x="670" y="442"/>
                </a:cubicBezTo>
                <a:cubicBezTo>
                  <a:pt x="702" y="441"/>
                  <a:pt x="723" y="441"/>
                  <a:pt x="727" y="441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1023" y="432"/>
                  <a:pt x="1016" y="421"/>
                  <a:pt x="1005" y="405"/>
                </a:cubicBezTo>
                <a:cubicBezTo>
                  <a:pt x="994" y="390"/>
                  <a:pt x="981" y="370"/>
                  <a:pt x="969" y="350"/>
                </a:cubicBezTo>
                <a:cubicBezTo>
                  <a:pt x="957" y="331"/>
                  <a:pt x="946" y="312"/>
                  <a:pt x="939" y="296"/>
                </a:cubicBezTo>
                <a:cubicBezTo>
                  <a:pt x="932" y="281"/>
                  <a:pt x="929" y="270"/>
                  <a:pt x="934" y="267"/>
                </a:cubicBezTo>
                <a:cubicBezTo>
                  <a:pt x="936" y="265"/>
                  <a:pt x="939" y="262"/>
                  <a:pt x="941" y="260"/>
                </a:cubicBezTo>
                <a:cubicBezTo>
                  <a:pt x="944" y="258"/>
                  <a:pt x="946" y="255"/>
                  <a:pt x="950" y="253"/>
                </a:cubicBezTo>
                <a:cubicBezTo>
                  <a:pt x="953" y="252"/>
                  <a:pt x="956" y="250"/>
                  <a:pt x="961" y="249"/>
                </a:cubicBezTo>
                <a:cubicBezTo>
                  <a:pt x="966" y="247"/>
                  <a:pt x="971" y="247"/>
                  <a:pt x="979" y="247"/>
                </a:cubicBezTo>
                <a:cubicBezTo>
                  <a:pt x="982" y="247"/>
                  <a:pt x="985" y="247"/>
                  <a:pt x="989" y="247"/>
                </a:cubicBezTo>
                <a:cubicBezTo>
                  <a:pt x="992" y="247"/>
                  <a:pt x="996" y="248"/>
                  <a:pt x="1000" y="248"/>
                </a:cubicBezTo>
                <a:cubicBezTo>
                  <a:pt x="1004" y="249"/>
                  <a:pt x="1009" y="249"/>
                  <a:pt x="1014" y="250"/>
                </a:cubicBezTo>
                <a:cubicBezTo>
                  <a:pt x="1019" y="251"/>
                  <a:pt x="1024" y="252"/>
                  <a:pt x="1030" y="253"/>
                </a:cubicBezTo>
                <a:cubicBezTo>
                  <a:pt x="1035" y="254"/>
                  <a:pt x="1040" y="255"/>
                  <a:pt x="1046" y="255"/>
                </a:cubicBezTo>
                <a:cubicBezTo>
                  <a:pt x="1051" y="256"/>
                  <a:pt x="1056" y="257"/>
                  <a:pt x="1061" y="257"/>
                </a:cubicBezTo>
                <a:cubicBezTo>
                  <a:pt x="1065" y="258"/>
                  <a:pt x="1070" y="258"/>
                  <a:pt x="1075" y="258"/>
                </a:cubicBezTo>
                <a:cubicBezTo>
                  <a:pt x="1080" y="258"/>
                  <a:pt x="1084" y="259"/>
                  <a:pt x="1089" y="259"/>
                </a:cubicBezTo>
                <a:cubicBezTo>
                  <a:pt x="1101" y="258"/>
                  <a:pt x="1112" y="258"/>
                  <a:pt x="1122" y="256"/>
                </a:cubicBezTo>
                <a:cubicBezTo>
                  <a:pt x="1131" y="254"/>
                  <a:pt x="1140" y="252"/>
                  <a:pt x="1148" y="249"/>
                </a:cubicBezTo>
                <a:cubicBezTo>
                  <a:pt x="1155" y="247"/>
                  <a:pt x="1161" y="243"/>
                  <a:pt x="1166" y="240"/>
                </a:cubicBezTo>
                <a:cubicBezTo>
                  <a:pt x="1171" y="236"/>
                  <a:pt x="1174" y="233"/>
                  <a:pt x="1175" y="229"/>
                </a:cubicBezTo>
                <a:cubicBezTo>
                  <a:pt x="1178" y="223"/>
                  <a:pt x="1179" y="217"/>
                  <a:pt x="1178" y="211"/>
                </a:cubicBezTo>
                <a:cubicBezTo>
                  <a:pt x="1177" y="205"/>
                  <a:pt x="1175" y="199"/>
                  <a:pt x="1171" y="192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C0C0C0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16" name="Group 28"/>
          <p:cNvGrpSpPr>
            <a:grpSpLocks/>
          </p:cNvGrpSpPr>
          <p:nvPr/>
        </p:nvGrpSpPr>
        <p:grpSpPr bwMode="auto">
          <a:xfrm>
            <a:off x="1119188" y="3770313"/>
            <a:ext cx="2233612" cy="1981200"/>
            <a:chOff x="705" y="2375"/>
            <a:chExt cx="1407" cy="1248"/>
          </a:xfrm>
        </p:grpSpPr>
        <p:sp>
          <p:nvSpPr>
            <p:cNvPr id="12331" name="Freeform 29"/>
            <p:cNvSpPr>
              <a:spLocks/>
            </p:cNvSpPr>
            <p:nvPr/>
          </p:nvSpPr>
          <p:spPr bwMode="auto">
            <a:xfrm flipH="1">
              <a:off x="705" y="3035"/>
              <a:ext cx="1384" cy="588"/>
            </a:xfrm>
            <a:custGeom>
              <a:avLst/>
              <a:gdLst>
                <a:gd name="T0" fmla="*/ 1378 w 1487"/>
                <a:gd name="T1" fmla="*/ 546 h 632"/>
                <a:gd name="T2" fmla="*/ 1002 w 1487"/>
                <a:gd name="T3" fmla="*/ 148 h 632"/>
                <a:gd name="T4" fmla="*/ 992 w 1487"/>
                <a:gd name="T5" fmla="*/ 138 h 632"/>
                <a:gd name="T6" fmla="*/ 963 w 1487"/>
                <a:gd name="T7" fmla="*/ 127 h 632"/>
                <a:gd name="T8" fmla="*/ 959 w 1487"/>
                <a:gd name="T9" fmla="*/ 127 h 632"/>
                <a:gd name="T10" fmla="*/ 951 w 1487"/>
                <a:gd name="T11" fmla="*/ 127 h 632"/>
                <a:gd name="T12" fmla="*/ 889 w 1487"/>
                <a:gd name="T13" fmla="*/ 128 h 632"/>
                <a:gd name="T14" fmla="*/ 800 w 1487"/>
                <a:gd name="T15" fmla="*/ 131 h 632"/>
                <a:gd name="T16" fmla="*/ 712 w 1487"/>
                <a:gd name="T17" fmla="*/ 134 h 632"/>
                <a:gd name="T18" fmla="*/ 647 w 1487"/>
                <a:gd name="T19" fmla="*/ 136 h 632"/>
                <a:gd name="T20" fmla="*/ 642 w 1487"/>
                <a:gd name="T21" fmla="*/ 136 h 632"/>
                <a:gd name="T22" fmla="*/ 638 w 1487"/>
                <a:gd name="T23" fmla="*/ 136 h 632"/>
                <a:gd name="T24" fmla="*/ 583 w 1487"/>
                <a:gd name="T25" fmla="*/ 121 h 632"/>
                <a:gd name="T26" fmla="*/ 566 w 1487"/>
                <a:gd name="T27" fmla="*/ 92 h 632"/>
                <a:gd name="T28" fmla="*/ 555 w 1487"/>
                <a:gd name="T29" fmla="*/ 64 h 632"/>
                <a:gd name="T30" fmla="*/ 513 w 1487"/>
                <a:gd name="T31" fmla="*/ 28 h 632"/>
                <a:gd name="T32" fmla="*/ 455 w 1487"/>
                <a:gd name="T33" fmla="*/ 7 h 632"/>
                <a:gd name="T34" fmla="*/ 380 w 1487"/>
                <a:gd name="T35" fmla="*/ 1 h 632"/>
                <a:gd name="T36" fmla="*/ 338 w 1487"/>
                <a:gd name="T37" fmla="*/ 4 h 632"/>
                <a:gd name="T38" fmla="*/ 308 w 1487"/>
                <a:gd name="T39" fmla="*/ 12 h 632"/>
                <a:gd name="T40" fmla="*/ 312 w 1487"/>
                <a:gd name="T41" fmla="*/ 47 h 632"/>
                <a:gd name="T42" fmla="*/ 362 w 1487"/>
                <a:gd name="T43" fmla="*/ 81 h 632"/>
                <a:gd name="T44" fmla="*/ 370 w 1487"/>
                <a:gd name="T45" fmla="*/ 105 h 632"/>
                <a:gd name="T46" fmla="*/ 333 w 1487"/>
                <a:gd name="T47" fmla="*/ 120 h 632"/>
                <a:gd name="T48" fmla="*/ 329 w 1487"/>
                <a:gd name="T49" fmla="*/ 121 h 632"/>
                <a:gd name="T50" fmla="*/ 326 w 1487"/>
                <a:gd name="T51" fmla="*/ 121 h 632"/>
                <a:gd name="T52" fmla="*/ 146 w 1487"/>
                <a:gd name="T53" fmla="*/ 100 h 632"/>
                <a:gd name="T54" fmla="*/ 5 w 1487"/>
                <a:gd name="T55" fmla="*/ 76 h 632"/>
                <a:gd name="T56" fmla="*/ 3 w 1487"/>
                <a:gd name="T57" fmla="*/ 87 h 632"/>
                <a:gd name="T58" fmla="*/ 0 w 1487"/>
                <a:gd name="T59" fmla="*/ 117 h 632"/>
                <a:gd name="T60" fmla="*/ 8 w 1487"/>
                <a:gd name="T61" fmla="*/ 169 h 632"/>
                <a:gd name="T62" fmla="*/ 39 w 1487"/>
                <a:gd name="T63" fmla="*/ 220 h 632"/>
                <a:gd name="T64" fmla="*/ 114 w 1487"/>
                <a:gd name="T65" fmla="*/ 238 h 632"/>
                <a:gd name="T66" fmla="*/ 221 w 1487"/>
                <a:gd name="T67" fmla="*/ 247 h 632"/>
                <a:gd name="T68" fmla="*/ 308 w 1487"/>
                <a:gd name="T69" fmla="*/ 291 h 632"/>
                <a:gd name="T70" fmla="*/ 343 w 1487"/>
                <a:gd name="T71" fmla="*/ 363 h 632"/>
                <a:gd name="T72" fmla="*/ 319 w 1487"/>
                <a:gd name="T73" fmla="*/ 391 h 632"/>
                <a:gd name="T74" fmla="*/ 265 w 1487"/>
                <a:gd name="T75" fmla="*/ 399 h 632"/>
                <a:gd name="T76" fmla="*/ 216 w 1487"/>
                <a:gd name="T77" fmla="*/ 394 h 632"/>
                <a:gd name="T78" fmla="*/ 178 w 1487"/>
                <a:gd name="T79" fmla="*/ 381 h 632"/>
                <a:gd name="T80" fmla="*/ 141 w 1487"/>
                <a:gd name="T81" fmla="*/ 368 h 632"/>
                <a:gd name="T82" fmla="*/ 107 w 1487"/>
                <a:gd name="T83" fmla="*/ 363 h 632"/>
                <a:gd name="T84" fmla="*/ 87 w 1487"/>
                <a:gd name="T85" fmla="*/ 365 h 632"/>
                <a:gd name="T86" fmla="*/ 70 w 1487"/>
                <a:gd name="T87" fmla="*/ 369 h 632"/>
                <a:gd name="T88" fmla="*/ 71 w 1487"/>
                <a:gd name="T89" fmla="*/ 432 h 632"/>
                <a:gd name="T90" fmla="*/ 101 w 1487"/>
                <a:gd name="T91" fmla="*/ 530 h 632"/>
                <a:gd name="T92" fmla="*/ 135 w 1487"/>
                <a:gd name="T93" fmla="*/ 579 h 632"/>
                <a:gd name="T94" fmla="*/ 186 w 1487"/>
                <a:gd name="T95" fmla="*/ 588 h 632"/>
                <a:gd name="T96" fmla="*/ 192 w 1487"/>
                <a:gd name="T97" fmla="*/ 588 h 632"/>
                <a:gd name="T98" fmla="*/ 197 w 1487"/>
                <a:gd name="T99" fmla="*/ 588 h 632"/>
                <a:gd name="T100" fmla="*/ 675 w 1487"/>
                <a:gd name="T101" fmla="*/ 583 h 632"/>
                <a:gd name="T102" fmla="*/ 1259 w 1487"/>
                <a:gd name="T103" fmla="*/ 579 h 632"/>
                <a:gd name="T104" fmla="*/ 1270 w 1487"/>
                <a:gd name="T105" fmla="*/ 579 h 632"/>
                <a:gd name="T106" fmla="*/ 1280 w 1487"/>
                <a:gd name="T107" fmla="*/ 579 h 632"/>
                <a:gd name="T108" fmla="*/ 1379 w 1487"/>
                <a:gd name="T109" fmla="*/ 563 h 63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87" h="632">
                  <a:moveTo>
                    <a:pt x="1486" y="593"/>
                  </a:moveTo>
                  <a:cubicBezTo>
                    <a:pt x="1484" y="590"/>
                    <a:pt x="1482" y="588"/>
                    <a:pt x="1481" y="587"/>
                  </a:cubicBezTo>
                  <a:cubicBezTo>
                    <a:pt x="1091" y="173"/>
                    <a:pt x="1091" y="173"/>
                    <a:pt x="1091" y="173"/>
                  </a:cubicBezTo>
                  <a:cubicBezTo>
                    <a:pt x="1077" y="159"/>
                    <a:pt x="1077" y="159"/>
                    <a:pt x="1077" y="159"/>
                  </a:cubicBezTo>
                  <a:cubicBezTo>
                    <a:pt x="1077" y="158"/>
                    <a:pt x="1076" y="157"/>
                    <a:pt x="1074" y="155"/>
                  </a:cubicBezTo>
                  <a:cubicBezTo>
                    <a:pt x="1072" y="153"/>
                    <a:pt x="1069" y="150"/>
                    <a:pt x="1066" y="148"/>
                  </a:cubicBezTo>
                  <a:cubicBezTo>
                    <a:pt x="1062" y="145"/>
                    <a:pt x="1058" y="143"/>
                    <a:pt x="1053" y="141"/>
                  </a:cubicBezTo>
                  <a:cubicBezTo>
                    <a:pt x="1048" y="139"/>
                    <a:pt x="1042" y="137"/>
                    <a:pt x="1035" y="137"/>
                  </a:cubicBezTo>
                  <a:cubicBezTo>
                    <a:pt x="1035" y="136"/>
                    <a:pt x="1034" y="136"/>
                    <a:pt x="1033" y="136"/>
                  </a:cubicBezTo>
                  <a:cubicBezTo>
                    <a:pt x="1032" y="136"/>
                    <a:pt x="1031" y="136"/>
                    <a:pt x="1030" y="136"/>
                  </a:cubicBezTo>
                  <a:cubicBezTo>
                    <a:pt x="1029" y="136"/>
                    <a:pt x="1027" y="136"/>
                    <a:pt x="1026" y="136"/>
                  </a:cubicBezTo>
                  <a:cubicBezTo>
                    <a:pt x="1025" y="136"/>
                    <a:pt x="1023" y="136"/>
                    <a:pt x="1022" y="136"/>
                  </a:cubicBezTo>
                  <a:cubicBezTo>
                    <a:pt x="1014" y="136"/>
                    <a:pt x="1005" y="137"/>
                    <a:pt x="993" y="137"/>
                  </a:cubicBezTo>
                  <a:cubicBezTo>
                    <a:pt x="982" y="137"/>
                    <a:pt x="969" y="137"/>
                    <a:pt x="955" y="138"/>
                  </a:cubicBezTo>
                  <a:cubicBezTo>
                    <a:pt x="941" y="138"/>
                    <a:pt x="925" y="139"/>
                    <a:pt x="910" y="139"/>
                  </a:cubicBezTo>
                  <a:cubicBezTo>
                    <a:pt x="894" y="140"/>
                    <a:pt x="877" y="141"/>
                    <a:pt x="860" y="141"/>
                  </a:cubicBezTo>
                  <a:cubicBezTo>
                    <a:pt x="844" y="142"/>
                    <a:pt x="827" y="142"/>
                    <a:pt x="811" y="143"/>
                  </a:cubicBezTo>
                  <a:cubicBezTo>
                    <a:pt x="795" y="143"/>
                    <a:pt x="779" y="144"/>
                    <a:pt x="765" y="144"/>
                  </a:cubicBezTo>
                  <a:cubicBezTo>
                    <a:pt x="750" y="145"/>
                    <a:pt x="737" y="145"/>
                    <a:pt x="725" y="146"/>
                  </a:cubicBezTo>
                  <a:cubicBezTo>
                    <a:pt x="713" y="146"/>
                    <a:pt x="703" y="146"/>
                    <a:pt x="695" y="146"/>
                  </a:cubicBezTo>
                  <a:cubicBezTo>
                    <a:pt x="694" y="146"/>
                    <a:pt x="693" y="146"/>
                    <a:pt x="692" y="146"/>
                  </a:cubicBezTo>
                  <a:cubicBezTo>
                    <a:pt x="692" y="146"/>
                    <a:pt x="691" y="146"/>
                    <a:pt x="690" y="146"/>
                  </a:cubicBezTo>
                  <a:cubicBezTo>
                    <a:pt x="689" y="146"/>
                    <a:pt x="689" y="146"/>
                    <a:pt x="688" y="146"/>
                  </a:cubicBezTo>
                  <a:cubicBezTo>
                    <a:pt x="687" y="146"/>
                    <a:pt x="687" y="146"/>
                    <a:pt x="686" y="146"/>
                  </a:cubicBezTo>
                  <a:cubicBezTo>
                    <a:pt x="671" y="146"/>
                    <a:pt x="659" y="144"/>
                    <a:pt x="650" y="141"/>
                  </a:cubicBezTo>
                  <a:cubicBezTo>
                    <a:pt x="640" y="138"/>
                    <a:pt x="632" y="134"/>
                    <a:pt x="626" y="130"/>
                  </a:cubicBezTo>
                  <a:cubicBezTo>
                    <a:pt x="620" y="125"/>
                    <a:pt x="616" y="120"/>
                    <a:pt x="613" y="115"/>
                  </a:cubicBezTo>
                  <a:cubicBezTo>
                    <a:pt x="611" y="109"/>
                    <a:pt x="609" y="104"/>
                    <a:pt x="608" y="99"/>
                  </a:cubicBezTo>
                  <a:cubicBezTo>
                    <a:pt x="608" y="94"/>
                    <a:pt x="607" y="90"/>
                    <a:pt x="605" y="85"/>
                  </a:cubicBezTo>
                  <a:cubicBezTo>
                    <a:pt x="603" y="80"/>
                    <a:pt x="600" y="75"/>
                    <a:pt x="596" y="69"/>
                  </a:cubicBezTo>
                  <a:cubicBezTo>
                    <a:pt x="592" y="64"/>
                    <a:pt x="586" y="58"/>
                    <a:pt x="579" y="52"/>
                  </a:cubicBezTo>
                  <a:cubicBezTo>
                    <a:pt x="571" y="45"/>
                    <a:pt x="562" y="38"/>
                    <a:pt x="551" y="30"/>
                  </a:cubicBezTo>
                  <a:cubicBezTo>
                    <a:pt x="544" y="25"/>
                    <a:pt x="535" y="20"/>
                    <a:pt x="524" y="17"/>
                  </a:cubicBezTo>
                  <a:cubicBezTo>
                    <a:pt x="513" y="13"/>
                    <a:pt x="501" y="10"/>
                    <a:pt x="489" y="7"/>
                  </a:cubicBezTo>
                  <a:cubicBezTo>
                    <a:pt x="476" y="5"/>
                    <a:pt x="462" y="3"/>
                    <a:pt x="449" y="2"/>
                  </a:cubicBezTo>
                  <a:cubicBezTo>
                    <a:pt x="435" y="1"/>
                    <a:pt x="422" y="0"/>
                    <a:pt x="408" y="1"/>
                  </a:cubicBezTo>
                  <a:cubicBezTo>
                    <a:pt x="400" y="1"/>
                    <a:pt x="392" y="1"/>
                    <a:pt x="385" y="1"/>
                  </a:cubicBezTo>
                  <a:cubicBezTo>
                    <a:pt x="377" y="2"/>
                    <a:pt x="370" y="3"/>
                    <a:pt x="363" y="4"/>
                  </a:cubicBezTo>
                  <a:cubicBezTo>
                    <a:pt x="357" y="5"/>
                    <a:pt x="350" y="6"/>
                    <a:pt x="345" y="8"/>
                  </a:cubicBezTo>
                  <a:cubicBezTo>
                    <a:pt x="340" y="9"/>
                    <a:pt x="335" y="11"/>
                    <a:pt x="331" y="13"/>
                  </a:cubicBezTo>
                  <a:cubicBezTo>
                    <a:pt x="321" y="18"/>
                    <a:pt x="317" y="24"/>
                    <a:pt x="319" y="31"/>
                  </a:cubicBezTo>
                  <a:cubicBezTo>
                    <a:pt x="320" y="37"/>
                    <a:pt x="326" y="44"/>
                    <a:pt x="335" y="51"/>
                  </a:cubicBezTo>
                  <a:cubicBezTo>
                    <a:pt x="343" y="58"/>
                    <a:pt x="353" y="65"/>
                    <a:pt x="363" y="71"/>
                  </a:cubicBezTo>
                  <a:cubicBezTo>
                    <a:pt x="373" y="77"/>
                    <a:pt x="382" y="83"/>
                    <a:pt x="389" y="87"/>
                  </a:cubicBezTo>
                  <a:cubicBezTo>
                    <a:pt x="395" y="92"/>
                    <a:pt x="399" y="96"/>
                    <a:pt x="400" y="100"/>
                  </a:cubicBezTo>
                  <a:cubicBezTo>
                    <a:pt x="402" y="105"/>
                    <a:pt x="401" y="109"/>
                    <a:pt x="398" y="113"/>
                  </a:cubicBezTo>
                  <a:cubicBezTo>
                    <a:pt x="395" y="116"/>
                    <a:pt x="390" y="120"/>
                    <a:pt x="383" y="123"/>
                  </a:cubicBezTo>
                  <a:cubicBezTo>
                    <a:pt x="376" y="125"/>
                    <a:pt x="368" y="128"/>
                    <a:pt x="358" y="129"/>
                  </a:cubicBezTo>
                  <a:cubicBezTo>
                    <a:pt x="357" y="129"/>
                    <a:pt x="357" y="129"/>
                    <a:pt x="356" y="130"/>
                  </a:cubicBezTo>
                  <a:cubicBezTo>
                    <a:pt x="355" y="130"/>
                    <a:pt x="355" y="130"/>
                    <a:pt x="354" y="130"/>
                  </a:cubicBezTo>
                  <a:cubicBezTo>
                    <a:pt x="354" y="130"/>
                    <a:pt x="353" y="130"/>
                    <a:pt x="352" y="130"/>
                  </a:cubicBezTo>
                  <a:cubicBezTo>
                    <a:pt x="351" y="130"/>
                    <a:pt x="350" y="130"/>
                    <a:pt x="350" y="130"/>
                  </a:cubicBezTo>
                  <a:cubicBezTo>
                    <a:pt x="334" y="130"/>
                    <a:pt x="305" y="127"/>
                    <a:pt x="270" y="123"/>
                  </a:cubicBezTo>
                  <a:cubicBezTo>
                    <a:pt x="236" y="118"/>
                    <a:pt x="195" y="113"/>
                    <a:pt x="157" y="107"/>
                  </a:cubicBezTo>
                  <a:cubicBezTo>
                    <a:pt x="119" y="101"/>
                    <a:pt x="83" y="95"/>
                    <a:pt x="55" y="90"/>
                  </a:cubicBezTo>
                  <a:cubicBezTo>
                    <a:pt x="27" y="86"/>
                    <a:pt x="9" y="83"/>
                    <a:pt x="5" y="82"/>
                  </a:cubicBezTo>
                  <a:cubicBezTo>
                    <a:pt x="5" y="82"/>
                    <a:pt x="5" y="83"/>
                    <a:pt x="4" y="85"/>
                  </a:cubicBezTo>
                  <a:cubicBezTo>
                    <a:pt x="4" y="87"/>
                    <a:pt x="3" y="90"/>
                    <a:pt x="3" y="93"/>
                  </a:cubicBezTo>
                  <a:cubicBezTo>
                    <a:pt x="2" y="97"/>
                    <a:pt x="1" y="102"/>
                    <a:pt x="1" y="107"/>
                  </a:cubicBezTo>
                  <a:cubicBezTo>
                    <a:pt x="0" y="112"/>
                    <a:pt x="0" y="119"/>
                    <a:pt x="0" y="126"/>
                  </a:cubicBezTo>
                  <a:cubicBezTo>
                    <a:pt x="0" y="133"/>
                    <a:pt x="0" y="142"/>
                    <a:pt x="1" y="151"/>
                  </a:cubicBezTo>
                  <a:cubicBezTo>
                    <a:pt x="3" y="161"/>
                    <a:pt x="5" y="171"/>
                    <a:pt x="9" y="182"/>
                  </a:cubicBezTo>
                  <a:cubicBezTo>
                    <a:pt x="12" y="192"/>
                    <a:pt x="16" y="202"/>
                    <a:pt x="22" y="212"/>
                  </a:cubicBezTo>
                  <a:cubicBezTo>
                    <a:pt x="28" y="221"/>
                    <a:pt x="34" y="230"/>
                    <a:pt x="42" y="236"/>
                  </a:cubicBezTo>
                  <a:cubicBezTo>
                    <a:pt x="50" y="242"/>
                    <a:pt x="62" y="247"/>
                    <a:pt x="76" y="250"/>
                  </a:cubicBezTo>
                  <a:cubicBezTo>
                    <a:pt x="90" y="253"/>
                    <a:pt x="106" y="255"/>
                    <a:pt x="123" y="256"/>
                  </a:cubicBezTo>
                  <a:cubicBezTo>
                    <a:pt x="141" y="258"/>
                    <a:pt x="160" y="259"/>
                    <a:pt x="179" y="260"/>
                  </a:cubicBezTo>
                  <a:cubicBezTo>
                    <a:pt x="198" y="262"/>
                    <a:pt x="218" y="263"/>
                    <a:pt x="237" y="266"/>
                  </a:cubicBezTo>
                  <a:cubicBezTo>
                    <a:pt x="257" y="268"/>
                    <a:pt x="274" y="274"/>
                    <a:pt x="290" y="282"/>
                  </a:cubicBezTo>
                  <a:cubicBezTo>
                    <a:pt x="306" y="291"/>
                    <a:pt x="319" y="301"/>
                    <a:pt x="331" y="313"/>
                  </a:cubicBezTo>
                  <a:cubicBezTo>
                    <a:pt x="342" y="324"/>
                    <a:pt x="351" y="337"/>
                    <a:pt x="357" y="351"/>
                  </a:cubicBezTo>
                  <a:cubicBezTo>
                    <a:pt x="364" y="364"/>
                    <a:pt x="367" y="377"/>
                    <a:pt x="368" y="390"/>
                  </a:cubicBezTo>
                  <a:cubicBezTo>
                    <a:pt x="368" y="397"/>
                    <a:pt x="365" y="403"/>
                    <a:pt x="361" y="407"/>
                  </a:cubicBezTo>
                  <a:cubicBezTo>
                    <a:pt x="357" y="412"/>
                    <a:pt x="351" y="416"/>
                    <a:pt x="343" y="420"/>
                  </a:cubicBezTo>
                  <a:cubicBezTo>
                    <a:pt x="336" y="423"/>
                    <a:pt x="327" y="425"/>
                    <a:pt x="317" y="426"/>
                  </a:cubicBezTo>
                  <a:cubicBezTo>
                    <a:pt x="307" y="428"/>
                    <a:pt x="296" y="429"/>
                    <a:pt x="285" y="429"/>
                  </a:cubicBezTo>
                  <a:cubicBezTo>
                    <a:pt x="276" y="429"/>
                    <a:pt x="267" y="428"/>
                    <a:pt x="258" y="427"/>
                  </a:cubicBezTo>
                  <a:cubicBezTo>
                    <a:pt x="249" y="427"/>
                    <a:pt x="240" y="425"/>
                    <a:pt x="232" y="424"/>
                  </a:cubicBezTo>
                  <a:cubicBezTo>
                    <a:pt x="224" y="422"/>
                    <a:pt x="216" y="420"/>
                    <a:pt x="209" y="418"/>
                  </a:cubicBezTo>
                  <a:cubicBezTo>
                    <a:pt x="202" y="415"/>
                    <a:pt x="196" y="413"/>
                    <a:pt x="191" y="410"/>
                  </a:cubicBezTo>
                  <a:cubicBezTo>
                    <a:pt x="184" y="406"/>
                    <a:pt x="178" y="403"/>
                    <a:pt x="171" y="401"/>
                  </a:cubicBezTo>
                  <a:cubicBezTo>
                    <a:pt x="165" y="398"/>
                    <a:pt x="158" y="396"/>
                    <a:pt x="152" y="395"/>
                  </a:cubicBezTo>
                  <a:cubicBezTo>
                    <a:pt x="145" y="393"/>
                    <a:pt x="139" y="392"/>
                    <a:pt x="133" y="391"/>
                  </a:cubicBezTo>
                  <a:cubicBezTo>
                    <a:pt x="127" y="391"/>
                    <a:pt x="121" y="390"/>
                    <a:pt x="115" y="390"/>
                  </a:cubicBezTo>
                  <a:cubicBezTo>
                    <a:pt x="111" y="390"/>
                    <a:pt x="107" y="391"/>
                    <a:pt x="104" y="391"/>
                  </a:cubicBezTo>
                  <a:cubicBezTo>
                    <a:pt x="100" y="391"/>
                    <a:pt x="96" y="392"/>
                    <a:pt x="93" y="392"/>
                  </a:cubicBezTo>
                  <a:cubicBezTo>
                    <a:pt x="90" y="393"/>
                    <a:pt x="86" y="394"/>
                    <a:pt x="83" y="394"/>
                  </a:cubicBezTo>
                  <a:cubicBezTo>
                    <a:pt x="81" y="395"/>
                    <a:pt x="78" y="396"/>
                    <a:pt x="75" y="397"/>
                  </a:cubicBezTo>
                  <a:cubicBezTo>
                    <a:pt x="69" y="399"/>
                    <a:pt x="67" y="407"/>
                    <a:pt x="68" y="419"/>
                  </a:cubicBezTo>
                  <a:cubicBezTo>
                    <a:pt x="69" y="431"/>
                    <a:pt x="72" y="446"/>
                    <a:pt x="76" y="464"/>
                  </a:cubicBezTo>
                  <a:cubicBezTo>
                    <a:pt x="81" y="481"/>
                    <a:pt x="87" y="500"/>
                    <a:pt x="93" y="518"/>
                  </a:cubicBezTo>
                  <a:cubicBezTo>
                    <a:pt x="99" y="537"/>
                    <a:pt x="104" y="555"/>
                    <a:pt x="109" y="570"/>
                  </a:cubicBezTo>
                  <a:cubicBezTo>
                    <a:pt x="113" y="584"/>
                    <a:pt x="118" y="594"/>
                    <a:pt x="124" y="603"/>
                  </a:cubicBezTo>
                  <a:cubicBezTo>
                    <a:pt x="130" y="611"/>
                    <a:pt x="137" y="618"/>
                    <a:pt x="145" y="622"/>
                  </a:cubicBezTo>
                  <a:cubicBezTo>
                    <a:pt x="152" y="626"/>
                    <a:pt x="161" y="629"/>
                    <a:pt x="170" y="630"/>
                  </a:cubicBezTo>
                  <a:cubicBezTo>
                    <a:pt x="179" y="632"/>
                    <a:pt x="190" y="632"/>
                    <a:pt x="200" y="632"/>
                  </a:cubicBezTo>
                  <a:cubicBezTo>
                    <a:pt x="201" y="632"/>
                    <a:pt x="202" y="632"/>
                    <a:pt x="203" y="632"/>
                  </a:cubicBezTo>
                  <a:cubicBezTo>
                    <a:pt x="204" y="632"/>
                    <a:pt x="205" y="632"/>
                    <a:pt x="206" y="632"/>
                  </a:cubicBezTo>
                  <a:cubicBezTo>
                    <a:pt x="207" y="632"/>
                    <a:pt x="208" y="632"/>
                    <a:pt x="209" y="632"/>
                  </a:cubicBezTo>
                  <a:cubicBezTo>
                    <a:pt x="210" y="632"/>
                    <a:pt x="211" y="632"/>
                    <a:pt x="212" y="632"/>
                  </a:cubicBezTo>
                  <a:cubicBezTo>
                    <a:pt x="224" y="632"/>
                    <a:pt x="288" y="631"/>
                    <a:pt x="382" y="630"/>
                  </a:cubicBezTo>
                  <a:cubicBezTo>
                    <a:pt x="476" y="629"/>
                    <a:pt x="598" y="628"/>
                    <a:pt x="725" y="627"/>
                  </a:cubicBezTo>
                  <a:cubicBezTo>
                    <a:pt x="853" y="626"/>
                    <a:pt x="985" y="625"/>
                    <a:pt x="1098" y="624"/>
                  </a:cubicBezTo>
                  <a:cubicBezTo>
                    <a:pt x="1211" y="623"/>
                    <a:pt x="1304" y="622"/>
                    <a:pt x="1353" y="622"/>
                  </a:cubicBezTo>
                  <a:cubicBezTo>
                    <a:pt x="1355" y="622"/>
                    <a:pt x="1357" y="622"/>
                    <a:pt x="1359" y="622"/>
                  </a:cubicBezTo>
                  <a:cubicBezTo>
                    <a:pt x="1360" y="622"/>
                    <a:pt x="1362" y="622"/>
                    <a:pt x="1364" y="622"/>
                  </a:cubicBezTo>
                  <a:cubicBezTo>
                    <a:pt x="1366" y="622"/>
                    <a:pt x="1368" y="622"/>
                    <a:pt x="1370" y="622"/>
                  </a:cubicBezTo>
                  <a:cubicBezTo>
                    <a:pt x="1371" y="622"/>
                    <a:pt x="1373" y="622"/>
                    <a:pt x="1375" y="622"/>
                  </a:cubicBezTo>
                  <a:cubicBezTo>
                    <a:pt x="1411" y="622"/>
                    <a:pt x="1435" y="620"/>
                    <a:pt x="1452" y="617"/>
                  </a:cubicBezTo>
                  <a:cubicBezTo>
                    <a:pt x="1469" y="614"/>
                    <a:pt x="1478" y="609"/>
                    <a:pt x="1482" y="605"/>
                  </a:cubicBezTo>
                  <a:cubicBezTo>
                    <a:pt x="1487" y="601"/>
                    <a:pt x="1487" y="597"/>
                    <a:pt x="1486" y="593"/>
                  </a:cubicBezTo>
                  <a:close/>
                </a:path>
              </a:pathLst>
            </a:custGeom>
            <a:gradFill rotWithShape="1">
              <a:gsLst>
                <a:gs pos="0">
                  <a:srgbClr val="DCDDDD">
                    <a:alpha val="0"/>
                  </a:srgbClr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Freeform 30"/>
            <p:cNvSpPr>
              <a:spLocks/>
            </p:cNvSpPr>
            <p:nvPr/>
          </p:nvSpPr>
          <p:spPr bwMode="auto">
            <a:xfrm flipH="1">
              <a:off x="1716" y="2399"/>
              <a:ext cx="104" cy="264"/>
            </a:xfrm>
            <a:custGeom>
              <a:avLst/>
              <a:gdLst>
                <a:gd name="T0" fmla="*/ 75 w 111"/>
                <a:gd name="T1" fmla="*/ 264 h 284"/>
                <a:gd name="T2" fmla="*/ 104 w 111"/>
                <a:gd name="T3" fmla="*/ 74 h 284"/>
                <a:gd name="T4" fmla="*/ 103 w 111"/>
                <a:gd name="T5" fmla="*/ 71 h 284"/>
                <a:gd name="T6" fmla="*/ 101 w 111"/>
                <a:gd name="T7" fmla="*/ 66 h 284"/>
                <a:gd name="T8" fmla="*/ 97 w 111"/>
                <a:gd name="T9" fmla="*/ 61 h 284"/>
                <a:gd name="T10" fmla="*/ 93 w 111"/>
                <a:gd name="T11" fmla="*/ 57 h 284"/>
                <a:gd name="T12" fmla="*/ 74 w 111"/>
                <a:gd name="T13" fmla="*/ 45 h 284"/>
                <a:gd name="T14" fmla="*/ 52 w 111"/>
                <a:gd name="T15" fmla="*/ 31 h 284"/>
                <a:gd name="T16" fmla="*/ 33 w 111"/>
                <a:gd name="T17" fmla="*/ 15 h 284"/>
                <a:gd name="T18" fmla="*/ 27 w 111"/>
                <a:gd name="T19" fmla="*/ 0 h 284"/>
                <a:gd name="T20" fmla="*/ 1 w 111"/>
                <a:gd name="T21" fmla="*/ 184 h 284"/>
                <a:gd name="T22" fmla="*/ 7 w 111"/>
                <a:gd name="T23" fmla="*/ 200 h 284"/>
                <a:gd name="T24" fmla="*/ 24 w 111"/>
                <a:gd name="T25" fmla="*/ 217 h 284"/>
                <a:gd name="T26" fmla="*/ 46 w 111"/>
                <a:gd name="T27" fmla="*/ 232 h 284"/>
                <a:gd name="T28" fmla="*/ 64 w 111"/>
                <a:gd name="T29" fmla="*/ 244 h 284"/>
                <a:gd name="T30" fmla="*/ 69 w 111"/>
                <a:gd name="T31" fmla="*/ 250 h 284"/>
                <a:gd name="T32" fmla="*/ 73 w 111"/>
                <a:gd name="T33" fmla="*/ 255 h 284"/>
                <a:gd name="T34" fmla="*/ 75 w 111"/>
                <a:gd name="T35" fmla="*/ 259 h 284"/>
                <a:gd name="T36" fmla="*/ 75 w 111"/>
                <a:gd name="T37" fmla="*/ 261 h 284"/>
                <a:gd name="T38" fmla="*/ 75 w 111"/>
                <a:gd name="T39" fmla="*/ 264 h 2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1" h="284">
                  <a:moveTo>
                    <a:pt x="80" y="284"/>
                  </a:moveTo>
                  <a:cubicBezTo>
                    <a:pt x="111" y="80"/>
                    <a:pt x="111" y="80"/>
                    <a:pt x="111" y="80"/>
                  </a:cubicBezTo>
                  <a:cubicBezTo>
                    <a:pt x="111" y="79"/>
                    <a:pt x="111" y="77"/>
                    <a:pt x="110" y="76"/>
                  </a:cubicBezTo>
                  <a:cubicBezTo>
                    <a:pt x="110" y="74"/>
                    <a:pt x="109" y="72"/>
                    <a:pt x="108" y="71"/>
                  </a:cubicBezTo>
                  <a:cubicBezTo>
                    <a:pt x="107" y="69"/>
                    <a:pt x="106" y="68"/>
                    <a:pt x="104" y="66"/>
                  </a:cubicBezTo>
                  <a:cubicBezTo>
                    <a:pt x="103" y="64"/>
                    <a:pt x="101" y="63"/>
                    <a:pt x="99" y="61"/>
                  </a:cubicBezTo>
                  <a:cubicBezTo>
                    <a:pt x="94" y="58"/>
                    <a:pt x="86" y="53"/>
                    <a:pt x="79" y="48"/>
                  </a:cubicBezTo>
                  <a:cubicBezTo>
                    <a:pt x="71" y="44"/>
                    <a:pt x="62" y="38"/>
                    <a:pt x="55" y="33"/>
                  </a:cubicBezTo>
                  <a:cubicBezTo>
                    <a:pt x="47" y="27"/>
                    <a:pt x="40" y="22"/>
                    <a:pt x="35" y="16"/>
                  </a:cubicBezTo>
                  <a:cubicBezTo>
                    <a:pt x="31" y="11"/>
                    <a:pt x="28" y="5"/>
                    <a:pt x="29" y="0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0" y="204"/>
                    <a:pt x="2" y="209"/>
                    <a:pt x="7" y="215"/>
                  </a:cubicBezTo>
                  <a:cubicBezTo>
                    <a:pt x="12" y="221"/>
                    <a:pt x="18" y="227"/>
                    <a:pt x="26" y="233"/>
                  </a:cubicBezTo>
                  <a:cubicBezTo>
                    <a:pt x="33" y="239"/>
                    <a:pt x="41" y="245"/>
                    <a:pt x="49" y="250"/>
                  </a:cubicBezTo>
                  <a:cubicBezTo>
                    <a:pt x="56" y="255"/>
                    <a:pt x="63" y="260"/>
                    <a:pt x="68" y="263"/>
                  </a:cubicBezTo>
                  <a:cubicBezTo>
                    <a:pt x="70" y="265"/>
                    <a:pt x="72" y="267"/>
                    <a:pt x="74" y="269"/>
                  </a:cubicBezTo>
                  <a:cubicBezTo>
                    <a:pt x="76" y="270"/>
                    <a:pt x="77" y="272"/>
                    <a:pt x="78" y="274"/>
                  </a:cubicBezTo>
                  <a:cubicBezTo>
                    <a:pt x="79" y="275"/>
                    <a:pt x="79" y="277"/>
                    <a:pt x="80" y="279"/>
                  </a:cubicBezTo>
                  <a:cubicBezTo>
                    <a:pt x="80" y="280"/>
                    <a:pt x="80" y="280"/>
                    <a:pt x="80" y="281"/>
                  </a:cubicBezTo>
                  <a:cubicBezTo>
                    <a:pt x="80" y="282"/>
                    <a:pt x="80" y="283"/>
                    <a:pt x="80" y="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Freeform 31"/>
            <p:cNvSpPr>
              <a:spLocks/>
            </p:cNvSpPr>
            <p:nvPr/>
          </p:nvSpPr>
          <p:spPr bwMode="auto">
            <a:xfrm flipH="1">
              <a:off x="705" y="2471"/>
              <a:ext cx="1407" cy="712"/>
            </a:xfrm>
            <a:custGeom>
              <a:avLst/>
              <a:gdLst>
                <a:gd name="T0" fmla="*/ 1400 w 1509"/>
                <a:gd name="T1" fmla="*/ 470 h 763"/>
                <a:gd name="T2" fmla="*/ 1390 w 1509"/>
                <a:gd name="T3" fmla="*/ 475 h 763"/>
                <a:gd name="T4" fmla="*/ 1375 w 1509"/>
                <a:gd name="T5" fmla="*/ 479 h 763"/>
                <a:gd name="T6" fmla="*/ 1358 w 1509"/>
                <a:gd name="T7" fmla="*/ 481 h 763"/>
                <a:gd name="T8" fmla="*/ 1334 w 1509"/>
                <a:gd name="T9" fmla="*/ 482 h 763"/>
                <a:gd name="T10" fmla="*/ 1299 w 1509"/>
                <a:gd name="T11" fmla="*/ 483 h 763"/>
                <a:gd name="T12" fmla="*/ 214 w 1509"/>
                <a:gd name="T13" fmla="*/ 493 h 763"/>
                <a:gd name="T14" fmla="*/ 180 w 1509"/>
                <a:gd name="T15" fmla="*/ 491 h 763"/>
                <a:gd name="T16" fmla="*/ 153 w 1509"/>
                <a:gd name="T17" fmla="*/ 482 h 763"/>
                <a:gd name="T18" fmla="*/ 141 w 1509"/>
                <a:gd name="T19" fmla="*/ 470 h 763"/>
                <a:gd name="T20" fmla="*/ 131 w 1509"/>
                <a:gd name="T21" fmla="*/ 454 h 763"/>
                <a:gd name="T22" fmla="*/ 111 w 1509"/>
                <a:gd name="T23" fmla="*/ 396 h 763"/>
                <a:gd name="T24" fmla="*/ 110 w 1509"/>
                <a:gd name="T25" fmla="*/ 341 h 763"/>
                <a:gd name="T26" fmla="*/ 145 w 1509"/>
                <a:gd name="T27" fmla="*/ 343 h 763"/>
                <a:gd name="T28" fmla="*/ 215 w 1509"/>
                <a:gd name="T29" fmla="*/ 350 h 763"/>
                <a:gd name="T30" fmla="*/ 246 w 1509"/>
                <a:gd name="T31" fmla="*/ 358 h 763"/>
                <a:gd name="T32" fmla="*/ 283 w 1509"/>
                <a:gd name="T33" fmla="*/ 381 h 763"/>
                <a:gd name="T34" fmla="*/ 310 w 1509"/>
                <a:gd name="T35" fmla="*/ 410 h 763"/>
                <a:gd name="T36" fmla="*/ 329 w 1509"/>
                <a:gd name="T37" fmla="*/ 450 h 763"/>
                <a:gd name="T38" fmla="*/ 333 w 1509"/>
                <a:gd name="T39" fmla="*/ 477 h 763"/>
                <a:gd name="T40" fmla="*/ 363 w 1509"/>
                <a:gd name="T41" fmla="*/ 252 h 763"/>
                <a:gd name="T42" fmla="*/ 350 w 1509"/>
                <a:gd name="T43" fmla="*/ 221 h 763"/>
                <a:gd name="T44" fmla="*/ 328 w 1509"/>
                <a:gd name="T45" fmla="*/ 193 h 763"/>
                <a:gd name="T46" fmla="*/ 292 w 1509"/>
                <a:gd name="T47" fmla="*/ 166 h 763"/>
                <a:gd name="T48" fmla="*/ 271 w 1509"/>
                <a:gd name="T49" fmla="*/ 158 h 763"/>
                <a:gd name="T50" fmla="*/ 262 w 1509"/>
                <a:gd name="T51" fmla="*/ 155 h 763"/>
                <a:gd name="T52" fmla="*/ 255 w 1509"/>
                <a:gd name="T53" fmla="*/ 153 h 763"/>
                <a:gd name="T54" fmla="*/ 246 w 1509"/>
                <a:gd name="T55" fmla="*/ 151 h 763"/>
                <a:gd name="T56" fmla="*/ 232 w 1509"/>
                <a:gd name="T57" fmla="*/ 149 h 763"/>
                <a:gd name="T58" fmla="*/ 206 w 1509"/>
                <a:gd name="T59" fmla="*/ 147 h 763"/>
                <a:gd name="T60" fmla="*/ 144 w 1509"/>
                <a:gd name="T61" fmla="*/ 143 h 763"/>
                <a:gd name="T62" fmla="*/ 92 w 1509"/>
                <a:gd name="T63" fmla="*/ 136 h 763"/>
                <a:gd name="T64" fmla="*/ 73 w 1509"/>
                <a:gd name="T65" fmla="*/ 130 h 763"/>
                <a:gd name="T66" fmla="*/ 22 w 1509"/>
                <a:gd name="T67" fmla="*/ 44 h 763"/>
                <a:gd name="T68" fmla="*/ 0 w 1509"/>
                <a:gd name="T69" fmla="*/ 204 h 763"/>
                <a:gd name="T70" fmla="*/ 44 w 1509"/>
                <a:gd name="T71" fmla="*/ 325 h 763"/>
                <a:gd name="T72" fmla="*/ 54 w 1509"/>
                <a:gd name="T73" fmla="*/ 329 h 763"/>
                <a:gd name="T74" fmla="*/ 61 w 1509"/>
                <a:gd name="T75" fmla="*/ 332 h 763"/>
                <a:gd name="T76" fmla="*/ 68 w 1509"/>
                <a:gd name="T77" fmla="*/ 334 h 763"/>
                <a:gd name="T78" fmla="*/ 77 w 1509"/>
                <a:gd name="T79" fmla="*/ 336 h 763"/>
                <a:gd name="T80" fmla="*/ 97 w 1509"/>
                <a:gd name="T81" fmla="*/ 656 h 763"/>
                <a:gd name="T82" fmla="*/ 103 w 1509"/>
                <a:gd name="T83" fmla="*/ 674 h 763"/>
                <a:gd name="T84" fmla="*/ 111 w 1509"/>
                <a:gd name="T85" fmla="*/ 686 h 763"/>
                <a:gd name="T86" fmla="*/ 121 w 1509"/>
                <a:gd name="T87" fmla="*/ 698 h 763"/>
                <a:gd name="T88" fmla="*/ 132 w 1509"/>
                <a:gd name="T89" fmla="*/ 705 h 763"/>
                <a:gd name="T90" fmla="*/ 138 w 1509"/>
                <a:gd name="T91" fmla="*/ 707 h 763"/>
                <a:gd name="T92" fmla="*/ 144 w 1509"/>
                <a:gd name="T93" fmla="*/ 709 h 763"/>
                <a:gd name="T94" fmla="*/ 149 w 1509"/>
                <a:gd name="T95" fmla="*/ 710 h 763"/>
                <a:gd name="T96" fmla="*/ 154 w 1509"/>
                <a:gd name="T97" fmla="*/ 711 h 763"/>
                <a:gd name="T98" fmla="*/ 163 w 1509"/>
                <a:gd name="T99" fmla="*/ 712 h 763"/>
                <a:gd name="T100" fmla="*/ 174 w 1509"/>
                <a:gd name="T101" fmla="*/ 712 h 763"/>
                <a:gd name="T102" fmla="*/ 994 w 1509"/>
                <a:gd name="T103" fmla="*/ 705 h 763"/>
                <a:gd name="T104" fmla="*/ 1256 w 1509"/>
                <a:gd name="T105" fmla="*/ 705 h 763"/>
                <a:gd name="T106" fmla="*/ 1275 w 1509"/>
                <a:gd name="T107" fmla="*/ 704 h 763"/>
                <a:gd name="T108" fmla="*/ 1291 w 1509"/>
                <a:gd name="T109" fmla="*/ 703 h 763"/>
                <a:gd name="T110" fmla="*/ 1304 w 1509"/>
                <a:gd name="T111" fmla="*/ 702 h 763"/>
                <a:gd name="T112" fmla="*/ 1315 w 1509"/>
                <a:gd name="T113" fmla="*/ 700 h 763"/>
                <a:gd name="T114" fmla="*/ 1324 w 1509"/>
                <a:gd name="T115" fmla="*/ 697 h 763"/>
                <a:gd name="T116" fmla="*/ 1332 w 1509"/>
                <a:gd name="T117" fmla="*/ 695 h 763"/>
                <a:gd name="T118" fmla="*/ 1340 w 1509"/>
                <a:gd name="T119" fmla="*/ 691 h 763"/>
                <a:gd name="T120" fmla="*/ 1345 w 1509"/>
                <a:gd name="T121" fmla="*/ 687 h 763"/>
                <a:gd name="T122" fmla="*/ 1347 w 1509"/>
                <a:gd name="T123" fmla="*/ 683 h 76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09" h="763">
                  <a:moveTo>
                    <a:pt x="1508" y="497"/>
                  </a:moveTo>
                  <a:cubicBezTo>
                    <a:pt x="1508" y="497"/>
                    <a:pt x="1508" y="497"/>
                    <a:pt x="1508" y="497"/>
                  </a:cubicBezTo>
                  <a:cubicBezTo>
                    <a:pt x="1508" y="498"/>
                    <a:pt x="1507" y="499"/>
                    <a:pt x="1507" y="499"/>
                  </a:cubicBezTo>
                  <a:cubicBezTo>
                    <a:pt x="1507" y="499"/>
                    <a:pt x="1507" y="499"/>
                    <a:pt x="1507" y="499"/>
                  </a:cubicBezTo>
                  <a:cubicBezTo>
                    <a:pt x="1507" y="500"/>
                    <a:pt x="1506" y="500"/>
                    <a:pt x="1506" y="501"/>
                  </a:cubicBezTo>
                  <a:cubicBezTo>
                    <a:pt x="1505" y="501"/>
                    <a:pt x="1505" y="502"/>
                    <a:pt x="1504" y="502"/>
                  </a:cubicBezTo>
                  <a:cubicBezTo>
                    <a:pt x="1504" y="502"/>
                    <a:pt x="1503" y="503"/>
                    <a:pt x="1503" y="503"/>
                  </a:cubicBezTo>
                  <a:cubicBezTo>
                    <a:pt x="1502" y="503"/>
                    <a:pt x="1502" y="503"/>
                    <a:pt x="1502" y="503"/>
                  </a:cubicBezTo>
                  <a:cubicBezTo>
                    <a:pt x="1502" y="504"/>
                    <a:pt x="1502" y="504"/>
                    <a:pt x="1502" y="504"/>
                  </a:cubicBezTo>
                  <a:cubicBezTo>
                    <a:pt x="1501" y="504"/>
                    <a:pt x="1501" y="504"/>
                    <a:pt x="1501" y="504"/>
                  </a:cubicBezTo>
                  <a:cubicBezTo>
                    <a:pt x="1500" y="505"/>
                    <a:pt x="1500" y="505"/>
                    <a:pt x="1500" y="505"/>
                  </a:cubicBezTo>
                  <a:cubicBezTo>
                    <a:pt x="1500" y="505"/>
                    <a:pt x="1499" y="505"/>
                    <a:pt x="1499" y="506"/>
                  </a:cubicBezTo>
                  <a:cubicBezTo>
                    <a:pt x="1498" y="506"/>
                    <a:pt x="1498" y="506"/>
                    <a:pt x="1498" y="506"/>
                  </a:cubicBezTo>
                  <a:cubicBezTo>
                    <a:pt x="1497" y="506"/>
                    <a:pt x="1497" y="506"/>
                    <a:pt x="1496" y="507"/>
                  </a:cubicBezTo>
                  <a:cubicBezTo>
                    <a:pt x="1496" y="507"/>
                    <a:pt x="1496" y="507"/>
                    <a:pt x="1496" y="507"/>
                  </a:cubicBezTo>
                  <a:cubicBezTo>
                    <a:pt x="1495" y="507"/>
                    <a:pt x="1494" y="508"/>
                    <a:pt x="1493" y="508"/>
                  </a:cubicBezTo>
                  <a:cubicBezTo>
                    <a:pt x="1492" y="508"/>
                    <a:pt x="1492" y="508"/>
                    <a:pt x="1492" y="508"/>
                  </a:cubicBezTo>
                  <a:cubicBezTo>
                    <a:pt x="1492" y="508"/>
                    <a:pt x="1491" y="509"/>
                    <a:pt x="1491" y="509"/>
                  </a:cubicBezTo>
                  <a:cubicBezTo>
                    <a:pt x="1490" y="509"/>
                    <a:pt x="1490" y="509"/>
                    <a:pt x="1489" y="509"/>
                  </a:cubicBezTo>
                  <a:cubicBezTo>
                    <a:pt x="1489" y="509"/>
                    <a:pt x="1488" y="510"/>
                    <a:pt x="1488" y="510"/>
                  </a:cubicBezTo>
                  <a:cubicBezTo>
                    <a:pt x="1487" y="510"/>
                    <a:pt x="1487" y="510"/>
                    <a:pt x="1486" y="510"/>
                  </a:cubicBezTo>
                  <a:cubicBezTo>
                    <a:pt x="1486" y="510"/>
                    <a:pt x="1485" y="510"/>
                    <a:pt x="1484" y="511"/>
                  </a:cubicBezTo>
                  <a:cubicBezTo>
                    <a:pt x="1484" y="511"/>
                    <a:pt x="1483" y="511"/>
                    <a:pt x="1483" y="511"/>
                  </a:cubicBezTo>
                  <a:cubicBezTo>
                    <a:pt x="1482" y="511"/>
                    <a:pt x="1481" y="511"/>
                    <a:pt x="1481" y="512"/>
                  </a:cubicBezTo>
                  <a:cubicBezTo>
                    <a:pt x="1480" y="512"/>
                    <a:pt x="1480" y="512"/>
                    <a:pt x="1479" y="512"/>
                  </a:cubicBezTo>
                  <a:cubicBezTo>
                    <a:pt x="1479" y="512"/>
                    <a:pt x="1478" y="512"/>
                    <a:pt x="1477" y="512"/>
                  </a:cubicBezTo>
                  <a:cubicBezTo>
                    <a:pt x="1476" y="512"/>
                    <a:pt x="1476" y="513"/>
                    <a:pt x="1475" y="513"/>
                  </a:cubicBezTo>
                  <a:cubicBezTo>
                    <a:pt x="1474" y="513"/>
                    <a:pt x="1474" y="513"/>
                    <a:pt x="1474" y="513"/>
                  </a:cubicBezTo>
                  <a:cubicBezTo>
                    <a:pt x="1473" y="513"/>
                    <a:pt x="1472" y="513"/>
                    <a:pt x="1471" y="513"/>
                  </a:cubicBezTo>
                  <a:cubicBezTo>
                    <a:pt x="1471" y="513"/>
                    <a:pt x="1470" y="514"/>
                    <a:pt x="1470" y="514"/>
                  </a:cubicBezTo>
                  <a:cubicBezTo>
                    <a:pt x="1469" y="514"/>
                    <a:pt x="1468" y="514"/>
                    <a:pt x="1467" y="514"/>
                  </a:cubicBezTo>
                  <a:cubicBezTo>
                    <a:pt x="1467" y="514"/>
                    <a:pt x="1466" y="514"/>
                    <a:pt x="1465" y="514"/>
                  </a:cubicBezTo>
                  <a:cubicBezTo>
                    <a:pt x="1465" y="514"/>
                    <a:pt x="1464" y="514"/>
                    <a:pt x="1463" y="515"/>
                  </a:cubicBezTo>
                  <a:cubicBezTo>
                    <a:pt x="1462" y="515"/>
                    <a:pt x="1462" y="515"/>
                    <a:pt x="1461" y="515"/>
                  </a:cubicBezTo>
                  <a:cubicBezTo>
                    <a:pt x="1460" y="515"/>
                    <a:pt x="1459" y="515"/>
                    <a:pt x="1458" y="515"/>
                  </a:cubicBezTo>
                  <a:cubicBezTo>
                    <a:pt x="1458" y="515"/>
                    <a:pt x="1457" y="515"/>
                    <a:pt x="1456" y="515"/>
                  </a:cubicBezTo>
                  <a:cubicBezTo>
                    <a:pt x="1455" y="515"/>
                    <a:pt x="1454" y="516"/>
                    <a:pt x="1454" y="516"/>
                  </a:cubicBezTo>
                  <a:cubicBezTo>
                    <a:pt x="1453" y="516"/>
                    <a:pt x="1452" y="516"/>
                    <a:pt x="1451" y="516"/>
                  </a:cubicBezTo>
                  <a:cubicBezTo>
                    <a:pt x="1450" y="516"/>
                    <a:pt x="1449" y="516"/>
                    <a:pt x="1448" y="516"/>
                  </a:cubicBezTo>
                  <a:cubicBezTo>
                    <a:pt x="1447" y="516"/>
                    <a:pt x="1447" y="516"/>
                    <a:pt x="1446" y="516"/>
                  </a:cubicBezTo>
                  <a:cubicBezTo>
                    <a:pt x="1445" y="516"/>
                    <a:pt x="1444" y="516"/>
                    <a:pt x="1443" y="517"/>
                  </a:cubicBezTo>
                  <a:cubicBezTo>
                    <a:pt x="1442" y="517"/>
                    <a:pt x="1441" y="517"/>
                    <a:pt x="1440" y="517"/>
                  </a:cubicBezTo>
                  <a:cubicBezTo>
                    <a:pt x="1439" y="517"/>
                    <a:pt x="1438" y="517"/>
                    <a:pt x="1437" y="517"/>
                  </a:cubicBezTo>
                  <a:cubicBezTo>
                    <a:pt x="1436" y="517"/>
                    <a:pt x="1435" y="517"/>
                    <a:pt x="1434" y="517"/>
                  </a:cubicBezTo>
                  <a:cubicBezTo>
                    <a:pt x="1433" y="517"/>
                    <a:pt x="1432" y="517"/>
                    <a:pt x="1431" y="517"/>
                  </a:cubicBezTo>
                  <a:cubicBezTo>
                    <a:pt x="1430" y="517"/>
                    <a:pt x="1429" y="517"/>
                    <a:pt x="1427" y="517"/>
                  </a:cubicBezTo>
                  <a:cubicBezTo>
                    <a:pt x="1427" y="517"/>
                    <a:pt x="1426" y="517"/>
                    <a:pt x="1425" y="518"/>
                  </a:cubicBezTo>
                  <a:cubicBezTo>
                    <a:pt x="1424" y="518"/>
                    <a:pt x="1422" y="518"/>
                    <a:pt x="1421" y="518"/>
                  </a:cubicBezTo>
                  <a:cubicBezTo>
                    <a:pt x="1419" y="518"/>
                    <a:pt x="1418" y="518"/>
                    <a:pt x="1416" y="518"/>
                  </a:cubicBezTo>
                  <a:cubicBezTo>
                    <a:pt x="1415" y="518"/>
                    <a:pt x="1415" y="518"/>
                    <a:pt x="1414" y="518"/>
                  </a:cubicBezTo>
                  <a:cubicBezTo>
                    <a:pt x="1411" y="518"/>
                    <a:pt x="1409" y="518"/>
                    <a:pt x="1407" y="518"/>
                  </a:cubicBezTo>
                  <a:cubicBezTo>
                    <a:pt x="1406" y="518"/>
                    <a:pt x="1406" y="518"/>
                    <a:pt x="1406" y="518"/>
                  </a:cubicBezTo>
                  <a:cubicBezTo>
                    <a:pt x="1404" y="518"/>
                    <a:pt x="1401" y="518"/>
                    <a:pt x="1398" y="518"/>
                  </a:cubicBezTo>
                  <a:cubicBezTo>
                    <a:pt x="1396" y="518"/>
                    <a:pt x="1394" y="518"/>
                    <a:pt x="1393" y="518"/>
                  </a:cubicBezTo>
                  <a:cubicBezTo>
                    <a:pt x="1391" y="518"/>
                    <a:pt x="1389" y="518"/>
                    <a:pt x="1387" y="518"/>
                  </a:cubicBezTo>
                  <a:cubicBezTo>
                    <a:pt x="1385" y="518"/>
                    <a:pt x="1383" y="518"/>
                    <a:pt x="1382" y="518"/>
                  </a:cubicBezTo>
                  <a:cubicBezTo>
                    <a:pt x="1380" y="518"/>
                    <a:pt x="1378" y="518"/>
                    <a:pt x="1376" y="518"/>
                  </a:cubicBezTo>
                  <a:cubicBezTo>
                    <a:pt x="1327" y="518"/>
                    <a:pt x="1234" y="519"/>
                    <a:pt x="1121" y="520"/>
                  </a:cubicBezTo>
                  <a:cubicBezTo>
                    <a:pt x="1008" y="521"/>
                    <a:pt x="876" y="522"/>
                    <a:pt x="748" y="523"/>
                  </a:cubicBezTo>
                  <a:cubicBezTo>
                    <a:pt x="621" y="524"/>
                    <a:pt x="499" y="525"/>
                    <a:pt x="405" y="526"/>
                  </a:cubicBezTo>
                  <a:cubicBezTo>
                    <a:pt x="311" y="527"/>
                    <a:pt x="247" y="528"/>
                    <a:pt x="235" y="528"/>
                  </a:cubicBezTo>
                  <a:cubicBezTo>
                    <a:pt x="234" y="528"/>
                    <a:pt x="233" y="528"/>
                    <a:pt x="232" y="528"/>
                  </a:cubicBezTo>
                  <a:cubicBezTo>
                    <a:pt x="231" y="528"/>
                    <a:pt x="230" y="528"/>
                    <a:pt x="229" y="528"/>
                  </a:cubicBezTo>
                  <a:cubicBezTo>
                    <a:pt x="228" y="528"/>
                    <a:pt x="227" y="528"/>
                    <a:pt x="226" y="528"/>
                  </a:cubicBezTo>
                  <a:cubicBezTo>
                    <a:pt x="225" y="528"/>
                    <a:pt x="224" y="528"/>
                    <a:pt x="223" y="528"/>
                  </a:cubicBezTo>
                  <a:cubicBezTo>
                    <a:pt x="221" y="528"/>
                    <a:pt x="218" y="528"/>
                    <a:pt x="216" y="528"/>
                  </a:cubicBezTo>
                  <a:cubicBezTo>
                    <a:pt x="215" y="528"/>
                    <a:pt x="215" y="528"/>
                    <a:pt x="215" y="528"/>
                  </a:cubicBezTo>
                  <a:cubicBezTo>
                    <a:pt x="213" y="528"/>
                    <a:pt x="210" y="528"/>
                    <a:pt x="208" y="528"/>
                  </a:cubicBezTo>
                  <a:cubicBezTo>
                    <a:pt x="208" y="528"/>
                    <a:pt x="208" y="528"/>
                    <a:pt x="208" y="528"/>
                  </a:cubicBezTo>
                  <a:cubicBezTo>
                    <a:pt x="205" y="528"/>
                    <a:pt x="203" y="527"/>
                    <a:pt x="200" y="527"/>
                  </a:cubicBezTo>
                  <a:cubicBezTo>
                    <a:pt x="200" y="527"/>
                    <a:pt x="200" y="527"/>
                    <a:pt x="200" y="527"/>
                  </a:cubicBezTo>
                  <a:cubicBezTo>
                    <a:pt x="198" y="527"/>
                    <a:pt x="196" y="527"/>
                    <a:pt x="193" y="526"/>
                  </a:cubicBezTo>
                  <a:cubicBezTo>
                    <a:pt x="193" y="526"/>
                    <a:pt x="193" y="526"/>
                    <a:pt x="193" y="526"/>
                  </a:cubicBezTo>
                  <a:cubicBezTo>
                    <a:pt x="188" y="525"/>
                    <a:pt x="184" y="524"/>
                    <a:pt x="180" y="523"/>
                  </a:cubicBezTo>
                  <a:cubicBezTo>
                    <a:pt x="180" y="523"/>
                    <a:pt x="180" y="523"/>
                    <a:pt x="180" y="523"/>
                  </a:cubicBezTo>
                  <a:cubicBezTo>
                    <a:pt x="178" y="522"/>
                    <a:pt x="176" y="522"/>
                    <a:pt x="174" y="521"/>
                  </a:cubicBezTo>
                  <a:cubicBezTo>
                    <a:pt x="174" y="521"/>
                    <a:pt x="174" y="521"/>
                    <a:pt x="174" y="521"/>
                  </a:cubicBezTo>
                  <a:cubicBezTo>
                    <a:pt x="172" y="520"/>
                    <a:pt x="170" y="519"/>
                    <a:pt x="168" y="518"/>
                  </a:cubicBezTo>
                  <a:cubicBezTo>
                    <a:pt x="168" y="518"/>
                    <a:pt x="167" y="518"/>
                    <a:pt x="167" y="517"/>
                  </a:cubicBezTo>
                  <a:cubicBezTo>
                    <a:pt x="166" y="517"/>
                    <a:pt x="166" y="517"/>
                    <a:pt x="166" y="517"/>
                  </a:cubicBezTo>
                  <a:cubicBezTo>
                    <a:pt x="165" y="516"/>
                    <a:pt x="165" y="516"/>
                    <a:pt x="164" y="516"/>
                  </a:cubicBezTo>
                  <a:cubicBezTo>
                    <a:pt x="164" y="515"/>
                    <a:pt x="163" y="515"/>
                    <a:pt x="163" y="515"/>
                  </a:cubicBezTo>
                  <a:cubicBezTo>
                    <a:pt x="162" y="514"/>
                    <a:pt x="162" y="514"/>
                    <a:pt x="161" y="513"/>
                  </a:cubicBezTo>
                  <a:cubicBezTo>
                    <a:pt x="161" y="513"/>
                    <a:pt x="160" y="513"/>
                    <a:pt x="160" y="512"/>
                  </a:cubicBezTo>
                  <a:cubicBezTo>
                    <a:pt x="159" y="512"/>
                    <a:pt x="159" y="512"/>
                    <a:pt x="158" y="511"/>
                  </a:cubicBezTo>
                  <a:cubicBezTo>
                    <a:pt x="158" y="511"/>
                    <a:pt x="157" y="510"/>
                    <a:pt x="157" y="510"/>
                  </a:cubicBezTo>
                  <a:cubicBezTo>
                    <a:pt x="156" y="510"/>
                    <a:pt x="156" y="509"/>
                    <a:pt x="155" y="508"/>
                  </a:cubicBezTo>
                  <a:cubicBezTo>
                    <a:pt x="154" y="508"/>
                    <a:pt x="154" y="508"/>
                    <a:pt x="154" y="508"/>
                  </a:cubicBezTo>
                  <a:cubicBezTo>
                    <a:pt x="154" y="507"/>
                    <a:pt x="153" y="506"/>
                    <a:pt x="152" y="505"/>
                  </a:cubicBezTo>
                  <a:cubicBezTo>
                    <a:pt x="151" y="504"/>
                    <a:pt x="151" y="504"/>
                    <a:pt x="151" y="504"/>
                  </a:cubicBezTo>
                  <a:cubicBezTo>
                    <a:pt x="151" y="503"/>
                    <a:pt x="150" y="503"/>
                    <a:pt x="149" y="502"/>
                  </a:cubicBezTo>
                  <a:cubicBezTo>
                    <a:pt x="149" y="501"/>
                    <a:pt x="149" y="501"/>
                    <a:pt x="148" y="501"/>
                  </a:cubicBezTo>
                  <a:cubicBezTo>
                    <a:pt x="148" y="500"/>
                    <a:pt x="147" y="499"/>
                    <a:pt x="147" y="498"/>
                  </a:cubicBezTo>
                  <a:cubicBezTo>
                    <a:pt x="147" y="498"/>
                    <a:pt x="146" y="498"/>
                    <a:pt x="146" y="497"/>
                  </a:cubicBezTo>
                  <a:cubicBezTo>
                    <a:pt x="146" y="496"/>
                    <a:pt x="145" y="496"/>
                    <a:pt x="145" y="495"/>
                  </a:cubicBezTo>
                  <a:cubicBezTo>
                    <a:pt x="144" y="494"/>
                    <a:pt x="144" y="494"/>
                    <a:pt x="144" y="493"/>
                  </a:cubicBezTo>
                  <a:cubicBezTo>
                    <a:pt x="143" y="493"/>
                    <a:pt x="143" y="492"/>
                    <a:pt x="142" y="491"/>
                  </a:cubicBezTo>
                  <a:cubicBezTo>
                    <a:pt x="142" y="491"/>
                    <a:pt x="142" y="490"/>
                    <a:pt x="142" y="490"/>
                  </a:cubicBezTo>
                  <a:cubicBezTo>
                    <a:pt x="141" y="489"/>
                    <a:pt x="141" y="488"/>
                    <a:pt x="140" y="487"/>
                  </a:cubicBezTo>
                  <a:cubicBezTo>
                    <a:pt x="140" y="486"/>
                    <a:pt x="140" y="486"/>
                    <a:pt x="139" y="485"/>
                  </a:cubicBezTo>
                  <a:cubicBezTo>
                    <a:pt x="139" y="484"/>
                    <a:pt x="139" y="484"/>
                    <a:pt x="138" y="483"/>
                  </a:cubicBezTo>
                  <a:cubicBezTo>
                    <a:pt x="138" y="482"/>
                    <a:pt x="138" y="481"/>
                    <a:pt x="137" y="481"/>
                  </a:cubicBezTo>
                  <a:cubicBezTo>
                    <a:pt x="137" y="480"/>
                    <a:pt x="137" y="479"/>
                    <a:pt x="136" y="478"/>
                  </a:cubicBezTo>
                  <a:cubicBezTo>
                    <a:pt x="136" y="477"/>
                    <a:pt x="136" y="477"/>
                    <a:pt x="136" y="476"/>
                  </a:cubicBezTo>
                  <a:cubicBezTo>
                    <a:pt x="135" y="475"/>
                    <a:pt x="135" y="474"/>
                    <a:pt x="134" y="473"/>
                  </a:cubicBezTo>
                  <a:cubicBezTo>
                    <a:pt x="134" y="472"/>
                    <a:pt x="134" y="472"/>
                    <a:pt x="134" y="471"/>
                  </a:cubicBezTo>
                  <a:cubicBezTo>
                    <a:pt x="133" y="469"/>
                    <a:pt x="133" y="468"/>
                    <a:pt x="132" y="466"/>
                  </a:cubicBezTo>
                  <a:cubicBezTo>
                    <a:pt x="128" y="454"/>
                    <a:pt x="124" y="439"/>
                    <a:pt x="119" y="424"/>
                  </a:cubicBezTo>
                  <a:cubicBezTo>
                    <a:pt x="114" y="409"/>
                    <a:pt x="109" y="393"/>
                    <a:pt x="104" y="378"/>
                  </a:cubicBezTo>
                  <a:cubicBezTo>
                    <a:pt x="103" y="373"/>
                    <a:pt x="101" y="368"/>
                    <a:pt x="100" y="363"/>
                  </a:cubicBezTo>
                  <a:cubicBezTo>
                    <a:pt x="101" y="363"/>
                    <a:pt x="101" y="363"/>
                    <a:pt x="101" y="363"/>
                  </a:cubicBezTo>
                  <a:cubicBezTo>
                    <a:pt x="102" y="363"/>
                    <a:pt x="103" y="363"/>
                    <a:pt x="104" y="364"/>
                  </a:cubicBezTo>
                  <a:cubicBezTo>
                    <a:pt x="105" y="364"/>
                    <a:pt x="106" y="364"/>
                    <a:pt x="106" y="364"/>
                  </a:cubicBezTo>
                  <a:cubicBezTo>
                    <a:pt x="107" y="364"/>
                    <a:pt x="107" y="364"/>
                    <a:pt x="107" y="364"/>
                  </a:cubicBezTo>
                  <a:cubicBezTo>
                    <a:pt x="108" y="364"/>
                    <a:pt x="108" y="364"/>
                    <a:pt x="109" y="364"/>
                  </a:cubicBezTo>
                  <a:cubicBezTo>
                    <a:pt x="110" y="364"/>
                    <a:pt x="112" y="364"/>
                    <a:pt x="113" y="365"/>
                  </a:cubicBezTo>
                  <a:cubicBezTo>
                    <a:pt x="115" y="365"/>
                    <a:pt x="116" y="365"/>
                    <a:pt x="118" y="365"/>
                  </a:cubicBezTo>
                  <a:cubicBezTo>
                    <a:pt x="118" y="365"/>
                    <a:pt x="119" y="365"/>
                    <a:pt x="119" y="365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20" y="365"/>
                    <a:pt x="120" y="365"/>
                    <a:pt x="120" y="365"/>
                  </a:cubicBezTo>
                  <a:cubicBezTo>
                    <a:pt x="121" y="365"/>
                    <a:pt x="122" y="365"/>
                    <a:pt x="123" y="365"/>
                  </a:cubicBezTo>
                  <a:cubicBezTo>
                    <a:pt x="124" y="366"/>
                    <a:pt x="125" y="366"/>
                    <a:pt x="126" y="366"/>
                  </a:cubicBezTo>
                  <a:cubicBezTo>
                    <a:pt x="130" y="366"/>
                    <a:pt x="134" y="366"/>
                    <a:pt x="137" y="367"/>
                  </a:cubicBezTo>
                  <a:cubicBezTo>
                    <a:pt x="138" y="367"/>
                    <a:pt x="139" y="367"/>
                    <a:pt x="140" y="367"/>
                  </a:cubicBezTo>
                  <a:cubicBezTo>
                    <a:pt x="141" y="367"/>
                    <a:pt x="142" y="367"/>
                    <a:pt x="143" y="367"/>
                  </a:cubicBezTo>
                  <a:cubicBezTo>
                    <a:pt x="147" y="367"/>
                    <a:pt x="152" y="368"/>
                    <a:pt x="156" y="368"/>
                  </a:cubicBezTo>
                  <a:cubicBezTo>
                    <a:pt x="156" y="368"/>
                    <a:pt x="156" y="368"/>
                    <a:pt x="157" y="368"/>
                  </a:cubicBezTo>
                  <a:cubicBezTo>
                    <a:pt x="163" y="368"/>
                    <a:pt x="169" y="369"/>
                    <a:pt x="174" y="369"/>
                  </a:cubicBezTo>
                  <a:cubicBezTo>
                    <a:pt x="175" y="369"/>
                    <a:pt x="175" y="369"/>
                    <a:pt x="175" y="369"/>
                  </a:cubicBezTo>
                  <a:cubicBezTo>
                    <a:pt x="180" y="370"/>
                    <a:pt x="185" y="370"/>
                    <a:pt x="190" y="371"/>
                  </a:cubicBezTo>
                  <a:cubicBezTo>
                    <a:pt x="194" y="371"/>
                    <a:pt x="198" y="371"/>
                    <a:pt x="202" y="372"/>
                  </a:cubicBezTo>
                  <a:cubicBezTo>
                    <a:pt x="203" y="372"/>
                    <a:pt x="203" y="372"/>
                    <a:pt x="203" y="372"/>
                  </a:cubicBezTo>
                  <a:cubicBezTo>
                    <a:pt x="208" y="372"/>
                    <a:pt x="212" y="373"/>
                    <a:pt x="217" y="373"/>
                  </a:cubicBezTo>
                  <a:cubicBezTo>
                    <a:pt x="217" y="373"/>
                    <a:pt x="217" y="373"/>
                    <a:pt x="217" y="373"/>
                  </a:cubicBezTo>
                  <a:cubicBezTo>
                    <a:pt x="222" y="374"/>
                    <a:pt x="226" y="375"/>
                    <a:pt x="231" y="375"/>
                  </a:cubicBezTo>
                  <a:cubicBezTo>
                    <a:pt x="233" y="376"/>
                    <a:pt x="236" y="376"/>
                    <a:pt x="238" y="376"/>
                  </a:cubicBezTo>
                  <a:cubicBezTo>
                    <a:pt x="238" y="376"/>
                    <a:pt x="238" y="376"/>
                    <a:pt x="238" y="376"/>
                  </a:cubicBezTo>
                  <a:cubicBezTo>
                    <a:pt x="240" y="377"/>
                    <a:pt x="243" y="377"/>
                    <a:pt x="245" y="378"/>
                  </a:cubicBezTo>
                  <a:cubicBezTo>
                    <a:pt x="245" y="378"/>
                    <a:pt x="245" y="378"/>
                    <a:pt x="245" y="378"/>
                  </a:cubicBezTo>
                  <a:cubicBezTo>
                    <a:pt x="247" y="379"/>
                    <a:pt x="249" y="379"/>
                    <a:pt x="252" y="380"/>
                  </a:cubicBezTo>
                  <a:cubicBezTo>
                    <a:pt x="252" y="380"/>
                    <a:pt x="252" y="380"/>
                    <a:pt x="252" y="380"/>
                  </a:cubicBezTo>
                  <a:cubicBezTo>
                    <a:pt x="254" y="380"/>
                    <a:pt x="256" y="381"/>
                    <a:pt x="258" y="382"/>
                  </a:cubicBezTo>
                  <a:cubicBezTo>
                    <a:pt x="258" y="382"/>
                    <a:pt x="258" y="382"/>
                    <a:pt x="258" y="382"/>
                  </a:cubicBezTo>
                  <a:cubicBezTo>
                    <a:pt x="260" y="383"/>
                    <a:pt x="262" y="384"/>
                    <a:pt x="264" y="384"/>
                  </a:cubicBezTo>
                  <a:cubicBezTo>
                    <a:pt x="264" y="384"/>
                    <a:pt x="264" y="384"/>
                    <a:pt x="264" y="384"/>
                  </a:cubicBezTo>
                  <a:cubicBezTo>
                    <a:pt x="266" y="385"/>
                    <a:pt x="267" y="385"/>
                    <a:pt x="268" y="386"/>
                  </a:cubicBezTo>
                  <a:cubicBezTo>
                    <a:pt x="271" y="387"/>
                    <a:pt x="274" y="389"/>
                    <a:pt x="277" y="390"/>
                  </a:cubicBezTo>
                  <a:cubicBezTo>
                    <a:pt x="277" y="390"/>
                    <a:pt x="277" y="390"/>
                    <a:pt x="277" y="390"/>
                  </a:cubicBezTo>
                  <a:cubicBezTo>
                    <a:pt x="280" y="392"/>
                    <a:pt x="283" y="393"/>
                    <a:pt x="285" y="395"/>
                  </a:cubicBezTo>
                  <a:cubicBezTo>
                    <a:pt x="286" y="395"/>
                    <a:pt x="286" y="396"/>
                    <a:pt x="287" y="396"/>
                  </a:cubicBezTo>
                  <a:cubicBezTo>
                    <a:pt x="289" y="397"/>
                    <a:pt x="292" y="399"/>
                    <a:pt x="295" y="401"/>
                  </a:cubicBezTo>
                  <a:cubicBezTo>
                    <a:pt x="295" y="401"/>
                    <a:pt x="296" y="402"/>
                    <a:pt x="296" y="402"/>
                  </a:cubicBezTo>
                  <a:cubicBezTo>
                    <a:pt x="299" y="404"/>
                    <a:pt x="301" y="406"/>
                    <a:pt x="304" y="408"/>
                  </a:cubicBezTo>
                  <a:cubicBezTo>
                    <a:pt x="304" y="408"/>
                    <a:pt x="304" y="408"/>
                    <a:pt x="304" y="408"/>
                  </a:cubicBezTo>
                  <a:cubicBezTo>
                    <a:pt x="306" y="410"/>
                    <a:pt x="309" y="412"/>
                    <a:pt x="311" y="414"/>
                  </a:cubicBezTo>
                  <a:cubicBezTo>
                    <a:pt x="312" y="415"/>
                    <a:pt x="312" y="415"/>
                    <a:pt x="312" y="415"/>
                  </a:cubicBezTo>
                  <a:cubicBezTo>
                    <a:pt x="314" y="417"/>
                    <a:pt x="316" y="420"/>
                    <a:pt x="319" y="422"/>
                  </a:cubicBezTo>
                  <a:cubicBezTo>
                    <a:pt x="319" y="422"/>
                    <a:pt x="319" y="423"/>
                    <a:pt x="320" y="423"/>
                  </a:cubicBezTo>
                  <a:cubicBezTo>
                    <a:pt x="322" y="425"/>
                    <a:pt x="324" y="428"/>
                    <a:pt x="326" y="430"/>
                  </a:cubicBezTo>
                  <a:cubicBezTo>
                    <a:pt x="326" y="430"/>
                    <a:pt x="326" y="430"/>
                    <a:pt x="326" y="430"/>
                  </a:cubicBezTo>
                  <a:cubicBezTo>
                    <a:pt x="328" y="433"/>
                    <a:pt x="330" y="435"/>
                    <a:pt x="331" y="437"/>
                  </a:cubicBezTo>
                  <a:cubicBezTo>
                    <a:pt x="332" y="438"/>
                    <a:pt x="332" y="438"/>
                    <a:pt x="332" y="439"/>
                  </a:cubicBezTo>
                  <a:cubicBezTo>
                    <a:pt x="334" y="441"/>
                    <a:pt x="336" y="444"/>
                    <a:pt x="337" y="446"/>
                  </a:cubicBezTo>
                  <a:cubicBezTo>
                    <a:pt x="337" y="447"/>
                    <a:pt x="338" y="447"/>
                    <a:pt x="338" y="448"/>
                  </a:cubicBezTo>
                  <a:cubicBezTo>
                    <a:pt x="339" y="450"/>
                    <a:pt x="341" y="453"/>
                    <a:pt x="342" y="455"/>
                  </a:cubicBezTo>
                  <a:cubicBezTo>
                    <a:pt x="342" y="455"/>
                    <a:pt x="342" y="455"/>
                    <a:pt x="342" y="455"/>
                  </a:cubicBezTo>
                  <a:cubicBezTo>
                    <a:pt x="344" y="458"/>
                    <a:pt x="345" y="460"/>
                    <a:pt x="346" y="463"/>
                  </a:cubicBezTo>
                  <a:cubicBezTo>
                    <a:pt x="346" y="464"/>
                    <a:pt x="347" y="464"/>
                    <a:pt x="347" y="465"/>
                  </a:cubicBezTo>
                  <a:cubicBezTo>
                    <a:pt x="348" y="467"/>
                    <a:pt x="349" y="470"/>
                    <a:pt x="350" y="472"/>
                  </a:cubicBezTo>
                  <a:cubicBezTo>
                    <a:pt x="350" y="473"/>
                    <a:pt x="350" y="473"/>
                    <a:pt x="350" y="474"/>
                  </a:cubicBezTo>
                  <a:cubicBezTo>
                    <a:pt x="351" y="476"/>
                    <a:pt x="352" y="479"/>
                    <a:pt x="353" y="482"/>
                  </a:cubicBezTo>
                  <a:cubicBezTo>
                    <a:pt x="353" y="482"/>
                    <a:pt x="353" y="482"/>
                    <a:pt x="353" y="482"/>
                  </a:cubicBezTo>
                  <a:cubicBezTo>
                    <a:pt x="354" y="484"/>
                    <a:pt x="354" y="487"/>
                    <a:pt x="355" y="489"/>
                  </a:cubicBezTo>
                  <a:cubicBezTo>
                    <a:pt x="355" y="490"/>
                    <a:pt x="355" y="490"/>
                    <a:pt x="355" y="491"/>
                  </a:cubicBezTo>
                  <a:cubicBezTo>
                    <a:pt x="356" y="493"/>
                    <a:pt x="356" y="496"/>
                    <a:pt x="356" y="498"/>
                  </a:cubicBezTo>
                  <a:cubicBezTo>
                    <a:pt x="356" y="499"/>
                    <a:pt x="356" y="499"/>
                    <a:pt x="356" y="500"/>
                  </a:cubicBezTo>
                  <a:cubicBezTo>
                    <a:pt x="357" y="502"/>
                    <a:pt x="357" y="505"/>
                    <a:pt x="357" y="507"/>
                  </a:cubicBezTo>
                  <a:cubicBezTo>
                    <a:pt x="357" y="508"/>
                    <a:pt x="357" y="508"/>
                    <a:pt x="357" y="509"/>
                  </a:cubicBezTo>
                  <a:cubicBezTo>
                    <a:pt x="357" y="509"/>
                    <a:pt x="357" y="509"/>
                    <a:pt x="357" y="510"/>
                  </a:cubicBezTo>
                  <a:cubicBezTo>
                    <a:pt x="357" y="510"/>
                    <a:pt x="357" y="511"/>
                    <a:pt x="357" y="511"/>
                  </a:cubicBezTo>
                  <a:cubicBezTo>
                    <a:pt x="357" y="511"/>
                    <a:pt x="357" y="512"/>
                    <a:pt x="356" y="512"/>
                  </a:cubicBezTo>
                  <a:cubicBezTo>
                    <a:pt x="390" y="290"/>
                    <a:pt x="390" y="290"/>
                    <a:pt x="390" y="290"/>
                  </a:cubicBezTo>
                  <a:cubicBezTo>
                    <a:pt x="390" y="290"/>
                    <a:pt x="390" y="290"/>
                    <a:pt x="390" y="289"/>
                  </a:cubicBezTo>
                  <a:cubicBezTo>
                    <a:pt x="390" y="289"/>
                    <a:pt x="390" y="289"/>
                    <a:pt x="391" y="288"/>
                  </a:cubicBezTo>
                  <a:cubicBezTo>
                    <a:pt x="391" y="288"/>
                    <a:pt x="391" y="287"/>
                    <a:pt x="391" y="287"/>
                  </a:cubicBezTo>
                  <a:cubicBezTo>
                    <a:pt x="391" y="287"/>
                    <a:pt x="391" y="286"/>
                    <a:pt x="391" y="286"/>
                  </a:cubicBezTo>
                  <a:cubicBezTo>
                    <a:pt x="391" y="283"/>
                    <a:pt x="390" y="281"/>
                    <a:pt x="390" y="279"/>
                  </a:cubicBezTo>
                  <a:cubicBezTo>
                    <a:pt x="390" y="278"/>
                    <a:pt x="390" y="278"/>
                    <a:pt x="390" y="277"/>
                  </a:cubicBezTo>
                  <a:cubicBezTo>
                    <a:pt x="390" y="275"/>
                    <a:pt x="389" y="273"/>
                    <a:pt x="389" y="270"/>
                  </a:cubicBezTo>
                  <a:cubicBezTo>
                    <a:pt x="389" y="270"/>
                    <a:pt x="388" y="269"/>
                    <a:pt x="388" y="269"/>
                  </a:cubicBezTo>
                  <a:cubicBezTo>
                    <a:pt x="387" y="264"/>
                    <a:pt x="386" y="259"/>
                    <a:pt x="384" y="254"/>
                  </a:cubicBezTo>
                  <a:cubicBezTo>
                    <a:pt x="383" y="253"/>
                    <a:pt x="383" y="253"/>
                    <a:pt x="383" y="253"/>
                  </a:cubicBezTo>
                  <a:cubicBezTo>
                    <a:pt x="383" y="253"/>
                    <a:pt x="383" y="253"/>
                    <a:pt x="383" y="253"/>
                  </a:cubicBezTo>
                  <a:cubicBezTo>
                    <a:pt x="382" y="251"/>
                    <a:pt x="381" y="249"/>
                    <a:pt x="380" y="247"/>
                  </a:cubicBezTo>
                  <a:cubicBezTo>
                    <a:pt x="380" y="246"/>
                    <a:pt x="380" y="246"/>
                    <a:pt x="380" y="246"/>
                  </a:cubicBezTo>
                  <a:cubicBezTo>
                    <a:pt x="380" y="245"/>
                    <a:pt x="379" y="245"/>
                    <a:pt x="379" y="244"/>
                  </a:cubicBezTo>
                  <a:cubicBezTo>
                    <a:pt x="378" y="242"/>
                    <a:pt x="377" y="239"/>
                    <a:pt x="375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4" y="234"/>
                    <a:pt x="372" y="232"/>
                    <a:pt x="371" y="230"/>
                  </a:cubicBezTo>
                  <a:cubicBezTo>
                    <a:pt x="370" y="229"/>
                    <a:pt x="370" y="229"/>
                    <a:pt x="370" y="228"/>
                  </a:cubicBezTo>
                  <a:cubicBezTo>
                    <a:pt x="368" y="226"/>
                    <a:pt x="366" y="224"/>
                    <a:pt x="365" y="221"/>
                  </a:cubicBezTo>
                  <a:cubicBezTo>
                    <a:pt x="364" y="221"/>
                    <a:pt x="364" y="221"/>
                    <a:pt x="364" y="221"/>
                  </a:cubicBezTo>
                  <a:cubicBezTo>
                    <a:pt x="364" y="220"/>
                    <a:pt x="364" y="220"/>
                    <a:pt x="364" y="220"/>
                  </a:cubicBezTo>
                  <a:cubicBezTo>
                    <a:pt x="362" y="218"/>
                    <a:pt x="360" y="216"/>
                    <a:pt x="358" y="213"/>
                  </a:cubicBezTo>
                  <a:cubicBezTo>
                    <a:pt x="358" y="213"/>
                    <a:pt x="358" y="213"/>
                    <a:pt x="358" y="213"/>
                  </a:cubicBezTo>
                  <a:cubicBezTo>
                    <a:pt x="356" y="212"/>
                    <a:pt x="355" y="210"/>
                    <a:pt x="354" y="209"/>
                  </a:cubicBezTo>
                  <a:cubicBezTo>
                    <a:pt x="353" y="208"/>
                    <a:pt x="353" y="208"/>
                    <a:pt x="352" y="207"/>
                  </a:cubicBezTo>
                  <a:cubicBezTo>
                    <a:pt x="351" y="206"/>
                    <a:pt x="349" y="204"/>
                    <a:pt x="347" y="202"/>
                  </a:cubicBezTo>
                  <a:cubicBezTo>
                    <a:pt x="346" y="201"/>
                    <a:pt x="345" y="200"/>
                    <a:pt x="344" y="200"/>
                  </a:cubicBezTo>
                  <a:cubicBezTo>
                    <a:pt x="341" y="197"/>
                    <a:pt x="338" y="195"/>
                    <a:pt x="335" y="192"/>
                  </a:cubicBezTo>
                  <a:cubicBezTo>
                    <a:pt x="335" y="192"/>
                    <a:pt x="335" y="192"/>
                    <a:pt x="335" y="192"/>
                  </a:cubicBezTo>
                  <a:cubicBezTo>
                    <a:pt x="335" y="192"/>
                    <a:pt x="334" y="192"/>
                    <a:pt x="334" y="191"/>
                  </a:cubicBezTo>
                  <a:cubicBezTo>
                    <a:pt x="331" y="189"/>
                    <a:pt x="328" y="187"/>
                    <a:pt x="325" y="186"/>
                  </a:cubicBezTo>
                  <a:cubicBezTo>
                    <a:pt x="324" y="185"/>
                    <a:pt x="323" y="184"/>
                    <a:pt x="322" y="183"/>
                  </a:cubicBezTo>
                  <a:cubicBezTo>
                    <a:pt x="319" y="182"/>
                    <a:pt x="317" y="181"/>
                    <a:pt x="315" y="179"/>
                  </a:cubicBezTo>
                  <a:cubicBezTo>
                    <a:pt x="314" y="179"/>
                    <a:pt x="314" y="179"/>
                    <a:pt x="313" y="178"/>
                  </a:cubicBezTo>
                  <a:cubicBezTo>
                    <a:pt x="311" y="177"/>
                    <a:pt x="310" y="177"/>
                    <a:pt x="308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4" y="174"/>
                    <a:pt x="301" y="173"/>
                    <a:pt x="298" y="172"/>
                  </a:cubicBezTo>
                  <a:cubicBezTo>
                    <a:pt x="297" y="171"/>
                    <a:pt x="297" y="171"/>
                    <a:pt x="297" y="171"/>
                  </a:cubicBezTo>
                  <a:cubicBezTo>
                    <a:pt x="296" y="171"/>
                    <a:pt x="296" y="171"/>
                    <a:pt x="295" y="170"/>
                  </a:cubicBezTo>
                  <a:cubicBezTo>
                    <a:pt x="295" y="170"/>
                    <a:pt x="295" y="170"/>
                    <a:pt x="295" y="170"/>
                  </a:cubicBezTo>
                  <a:cubicBezTo>
                    <a:pt x="294" y="170"/>
                    <a:pt x="294" y="170"/>
                    <a:pt x="294" y="170"/>
                  </a:cubicBezTo>
                  <a:cubicBezTo>
                    <a:pt x="294" y="170"/>
                    <a:pt x="293" y="170"/>
                    <a:pt x="293" y="170"/>
                  </a:cubicBezTo>
                  <a:cubicBezTo>
                    <a:pt x="292" y="169"/>
                    <a:pt x="292" y="169"/>
                    <a:pt x="291" y="169"/>
                  </a:cubicBezTo>
                  <a:cubicBezTo>
                    <a:pt x="290" y="169"/>
                    <a:pt x="290" y="168"/>
                    <a:pt x="289" y="168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7" y="168"/>
                    <a:pt x="287" y="168"/>
                    <a:pt x="287" y="168"/>
                  </a:cubicBezTo>
                  <a:cubicBezTo>
                    <a:pt x="287" y="168"/>
                    <a:pt x="286" y="167"/>
                    <a:pt x="285" y="167"/>
                  </a:cubicBezTo>
                  <a:cubicBezTo>
                    <a:pt x="285" y="167"/>
                    <a:pt x="284" y="167"/>
                    <a:pt x="284" y="167"/>
                  </a:cubicBezTo>
                  <a:cubicBezTo>
                    <a:pt x="283" y="166"/>
                    <a:pt x="283" y="166"/>
                    <a:pt x="282" y="166"/>
                  </a:cubicBezTo>
                  <a:cubicBezTo>
                    <a:pt x="282" y="166"/>
                    <a:pt x="282" y="166"/>
                    <a:pt x="282" y="166"/>
                  </a:cubicBezTo>
                  <a:cubicBezTo>
                    <a:pt x="281" y="166"/>
                    <a:pt x="281" y="166"/>
                    <a:pt x="281" y="166"/>
                  </a:cubicBezTo>
                  <a:cubicBezTo>
                    <a:pt x="281" y="166"/>
                    <a:pt x="281" y="166"/>
                    <a:pt x="281" y="166"/>
                  </a:cubicBezTo>
                  <a:cubicBezTo>
                    <a:pt x="280" y="166"/>
                    <a:pt x="280" y="166"/>
                    <a:pt x="279" y="165"/>
                  </a:cubicBezTo>
                  <a:cubicBezTo>
                    <a:pt x="279" y="165"/>
                    <a:pt x="278" y="165"/>
                    <a:pt x="278" y="165"/>
                  </a:cubicBezTo>
                  <a:cubicBezTo>
                    <a:pt x="278" y="165"/>
                    <a:pt x="277" y="165"/>
                    <a:pt x="277" y="165"/>
                  </a:cubicBezTo>
                  <a:cubicBezTo>
                    <a:pt x="276" y="165"/>
                    <a:pt x="276" y="165"/>
                    <a:pt x="275" y="164"/>
                  </a:cubicBezTo>
                  <a:cubicBezTo>
                    <a:pt x="275" y="164"/>
                    <a:pt x="275" y="164"/>
                    <a:pt x="275" y="164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3" y="164"/>
                    <a:pt x="273" y="164"/>
                    <a:pt x="273" y="164"/>
                  </a:cubicBezTo>
                  <a:cubicBezTo>
                    <a:pt x="272" y="164"/>
                    <a:pt x="272" y="164"/>
                    <a:pt x="271" y="164"/>
                  </a:cubicBezTo>
                  <a:cubicBezTo>
                    <a:pt x="270" y="163"/>
                    <a:pt x="270" y="163"/>
                    <a:pt x="270" y="163"/>
                  </a:cubicBezTo>
                  <a:cubicBezTo>
                    <a:pt x="270" y="163"/>
                    <a:pt x="269" y="163"/>
                    <a:pt x="269" y="163"/>
                  </a:cubicBezTo>
                  <a:cubicBezTo>
                    <a:pt x="268" y="163"/>
                    <a:pt x="268" y="163"/>
                    <a:pt x="268" y="163"/>
                  </a:cubicBezTo>
                  <a:cubicBezTo>
                    <a:pt x="268" y="163"/>
                    <a:pt x="268" y="163"/>
                    <a:pt x="268" y="163"/>
                  </a:cubicBezTo>
                  <a:cubicBezTo>
                    <a:pt x="267" y="163"/>
                    <a:pt x="267" y="163"/>
                    <a:pt x="267" y="163"/>
                  </a:cubicBezTo>
                  <a:cubicBezTo>
                    <a:pt x="266" y="163"/>
                    <a:pt x="266" y="163"/>
                    <a:pt x="266" y="163"/>
                  </a:cubicBezTo>
                  <a:cubicBezTo>
                    <a:pt x="266" y="163"/>
                    <a:pt x="265" y="162"/>
                    <a:pt x="265" y="162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3" y="162"/>
                    <a:pt x="263" y="162"/>
                    <a:pt x="262" y="162"/>
                  </a:cubicBezTo>
                  <a:cubicBezTo>
                    <a:pt x="262" y="162"/>
                    <a:pt x="262" y="162"/>
                    <a:pt x="261" y="162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60" y="162"/>
                    <a:pt x="260" y="162"/>
                    <a:pt x="260" y="162"/>
                  </a:cubicBezTo>
                  <a:cubicBezTo>
                    <a:pt x="259" y="162"/>
                    <a:pt x="258" y="161"/>
                    <a:pt x="257" y="161"/>
                  </a:cubicBezTo>
                  <a:cubicBezTo>
                    <a:pt x="255" y="161"/>
                    <a:pt x="254" y="161"/>
                    <a:pt x="253" y="161"/>
                  </a:cubicBezTo>
                  <a:cubicBezTo>
                    <a:pt x="252" y="161"/>
                    <a:pt x="251" y="160"/>
                    <a:pt x="249" y="160"/>
                  </a:cubicBezTo>
                  <a:cubicBezTo>
                    <a:pt x="248" y="160"/>
                    <a:pt x="247" y="160"/>
                    <a:pt x="246" y="160"/>
                  </a:cubicBezTo>
                  <a:cubicBezTo>
                    <a:pt x="246" y="160"/>
                    <a:pt x="246" y="160"/>
                    <a:pt x="246" y="160"/>
                  </a:cubicBezTo>
                  <a:cubicBezTo>
                    <a:pt x="246" y="160"/>
                    <a:pt x="246" y="160"/>
                    <a:pt x="246" y="160"/>
                  </a:cubicBezTo>
                  <a:cubicBezTo>
                    <a:pt x="243" y="160"/>
                    <a:pt x="241" y="159"/>
                    <a:pt x="239" y="159"/>
                  </a:cubicBezTo>
                  <a:cubicBezTo>
                    <a:pt x="237" y="159"/>
                    <a:pt x="235" y="159"/>
                    <a:pt x="233" y="159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29" y="158"/>
                    <a:pt x="228" y="158"/>
                    <a:pt x="227" y="158"/>
                  </a:cubicBezTo>
                  <a:cubicBezTo>
                    <a:pt x="225" y="158"/>
                    <a:pt x="223" y="158"/>
                    <a:pt x="221" y="158"/>
                  </a:cubicBezTo>
                  <a:cubicBezTo>
                    <a:pt x="220" y="158"/>
                    <a:pt x="219" y="157"/>
                    <a:pt x="219" y="157"/>
                  </a:cubicBezTo>
                  <a:cubicBezTo>
                    <a:pt x="214" y="157"/>
                    <a:pt x="210" y="157"/>
                    <a:pt x="205" y="156"/>
                  </a:cubicBezTo>
                  <a:cubicBezTo>
                    <a:pt x="204" y="156"/>
                    <a:pt x="203" y="156"/>
                    <a:pt x="203" y="156"/>
                  </a:cubicBezTo>
                  <a:cubicBezTo>
                    <a:pt x="201" y="156"/>
                    <a:pt x="199" y="156"/>
                    <a:pt x="197" y="156"/>
                  </a:cubicBezTo>
                  <a:cubicBezTo>
                    <a:pt x="193" y="156"/>
                    <a:pt x="189" y="155"/>
                    <a:pt x="186" y="155"/>
                  </a:cubicBezTo>
                  <a:cubicBezTo>
                    <a:pt x="185" y="155"/>
                    <a:pt x="185" y="155"/>
                    <a:pt x="184" y="155"/>
                  </a:cubicBezTo>
                  <a:cubicBezTo>
                    <a:pt x="180" y="155"/>
                    <a:pt x="175" y="155"/>
                    <a:pt x="170" y="154"/>
                  </a:cubicBezTo>
                  <a:cubicBezTo>
                    <a:pt x="168" y="154"/>
                    <a:pt x="167" y="154"/>
                    <a:pt x="165" y="154"/>
                  </a:cubicBezTo>
                  <a:cubicBezTo>
                    <a:pt x="161" y="154"/>
                    <a:pt x="157" y="153"/>
                    <a:pt x="154" y="153"/>
                  </a:cubicBezTo>
                  <a:cubicBezTo>
                    <a:pt x="151" y="153"/>
                    <a:pt x="149" y="153"/>
                    <a:pt x="146" y="153"/>
                  </a:cubicBezTo>
                  <a:cubicBezTo>
                    <a:pt x="146" y="152"/>
                    <a:pt x="146" y="152"/>
                    <a:pt x="146" y="152"/>
                  </a:cubicBezTo>
                  <a:cubicBezTo>
                    <a:pt x="142" y="152"/>
                    <a:pt x="138" y="152"/>
                    <a:pt x="134" y="151"/>
                  </a:cubicBezTo>
                  <a:cubicBezTo>
                    <a:pt x="133" y="151"/>
                    <a:pt x="133" y="151"/>
                    <a:pt x="133" y="151"/>
                  </a:cubicBezTo>
                  <a:cubicBezTo>
                    <a:pt x="129" y="151"/>
                    <a:pt x="125" y="150"/>
                    <a:pt x="121" y="150"/>
                  </a:cubicBezTo>
                  <a:cubicBezTo>
                    <a:pt x="121" y="150"/>
                    <a:pt x="121" y="150"/>
                    <a:pt x="121" y="150"/>
                  </a:cubicBezTo>
                  <a:cubicBezTo>
                    <a:pt x="117" y="149"/>
                    <a:pt x="113" y="149"/>
                    <a:pt x="110" y="148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106" y="147"/>
                    <a:pt x="102" y="147"/>
                    <a:pt x="99" y="146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97" y="145"/>
                    <a:pt x="95" y="145"/>
                    <a:pt x="94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2" y="144"/>
                    <a:pt x="90" y="144"/>
                    <a:pt x="89" y="143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7" y="143"/>
                    <a:pt x="86" y="142"/>
                    <a:pt x="84" y="142"/>
                  </a:cubicBezTo>
                  <a:cubicBezTo>
                    <a:pt x="84" y="142"/>
                    <a:pt x="84" y="142"/>
                    <a:pt x="84" y="142"/>
                  </a:cubicBezTo>
                  <a:cubicBezTo>
                    <a:pt x="83" y="141"/>
                    <a:pt x="82" y="141"/>
                    <a:pt x="80" y="140"/>
                  </a:cubicBezTo>
                  <a:cubicBezTo>
                    <a:pt x="80" y="140"/>
                    <a:pt x="79" y="140"/>
                    <a:pt x="78" y="139"/>
                  </a:cubicBezTo>
                  <a:cubicBezTo>
                    <a:pt x="77" y="139"/>
                    <a:pt x="77" y="139"/>
                    <a:pt x="76" y="138"/>
                  </a:cubicBezTo>
                  <a:cubicBezTo>
                    <a:pt x="75" y="138"/>
                    <a:pt x="75" y="138"/>
                    <a:pt x="74" y="137"/>
                  </a:cubicBezTo>
                  <a:cubicBezTo>
                    <a:pt x="73" y="137"/>
                    <a:pt x="73" y="137"/>
                    <a:pt x="72" y="136"/>
                  </a:cubicBezTo>
                  <a:cubicBezTo>
                    <a:pt x="72" y="136"/>
                    <a:pt x="71" y="136"/>
                    <a:pt x="70" y="135"/>
                  </a:cubicBezTo>
                  <a:cubicBezTo>
                    <a:pt x="70" y="135"/>
                    <a:pt x="69" y="135"/>
                    <a:pt x="69" y="134"/>
                  </a:cubicBezTo>
                  <a:cubicBezTo>
                    <a:pt x="68" y="133"/>
                    <a:pt x="66" y="133"/>
                    <a:pt x="65" y="132"/>
                  </a:cubicBezTo>
                  <a:cubicBezTo>
                    <a:pt x="57" y="126"/>
                    <a:pt x="51" y="117"/>
                    <a:pt x="45" y="108"/>
                  </a:cubicBezTo>
                  <a:cubicBezTo>
                    <a:pt x="39" y="98"/>
                    <a:pt x="35" y="88"/>
                    <a:pt x="32" y="78"/>
                  </a:cubicBezTo>
                  <a:cubicBezTo>
                    <a:pt x="28" y="67"/>
                    <a:pt x="26" y="57"/>
                    <a:pt x="24" y="47"/>
                  </a:cubicBezTo>
                  <a:cubicBezTo>
                    <a:pt x="23" y="38"/>
                    <a:pt x="23" y="29"/>
                    <a:pt x="23" y="22"/>
                  </a:cubicBezTo>
                  <a:cubicBezTo>
                    <a:pt x="23" y="20"/>
                    <a:pt x="23" y="18"/>
                    <a:pt x="23" y="16"/>
                  </a:cubicBezTo>
                  <a:cubicBezTo>
                    <a:pt x="23" y="14"/>
                    <a:pt x="23" y="12"/>
                    <a:pt x="23" y="10"/>
                  </a:cubicBezTo>
                  <a:cubicBezTo>
                    <a:pt x="23" y="8"/>
                    <a:pt x="24" y="6"/>
                    <a:pt x="24" y="5"/>
                  </a:cubicBezTo>
                  <a:cubicBezTo>
                    <a:pt x="24" y="3"/>
                    <a:pt x="24" y="1"/>
                    <a:pt x="24" y="0"/>
                  </a:cubicBezTo>
                  <a:cubicBezTo>
                    <a:pt x="17" y="67"/>
                    <a:pt x="9" y="135"/>
                    <a:pt x="2" y="202"/>
                  </a:cubicBezTo>
                  <a:cubicBezTo>
                    <a:pt x="1" y="204"/>
                    <a:pt x="1" y="206"/>
                    <a:pt x="1" y="208"/>
                  </a:cubicBezTo>
                  <a:cubicBezTo>
                    <a:pt x="1" y="209"/>
                    <a:pt x="1" y="211"/>
                    <a:pt x="1" y="213"/>
                  </a:cubicBezTo>
                  <a:cubicBezTo>
                    <a:pt x="0" y="215"/>
                    <a:pt x="0" y="217"/>
                    <a:pt x="0" y="219"/>
                  </a:cubicBezTo>
                  <a:cubicBezTo>
                    <a:pt x="0" y="221"/>
                    <a:pt x="0" y="224"/>
                    <a:pt x="0" y="226"/>
                  </a:cubicBezTo>
                  <a:cubicBezTo>
                    <a:pt x="0" y="234"/>
                    <a:pt x="0" y="243"/>
                    <a:pt x="1" y="253"/>
                  </a:cubicBezTo>
                  <a:cubicBezTo>
                    <a:pt x="3" y="263"/>
                    <a:pt x="5" y="274"/>
                    <a:pt x="8" y="285"/>
                  </a:cubicBezTo>
                  <a:cubicBezTo>
                    <a:pt x="11" y="297"/>
                    <a:pt x="15" y="307"/>
                    <a:pt x="21" y="317"/>
                  </a:cubicBezTo>
                  <a:cubicBezTo>
                    <a:pt x="26" y="327"/>
                    <a:pt x="33" y="336"/>
                    <a:pt x="41" y="343"/>
                  </a:cubicBezTo>
                  <a:cubicBezTo>
                    <a:pt x="42" y="344"/>
                    <a:pt x="43" y="345"/>
                    <a:pt x="44" y="346"/>
                  </a:cubicBezTo>
                  <a:cubicBezTo>
                    <a:pt x="44" y="346"/>
                    <a:pt x="44" y="346"/>
                    <a:pt x="44" y="346"/>
                  </a:cubicBezTo>
                  <a:cubicBezTo>
                    <a:pt x="45" y="346"/>
                    <a:pt x="45" y="346"/>
                    <a:pt x="45" y="346"/>
                  </a:cubicBezTo>
                  <a:cubicBezTo>
                    <a:pt x="46" y="347"/>
                    <a:pt x="46" y="347"/>
                    <a:pt x="47" y="348"/>
                  </a:cubicBezTo>
                  <a:cubicBezTo>
                    <a:pt x="47" y="348"/>
                    <a:pt x="47" y="348"/>
                    <a:pt x="47" y="348"/>
                  </a:cubicBezTo>
                  <a:cubicBezTo>
                    <a:pt x="48" y="348"/>
                    <a:pt x="48" y="349"/>
                    <a:pt x="49" y="349"/>
                  </a:cubicBezTo>
                  <a:cubicBezTo>
                    <a:pt x="49" y="349"/>
                    <a:pt x="50" y="350"/>
                    <a:pt x="51" y="350"/>
                  </a:cubicBezTo>
                  <a:cubicBezTo>
                    <a:pt x="51" y="350"/>
                    <a:pt x="51" y="350"/>
                    <a:pt x="51" y="350"/>
                  </a:cubicBezTo>
                  <a:cubicBezTo>
                    <a:pt x="52" y="350"/>
                    <a:pt x="52" y="351"/>
                    <a:pt x="53" y="351"/>
                  </a:cubicBezTo>
                  <a:cubicBezTo>
                    <a:pt x="54" y="351"/>
                    <a:pt x="54" y="352"/>
                    <a:pt x="55" y="352"/>
                  </a:cubicBezTo>
                  <a:cubicBezTo>
                    <a:pt x="56" y="352"/>
                    <a:pt x="56" y="352"/>
                    <a:pt x="56" y="352"/>
                  </a:cubicBezTo>
                  <a:cubicBezTo>
                    <a:pt x="56" y="352"/>
                    <a:pt x="57" y="353"/>
                    <a:pt x="57" y="353"/>
                  </a:cubicBezTo>
                  <a:cubicBezTo>
                    <a:pt x="57" y="353"/>
                    <a:pt x="58" y="353"/>
                    <a:pt x="58" y="353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60" y="354"/>
                    <a:pt x="61" y="354"/>
                    <a:pt x="61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63" y="355"/>
                    <a:pt x="63" y="355"/>
                    <a:pt x="63" y="355"/>
                  </a:cubicBezTo>
                  <a:cubicBezTo>
                    <a:pt x="63" y="355"/>
                    <a:pt x="63" y="355"/>
                    <a:pt x="63" y="355"/>
                  </a:cubicBezTo>
                  <a:cubicBezTo>
                    <a:pt x="64" y="355"/>
                    <a:pt x="64" y="355"/>
                    <a:pt x="64" y="355"/>
                  </a:cubicBezTo>
                  <a:cubicBezTo>
                    <a:pt x="64" y="355"/>
                    <a:pt x="64" y="356"/>
                    <a:pt x="65" y="356"/>
                  </a:cubicBezTo>
                  <a:cubicBezTo>
                    <a:pt x="65" y="356"/>
                    <a:pt x="66" y="356"/>
                    <a:pt x="66" y="356"/>
                  </a:cubicBezTo>
                  <a:cubicBezTo>
                    <a:pt x="67" y="356"/>
                    <a:pt x="67" y="356"/>
                    <a:pt x="67" y="357"/>
                  </a:cubicBezTo>
                  <a:cubicBezTo>
                    <a:pt x="68" y="357"/>
                    <a:pt x="68" y="357"/>
                    <a:pt x="68" y="357"/>
                  </a:cubicBezTo>
                  <a:cubicBezTo>
                    <a:pt x="68" y="357"/>
                    <a:pt x="68" y="357"/>
                    <a:pt x="68" y="357"/>
                  </a:cubicBezTo>
                  <a:cubicBezTo>
                    <a:pt x="69" y="357"/>
                    <a:pt x="69" y="357"/>
                    <a:pt x="69" y="357"/>
                  </a:cubicBezTo>
                  <a:cubicBezTo>
                    <a:pt x="69" y="357"/>
                    <a:pt x="70" y="357"/>
                    <a:pt x="70" y="357"/>
                  </a:cubicBezTo>
                  <a:cubicBezTo>
                    <a:pt x="71" y="357"/>
                    <a:pt x="71" y="358"/>
                    <a:pt x="71" y="358"/>
                  </a:cubicBezTo>
                  <a:cubicBezTo>
                    <a:pt x="72" y="358"/>
                    <a:pt x="72" y="358"/>
                    <a:pt x="73" y="358"/>
                  </a:cubicBezTo>
                  <a:cubicBezTo>
                    <a:pt x="73" y="358"/>
                    <a:pt x="73" y="358"/>
                    <a:pt x="73" y="358"/>
                  </a:cubicBezTo>
                  <a:cubicBezTo>
                    <a:pt x="73" y="358"/>
                    <a:pt x="73" y="358"/>
                    <a:pt x="73" y="358"/>
                  </a:cubicBezTo>
                  <a:cubicBezTo>
                    <a:pt x="73" y="358"/>
                    <a:pt x="73" y="358"/>
                    <a:pt x="73" y="358"/>
                  </a:cubicBezTo>
                  <a:cubicBezTo>
                    <a:pt x="74" y="358"/>
                    <a:pt x="74" y="358"/>
                    <a:pt x="74" y="358"/>
                  </a:cubicBezTo>
                  <a:cubicBezTo>
                    <a:pt x="75" y="358"/>
                    <a:pt x="75" y="359"/>
                    <a:pt x="76" y="359"/>
                  </a:cubicBezTo>
                  <a:cubicBezTo>
                    <a:pt x="76" y="359"/>
                    <a:pt x="77" y="359"/>
                    <a:pt x="77" y="359"/>
                  </a:cubicBezTo>
                  <a:cubicBezTo>
                    <a:pt x="78" y="359"/>
                    <a:pt x="78" y="359"/>
                    <a:pt x="79" y="359"/>
                  </a:cubicBezTo>
                  <a:cubicBezTo>
                    <a:pt x="80" y="360"/>
                    <a:pt x="80" y="360"/>
                    <a:pt x="81" y="360"/>
                  </a:cubicBezTo>
                  <a:cubicBezTo>
                    <a:pt x="81" y="360"/>
                    <a:pt x="82" y="360"/>
                    <a:pt x="82" y="360"/>
                  </a:cubicBezTo>
                  <a:cubicBezTo>
                    <a:pt x="83" y="360"/>
                    <a:pt x="83" y="360"/>
                    <a:pt x="83" y="360"/>
                  </a:cubicBezTo>
                  <a:cubicBezTo>
                    <a:pt x="84" y="360"/>
                    <a:pt x="84" y="360"/>
                    <a:pt x="84" y="360"/>
                  </a:cubicBezTo>
                  <a:cubicBezTo>
                    <a:pt x="84" y="360"/>
                    <a:pt x="84" y="360"/>
                    <a:pt x="84" y="360"/>
                  </a:cubicBezTo>
                  <a:cubicBezTo>
                    <a:pt x="85" y="361"/>
                    <a:pt x="85" y="361"/>
                    <a:pt x="85" y="361"/>
                  </a:cubicBezTo>
                  <a:cubicBezTo>
                    <a:pt x="78" y="416"/>
                    <a:pt x="71" y="472"/>
                    <a:pt x="64" y="528"/>
                  </a:cubicBezTo>
                  <a:cubicBezTo>
                    <a:pt x="63" y="536"/>
                    <a:pt x="64" y="547"/>
                    <a:pt x="66" y="560"/>
                  </a:cubicBezTo>
                  <a:cubicBezTo>
                    <a:pt x="69" y="573"/>
                    <a:pt x="72" y="589"/>
                    <a:pt x="76" y="604"/>
                  </a:cubicBezTo>
                  <a:cubicBezTo>
                    <a:pt x="80" y="620"/>
                    <a:pt x="85" y="637"/>
                    <a:pt x="90" y="653"/>
                  </a:cubicBezTo>
                  <a:cubicBezTo>
                    <a:pt x="94" y="669"/>
                    <a:pt x="99" y="684"/>
                    <a:pt x="102" y="697"/>
                  </a:cubicBezTo>
                  <a:cubicBezTo>
                    <a:pt x="103" y="699"/>
                    <a:pt x="103" y="701"/>
                    <a:pt x="104" y="703"/>
                  </a:cubicBezTo>
                  <a:cubicBezTo>
                    <a:pt x="104" y="704"/>
                    <a:pt x="104" y="704"/>
                    <a:pt x="104" y="705"/>
                  </a:cubicBezTo>
                  <a:cubicBezTo>
                    <a:pt x="105" y="706"/>
                    <a:pt x="105" y="707"/>
                    <a:pt x="106" y="708"/>
                  </a:cubicBezTo>
                  <a:cubicBezTo>
                    <a:pt x="106" y="709"/>
                    <a:pt x="106" y="710"/>
                    <a:pt x="106" y="710"/>
                  </a:cubicBezTo>
                  <a:cubicBezTo>
                    <a:pt x="107" y="711"/>
                    <a:pt x="107" y="712"/>
                    <a:pt x="107" y="713"/>
                  </a:cubicBezTo>
                  <a:cubicBezTo>
                    <a:pt x="108" y="714"/>
                    <a:pt x="108" y="715"/>
                    <a:pt x="108" y="715"/>
                  </a:cubicBezTo>
                  <a:cubicBezTo>
                    <a:pt x="109" y="716"/>
                    <a:pt x="109" y="717"/>
                    <a:pt x="109" y="718"/>
                  </a:cubicBezTo>
                  <a:cubicBezTo>
                    <a:pt x="110" y="719"/>
                    <a:pt x="110" y="719"/>
                    <a:pt x="110" y="719"/>
                  </a:cubicBezTo>
                  <a:cubicBezTo>
                    <a:pt x="110" y="720"/>
                    <a:pt x="110" y="720"/>
                    <a:pt x="110" y="720"/>
                  </a:cubicBezTo>
                  <a:cubicBezTo>
                    <a:pt x="110" y="721"/>
                    <a:pt x="111" y="722"/>
                    <a:pt x="111" y="722"/>
                  </a:cubicBezTo>
                  <a:cubicBezTo>
                    <a:pt x="112" y="723"/>
                    <a:pt x="112" y="724"/>
                    <a:pt x="112" y="724"/>
                  </a:cubicBezTo>
                  <a:cubicBezTo>
                    <a:pt x="113" y="725"/>
                    <a:pt x="113" y="726"/>
                    <a:pt x="113" y="727"/>
                  </a:cubicBezTo>
                  <a:cubicBezTo>
                    <a:pt x="114" y="727"/>
                    <a:pt x="114" y="728"/>
                    <a:pt x="114" y="728"/>
                  </a:cubicBezTo>
                  <a:cubicBezTo>
                    <a:pt x="115" y="729"/>
                    <a:pt x="115" y="730"/>
                    <a:pt x="116" y="730"/>
                  </a:cubicBezTo>
                  <a:cubicBezTo>
                    <a:pt x="116" y="731"/>
                    <a:pt x="116" y="731"/>
                    <a:pt x="116" y="732"/>
                  </a:cubicBezTo>
                  <a:cubicBezTo>
                    <a:pt x="117" y="732"/>
                    <a:pt x="117" y="732"/>
                    <a:pt x="117" y="732"/>
                  </a:cubicBezTo>
                  <a:cubicBezTo>
                    <a:pt x="117" y="733"/>
                    <a:pt x="118" y="734"/>
                    <a:pt x="118" y="734"/>
                  </a:cubicBezTo>
                  <a:cubicBezTo>
                    <a:pt x="119" y="735"/>
                    <a:pt x="119" y="735"/>
                    <a:pt x="119" y="735"/>
                  </a:cubicBezTo>
                  <a:cubicBezTo>
                    <a:pt x="119" y="735"/>
                    <a:pt x="119" y="735"/>
                    <a:pt x="119" y="735"/>
                  </a:cubicBezTo>
                  <a:cubicBezTo>
                    <a:pt x="119" y="736"/>
                    <a:pt x="120" y="737"/>
                    <a:pt x="121" y="738"/>
                  </a:cubicBezTo>
                  <a:cubicBezTo>
                    <a:pt x="121" y="739"/>
                    <a:pt x="121" y="739"/>
                    <a:pt x="121" y="739"/>
                  </a:cubicBezTo>
                  <a:cubicBezTo>
                    <a:pt x="122" y="740"/>
                    <a:pt x="123" y="741"/>
                    <a:pt x="124" y="742"/>
                  </a:cubicBezTo>
                  <a:cubicBezTo>
                    <a:pt x="124" y="742"/>
                    <a:pt x="124" y="742"/>
                    <a:pt x="124" y="742"/>
                  </a:cubicBezTo>
                  <a:cubicBezTo>
                    <a:pt x="125" y="743"/>
                    <a:pt x="126" y="744"/>
                    <a:pt x="126" y="744"/>
                  </a:cubicBezTo>
                  <a:cubicBezTo>
                    <a:pt x="127" y="745"/>
                    <a:pt x="127" y="745"/>
                    <a:pt x="127" y="745"/>
                  </a:cubicBezTo>
                  <a:cubicBezTo>
                    <a:pt x="128" y="746"/>
                    <a:pt x="128" y="746"/>
                    <a:pt x="129" y="747"/>
                  </a:cubicBezTo>
                  <a:cubicBezTo>
                    <a:pt x="129" y="747"/>
                    <a:pt x="129" y="747"/>
                    <a:pt x="129" y="747"/>
                  </a:cubicBezTo>
                  <a:cubicBezTo>
                    <a:pt x="130" y="748"/>
                    <a:pt x="130" y="748"/>
                    <a:pt x="130" y="748"/>
                  </a:cubicBezTo>
                  <a:cubicBezTo>
                    <a:pt x="131" y="748"/>
                    <a:pt x="131" y="749"/>
                    <a:pt x="132" y="749"/>
                  </a:cubicBezTo>
                  <a:cubicBezTo>
                    <a:pt x="132" y="749"/>
                    <a:pt x="132" y="750"/>
                    <a:pt x="133" y="750"/>
                  </a:cubicBezTo>
                  <a:cubicBezTo>
                    <a:pt x="133" y="750"/>
                    <a:pt x="134" y="751"/>
                    <a:pt x="134" y="751"/>
                  </a:cubicBezTo>
                  <a:cubicBezTo>
                    <a:pt x="135" y="751"/>
                    <a:pt x="135" y="752"/>
                    <a:pt x="136" y="752"/>
                  </a:cubicBezTo>
                  <a:cubicBezTo>
                    <a:pt x="137" y="752"/>
                    <a:pt x="137" y="752"/>
                    <a:pt x="137" y="752"/>
                  </a:cubicBezTo>
                  <a:cubicBezTo>
                    <a:pt x="137" y="753"/>
                    <a:pt x="137" y="753"/>
                    <a:pt x="137" y="753"/>
                  </a:cubicBezTo>
                  <a:cubicBezTo>
                    <a:pt x="138" y="754"/>
                    <a:pt x="140" y="754"/>
                    <a:pt x="141" y="755"/>
                  </a:cubicBezTo>
                  <a:cubicBezTo>
                    <a:pt x="142" y="756"/>
                    <a:pt x="142" y="756"/>
                    <a:pt x="142" y="756"/>
                  </a:cubicBezTo>
                  <a:cubicBezTo>
                    <a:pt x="142" y="756"/>
                    <a:pt x="142" y="756"/>
                    <a:pt x="142" y="756"/>
                  </a:cubicBezTo>
                  <a:cubicBezTo>
                    <a:pt x="142" y="756"/>
                    <a:pt x="142" y="756"/>
                    <a:pt x="142" y="756"/>
                  </a:cubicBezTo>
                  <a:cubicBezTo>
                    <a:pt x="143" y="756"/>
                    <a:pt x="143" y="756"/>
                    <a:pt x="143" y="756"/>
                  </a:cubicBezTo>
                  <a:cubicBezTo>
                    <a:pt x="144" y="756"/>
                    <a:pt x="144" y="756"/>
                    <a:pt x="144" y="756"/>
                  </a:cubicBezTo>
                  <a:cubicBezTo>
                    <a:pt x="145" y="757"/>
                    <a:pt x="145" y="757"/>
                    <a:pt x="145" y="757"/>
                  </a:cubicBezTo>
                  <a:cubicBezTo>
                    <a:pt x="146" y="757"/>
                    <a:pt x="146" y="757"/>
                    <a:pt x="146" y="757"/>
                  </a:cubicBezTo>
                  <a:cubicBezTo>
                    <a:pt x="146" y="757"/>
                    <a:pt x="146" y="757"/>
                    <a:pt x="146" y="757"/>
                  </a:cubicBezTo>
                  <a:cubicBezTo>
                    <a:pt x="147" y="758"/>
                    <a:pt x="147" y="758"/>
                    <a:pt x="147" y="758"/>
                  </a:cubicBezTo>
                  <a:cubicBezTo>
                    <a:pt x="148" y="758"/>
                    <a:pt x="148" y="758"/>
                    <a:pt x="148" y="758"/>
                  </a:cubicBezTo>
                  <a:cubicBezTo>
                    <a:pt x="148" y="758"/>
                    <a:pt x="148" y="758"/>
                    <a:pt x="148" y="758"/>
                  </a:cubicBezTo>
                  <a:cubicBezTo>
                    <a:pt x="148" y="758"/>
                    <a:pt x="148" y="758"/>
                    <a:pt x="148" y="758"/>
                  </a:cubicBezTo>
                  <a:cubicBezTo>
                    <a:pt x="149" y="758"/>
                    <a:pt x="149" y="758"/>
                    <a:pt x="149" y="758"/>
                  </a:cubicBezTo>
                  <a:cubicBezTo>
                    <a:pt x="149" y="758"/>
                    <a:pt x="149" y="758"/>
                    <a:pt x="149" y="758"/>
                  </a:cubicBezTo>
                  <a:cubicBezTo>
                    <a:pt x="150" y="759"/>
                    <a:pt x="150" y="759"/>
                    <a:pt x="150" y="759"/>
                  </a:cubicBezTo>
                  <a:cubicBezTo>
                    <a:pt x="151" y="759"/>
                    <a:pt x="151" y="759"/>
                    <a:pt x="151" y="759"/>
                  </a:cubicBezTo>
                  <a:cubicBezTo>
                    <a:pt x="152" y="759"/>
                    <a:pt x="152" y="759"/>
                    <a:pt x="152" y="759"/>
                  </a:cubicBezTo>
                  <a:cubicBezTo>
                    <a:pt x="152" y="759"/>
                    <a:pt x="152" y="759"/>
                    <a:pt x="152" y="759"/>
                  </a:cubicBezTo>
                  <a:cubicBezTo>
                    <a:pt x="153" y="760"/>
                    <a:pt x="153" y="760"/>
                    <a:pt x="153" y="760"/>
                  </a:cubicBezTo>
                  <a:cubicBezTo>
                    <a:pt x="154" y="760"/>
                    <a:pt x="154" y="760"/>
                    <a:pt x="154" y="760"/>
                  </a:cubicBezTo>
                  <a:cubicBezTo>
                    <a:pt x="155" y="760"/>
                    <a:pt x="155" y="760"/>
                    <a:pt x="155" y="760"/>
                  </a:cubicBezTo>
                  <a:cubicBezTo>
                    <a:pt x="155" y="760"/>
                    <a:pt x="155" y="760"/>
                    <a:pt x="155" y="760"/>
                  </a:cubicBezTo>
                  <a:cubicBezTo>
                    <a:pt x="155" y="760"/>
                    <a:pt x="155" y="760"/>
                    <a:pt x="155" y="760"/>
                  </a:cubicBezTo>
                  <a:cubicBezTo>
                    <a:pt x="155" y="760"/>
                    <a:pt x="155" y="760"/>
                    <a:pt x="155" y="760"/>
                  </a:cubicBezTo>
                  <a:cubicBezTo>
                    <a:pt x="156" y="760"/>
                    <a:pt x="156" y="760"/>
                    <a:pt x="156" y="760"/>
                  </a:cubicBezTo>
                  <a:cubicBezTo>
                    <a:pt x="157" y="761"/>
                    <a:pt x="157" y="761"/>
                    <a:pt x="157" y="761"/>
                  </a:cubicBezTo>
                  <a:cubicBezTo>
                    <a:pt x="158" y="761"/>
                    <a:pt x="158" y="761"/>
                    <a:pt x="158" y="761"/>
                  </a:cubicBezTo>
                  <a:cubicBezTo>
                    <a:pt x="159" y="761"/>
                    <a:pt x="159" y="761"/>
                    <a:pt x="159" y="761"/>
                  </a:cubicBezTo>
                  <a:cubicBezTo>
                    <a:pt x="160" y="761"/>
                    <a:pt x="160" y="761"/>
                    <a:pt x="160" y="761"/>
                  </a:cubicBezTo>
                  <a:cubicBezTo>
                    <a:pt x="160" y="761"/>
                    <a:pt x="160" y="761"/>
                    <a:pt x="160" y="761"/>
                  </a:cubicBezTo>
                  <a:cubicBezTo>
                    <a:pt x="161" y="761"/>
                    <a:pt x="161" y="761"/>
                    <a:pt x="161" y="761"/>
                  </a:cubicBezTo>
                  <a:cubicBezTo>
                    <a:pt x="161" y="761"/>
                    <a:pt x="161" y="761"/>
                    <a:pt x="161" y="761"/>
                  </a:cubicBezTo>
                  <a:cubicBezTo>
                    <a:pt x="161" y="761"/>
                    <a:pt x="161" y="761"/>
                    <a:pt x="161" y="761"/>
                  </a:cubicBezTo>
                  <a:cubicBezTo>
                    <a:pt x="161" y="761"/>
                    <a:pt x="161" y="761"/>
                    <a:pt x="161" y="761"/>
                  </a:cubicBezTo>
                  <a:cubicBezTo>
                    <a:pt x="162" y="762"/>
                    <a:pt x="162" y="762"/>
                    <a:pt x="162" y="762"/>
                  </a:cubicBezTo>
                  <a:cubicBezTo>
                    <a:pt x="163" y="762"/>
                    <a:pt x="163" y="762"/>
                    <a:pt x="163" y="762"/>
                  </a:cubicBezTo>
                  <a:cubicBezTo>
                    <a:pt x="164" y="762"/>
                    <a:pt x="164" y="762"/>
                    <a:pt x="164" y="762"/>
                  </a:cubicBezTo>
                  <a:cubicBezTo>
                    <a:pt x="165" y="762"/>
                    <a:pt x="165" y="762"/>
                    <a:pt x="165" y="762"/>
                  </a:cubicBezTo>
                  <a:cubicBezTo>
                    <a:pt x="166" y="762"/>
                    <a:pt x="166" y="762"/>
                    <a:pt x="167" y="762"/>
                  </a:cubicBezTo>
                  <a:cubicBezTo>
                    <a:pt x="167" y="762"/>
                    <a:pt x="167" y="762"/>
                    <a:pt x="168" y="762"/>
                  </a:cubicBezTo>
                  <a:cubicBezTo>
                    <a:pt x="168" y="762"/>
                    <a:pt x="168" y="762"/>
                    <a:pt x="168" y="762"/>
                  </a:cubicBezTo>
                  <a:cubicBezTo>
                    <a:pt x="168" y="762"/>
                    <a:pt x="168" y="762"/>
                    <a:pt x="168" y="762"/>
                  </a:cubicBezTo>
                  <a:cubicBezTo>
                    <a:pt x="169" y="762"/>
                    <a:pt x="169" y="762"/>
                    <a:pt x="169" y="762"/>
                  </a:cubicBezTo>
                  <a:cubicBezTo>
                    <a:pt x="169" y="762"/>
                    <a:pt x="170" y="762"/>
                    <a:pt x="170" y="763"/>
                  </a:cubicBezTo>
                  <a:cubicBezTo>
                    <a:pt x="171" y="763"/>
                    <a:pt x="171" y="763"/>
                    <a:pt x="172" y="763"/>
                  </a:cubicBezTo>
                  <a:cubicBezTo>
                    <a:pt x="172" y="763"/>
                    <a:pt x="173" y="763"/>
                    <a:pt x="173" y="763"/>
                  </a:cubicBezTo>
                  <a:cubicBezTo>
                    <a:pt x="174" y="763"/>
                    <a:pt x="174" y="763"/>
                    <a:pt x="175" y="763"/>
                  </a:cubicBezTo>
                  <a:cubicBezTo>
                    <a:pt x="175" y="763"/>
                    <a:pt x="175" y="763"/>
                    <a:pt x="175" y="763"/>
                  </a:cubicBezTo>
                  <a:cubicBezTo>
                    <a:pt x="176" y="763"/>
                    <a:pt x="176" y="763"/>
                    <a:pt x="176" y="763"/>
                  </a:cubicBezTo>
                  <a:cubicBezTo>
                    <a:pt x="176" y="763"/>
                    <a:pt x="176" y="763"/>
                    <a:pt x="177" y="763"/>
                  </a:cubicBezTo>
                  <a:cubicBezTo>
                    <a:pt x="177" y="763"/>
                    <a:pt x="178" y="763"/>
                    <a:pt x="179" y="763"/>
                  </a:cubicBezTo>
                  <a:cubicBezTo>
                    <a:pt x="179" y="763"/>
                    <a:pt x="180" y="763"/>
                    <a:pt x="181" y="763"/>
                  </a:cubicBezTo>
                  <a:cubicBezTo>
                    <a:pt x="182" y="763"/>
                    <a:pt x="182" y="763"/>
                    <a:pt x="183" y="763"/>
                  </a:cubicBezTo>
                  <a:cubicBezTo>
                    <a:pt x="183" y="763"/>
                    <a:pt x="183" y="763"/>
                    <a:pt x="183" y="763"/>
                  </a:cubicBezTo>
                  <a:cubicBezTo>
                    <a:pt x="184" y="763"/>
                    <a:pt x="184" y="763"/>
                    <a:pt x="185" y="763"/>
                  </a:cubicBezTo>
                  <a:cubicBezTo>
                    <a:pt x="186" y="763"/>
                    <a:pt x="186" y="763"/>
                    <a:pt x="187" y="763"/>
                  </a:cubicBezTo>
                  <a:cubicBezTo>
                    <a:pt x="187" y="763"/>
                    <a:pt x="188" y="763"/>
                    <a:pt x="189" y="763"/>
                  </a:cubicBezTo>
                  <a:cubicBezTo>
                    <a:pt x="189" y="763"/>
                    <a:pt x="190" y="763"/>
                    <a:pt x="191" y="763"/>
                  </a:cubicBezTo>
                  <a:cubicBezTo>
                    <a:pt x="192" y="763"/>
                    <a:pt x="192" y="763"/>
                    <a:pt x="193" y="763"/>
                  </a:cubicBezTo>
                  <a:cubicBezTo>
                    <a:pt x="194" y="763"/>
                    <a:pt x="195" y="763"/>
                    <a:pt x="196" y="763"/>
                  </a:cubicBezTo>
                  <a:cubicBezTo>
                    <a:pt x="197" y="763"/>
                    <a:pt x="198" y="763"/>
                    <a:pt x="199" y="763"/>
                  </a:cubicBezTo>
                  <a:cubicBezTo>
                    <a:pt x="200" y="763"/>
                    <a:pt x="201" y="763"/>
                    <a:pt x="202" y="763"/>
                  </a:cubicBezTo>
                  <a:cubicBezTo>
                    <a:pt x="213" y="763"/>
                    <a:pt x="276" y="762"/>
                    <a:pt x="368" y="762"/>
                  </a:cubicBezTo>
                  <a:cubicBezTo>
                    <a:pt x="459" y="761"/>
                    <a:pt x="579" y="760"/>
                    <a:pt x="703" y="759"/>
                  </a:cubicBezTo>
                  <a:cubicBezTo>
                    <a:pt x="827" y="758"/>
                    <a:pt x="956" y="757"/>
                    <a:pt x="1066" y="756"/>
                  </a:cubicBezTo>
                  <a:cubicBezTo>
                    <a:pt x="1176" y="756"/>
                    <a:pt x="1267" y="755"/>
                    <a:pt x="1315" y="755"/>
                  </a:cubicBezTo>
                  <a:cubicBezTo>
                    <a:pt x="1317" y="755"/>
                    <a:pt x="1318" y="755"/>
                    <a:pt x="1320" y="755"/>
                  </a:cubicBezTo>
                  <a:cubicBezTo>
                    <a:pt x="1322" y="755"/>
                    <a:pt x="1324" y="755"/>
                    <a:pt x="1325" y="755"/>
                  </a:cubicBezTo>
                  <a:cubicBezTo>
                    <a:pt x="1327" y="755"/>
                    <a:pt x="1329" y="755"/>
                    <a:pt x="1331" y="755"/>
                  </a:cubicBezTo>
                  <a:cubicBezTo>
                    <a:pt x="1333" y="755"/>
                    <a:pt x="1334" y="755"/>
                    <a:pt x="1336" y="755"/>
                  </a:cubicBezTo>
                  <a:cubicBezTo>
                    <a:pt x="1338" y="755"/>
                    <a:pt x="1339" y="755"/>
                    <a:pt x="1340" y="755"/>
                  </a:cubicBezTo>
                  <a:cubicBezTo>
                    <a:pt x="1341" y="755"/>
                    <a:pt x="1343" y="755"/>
                    <a:pt x="1344" y="755"/>
                  </a:cubicBezTo>
                  <a:cubicBezTo>
                    <a:pt x="1344" y="755"/>
                    <a:pt x="1345" y="755"/>
                    <a:pt x="1345" y="755"/>
                  </a:cubicBezTo>
                  <a:cubicBezTo>
                    <a:pt x="1346" y="755"/>
                    <a:pt x="1347" y="755"/>
                    <a:pt x="1347" y="755"/>
                  </a:cubicBezTo>
                  <a:cubicBezTo>
                    <a:pt x="1349" y="755"/>
                    <a:pt x="1350" y="755"/>
                    <a:pt x="1351" y="755"/>
                  </a:cubicBezTo>
                  <a:cubicBezTo>
                    <a:pt x="1351" y="755"/>
                    <a:pt x="1351" y="755"/>
                    <a:pt x="1351" y="755"/>
                  </a:cubicBezTo>
                  <a:cubicBezTo>
                    <a:pt x="1352" y="755"/>
                    <a:pt x="1353" y="755"/>
                    <a:pt x="1353" y="755"/>
                  </a:cubicBezTo>
                  <a:cubicBezTo>
                    <a:pt x="1355" y="755"/>
                    <a:pt x="1356" y="755"/>
                    <a:pt x="1358" y="755"/>
                  </a:cubicBezTo>
                  <a:cubicBezTo>
                    <a:pt x="1358" y="755"/>
                    <a:pt x="1358" y="755"/>
                    <a:pt x="1358" y="755"/>
                  </a:cubicBezTo>
                  <a:cubicBezTo>
                    <a:pt x="1359" y="755"/>
                    <a:pt x="1360" y="755"/>
                    <a:pt x="1361" y="755"/>
                  </a:cubicBezTo>
                  <a:cubicBezTo>
                    <a:pt x="1362" y="755"/>
                    <a:pt x="1363" y="755"/>
                    <a:pt x="1364" y="755"/>
                  </a:cubicBezTo>
                  <a:cubicBezTo>
                    <a:pt x="1365" y="755"/>
                    <a:pt x="1365" y="755"/>
                    <a:pt x="1365" y="755"/>
                  </a:cubicBezTo>
                  <a:cubicBezTo>
                    <a:pt x="1366" y="754"/>
                    <a:pt x="1366" y="754"/>
                    <a:pt x="1367" y="754"/>
                  </a:cubicBezTo>
                  <a:cubicBezTo>
                    <a:pt x="1368" y="754"/>
                    <a:pt x="1370" y="754"/>
                    <a:pt x="1371" y="754"/>
                  </a:cubicBezTo>
                  <a:cubicBezTo>
                    <a:pt x="1371" y="754"/>
                    <a:pt x="1371" y="754"/>
                    <a:pt x="1371" y="754"/>
                  </a:cubicBezTo>
                  <a:cubicBezTo>
                    <a:pt x="1372" y="754"/>
                    <a:pt x="1373" y="754"/>
                    <a:pt x="1374" y="754"/>
                  </a:cubicBezTo>
                  <a:cubicBezTo>
                    <a:pt x="1375" y="754"/>
                    <a:pt x="1376" y="754"/>
                    <a:pt x="1377" y="754"/>
                  </a:cubicBezTo>
                  <a:cubicBezTo>
                    <a:pt x="1377" y="754"/>
                    <a:pt x="1377" y="754"/>
                    <a:pt x="1377" y="754"/>
                  </a:cubicBezTo>
                  <a:cubicBezTo>
                    <a:pt x="1378" y="754"/>
                    <a:pt x="1379" y="754"/>
                    <a:pt x="1380" y="754"/>
                  </a:cubicBezTo>
                  <a:cubicBezTo>
                    <a:pt x="1380" y="754"/>
                    <a:pt x="1381" y="754"/>
                    <a:pt x="1382" y="753"/>
                  </a:cubicBezTo>
                  <a:cubicBezTo>
                    <a:pt x="1382" y="753"/>
                    <a:pt x="1382" y="753"/>
                    <a:pt x="1382" y="753"/>
                  </a:cubicBezTo>
                  <a:cubicBezTo>
                    <a:pt x="1383" y="753"/>
                    <a:pt x="1384" y="753"/>
                    <a:pt x="1385" y="753"/>
                  </a:cubicBezTo>
                  <a:cubicBezTo>
                    <a:pt x="1386" y="753"/>
                    <a:pt x="1386" y="753"/>
                    <a:pt x="1387" y="753"/>
                  </a:cubicBezTo>
                  <a:cubicBezTo>
                    <a:pt x="1388" y="753"/>
                    <a:pt x="1388" y="753"/>
                    <a:pt x="1388" y="753"/>
                  </a:cubicBezTo>
                  <a:cubicBezTo>
                    <a:pt x="1389" y="753"/>
                    <a:pt x="1389" y="753"/>
                    <a:pt x="1389" y="753"/>
                  </a:cubicBezTo>
                  <a:cubicBezTo>
                    <a:pt x="1389" y="753"/>
                    <a:pt x="1390" y="753"/>
                    <a:pt x="1390" y="753"/>
                  </a:cubicBezTo>
                  <a:cubicBezTo>
                    <a:pt x="1391" y="753"/>
                    <a:pt x="1391" y="753"/>
                    <a:pt x="1392" y="753"/>
                  </a:cubicBezTo>
                  <a:cubicBezTo>
                    <a:pt x="1393" y="752"/>
                    <a:pt x="1393" y="752"/>
                    <a:pt x="1393" y="752"/>
                  </a:cubicBezTo>
                  <a:cubicBezTo>
                    <a:pt x="1393" y="752"/>
                    <a:pt x="1394" y="752"/>
                    <a:pt x="1395" y="752"/>
                  </a:cubicBezTo>
                  <a:cubicBezTo>
                    <a:pt x="1395" y="752"/>
                    <a:pt x="1396" y="752"/>
                    <a:pt x="1396" y="752"/>
                  </a:cubicBezTo>
                  <a:cubicBezTo>
                    <a:pt x="1397" y="752"/>
                    <a:pt x="1397" y="752"/>
                    <a:pt x="1398" y="752"/>
                  </a:cubicBezTo>
                  <a:cubicBezTo>
                    <a:pt x="1398" y="752"/>
                    <a:pt x="1399" y="752"/>
                    <a:pt x="1399" y="752"/>
                  </a:cubicBezTo>
                  <a:cubicBezTo>
                    <a:pt x="1400" y="751"/>
                    <a:pt x="1400" y="751"/>
                    <a:pt x="1400" y="751"/>
                  </a:cubicBezTo>
                  <a:cubicBezTo>
                    <a:pt x="1401" y="751"/>
                    <a:pt x="1401" y="751"/>
                    <a:pt x="1402" y="751"/>
                  </a:cubicBezTo>
                  <a:cubicBezTo>
                    <a:pt x="1402" y="751"/>
                    <a:pt x="1403" y="751"/>
                    <a:pt x="1404" y="751"/>
                  </a:cubicBezTo>
                  <a:cubicBezTo>
                    <a:pt x="1404" y="751"/>
                    <a:pt x="1404" y="751"/>
                    <a:pt x="1404" y="751"/>
                  </a:cubicBezTo>
                  <a:cubicBezTo>
                    <a:pt x="1405" y="751"/>
                    <a:pt x="1406" y="751"/>
                    <a:pt x="1406" y="751"/>
                  </a:cubicBezTo>
                  <a:cubicBezTo>
                    <a:pt x="1407" y="750"/>
                    <a:pt x="1407" y="750"/>
                    <a:pt x="1408" y="750"/>
                  </a:cubicBezTo>
                  <a:cubicBezTo>
                    <a:pt x="1408" y="750"/>
                    <a:pt x="1408" y="750"/>
                    <a:pt x="1408" y="750"/>
                  </a:cubicBezTo>
                  <a:cubicBezTo>
                    <a:pt x="1409" y="750"/>
                    <a:pt x="1410" y="750"/>
                    <a:pt x="1410" y="750"/>
                  </a:cubicBezTo>
                  <a:cubicBezTo>
                    <a:pt x="1411" y="750"/>
                    <a:pt x="1411" y="750"/>
                    <a:pt x="1411" y="750"/>
                  </a:cubicBezTo>
                  <a:cubicBezTo>
                    <a:pt x="1412" y="750"/>
                    <a:pt x="1412" y="750"/>
                    <a:pt x="1412" y="750"/>
                  </a:cubicBezTo>
                  <a:cubicBezTo>
                    <a:pt x="1412" y="749"/>
                    <a:pt x="1413" y="749"/>
                    <a:pt x="1413" y="749"/>
                  </a:cubicBezTo>
                  <a:cubicBezTo>
                    <a:pt x="1414" y="749"/>
                    <a:pt x="1415" y="749"/>
                    <a:pt x="1415" y="749"/>
                  </a:cubicBezTo>
                  <a:cubicBezTo>
                    <a:pt x="1416" y="749"/>
                    <a:pt x="1416" y="749"/>
                    <a:pt x="1416" y="749"/>
                  </a:cubicBezTo>
                  <a:cubicBezTo>
                    <a:pt x="1417" y="748"/>
                    <a:pt x="1417" y="748"/>
                    <a:pt x="1417" y="748"/>
                  </a:cubicBezTo>
                  <a:cubicBezTo>
                    <a:pt x="1418" y="748"/>
                    <a:pt x="1418" y="748"/>
                    <a:pt x="1419" y="748"/>
                  </a:cubicBezTo>
                  <a:cubicBezTo>
                    <a:pt x="1420" y="748"/>
                    <a:pt x="1420" y="748"/>
                    <a:pt x="1420" y="748"/>
                  </a:cubicBezTo>
                  <a:cubicBezTo>
                    <a:pt x="1420" y="747"/>
                    <a:pt x="1420" y="747"/>
                    <a:pt x="1420" y="747"/>
                  </a:cubicBezTo>
                  <a:cubicBezTo>
                    <a:pt x="1421" y="747"/>
                    <a:pt x="1421" y="747"/>
                    <a:pt x="1421" y="747"/>
                  </a:cubicBezTo>
                  <a:cubicBezTo>
                    <a:pt x="1422" y="747"/>
                    <a:pt x="1422" y="747"/>
                    <a:pt x="1422" y="747"/>
                  </a:cubicBezTo>
                  <a:cubicBezTo>
                    <a:pt x="1423" y="747"/>
                    <a:pt x="1423" y="747"/>
                    <a:pt x="1423" y="747"/>
                  </a:cubicBezTo>
                  <a:cubicBezTo>
                    <a:pt x="1424" y="747"/>
                    <a:pt x="1424" y="747"/>
                    <a:pt x="1424" y="747"/>
                  </a:cubicBezTo>
                  <a:cubicBezTo>
                    <a:pt x="1424" y="746"/>
                    <a:pt x="1425" y="746"/>
                    <a:pt x="1425" y="746"/>
                  </a:cubicBezTo>
                  <a:cubicBezTo>
                    <a:pt x="1426" y="746"/>
                    <a:pt x="1426" y="746"/>
                    <a:pt x="1426" y="746"/>
                  </a:cubicBezTo>
                  <a:cubicBezTo>
                    <a:pt x="1426" y="746"/>
                    <a:pt x="1426" y="746"/>
                    <a:pt x="1426" y="746"/>
                  </a:cubicBezTo>
                  <a:cubicBezTo>
                    <a:pt x="1427" y="745"/>
                    <a:pt x="1428" y="745"/>
                    <a:pt x="1428" y="745"/>
                  </a:cubicBezTo>
                  <a:cubicBezTo>
                    <a:pt x="1429" y="745"/>
                    <a:pt x="1429" y="745"/>
                    <a:pt x="1429" y="745"/>
                  </a:cubicBezTo>
                  <a:cubicBezTo>
                    <a:pt x="1430" y="744"/>
                    <a:pt x="1431" y="744"/>
                    <a:pt x="1432" y="744"/>
                  </a:cubicBezTo>
                  <a:cubicBezTo>
                    <a:pt x="1432" y="744"/>
                    <a:pt x="1432" y="744"/>
                    <a:pt x="1432" y="744"/>
                  </a:cubicBezTo>
                  <a:cubicBezTo>
                    <a:pt x="1432" y="743"/>
                    <a:pt x="1432" y="743"/>
                    <a:pt x="1432" y="743"/>
                  </a:cubicBezTo>
                  <a:cubicBezTo>
                    <a:pt x="1433" y="743"/>
                    <a:pt x="1433" y="743"/>
                    <a:pt x="1434" y="743"/>
                  </a:cubicBezTo>
                  <a:cubicBezTo>
                    <a:pt x="1434" y="742"/>
                    <a:pt x="1434" y="742"/>
                    <a:pt x="1434" y="742"/>
                  </a:cubicBezTo>
                  <a:cubicBezTo>
                    <a:pt x="1435" y="742"/>
                    <a:pt x="1435" y="742"/>
                    <a:pt x="1436" y="741"/>
                  </a:cubicBezTo>
                  <a:cubicBezTo>
                    <a:pt x="1436" y="741"/>
                    <a:pt x="1436" y="741"/>
                    <a:pt x="1436" y="741"/>
                  </a:cubicBezTo>
                  <a:cubicBezTo>
                    <a:pt x="1436" y="741"/>
                    <a:pt x="1436" y="741"/>
                    <a:pt x="1436" y="741"/>
                  </a:cubicBezTo>
                  <a:cubicBezTo>
                    <a:pt x="1437" y="740"/>
                    <a:pt x="1437" y="740"/>
                    <a:pt x="1437" y="740"/>
                  </a:cubicBezTo>
                  <a:cubicBezTo>
                    <a:pt x="1438" y="740"/>
                    <a:pt x="1438" y="740"/>
                    <a:pt x="1438" y="740"/>
                  </a:cubicBezTo>
                  <a:cubicBezTo>
                    <a:pt x="1438" y="740"/>
                    <a:pt x="1438" y="740"/>
                    <a:pt x="1438" y="740"/>
                  </a:cubicBezTo>
                  <a:cubicBezTo>
                    <a:pt x="1439" y="739"/>
                    <a:pt x="1439" y="739"/>
                    <a:pt x="1439" y="739"/>
                  </a:cubicBezTo>
                  <a:cubicBezTo>
                    <a:pt x="1439" y="739"/>
                    <a:pt x="1439" y="739"/>
                    <a:pt x="1439" y="739"/>
                  </a:cubicBezTo>
                  <a:cubicBezTo>
                    <a:pt x="1440" y="738"/>
                    <a:pt x="1440" y="738"/>
                    <a:pt x="1440" y="738"/>
                  </a:cubicBezTo>
                  <a:cubicBezTo>
                    <a:pt x="1440" y="738"/>
                    <a:pt x="1441" y="738"/>
                    <a:pt x="1441" y="737"/>
                  </a:cubicBezTo>
                  <a:cubicBezTo>
                    <a:pt x="1442" y="737"/>
                    <a:pt x="1442" y="737"/>
                    <a:pt x="1442" y="737"/>
                  </a:cubicBezTo>
                  <a:cubicBezTo>
                    <a:pt x="1443" y="736"/>
                    <a:pt x="1443" y="736"/>
                    <a:pt x="1443" y="736"/>
                  </a:cubicBezTo>
                  <a:cubicBezTo>
                    <a:pt x="1443" y="736"/>
                    <a:pt x="1443" y="736"/>
                    <a:pt x="1443" y="736"/>
                  </a:cubicBezTo>
                  <a:cubicBezTo>
                    <a:pt x="1443" y="736"/>
                    <a:pt x="1443" y="736"/>
                    <a:pt x="1443" y="736"/>
                  </a:cubicBezTo>
                  <a:cubicBezTo>
                    <a:pt x="1443" y="735"/>
                    <a:pt x="1443" y="735"/>
                    <a:pt x="1443" y="735"/>
                  </a:cubicBezTo>
                  <a:cubicBezTo>
                    <a:pt x="1444" y="734"/>
                    <a:pt x="1444" y="734"/>
                    <a:pt x="1444" y="734"/>
                  </a:cubicBezTo>
                  <a:cubicBezTo>
                    <a:pt x="1444" y="734"/>
                    <a:pt x="1444" y="734"/>
                    <a:pt x="1444" y="734"/>
                  </a:cubicBezTo>
                  <a:cubicBezTo>
                    <a:pt x="1444" y="733"/>
                    <a:pt x="1444" y="733"/>
                    <a:pt x="1444" y="733"/>
                  </a:cubicBezTo>
                  <a:cubicBezTo>
                    <a:pt x="1444" y="733"/>
                    <a:pt x="1444" y="733"/>
                    <a:pt x="1444" y="733"/>
                  </a:cubicBezTo>
                  <a:cubicBezTo>
                    <a:pt x="1444" y="733"/>
                    <a:pt x="1444" y="733"/>
                    <a:pt x="1444" y="733"/>
                  </a:cubicBezTo>
                  <a:cubicBezTo>
                    <a:pt x="1444" y="732"/>
                    <a:pt x="1444" y="732"/>
                    <a:pt x="1444" y="732"/>
                  </a:cubicBezTo>
                  <a:cubicBezTo>
                    <a:pt x="1445" y="732"/>
                    <a:pt x="1445" y="732"/>
                    <a:pt x="1445" y="732"/>
                  </a:cubicBezTo>
                  <a:cubicBezTo>
                    <a:pt x="1445" y="732"/>
                    <a:pt x="1445" y="732"/>
                    <a:pt x="1445" y="732"/>
                  </a:cubicBezTo>
                  <a:cubicBezTo>
                    <a:pt x="1454" y="697"/>
                    <a:pt x="1464" y="662"/>
                    <a:pt x="1473" y="627"/>
                  </a:cubicBezTo>
                  <a:cubicBezTo>
                    <a:pt x="1485" y="583"/>
                    <a:pt x="1497" y="539"/>
                    <a:pt x="1509" y="496"/>
                  </a:cubicBezTo>
                  <a:cubicBezTo>
                    <a:pt x="1509" y="496"/>
                    <a:pt x="1509" y="497"/>
                    <a:pt x="1508" y="497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Freeform 32"/>
            <p:cNvSpPr>
              <a:spLocks/>
            </p:cNvSpPr>
            <p:nvPr/>
          </p:nvSpPr>
          <p:spPr bwMode="auto">
            <a:xfrm flipH="1">
              <a:off x="705" y="2375"/>
              <a:ext cx="1384" cy="588"/>
            </a:xfrm>
            <a:custGeom>
              <a:avLst/>
              <a:gdLst>
                <a:gd name="T0" fmla="*/ 1378 w 1487"/>
                <a:gd name="T1" fmla="*/ 546 h 632"/>
                <a:gd name="T2" fmla="*/ 1002 w 1487"/>
                <a:gd name="T3" fmla="*/ 148 h 632"/>
                <a:gd name="T4" fmla="*/ 992 w 1487"/>
                <a:gd name="T5" fmla="*/ 138 h 632"/>
                <a:gd name="T6" fmla="*/ 963 w 1487"/>
                <a:gd name="T7" fmla="*/ 127 h 632"/>
                <a:gd name="T8" fmla="*/ 959 w 1487"/>
                <a:gd name="T9" fmla="*/ 127 h 632"/>
                <a:gd name="T10" fmla="*/ 951 w 1487"/>
                <a:gd name="T11" fmla="*/ 127 h 632"/>
                <a:gd name="T12" fmla="*/ 889 w 1487"/>
                <a:gd name="T13" fmla="*/ 128 h 632"/>
                <a:gd name="T14" fmla="*/ 800 w 1487"/>
                <a:gd name="T15" fmla="*/ 131 h 632"/>
                <a:gd name="T16" fmla="*/ 712 w 1487"/>
                <a:gd name="T17" fmla="*/ 134 h 632"/>
                <a:gd name="T18" fmla="*/ 647 w 1487"/>
                <a:gd name="T19" fmla="*/ 136 h 632"/>
                <a:gd name="T20" fmla="*/ 642 w 1487"/>
                <a:gd name="T21" fmla="*/ 136 h 632"/>
                <a:gd name="T22" fmla="*/ 638 w 1487"/>
                <a:gd name="T23" fmla="*/ 136 h 632"/>
                <a:gd name="T24" fmla="*/ 583 w 1487"/>
                <a:gd name="T25" fmla="*/ 121 h 632"/>
                <a:gd name="T26" fmla="*/ 566 w 1487"/>
                <a:gd name="T27" fmla="*/ 92 h 632"/>
                <a:gd name="T28" fmla="*/ 555 w 1487"/>
                <a:gd name="T29" fmla="*/ 64 h 632"/>
                <a:gd name="T30" fmla="*/ 513 w 1487"/>
                <a:gd name="T31" fmla="*/ 28 h 632"/>
                <a:gd name="T32" fmla="*/ 455 w 1487"/>
                <a:gd name="T33" fmla="*/ 7 h 632"/>
                <a:gd name="T34" fmla="*/ 380 w 1487"/>
                <a:gd name="T35" fmla="*/ 1 h 632"/>
                <a:gd name="T36" fmla="*/ 338 w 1487"/>
                <a:gd name="T37" fmla="*/ 4 h 632"/>
                <a:gd name="T38" fmla="*/ 308 w 1487"/>
                <a:gd name="T39" fmla="*/ 12 h 632"/>
                <a:gd name="T40" fmla="*/ 312 w 1487"/>
                <a:gd name="T41" fmla="*/ 47 h 632"/>
                <a:gd name="T42" fmla="*/ 362 w 1487"/>
                <a:gd name="T43" fmla="*/ 81 h 632"/>
                <a:gd name="T44" fmla="*/ 370 w 1487"/>
                <a:gd name="T45" fmla="*/ 105 h 632"/>
                <a:gd name="T46" fmla="*/ 333 w 1487"/>
                <a:gd name="T47" fmla="*/ 120 h 632"/>
                <a:gd name="T48" fmla="*/ 329 w 1487"/>
                <a:gd name="T49" fmla="*/ 121 h 632"/>
                <a:gd name="T50" fmla="*/ 326 w 1487"/>
                <a:gd name="T51" fmla="*/ 121 h 632"/>
                <a:gd name="T52" fmla="*/ 146 w 1487"/>
                <a:gd name="T53" fmla="*/ 100 h 632"/>
                <a:gd name="T54" fmla="*/ 5 w 1487"/>
                <a:gd name="T55" fmla="*/ 76 h 632"/>
                <a:gd name="T56" fmla="*/ 3 w 1487"/>
                <a:gd name="T57" fmla="*/ 87 h 632"/>
                <a:gd name="T58" fmla="*/ 0 w 1487"/>
                <a:gd name="T59" fmla="*/ 117 h 632"/>
                <a:gd name="T60" fmla="*/ 8 w 1487"/>
                <a:gd name="T61" fmla="*/ 169 h 632"/>
                <a:gd name="T62" fmla="*/ 39 w 1487"/>
                <a:gd name="T63" fmla="*/ 220 h 632"/>
                <a:gd name="T64" fmla="*/ 114 w 1487"/>
                <a:gd name="T65" fmla="*/ 238 h 632"/>
                <a:gd name="T66" fmla="*/ 221 w 1487"/>
                <a:gd name="T67" fmla="*/ 247 h 632"/>
                <a:gd name="T68" fmla="*/ 308 w 1487"/>
                <a:gd name="T69" fmla="*/ 291 h 632"/>
                <a:gd name="T70" fmla="*/ 343 w 1487"/>
                <a:gd name="T71" fmla="*/ 363 h 632"/>
                <a:gd name="T72" fmla="*/ 319 w 1487"/>
                <a:gd name="T73" fmla="*/ 391 h 632"/>
                <a:gd name="T74" fmla="*/ 265 w 1487"/>
                <a:gd name="T75" fmla="*/ 399 h 632"/>
                <a:gd name="T76" fmla="*/ 216 w 1487"/>
                <a:gd name="T77" fmla="*/ 394 h 632"/>
                <a:gd name="T78" fmla="*/ 178 w 1487"/>
                <a:gd name="T79" fmla="*/ 381 h 632"/>
                <a:gd name="T80" fmla="*/ 141 w 1487"/>
                <a:gd name="T81" fmla="*/ 368 h 632"/>
                <a:gd name="T82" fmla="*/ 107 w 1487"/>
                <a:gd name="T83" fmla="*/ 363 h 632"/>
                <a:gd name="T84" fmla="*/ 87 w 1487"/>
                <a:gd name="T85" fmla="*/ 365 h 632"/>
                <a:gd name="T86" fmla="*/ 70 w 1487"/>
                <a:gd name="T87" fmla="*/ 369 h 632"/>
                <a:gd name="T88" fmla="*/ 71 w 1487"/>
                <a:gd name="T89" fmla="*/ 432 h 632"/>
                <a:gd name="T90" fmla="*/ 101 w 1487"/>
                <a:gd name="T91" fmla="*/ 530 h 632"/>
                <a:gd name="T92" fmla="*/ 135 w 1487"/>
                <a:gd name="T93" fmla="*/ 579 h 632"/>
                <a:gd name="T94" fmla="*/ 186 w 1487"/>
                <a:gd name="T95" fmla="*/ 588 h 632"/>
                <a:gd name="T96" fmla="*/ 192 w 1487"/>
                <a:gd name="T97" fmla="*/ 588 h 632"/>
                <a:gd name="T98" fmla="*/ 197 w 1487"/>
                <a:gd name="T99" fmla="*/ 588 h 632"/>
                <a:gd name="T100" fmla="*/ 675 w 1487"/>
                <a:gd name="T101" fmla="*/ 583 h 632"/>
                <a:gd name="T102" fmla="*/ 1259 w 1487"/>
                <a:gd name="T103" fmla="*/ 579 h 632"/>
                <a:gd name="T104" fmla="*/ 1270 w 1487"/>
                <a:gd name="T105" fmla="*/ 579 h 632"/>
                <a:gd name="T106" fmla="*/ 1280 w 1487"/>
                <a:gd name="T107" fmla="*/ 579 h 632"/>
                <a:gd name="T108" fmla="*/ 1379 w 1487"/>
                <a:gd name="T109" fmla="*/ 563 h 63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87" h="632">
                  <a:moveTo>
                    <a:pt x="1486" y="593"/>
                  </a:moveTo>
                  <a:cubicBezTo>
                    <a:pt x="1484" y="590"/>
                    <a:pt x="1482" y="588"/>
                    <a:pt x="1481" y="587"/>
                  </a:cubicBezTo>
                  <a:cubicBezTo>
                    <a:pt x="1091" y="173"/>
                    <a:pt x="1091" y="173"/>
                    <a:pt x="1091" y="173"/>
                  </a:cubicBezTo>
                  <a:cubicBezTo>
                    <a:pt x="1077" y="159"/>
                    <a:pt x="1077" y="159"/>
                    <a:pt x="1077" y="159"/>
                  </a:cubicBezTo>
                  <a:cubicBezTo>
                    <a:pt x="1077" y="158"/>
                    <a:pt x="1076" y="157"/>
                    <a:pt x="1074" y="155"/>
                  </a:cubicBezTo>
                  <a:cubicBezTo>
                    <a:pt x="1072" y="153"/>
                    <a:pt x="1069" y="150"/>
                    <a:pt x="1066" y="148"/>
                  </a:cubicBezTo>
                  <a:cubicBezTo>
                    <a:pt x="1062" y="145"/>
                    <a:pt x="1058" y="143"/>
                    <a:pt x="1053" y="141"/>
                  </a:cubicBezTo>
                  <a:cubicBezTo>
                    <a:pt x="1048" y="139"/>
                    <a:pt x="1042" y="137"/>
                    <a:pt x="1035" y="137"/>
                  </a:cubicBezTo>
                  <a:cubicBezTo>
                    <a:pt x="1035" y="136"/>
                    <a:pt x="1034" y="136"/>
                    <a:pt x="1033" y="136"/>
                  </a:cubicBezTo>
                  <a:cubicBezTo>
                    <a:pt x="1032" y="136"/>
                    <a:pt x="1031" y="136"/>
                    <a:pt x="1030" y="136"/>
                  </a:cubicBezTo>
                  <a:cubicBezTo>
                    <a:pt x="1029" y="136"/>
                    <a:pt x="1027" y="136"/>
                    <a:pt x="1026" y="136"/>
                  </a:cubicBezTo>
                  <a:cubicBezTo>
                    <a:pt x="1025" y="136"/>
                    <a:pt x="1023" y="136"/>
                    <a:pt x="1022" y="136"/>
                  </a:cubicBezTo>
                  <a:cubicBezTo>
                    <a:pt x="1014" y="136"/>
                    <a:pt x="1005" y="137"/>
                    <a:pt x="993" y="137"/>
                  </a:cubicBezTo>
                  <a:cubicBezTo>
                    <a:pt x="982" y="137"/>
                    <a:pt x="969" y="137"/>
                    <a:pt x="955" y="138"/>
                  </a:cubicBezTo>
                  <a:cubicBezTo>
                    <a:pt x="941" y="138"/>
                    <a:pt x="925" y="139"/>
                    <a:pt x="910" y="139"/>
                  </a:cubicBezTo>
                  <a:cubicBezTo>
                    <a:pt x="894" y="140"/>
                    <a:pt x="877" y="141"/>
                    <a:pt x="860" y="141"/>
                  </a:cubicBezTo>
                  <a:cubicBezTo>
                    <a:pt x="844" y="142"/>
                    <a:pt x="827" y="142"/>
                    <a:pt x="811" y="143"/>
                  </a:cubicBezTo>
                  <a:cubicBezTo>
                    <a:pt x="795" y="143"/>
                    <a:pt x="779" y="144"/>
                    <a:pt x="765" y="144"/>
                  </a:cubicBezTo>
                  <a:cubicBezTo>
                    <a:pt x="750" y="145"/>
                    <a:pt x="737" y="145"/>
                    <a:pt x="725" y="146"/>
                  </a:cubicBezTo>
                  <a:cubicBezTo>
                    <a:pt x="713" y="146"/>
                    <a:pt x="703" y="146"/>
                    <a:pt x="695" y="146"/>
                  </a:cubicBezTo>
                  <a:cubicBezTo>
                    <a:pt x="694" y="146"/>
                    <a:pt x="693" y="146"/>
                    <a:pt x="692" y="146"/>
                  </a:cubicBezTo>
                  <a:cubicBezTo>
                    <a:pt x="692" y="146"/>
                    <a:pt x="691" y="146"/>
                    <a:pt x="690" y="146"/>
                  </a:cubicBezTo>
                  <a:cubicBezTo>
                    <a:pt x="689" y="146"/>
                    <a:pt x="689" y="146"/>
                    <a:pt x="688" y="146"/>
                  </a:cubicBezTo>
                  <a:cubicBezTo>
                    <a:pt x="687" y="146"/>
                    <a:pt x="687" y="146"/>
                    <a:pt x="686" y="146"/>
                  </a:cubicBezTo>
                  <a:cubicBezTo>
                    <a:pt x="671" y="146"/>
                    <a:pt x="659" y="144"/>
                    <a:pt x="650" y="141"/>
                  </a:cubicBezTo>
                  <a:cubicBezTo>
                    <a:pt x="640" y="138"/>
                    <a:pt x="632" y="134"/>
                    <a:pt x="626" y="130"/>
                  </a:cubicBezTo>
                  <a:cubicBezTo>
                    <a:pt x="620" y="125"/>
                    <a:pt x="616" y="120"/>
                    <a:pt x="613" y="115"/>
                  </a:cubicBezTo>
                  <a:cubicBezTo>
                    <a:pt x="611" y="109"/>
                    <a:pt x="609" y="104"/>
                    <a:pt x="608" y="99"/>
                  </a:cubicBezTo>
                  <a:cubicBezTo>
                    <a:pt x="608" y="94"/>
                    <a:pt x="607" y="90"/>
                    <a:pt x="605" y="85"/>
                  </a:cubicBezTo>
                  <a:cubicBezTo>
                    <a:pt x="603" y="80"/>
                    <a:pt x="600" y="75"/>
                    <a:pt x="596" y="69"/>
                  </a:cubicBezTo>
                  <a:cubicBezTo>
                    <a:pt x="592" y="64"/>
                    <a:pt x="586" y="58"/>
                    <a:pt x="579" y="52"/>
                  </a:cubicBezTo>
                  <a:cubicBezTo>
                    <a:pt x="571" y="45"/>
                    <a:pt x="562" y="38"/>
                    <a:pt x="551" y="30"/>
                  </a:cubicBezTo>
                  <a:cubicBezTo>
                    <a:pt x="544" y="25"/>
                    <a:pt x="535" y="20"/>
                    <a:pt x="524" y="17"/>
                  </a:cubicBezTo>
                  <a:cubicBezTo>
                    <a:pt x="513" y="13"/>
                    <a:pt x="501" y="10"/>
                    <a:pt x="489" y="7"/>
                  </a:cubicBezTo>
                  <a:cubicBezTo>
                    <a:pt x="476" y="5"/>
                    <a:pt x="462" y="3"/>
                    <a:pt x="449" y="2"/>
                  </a:cubicBezTo>
                  <a:cubicBezTo>
                    <a:pt x="435" y="1"/>
                    <a:pt x="422" y="0"/>
                    <a:pt x="408" y="1"/>
                  </a:cubicBezTo>
                  <a:cubicBezTo>
                    <a:pt x="400" y="1"/>
                    <a:pt x="392" y="1"/>
                    <a:pt x="385" y="1"/>
                  </a:cubicBezTo>
                  <a:cubicBezTo>
                    <a:pt x="377" y="2"/>
                    <a:pt x="370" y="3"/>
                    <a:pt x="363" y="4"/>
                  </a:cubicBezTo>
                  <a:cubicBezTo>
                    <a:pt x="357" y="5"/>
                    <a:pt x="350" y="6"/>
                    <a:pt x="345" y="8"/>
                  </a:cubicBezTo>
                  <a:cubicBezTo>
                    <a:pt x="340" y="9"/>
                    <a:pt x="335" y="11"/>
                    <a:pt x="331" y="13"/>
                  </a:cubicBezTo>
                  <a:cubicBezTo>
                    <a:pt x="321" y="18"/>
                    <a:pt x="317" y="24"/>
                    <a:pt x="319" y="31"/>
                  </a:cubicBezTo>
                  <a:cubicBezTo>
                    <a:pt x="320" y="37"/>
                    <a:pt x="326" y="44"/>
                    <a:pt x="335" y="51"/>
                  </a:cubicBezTo>
                  <a:cubicBezTo>
                    <a:pt x="343" y="58"/>
                    <a:pt x="353" y="65"/>
                    <a:pt x="363" y="71"/>
                  </a:cubicBezTo>
                  <a:cubicBezTo>
                    <a:pt x="373" y="77"/>
                    <a:pt x="382" y="83"/>
                    <a:pt x="389" y="87"/>
                  </a:cubicBezTo>
                  <a:cubicBezTo>
                    <a:pt x="395" y="92"/>
                    <a:pt x="399" y="96"/>
                    <a:pt x="400" y="100"/>
                  </a:cubicBezTo>
                  <a:cubicBezTo>
                    <a:pt x="402" y="105"/>
                    <a:pt x="401" y="109"/>
                    <a:pt x="398" y="113"/>
                  </a:cubicBezTo>
                  <a:cubicBezTo>
                    <a:pt x="395" y="116"/>
                    <a:pt x="390" y="120"/>
                    <a:pt x="383" y="123"/>
                  </a:cubicBezTo>
                  <a:cubicBezTo>
                    <a:pt x="376" y="125"/>
                    <a:pt x="368" y="128"/>
                    <a:pt x="358" y="129"/>
                  </a:cubicBezTo>
                  <a:cubicBezTo>
                    <a:pt x="357" y="129"/>
                    <a:pt x="357" y="129"/>
                    <a:pt x="356" y="130"/>
                  </a:cubicBezTo>
                  <a:cubicBezTo>
                    <a:pt x="355" y="130"/>
                    <a:pt x="355" y="130"/>
                    <a:pt x="354" y="130"/>
                  </a:cubicBezTo>
                  <a:cubicBezTo>
                    <a:pt x="354" y="130"/>
                    <a:pt x="353" y="130"/>
                    <a:pt x="352" y="130"/>
                  </a:cubicBezTo>
                  <a:cubicBezTo>
                    <a:pt x="351" y="130"/>
                    <a:pt x="350" y="130"/>
                    <a:pt x="350" y="130"/>
                  </a:cubicBezTo>
                  <a:cubicBezTo>
                    <a:pt x="334" y="130"/>
                    <a:pt x="305" y="127"/>
                    <a:pt x="270" y="123"/>
                  </a:cubicBezTo>
                  <a:cubicBezTo>
                    <a:pt x="236" y="118"/>
                    <a:pt x="195" y="113"/>
                    <a:pt x="157" y="107"/>
                  </a:cubicBezTo>
                  <a:cubicBezTo>
                    <a:pt x="119" y="101"/>
                    <a:pt x="83" y="95"/>
                    <a:pt x="55" y="90"/>
                  </a:cubicBezTo>
                  <a:cubicBezTo>
                    <a:pt x="27" y="86"/>
                    <a:pt x="9" y="83"/>
                    <a:pt x="5" y="82"/>
                  </a:cubicBezTo>
                  <a:cubicBezTo>
                    <a:pt x="5" y="82"/>
                    <a:pt x="5" y="83"/>
                    <a:pt x="4" y="85"/>
                  </a:cubicBezTo>
                  <a:cubicBezTo>
                    <a:pt x="4" y="87"/>
                    <a:pt x="3" y="90"/>
                    <a:pt x="3" y="93"/>
                  </a:cubicBezTo>
                  <a:cubicBezTo>
                    <a:pt x="2" y="97"/>
                    <a:pt x="1" y="102"/>
                    <a:pt x="1" y="107"/>
                  </a:cubicBezTo>
                  <a:cubicBezTo>
                    <a:pt x="0" y="112"/>
                    <a:pt x="0" y="119"/>
                    <a:pt x="0" y="126"/>
                  </a:cubicBezTo>
                  <a:cubicBezTo>
                    <a:pt x="0" y="133"/>
                    <a:pt x="0" y="142"/>
                    <a:pt x="1" y="151"/>
                  </a:cubicBezTo>
                  <a:cubicBezTo>
                    <a:pt x="3" y="161"/>
                    <a:pt x="5" y="171"/>
                    <a:pt x="9" y="182"/>
                  </a:cubicBezTo>
                  <a:cubicBezTo>
                    <a:pt x="12" y="192"/>
                    <a:pt x="16" y="202"/>
                    <a:pt x="22" y="212"/>
                  </a:cubicBezTo>
                  <a:cubicBezTo>
                    <a:pt x="28" y="221"/>
                    <a:pt x="34" y="230"/>
                    <a:pt x="42" y="236"/>
                  </a:cubicBezTo>
                  <a:cubicBezTo>
                    <a:pt x="50" y="242"/>
                    <a:pt x="62" y="247"/>
                    <a:pt x="76" y="250"/>
                  </a:cubicBezTo>
                  <a:cubicBezTo>
                    <a:pt x="90" y="253"/>
                    <a:pt x="106" y="255"/>
                    <a:pt x="123" y="256"/>
                  </a:cubicBezTo>
                  <a:cubicBezTo>
                    <a:pt x="141" y="258"/>
                    <a:pt x="160" y="259"/>
                    <a:pt x="179" y="260"/>
                  </a:cubicBezTo>
                  <a:cubicBezTo>
                    <a:pt x="198" y="262"/>
                    <a:pt x="218" y="263"/>
                    <a:pt x="237" y="266"/>
                  </a:cubicBezTo>
                  <a:cubicBezTo>
                    <a:pt x="257" y="268"/>
                    <a:pt x="274" y="274"/>
                    <a:pt x="290" y="282"/>
                  </a:cubicBezTo>
                  <a:cubicBezTo>
                    <a:pt x="306" y="291"/>
                    <a:pt x="319" y="301"/>
                    <a:pt x="331" y="313"/>
                  </a:cubicBezTo>
                  <a:cubicBezTo>
                    <a:pt x="342" y="324"/>
                    <a:pt x="351" y="337"/>
                    <a:pt x="357" y="351"/>
                  </a:cubicBezTo>
                  <a:cubicBezTo>
                    <a:pt x="364" y="364"/>
                    <a:pt x="367" y="377"/>
                    <a:pt x="368" y="390"/>
                  </a:cubicBezTo>
                  <a:cubicBezTo>
                    <a:pt x="368" y="397"/>
                    <a:pt x="365" y="403"/>
                    <a:pt x="361" y="407"/>
                  </a:cubicBezTo>
                  <a:cubicBezTo>
                    <a:pt x="357" y="412"/>
                    <a:pt x="351" y="416"/>
                    <a:pt x="343" y="420"/>
                  </a:cubicBezTo>
                  <a:cubicBezTo>
                    <a:pt x="336" y="423"/>
                    <a:pt x="327" y="425"/>
                    <a:pt x="317" y="426"/>
                  </a:cubicBezTo>
                  <a:cubicBezTo>
                    <a:pt x="307" y="428"/>
                    <a:pt x="296" y="429"/>
                    <a:pt x="285" y="429"/>
                  </a:cubicBezTo>
                  <a:cubicBezTo>
                    <a:pt x="276" y="429"/>
                    <a:pt x="267" y="428"/>
                    <a:pt x="258" y="427"/>
                  </a:cubicBezTo>
                  <a:cubicBezTo>
                    <a:pt x="249" y="427"/>
                    <a:pt x="240" y="425"/>
                    <a:pt x="232" y="424"/>
                  </a:cubicBezTo>
                  <a:cubicBezTo>
                    <a:pt x="224" y="422"/>
                    <a:pt x="216" y="420"/>
                    <a:pt x="209" y="418"/>
                  </a:cubicBezTo>
                  <a:cubicBezTo>
                    <a:pt x="202" y="415"/>
                    <a:pt x="196" y="413"/>
                    <a:pt x="191" y="410"/>
                  </a:cubicBezTo>
                  <a:cubicBezTo>
                    <a:pt x="184" y="406"/>
                    <a:pt x="178" y="403"/>
                    <a:pt x="171" y="401"/>
                  </a:cubicBezTo>
                  <a:cubicBezTo>
                    <a:pt x="165" y="398"/>
                    <a:pt x="158" y="396"/>
                    <a:pt x="152" y="395"/>
                  </a:cubicBezTo>
                  <a:cubicBezTo>
                    <a:pt x="145" y="393"/>
                    <a:pt x="139" y="392"/>
                    <a:pt x="133" y="391"/>
                  </a:cubicBezTo>
                  <a:cubicBezTo>
                    <a:pt x="127" y="391"/>
                    <a:pt x="121" y="390"/>
                    <a:pt x="115" y="390"/>
                  </a:cubicBezTo>
                  <a:cubicBezTo>
                    <a:pt x="111" y="390"/>
                    <a:pt x="107" y="391"/>
                    <a:pt x="104" y="391"/>
                  </a:cubicBezTo>
                  <a:cubicBezTo>
                    <a:pt x="100" y="391"/>
                    <a:pt x="96" y="392"/>
                    <a:pt x="93" y="392"/>
                  </a:cubicBezTo>
                  <a:cubicBezTo>
                    <a:pt x="90" y="393"/>
                    <a:pt x="86" y="394"/>
                    <a:pt x="83" y="394"/>
                  </a:cubicBezTo>
                  <a:cubicBezTo>
                    <a:pt x="81" y="395"/>
                    <a:pt x="78" y="396"/>
                    <a:pt x="75" y="397"/>
                  </a:cubicBezTo>
                  <a:cubicBezTo>
                    <a:pt x="69" y="399"/>
                    <a:pt x="67" y="407"/>
                    <a:pt x="68" y="419"/>
                  </a:cubicBezTo>
                  <a:cubicBezTo>
                    <a:pt x="69" y="431"/>
                    <a:pt x="72" y="446"/>
                    <a:pt x="76" y="464"/>
                  </a:cubicBezTo>
                  <a:cubicBezTo>
                    <a:pt x="81" y="481"/>
                    <a:pt x="87" y="500"/>
                    <a:pt x="93" y="518"/>
                  </a:cubicBezTo>
                  <a:cubicBezTo>
                    <a:pt x="99" y="537"/>
                    <a:pt x="104" y="555"/>
                    <a:pt x="109" y="570"/>
                  </a:cubicBezTo>
                  <a:cubicBezTo>
                    <a:pt x="113" y="584"/>
                    <a:pt x="118" y="594"/>
                    <a:pt x="124" y="603"/>
                  </a:cubicBezTo>
                  <a:cubicBezTo>
                    <a:pt x="130" y="611"/>
                    <a:pt x="137" y="618"/>
                    <a:pt x="145" y="622"/>
                  </a:cubicBezTo>
                  <a:cubicBezTo>
                    <a:pt x="152" y="626"/>
                    <a:pt x="161" y="629"/>
                    <a:pt x="170" y="630"/>
                  </a:cubicBezTo>
                  <a:cubicBezTo>
                    <a:pt x="179" y="632"/>
                    <a:pt x="190" y="632"/>
                    <a:pt x="200" y="632"/>
                  </a:cubicBezTo>
                  <a:cubicBezTo>
                    <a:pt x="201" y="632"/>
                    <a:pt x="202" y="632"/>
                    <a:pt x="203" y="632"/>
                  </a:cubicBezTo>
                  <a:cubicBezTo>
                    <a:pt x="204" y="632"/>
                    <a:pt x="205" y="632"/>
                    <a:pt x="206" y="632"/>
                  </a:cubicBezTo>
                  <a:cubicBezTo>
                    <a:pt x="207" y="632"/>
                    <a:pt x="208" y="632"/>
                    <a:pt x="209" y="632"/>
                  </a:cubicBezTo>
                  <a:cubicBezTo>
                    <a:pt x="210" y="632"/>
                    <a:pt x="211" y="632"/>
                    <a:pt x="212" y="632"/>
                  </a:cubicBezTo>
                  <a:cubicBezTo>
                    <a:pt x="224" y="632"/>
                    <a:pt x="288" y="631"/>
                    <a:pt x="382" y="630"/>
                  </a:cubicBezTo>
                  <a:cubicBezTo>
                    <a:pt x="476" y="629"/>
                    <a:pt x="598" y="628"/>
                    <a:pt x="725" y="627"/>
                  </a:cubicBezTo>
                  <a:cubicBezTo>
                    <a:pt x="853" y="626"/>
                    <a:pt x="985" y="625"/>
                    <a:pt x="1098" y="624"/>
                  </a:cubicBezTo>
                  <a:cubicBezTo>
                    <a:pt x="1211" y="623"/>
                    <a:pt x="1304" y="622"/>
                    <a:pt x="1353" y="622"/>
                  </a:cubicBezTo>
                  <a:cubicBezTo>
                    <a:pt x="1355" y="622"/>
                    <a:pt x="1357" y="622"/>
                    <a:pt x="1359" y="622"/>
                  </a:cubicBezTo>
                  <a:cubicBezTo>
                    <a:pt x="1360" y="622"/>
                    <a:pt x="1362" y="622"/>
                    <a:pt x="1364" y="622"/>
                  </a:cubicBezTo>
                  <a:cubicBezTo>
                    <a:pt x="1366" y="622"/>
                    <a:pt x="1368" y="622"/>
                    <a:pt x="1370" y="622"/>
                  </a:cubicBezTo>
                  <a:cubicBezTo>
                    <a:pt x="1371" y="622"/>
                    <a:pt x="1373" y="622"/>
                    <a:pt x="1375" y="622"/>
                  </a:cubicBezTo>
                  <a:cubicBezTo>
                    <a:pt x="1411" y="622"/>
                    <a:pt x="1435" y="620"/>
                    <a:pt x="1452" y="617"/>
                  </a:cubicBezTo>
                  <a:cubicBezTo>
                    <a:pt x="1469" y="614"/>
                    <a:pt x="1478" y="609"/>
                    <a:pt x="1482" y="605"/>
                  </a:cubicBezTo>
                  <a:cubicBezTo>
                    <a:pt x="1487" y="601"/>
                    <a:pt x="1487" y="597"/>
                    <a:pt x="1486" y="593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C0C0C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17" name="Freeform 33"/>
          <p:cNvSpPr>
            <a:spLocks noEditPoints="1"/>
          </p:cNvSpPr>
          <p:nvPr/>
        </p:nvSpPr>
        <p:spPr bwMode="auto">
          <a:xfrm>
            <a:off x="5651500" y="1346200"/>
            <a:ext cx="517525" cy="1474788"/>
          </a:xfrm>
          <a:custGeom>
            <a:avLst/>
            <a:gdLst>
              <a:gd name="T0" fmla="*/ 28751 w 630"/>
              <a:gd name="T1" fmla="*/ 685222 h 1795"/>
              <a:gd name="T2" fmla="*/ 38609 w 630"/>
              <a:gd name="T3" fmla="*/ 696724 h 1795"/>
              <a:gd name="T4" fmla="*/ 50110 w 630"/>
              <a:gd name="T5" fmla="*/ 724659 h 1795"/>
              <a:gd name="T6" fmla="*/ 76397 w 630"/>
              <a:gd name="T7" fmla="*/ 774777 h 1795"/>
              <a:gd name="T8" fmla="*/ 92826 w 630"/>
              <a:gd name="T9" fmla="*/ 787101 h 1795"/>
              <a:gd name="T10" fmla="*/ 103505 w 630"/>
              <a:gd name="T11" fmla="*/ 842971 h 1795"/>
              <a:gd name="T12" fmla="*/ 106791 w 630"/>
              <a:gd name="T13" fmla="*/ 945672 h 1795"/>
              <a:gd name="T14" fmla="*/ 87076 w 630"/>
              <a:gd name="T15" fmla="*/ 1102599 h 1795"/>
              <a:gd name="T16" fmla="*/ 92826 w 630"/>
              <a:gd name="T17" fmla="*/ 1274315 h 1795"/>
              <a:gd name="T18" fmla="*/ 66539 w 630"/>
              <a:gd name="T19" fmla="*/ 1317861 h 1795"/>
              <a:gd name="T20" fmla="*/ 64075 w 630"/>
              <a:gd name="T21" fmla="*/ 1407416 h 1795"/>
              <a:gd name="T22" fmla="*/ 127328 w 630"/>
              <a:gd name="T23" fmla="*/ 1468215 h 1795"/>
              <a:gd name="T24" fmla="*/ 153615 w 630"/>
              <a:gd name="T25" fmla="*/ 1354011 h 1795"/>
              <a:gd name="T26" fmla="*/ 170865 w 630"/>
              <a:gd name="T27" fmla="*/ 1321147 h 1795"/>
              <a:gd name="T28" fmla="*/ 190581 w 630"/>
              <a:gd name="T29" fmla="*/ 1225840 h 1795"/>
              <a:gd name="T30" fmla="*/ 196331 w 630"/>
              <a:gd name="T31" fmla="*/ 1051659 h 1795"/>
              <a:gd name="T32" fmla="*/ 225904 w 630"/>
              <a:gd name="T33" fmla="*/ 940742 h 1795"/>
              <a:gd name="T34" fmla="*/ 264513 w 630"/>
              <a:gd name="T35" fmla="*/ 846257 h 1795"/>
              <a:gd name="T36" fmla="*/ 280942 w 630"/>
              <a:gd name="T37" fmla="*/ 1000720 h 1795"/>
              <a:gd name="T38" fmla="*/ 280121 w 630"/>
              <a:gd name="T39" fmla="*/ 1190511 h 1795"/>
              <a:gd name="T40" fmla="*/ 275192 w 630"/>
              <a:gd name="T41" fmla="*/ 1220911 h 1795"/>
              <a:gd name="T42" fmla="*/ 277656 w 630"/>
              <a:gd name="T43" fmla="*/ 1268564 h 1795"/>
              <a:gd name="T44" fmla="*/ 336802 w 630"/>
              <a:gd name="T45" fmla="*/ 1296499 h 1795"/>
              <a:gd name="T46" fmla="*/ 449343 w 630"/>
              <a:gd name="T47" fmla="*/ 1330185 h 1795"/>
              <a:gd name="T48" fmla="*/ 407448 w 630"/>
              <a:gd name="T49" fmla="*/ 1266099 h 1795"/>
              <a:gd name="T50" fmla="*/ 380340 w 630"/>
              <a:gd name="T51" fmla="*/ 1210230 h 1795"/>
              <a:gd name="T52" fmla="*/ 378697 w 630"/>
              <a:gd name="T53" fmla="*/ 1058232 h 1795"/>
              <a:gd name="T54" fmla="*/ 371304 w 630"/>
              <a:gd name="T55" fmla="*/ 996612 h 1795"/>
              <a:gd name="T56" fmla="*/ 387733 w 630"/>
              <a:gd name="T57" fmla="*/ 933348 h 1795"/>
              <a:gd name="T58" fmla="*/ 406627 w 630"/>
              <a:gd name="T59" fmla="*/ 818322 h 1795"/>
              <a:gd name="T60" fmla="*/ 409091 w 630"/>
              <a:gd name="T61" fmla="*/ 761631 h 1795"/>
              <a:gd name="T62" fmla="*/ 397591 w 630"/>
              <a:gd name="T63" fmla="*/ 564445 h 1795"/>
              <a:gd name="T64" fmla="*/ 423056 w 630"/>
              <a:gd name="T65" fmla="*/ 672076 h 1795"/>
              <a:gd name="T66" fmla="*/ 448522 w 630"/>
              <a:gd name="T67" fmla="*/ 727945 h 1795"/>
              <a:gd name="T68" fmla="*/ 458379 w 630"/>
              <a:gd name="T69" fmla="*/ 742734 h 1795"/>
              <a:gd name="T70" fmla="*/ 467415 w 630"/>
              <a:gd name="T71" fmla="*/ 765740 h 1795"/>
              <a:gd name="T72" fmla="*/ 478916 w 630"/>
              <a:gd name="T73" fmla="*/ 740270 h 1795"/>
              <a:gd name="T74" fmla="*/ 492059 w 630"/>
              <a:gd name="T75" fmla="*/ 752594 h 1795"/>
              <a:gd name="T76" fmla="*/ 491238 w 630"/>
              <a:gd name="T77" fmla="*/ 760810 h 1795"/>
              <a:gd name="T78" fmla="*/ 480559 w 630"/>
              <a:gd name="T79" fmla="*/ 765740 h 1795"/>
              <a:gd name="T80" fmla="*/ 469880 w 630"/>
              <a:gd name="T81" fmla="*/ 773956 h 1795"/>
              <a:gd name="T82" fmla="*/ 469058 w 630"/>
              <a:gd name="T83" fmla="*/ 776420 h 1795"/>
              <a:gd name="T84" fmla="*/ 468237 w 630"/>
              <a:gd name="T85" fmla="*/ 787923 h 1795"/>
              <a:gd name="T86" fmla="*/ 466594 w 630"/>
              <a:gd name="T87" fmla="*/ 793674 h 1795"/>
              <a:gd name="T88" fmla="*/ 510953 w 630"/>
              <a:gd name="T89" fmla="*/ 761631 h 1795"/>
              <a:gd name="T90" fmla="*/ 510953 w 630"/>
              <a:gd name="T91" fmla="*/ 717265 h 1795"/>
              <a:gd name="T92" fmla="*/ 511775 w 630"/>
              <a:gd name="T93" fmla="*/ 699189 h 1795"/>
              <a:gd name="T94" fmla="*/ 485488 w 630"/>
              <a:gd name="T95" fmla="*/ 578413 h 1795"/>
              <a:gd name="T96" fmla="*/ 415663 w 630"/>
              <a:gd name="T97" fmla="*/ 287563 h 1795"/>
              <a:gd name="T98" fmla="*/ 312979 w 630"/>
              <a:gd name="T99" fmla="*/ 224299 h 1795"/>
              <a:gd name="T100" fmla="*/ 308051 w 630"/>
              <a:gd name="T101" fmla="*/ 189792 h 1795"/>
              <a:gd name="T102" fmla="*/ 334338 w 630"/>
              <a:gd name="T103" fmla="*/ 136387 h 1795"/>
              <a:gd name="T104" fmla="*/ 330230 w 630"/>
              <a:gd name="T105" fmla="*/ 41902 h 1795"/>
              <a:gd name="T106" fmla="*/ 221796 w 630"/>
              <a:gd name="T107" fmla="*/ 24648 h 1795"/>
              <a:gd name="T108" fmla="*/ 211117 w 630"/>
              <a:gd name="T109" fmla="*/ 141317 h 1795"/>
              <a:gd name="T110" fmla="*/ 180723 w 630"/>
              <a:gd name="T111" fmla="*/ 201294 h 1795"/>
              <a:gd name="T112" fmla="*/ 51753 w 630"/>
              <a:gd name="T113" fmla="*/ 262093 h 1795"/>
              <a:gd name="T114" fmla="*/ 23823 w 630"/>
              <a:gd name="T115" fmla="*/ 382048 h 1795"/>
              <a:gd name="T116" fmla="*/ 23001 w 630"/>
              <a:gd name="T117" fmla="*/ 644963 h 1795"/>
              <a:gd name="T118" fmla="*/ 110898 w 630"/>
              <a:gd name="T119" fmla="*/ 452707 h 1795"/>
              <a:gd name="T120" fmla="*/ 101041 w 630"/>
              <a:gd name="T121" fmla="*/ 580056 h 1795"/>
              <a:gd name="T122" fmla="*/ 99398 w 630"/>
              <a:gd name="T123" fmla="*/ 502003 h 179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30" h="1795">
                <a:moveTo>
                  <a:pt x="28" y="785"/>
                </a:moveTo>
                <a:cubicBezTo>
                  <a:pt x="28" y="809"/>
                  <a:pt x="36" y="827"/>
                  <a:pt x="35" y="834"/>
                </a:cubicBezTo>
                <a:cubicBezTo>
                  <a:pt x="35" y="842"/>
                  <a:pt x="28" y="852"/>
                  <a:pt x="31" y="858"/>
                </a:cubicBezTo>
                <a:cubicBezTo>
                  <a:pt x="34" y="863"/>
                  <a:pt x="41" y="857"/>
                  <a:pt x="47" y="848"/>
                </a:cubicBezTo>
                <a:cubicBezTo>
                  <a:pt x="52" y="839"/>
                  <a:pt x="61" y="840"/>
                  <a:pt x="61" y="840"/>
                </a:cubicBezTo>
                <a:cubicBezTo>
                  <a:pt x="61" y="840"/>
                  <a:pt x="62" y="861"/>
                  <a:pt x="61" y="882"/>
                </a:cubicBezTo>
                <a:cubicBezTo>
                  <a:pt x="61" y="903"/>
                  <a:pt x="74" y="922"/>
                  <a:pt x="78" y="929"/>
                </a:cubicBezTo>
                <a:cubicBezTo>
                  <a:pt x="82" y="937"/>
                  <a:pt x="93" y="943"/>
                  <a:pt x="93" y="943"/>
                </a:cubicBezTo>
                <a:cubicBezTo>
                  <a:pt x="93" y="943"/>
                  <a:pt x="93" y="943"/>
                  <a:pt x="97" y="948"/>
                </a:cubicBezTo>
                <a:cubicBezTo>
                  <a:pt x="101" y="954"/>
                  <a:pt x="113" y="958"/>
                  <a:pt x="113" y="958"/>
                </a:cubicBezTo>
                <a:cubicBezTo>
                  <a:pt x="113" y="958"/>
                  <a:pt x="113" y="965"/>
                  <a:pt x="113" y="977"/>
                </a:cubicBezTo>
                <a:cubicBezTo>
                  <a:pt x="112" y="990"/>
                  <a:pt x="115" y="1007"/>
                  <a:pt x="126" y="1026"/>
                </a:cubicBezTo>
                <a:cubicBezTo>
                  <a:pt x="137" y="1044"/>
                  <a:pt x="127" y="1073"/>
                  <a:pt x="127" y="1087"/>
                </a:cubicBezTo>
                <a:cubicBezTo>
                  <a:pt x="128" y="1101"/>
                  <a:pt x="130" y="1115"/>
                  <a:pt x="130" y="1151"/>
                </a:cubicBezTo>
                <a:cubicBezTo>
                  <a:pt x="130" y="1187"/>
                  <a:pt x="118" y="1242"/>
                  <a:pt x="119" y="1267"/>
                </a:cubicBezTo>
                <a:cubicBezTo>
                  <a:pt x="121" y="1291"/>
                  <a:pt x="116" y="1292"/>
                  <a:pt x="106" y="1342"/>
                </a:cubicBezTo>
                <a:cubicBezTo>
                  <a:pt x="96" y="1392"/>
                  <a:pt x="104" y="1418"/>
                  <a:pt x="108" y="1460"/>
                </a:cubicBezTo>
                <a:cubicBezTo>
                  <a:pt x="111" y="1502"/>
                  <a:pt x="106" y="1541"/>
                  <a:pt x="113" y="1551"/>
                </a:cubicBezTo>
                <a:cubicBezTo>
                  <a:pt x="120" y="1560"/>
                  <a:pt x="114" y="1560"/>
                  <a:pt x="96" y="1569"/>
                </a:cubicBezTo>
                <a:cubicBezTo>
                  <a:pt x="77" y="1577"/>
                  <a:pt x="84" y="1578"/>
                  <a:pt x="81" y="1604"/>
                </a:cubicBezTo>
                <a:cubicBezTo>
                  <a:pt x="79" y="1631"/>
                  <a:pt x="94" y="1644"/>
                  <a:pt x="94" y="1644"/>
                </a:cubicBezTo>
                <a:cubicBezTo>
                  <a:pt x="94" y="1644"/>
                  <a:pt x="83" y="1682"/>
                  <a:pt x="78" y="1713"/>
                </a:cubicBezTo>
                <a:cubicBezTo>
                  <a:pt x="74" y="1743"/>
                  <a:pt x="75" y="1757"/>
                  <a:pt x="89" y="1776"/>
                </a:cubicBezTo>
                <a:cubicBezTo>
                  <a:pt x="102" y="1795"/>
                  <a:pt x="134" y="1794"/>
                  <a:pt x="155" y="1787"/>
                </a:cubicBezTo>
                <a:cubicBezTo>
                  <a:pt x="176" y="1781"/>
                  <a:pt x="179" y="1759"/>
                  <a:pt x="183" y="1742"/>
                </a:cubicBezTo>
                <a:cubicBezTo>
                  <a:pt x="186" y="1725"/>
                  <a:pt x="187" y="1648"/>
                  <a:pt x="187" y="1648"/>
                </a:cubicBezTo>
                <a:cubicBezTo>
                  <a:pt x="187" y="1648"/>
                  <a:pt x="187" y="1648"/>
                  <a:pt x="196" y="1641"/>
                </a:cubicBezTo>
                <a:cubicBezTo>
                  <a:pt x="204" y="1634"/>
                  <a:pt x="207" y="1623"/>
                  <a:pt x="208" y="1608"/>
                </a:cubicBezTo>
                <a:cubicBezTo>
                  <a:pt x="208" y="1592"/>
                  <a:pt x="216" y="1581"/>
                  <a:pt x="229" y="1562"/>
                </a:cubicBezTo>
                <a:cubicBezTo>
                  <a:pt x="241" y="1542"/>
                  <a:pt x="235" y="1519"/>
                  <a:pt x="232" y="1492"/>
                </a:cubicBezTo>
                <a:cubicBezTo>
                  <a:pt x="229" y="1464"/>
                  <a:pt x="229" y="1379"/>
                  <a:pt x="240" y="1358"/>
                </a:cubicBezTo>
                <a:cubicBezTo>
                  <a:pt x="250" y="1337"/>
                  <a:pt x="235" y="1298"/>
                  <a:pt x="239" y="1280"/>
                </a:cubicBezTo>
                <a:cubicBezTo>
                  <a:pt x="243" y="1262"/>
                  <a:pt x="253" y="1238"/>
                  <a:pt x="253" y="1221"/>
                </a:cubicBezTo>
                <a:cubicBezTo>
                  <a:pt x="253" y="1203"/>
                  <a:pt x="262" y="1173"/>
                  <a:pt x="275" y="1145"/>
                </a:cubicBezTo>
                <a:cubicBezTo>
                  <a:pt x="287" y="1117"/>
                  <a:pt x="314" y="1026"/>
                  <a:pt x="315" y="1022"/>
                </a:cubicBezTo>
                <a:cubicBezTo>
                  <a:pt x="315" y="1019"/>
                  <a:pt x="320" y="1019"/>
                  <a:pt x="322" y="1030"/>
                </a:cubicBezTo>
                <a:cubicBezTo>
                  <a:pt x="324" y="1042"/>
                  <a:pt x="323" y="1042"/>
                  <a:pt x="321" y="1085"/>
                </a:cubicBezTo>
                <a:cubicBezTo>
                  <a:pt x="320" y="1129"/>
                  <a:pt x="341" y="1192"/>
                  <a:pt x="342" y="1218"/>
                </a:cubicBezTo>
                <a:cubicBezTo>
                  <a:pt x="343" y="1244"/>
                  <a:pt x="349" y="1285"/>
                  <a:pt x="339" y="1331"/>
                </a:cubicBezTo>
                <a:cubicBezTo>
                  <a:pt x="329" y="1376"/>
                  <a:pt x="341" y="1439"/>
                  <a:pt x="341" y="1449"/>
                </a:cubicBezTo>
                <a:cubicBezTo>
                  <a:pt x="340" y="1473"/>
                  <a:pt x="340" y="1473"/>
                  <a:pt x="340" y="1473"/>
                </a:cubicBezTo>
                <a:cubicBezTo>
                  <a:pt x="340" y="1483"/>
                  <a:pt x="337" y="1480"/>
                  <a:pt x="335" y="1486"/>
                </a:cubicBezTo>
                <a:cubicBezTo>
                  <a:pt x="333" y="1492"/>
                  <a:pt x="336" y="1500"/>
                  <a:pt x="337" y="1518"/>
                </a:cubicBezTo>
                <a:cubicBezTo>
                  <a:pt x="338" y="1535"/>
                  <a:pt x="338" y="1544"/>
                  <a:pt x="338" y="1544"/>
                </a:cubicBezTo>
                <a:cubicBezTo>
                  <a:pt x="338" y="1544"/>
                  <a:pt x="339" y="1548"/>
                  <a:pt x="343" y="1555"/>
                </a:cubicBezTo>
                <a:cubicBezTo>
                  <a:pt x="347" y="1562"/>
                  <a:pt x="383" y="1568"/>
                  <a:pt x="410" y="1578"/>
                </a:cubicBezTo>
                <a:cubicBezTo>
                  <a:pt x="438" y="1588"/>
                  <a:pt x="453" y="1607"/>
                  <a:pt x="478" y="1618"/>
                </a:cubicBezTo>
                <a:cubicBezTo>
                  <a:pt x="502" y="1628"/>
                  <a:pt x="534" y="1626"/>
                  <a:pt x="547" y="1619"/>
                </a:cubicBezTo>
                <a:cubicBezTo>
                  <a:pt x="561" y="1611"/>
                  <a:pt x="561" y="1600"/>
                  <a:pt x="554" y="1586"/>
                </a:cubicBezTo>
                <a:cubicBezTo>
                  <a:pt x="547" y="1571"/>
                  <a:pt x="509" y="1547"/>
                  <a:pt x="496" y="1541"/>
                </a:cubicBezTo>
                <a:cubicBezTo>
                  <a:pt x="482" y="1535"/>
                  <a:pt x="465" y="1502"/>
                  <a:pt x="465" y="1502"/>
                </a:cubicBezTo>
                <a:cubicBezTo>
                  <a:pt x="465" y="1502"/>
                  <a:pt x="467" y="1484"/>
                  <a:pt x="463" y="1473"/>
                </a:cubicBezTo>
                <a:cubicBezTo>
                  <a:pt x="459" y="1461"/>
                  <a:pt x="456" y="1442"/>
                  <a:pt x="446" y="1399"/>
                </a:cubicBezTo>
                <a:cubicBezTo>
                  <a:pt x="436" y="1357"/>
                  <a:pt x="452" y="1321"/>
                  <a:pt x="461" y="1288"/>
                </a:cubicBezTo>
                <a:cubicBezTo>
                  <a:pt x="470" y="1256"/>
                  <a:pt x="462" y="1239"/>
                  <a:pt x="456" y="1233"/>
                </a:cubicBezTo>
                <a:cubicBezTo>
                  <a:pt x="451" y="1226"/>
                  <a:pt x="447" y="1225"/>
                  <a:pt x="452" y="1213"/>
                </a:cubicBezTo>
                <a:cubicBezTo>
                  <a:pt x="457" y="1201"/>
                  <a:pt x="453" y="1186"/>
                  <a:pt x="450" y="1179"/>
                </a:cubicBezTo>
                <a:cubicBezTo>
                  <a:pt x="447" y="1173"/>
                  <a:pt x="461" y="1154"/>
                  <a:pt x="472" y="1136"/>
                </a:cubicBezTo>
                <a:cubicBezTo>
                  <a:pt x="482" y="1119"/>
                  <a:pt x="480" y="1078"/>
                  <a:pt x="481" y="1065"/>
                </a:cubicBezTo>
                <a:cubicBezTo>
                  <a:pt x="481" y="1052"/>
                  <a:pt x="489" y="1018"/>
                  <a:pt x="495" y="996"/>
                </a:cubicBezTo>
                <a:cubicBezTo>
                  <a:pt x="501" y="974"/>
                  <a:pt x="495" y="929"/>
                  <a:pt x="495" y="929"/>
                </a:cubicBezTo>
                <a:cubicBezTo>
                  <a:pt x="495" y="929"/>
                  <a:pt x="496" y="929"/>
                  <a:pt x="498" y="927"/>
                </a:cubicBezTo>
                <a:cubicBezTo>
                  <a:pt x="501" y="925"/>
                  <a:pt x="500" y="905"/>
                  <a:pt x="499" y="852"/>
                </a:cubicBezTo>
                <a:cubicBezTo>
                  <a:pt x="498" y="799"/>
                  <a:pt x="484" y="687"/>
                  <a:pt x="484" y="687"/>
                </a:cubicBezTo>
                <a:cubicBezTo>
                  <a:pt x="484" y="687"/>
                  <a:pt x="487" y="698"/>
                  <a:pt x="488" y="710"/>
                </a:cubicBezTo>
                <a:cubicBezTo>
                  <a:pt x="490" y="721"/>
                  <a:pt x="514" y="804"/>
                  <a:pt x="515" y="818"/>
                </a:cubicBezTo>
                <a:cubicBezTo>
                  <a:pt x="517" y="832"/>
                  <a:pt x="540" y="874"/>
                  <a:pt x="540" y="874"/>
                </a:cubicBezTo>
                <a:cubicBezTo>
                  <a:pt x="540" y="874"/>
                  <a:pt x="540" y="874"/>
                  <a:pt x="546" y="886"/>
                </a:cubicBezTo>
                <a:cubicBezTo>
                  <a:pt x="551" y="897"/>
                  <a:pt x="558" y="901"/>
                  <a:pt x="558" y="901"/>
                </a:cubicBezTo>
                <a:cubicBezTo>
                  <a:pt x="558" y="901"/>
                  <a:pt x="558" y="901"/>
                  <a:pt x="558" y="904"/>
                </a:cubicBezTo>
                <a:cubicBezTo>
                  <a:pt x="558" y="907"/>
                  <a:pt x="557" y="914"/>
                  <a:pt x="558" y="925"/>
                </a:cubicBezTo>
                <a:cubicBezTo>
                  <a:pt x="558" y="937"/>
                  <a:pt x="565" y="934"/>
                  <a:pt x="569" y="932"/>
                </a:cubicBezTo>
                <a:cubicBezTo>
                  <a:pt x="572" y="930"/>
                  <a:pt x="576" y="901"/>
                  <a:pt x="576" y="901"/>
                </a:cubicBezTo>
                <a:cubicBezTo>
                  <a:pt x="576" y="901"/>
                  <a:pt x="578" y="901"/>
                  <a:pt x="583" y="901"/>
                </a:cubicBezTo>
                <a:cubicBezTo>
                  <a:pt x="589" y="901"/>
                  <a:pt x="592" y="899"/>
                  <a:pt x="594" y="902"/>
                </a:cubicBezTo>
                <a:cubicBezTo>
                  <a:pt x="596" y="905"/>
                  <a:pt x="599" y="913"/>
                  <a:pt x="599" y="916"/>
                </a:cubicBezTo>
                <a:cubicBezTo>
                  <a:pt x="599" y="919"/>
                  <a:pt x="599" y="926"/>
                  <a:pt x="599" y="926"/>
                </a:cubicBezTo>
                <a:cubicBezTo>
                  <a:pt x="599" y="926"/>
                  <a:pt x="599" y="926"/>
                  <a:pt x="598" y="926"/>
                </a:cubicBezTo>
                <a:cubicBezTo>
                  <a:pt x="596" y="926"/>
                  <a:pt x="589" y="932"/>
                  <a:pt x="589" y="932"/>
                </a:cubicBezTo>
                <a:cubicBezTo>
                  <a:pt x="585" y="932"/>
                  <a:pt x="585" y="932"/>
                  <a:pt x="585" y="932"/>
                </a:cubicBezTo>
                <a:cubicBezTo>
                  <a:pt x="585" y="932"/>
                  <a:pt x="575" y="932"/>
                  <a:pt x="573" y="933"/>
                </a:cubicBezTo>
                <a:cubicBezTo>
                  <a:pt x="571" y="935"/>
                  <a:pt x="570" y="940"/>
                  <a:pt x="572" y="942"/>
                </a:cubicBezTo>
                <a:cubicBezTo>
                  <a:pt x="575" y="944"/>
                  <a:pt x="581" y="944"/>
                  <a:pt x="581" y="944"/>
                </a:cubicBezTo>
                <a:cubicBezTo>
                  <a:pt x="581" y="944"/>
                  <a:pt x="576" y="945"/>
                  <a:pt x="571" y="945"/>
                </a:cubicBezTo>
                <a:cubicBezTo>
                  <a:pt x="567" y="945"/>
                  <a:pt x="565" y="946"/>
                  <a:pt x="564" y="950"/>
                </a:cubicBezTo>
                <a:cubicBezTo>
                  <a:pt x="562" y="954"/>
                  <a:pt x="570" y="959"/>
                  <a:pt x="570" y="959"/>
                </a:cubicBezTo>
                <a:cubicBezTo>
                  <a:pt x="570" y="959"/>
                  <a:pt x="570" y="959"/>
                  <a:pt x="567" y="960"/>
                </a:cubicBezTo>
                <a:cubicBezTo>
                  <a:pt x="565" y="962"/>
                  <a:pt x="565" y="964"/>
                  <a:pt x="568" y="966"/>
                </a:cubicBezTo>
                <a:cubicBezTo>
                  <a:pt x="570" y="968"/>
                  <a:pt x="584" y="967"/>
                  <a:pt x="592" y="963"/>
                </a:cubicBezTo>
                <a:cubicBezTo>
                  <a:pt x="600" y="958"/>
                  <a:pt x="618" y="942"/>
                  <a:pt x="622" y="927"/>
                </a:cubicBezTo>
                <a:cubicBezTo>
                  <a:pt x="627" y="913"/>
                  <a:pt x="629" y="901"/>
                  <a:pt x="630" y="895"/>
                </a:cubicBezTo>
                <a:cubicBezTo>
                  <a:pt x="630" y="888"/>
                  <a:pt x="622" y="873"/>
                  <a:pt x="622" y="873"/>
                </a:cubicBezTo>
                <a:cubicBezTo>
                  <a:pt x="622" y="873"/>
                  <a:pt x="622" y="873"/>
                  <a:pt x="624" y="873"/>
                </a:cubicBezTo>
                <a:cubicBezTo>
                  <a:pt x="627" y="873"/>
                  <a:pt x="628" y="865"/>
                  <a:pt x="623" y="851"/>
                </a:cubicBezTo>
                <a:cubicBezTo>
                  <a:pt x="618" y="837"/>
                  <a:pt x="609" y="788"/>
                  <a:pt x="606" y="777"/>
                </a:cubicBezTo>
                <a:cubicBezTo>
                  <a:pt x="604" y="767"/>
                  <a:pt x="591" y="704"/>
                  <a:pt x="591" y="704"/>
                </a:cubicBezTo>
                <a:cubicBezTo>
                  <a:pt x="581" y="685"/>
                  <a:pt x="565" y="612"/>
                  <a:pt x="545" y="545"/>
                </a:cubicBezTo>
                <a:cubicBezTo>
                  <a:pt x="526" y="478"/>
                  <a:pt x="510" y="357"/>
                  <a:pt x="506" y="350"/>
                </a:cubicBezTo>
                <a:cubicBezTo>
                  <a:pt x="502" y="343"/>
                  <a:pt x="438" y="316"/>
                  <a:pt x="425" y="305"/>
                </a:cubicBezTo>
                <a:cubicBezTo>
                  <a:pt x="412" y="293"/>
                  <a:pt x="381" y="273"/>
                  <a:pt x="381" y="273"/>
                </a:cubicBezTo>
                <a:cubicBezTo>
                  <a:pt x="372" y="245"/>
                  <a:pt x="372" y="245"/>
                  <a:pt x="372" y="245"/>
                </a:cubicBezTo>
                <a:cubicBezTo>
                  <a:pt x="372" y="245"/>
                  <a:pt x="372" y="245"/>
                  <a:pt x="375" y="231"/>
                </a:cubicBezTo>
                <a:cubicBezTo>
                  <a:pt x="377" y="216"/>
                  <a:pt x="392" y="189"/>
                  <a:pt x="392" y="189"/>
                </a:cubicBezTo>
                <a:cubicBezTo>
                  <a:pt x="392" y="189"/>
                  <a:pt x="405" y="181"/>
                  <a:pt x="407" y="166"/>
                </a:cubicBezTo>
                <a:cubicBezTo>
                  <a:pt x="410" y="152"/>
                  <a:pt x="407" y="138"/>
                  <a:pt x="407" y="138"/>
                </a:cubicBezTo>
                <a:cubicBezTo>
                  <a:pt x="407" y="138"/>
                  <a:pt x="413" y="86"/>
                  <a:pt x="402" y="51"/>
                </a:cubicBezTo>
                <a:cubicBezTo>
                  <a:pt x="392" y="16"/>
                  <a:pt x="356" y="0"/>
                  <a:pt x="344" y="0"/>
                </a:cubicBezTo>
                <a:cubicBezTo>
                  <a:pt x="331" y="1"/>
                  <a:pt x="309" y="0"/>
                  <a:pt x="270" y="30"/>
                </a:cubicBezTo>
                <a:cubicBezTo>
                  <a:pt x="232" y="59"/>
                  <a:pt x="247" y="108"/>
                  <a:pt x="242" y="122"/>
                </a:cubicBezTo>
                <a:cubicBezTo>
                  <a:pt x="238" y="136"/>
                  <a:pt x="250" y="166"/>
                  <a:pt x="257" y="172"/>
                </a:cubicBezTo>
                <a:cubicBezTo>
                  <a:pt x="264" y="179"/>
                  <a:pt x="258" y="220"/>
                  <a:pt x="258" y="220"/>
                </a:cubicBezTo>
                <a:cubicBezTo>
                  <a:pt x="258" y="220"/>
                  <a:pt x="247" y="228"/>
                  <a:pt x="220" y="245"/>
                </a:cubicBezTo>
                <a:cubicBezTo>
                  <a:pt x="193" y="261"/>
                  <a:pt x="111" y="254"/>
                  <a:pt x="101" y="253"/>
                </a:cubicBezTo>
                <a:cubicBezTo>
                  <a:pt x="90" y="253"/>
                  <a:pt x="63" y="301"/>
                  <a:pt x="63" y="319"/>
                </a:cubicBezTo>
                <a:cubicBezTo>
                  <a:pt x="62" y="336"/>
                  <a:pt x="55" y="339"/>
                  <a:pt x="47" y="375"/>
                </a:cubicBezTo>
                <a:cubicBezTo>
                  <a:pt x="39" y="412"/>
                  <a:pt x="29" y="465"/>
                  <a:pt x="29" y="465"/>
                </a:cubicBezTo>
                <a:cubicBezTo>
                  <a:pt x="29" y="465"/>
                  <a:pt x="13" y="564"/>
                  <a:pt x="7" y="622"/>
                </a:cubicBezTo>
                <a:cubicBezTo>
                  <a:pt x="0" y="680"/>
                  <a:pt x="27" y="760"/>
                  <a:pt x="28" y="785"/>
                </a:cubicBezTo>
                <a:close/>
                <a:moveTo>
                  <a:pt x="121" y="611"/>
                </a:moveTo>
                <a:cubicBezTo>
                  <a:pt x="122" y="593"/>
                  <a:pt x="135" y="551"/>
                  <a:pt x="135" y="551"/>
                </a:cubicBezTo>
                <a:cubicBezTo>
                  <a:pt x="135" y="551"/>
                  <a:pt x="136" y="562"/>
                  <a:pt x="141" y="600"/>
                </a:cubicBezTo>
                <a:cubicBezTo>
                  <a:pt x="145" y="638"/>
                  <a:pt x="123" y="706"/>
                  <a:pt x="123" y="706"/>
                </a:cubicBezTo>
                <a:cubicBezTo>
                  <a:pt x="123" y="706"/>
                  <a:pt x="122" y="694"/>
                  <a:pt x="120" y="676"/>
                </a:cubicBezTo>
                <a:cubicBezTo>
                  <a:pt x="118" y="658"/>
                  <a:pt x="120" y="629"/>
                  <a:pt x="121" y="61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18" name="Group 34"/>
          <p:cNvGrpSpPr>
            <a:grpSpLocks/>
          </p:cNvGrpSpPr>
          <p:nvPr/>
        </p:nvGrpSpPr>
        <p:grpSpPr bwMode="auto">
          <a:xfrm>
            <a:off x="1884363" y="1987550"/>
            <a:ext cx="760412" cy="2552700"/>
            <a:chOff x="3515" y="1480"/>
            <a:chExt cx="165" cy="554"/>
          </a:xfrm>
        </p:grpSpPr>
        <p:sp>
          <p:nvSpPr>
            <p:cNvPr id="12329" name="Freeform 35"/>
            <p:cNvSpPr>
              <a:spLocks/>
            </p:cNvSpPr>
            <p:nvPr/>
          </p:nvSpPr>
          <p:spPr bwMode="auto">
            <a:xfrm>
              <a:off x="3515" y="1480"/>
              <a:ext cx="165" cy="554"/>
            </a:xfrm>
            <a:custGeom>
              <a:avLst/>
              <a:gdLst>
                <a:gd name="T0" fmla="*/ 58 w 283"/>
                <a:gd name="T1" fmla="*/ 79 h 949"/>
                <a:gd name="T2" fmla="*/ 62 w 283"/>
                <a:gd name="T3" fmla="*/ 68 h 949"/>
                <a:gd name="T4" fmla="*/ 57 w 283"/>
                <a:gd name="T5" fmla="*/ 47 h 949"/>
                <a:gd name="T6" fmla="*/ 60 w 283"/>
                <a:gd name="T7" fmla="*/ 36 h 949"/>
                <a:gd name="T8" fmla="*/ 75 w 283"/>
                <a:gd name="T9" fmla="*/ 1 h 949"/>
                <a:gd name="T10" fmla="*/ 90 w 283"/>
                <a:gd name="T11" fmla="*/ 1 h 949"/>
                <a:gd name="T12" fmla="*/ 110 w 283"/>
                <a:gd name="T13" fmla="*/ 34 h 949"/>
                <a:gd name="T14" fmla="*/ 111 w 283"/>
                <a:gd name="T15" fmla="*/ 45 h 949"/>
                <a:gd name="T16" fmla="*/ 104 w 283"/>
                <a:gd name="T17" fmla="*/ 57 h 949"/>
                <a:gd name="T18" fmla="*/ 96 w 283"/>
                <a:gd name="T19" fmla="*/ 78 h 949"/>
                <a:gd name="T20" fmla="*/ 134 w 283"/>
                <a:gd name="T21" fmla="*/ 101 h 949"/>
                <a:gd name="T22" fmla="*/ 146 w 283"/>
                <a:gd name="T23" fmla="*/ 122 h 949"/>
                <a:gd name="T24" fmla="*/ 163 w 283"/>
                <a:gd name="T25" fmla="*/ 156 h 949"/>
                <a:gd name="T26" fmla="*/ 137 w 283"/>
                <a:gd name="T27" fmla="*/ 181 h 949"/>
                <a:gd name="T28" fmla="*/ 125 w 283"/>
                <a:gd name="T29" fmla="*/ 215 h 949"/>
                <a:gd name="T30" fmla="*/ 128 w 283"/>
                <a:gd name="T31" fmla="*/ 273 h 949"/>
                <a:gd name="T32" fmla="*/ 124 w 283"/>
                <a:gd name="T33" fmla="*/ 379 h 949"/>
                <a:gd name="T34" fmla="*/ 125 w 283"/>
                <a:gd name="T35" fmla="*/ 463 h 949"/>
                <a:gd name="T36" fmla="*/ 135 w 283"/>
                <a:gd name="T37" fmla="*/ 487 h 949"/>
                <a:gd name="T38" fmla="*/ 163 w 283"/>
                <a:gd name="T39" fmla="*/ 499 h 949"/>
                <a:gd name="T40" fmla="*/ 148 w 283"/>
                <a:gd name="T41" fmla="*/ 511 h 949"/>
                <a:gd name="T42" fmla="*/ 111 w 283"/>
                <a:gd name="T43" fmla="*/ 499 h 949"/>
                <a:gd name="T44" fmla="*/ 89 w 283"/>
                <a:gd name="T45" fmla="*/ 501 h 949"/>
                <a:gd name="T46" fmla="*/ 87 w 283"/>
                <a:gd name="T47" fmla="*/ 491 h 949"/>
                <a:gd name="T48" fmla="*/ 90 w 283"/>
                <a:gd name="T49" fmla="*/ 471 h 949"/>
                <a:gd name="T50" fmla="*/ 90 w 283"/>
                <a:gd name="T51" fmla="*/ 434 h 949"/>
                <a:gd name="T52" fmla="*/ 79 w 283"/>
                <a:gd name="T53" fmla="*/ 370 h 949"/>
                <a:gd name="T54" fmla="*/ 66 w 283"/>
                <a:gd name="T55" fmla="*/ 355 h 949"/>
                <a:gd name="T56" fmla="*/ 51 w 283"/>
                <a:gd name="T57" fmla="*/ 434 h 949"/>
                <a:gd name="T58" fmla="*/ 45 w 283"/>
                <a:gd name="T59" fmla="*/ 505 h 949"/>
                <a:gd name="T60" fmla="*/ 40 w 283"/>
                <a:gd name="T61" fmla="*/ 547 h 949"/>
                <a:gd name="T62" fmla="*/ 6 w 283"/>
                <a:gd name="T63" fmla="*/ 544 h 949"/>
                <a:gd name="T64" fmla="*/ 0 w 283"/>
                <a:gd name="T65" fmla="*/ 498 h 949"/>
                <a:gd name="T66" fmla="*/ 9 w 283"/>
                <a:gd name="T67" fmla="*/ 479 h 949"/>
                <a:gd name="T68" fmla="*/ 10 w 283"/>
                <a:gd name="T69" fmla="*/ 395 h 949"/>
                <a:gd name="T70" fmla="*/ 22 w 283"/>
                <a:gd name="T71" fmla="*/ 311 h 949"/>
                <a:gd name="T72" fmla="*/ 24 w 283"/>
                <a:gd name="T73" fmla="*/ 261 h 949"/>
                <a:gd name="T74" fmla="*/ 33 w 283"/>
                <a:gd name="T75" fmla="*/ 193 h 949"/>
                <a:gd name="T76" fmla="*/ 25 w 283"/>
                <a:gd name="T77" fmla="*/ 167 h 949"/>
                <a:gd name="T78" fmla="*/ 16 w 283"/>
                <a:gd name="T79" fmla="*/ 107 h 949"/>
                <a:gd name="T80" fmla="*/ 34 w 283"/>
                <a:gd name="T81" fmla="*/ 88 h 949"/>
                <a:gd name="T82" fmla="*/ 53 w 283"/>
                <a:gd name="T83" fmla="*/ 83 h 94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83" h="949">
                  <a:moveTo>
                    <a:pt x="91" y="143"/>
                  </a:moveTo>
                  <a:cubicBezTo>
                    <a:pt x="92" y="143"/>
                    <a:pt x="97" y="140"/>
                    <a:pt x="99" y="135"/>
                  </a:cubicBezTo>
                  <a:cubicBezTo>
                    <a:pt x="100" y="130"/>
                    <a:pt x="102" y="118"/>
                    <a:pt x="102" y="118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99" y="88"/>
                    <a:pt x="98" y="81"/>
                  </a:cubicBezTo>
                  <a:cubicBezTo>
                    <a:pt x="97" y="75"/>
                    <a:pt x="98" y="64"/>
                    <a:pt x="101" y="63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103" y="62"/>
                    <a:pt x="100" y="29"/>
                    <a:pt x="106" y="21"/>
                  </a:cubicBezTo>
                  <a:cubicBezTo>
                    <a:pt x="112" y="13"/>
                    <a:pt x="121" y="5"/>
                    <a:pt x="129" y="2"/>
                  </a:cubicBezTo>
                  <a:cubicBezTo>
                    <a:pt x="137" y="0"/>
                    <a:pt x="147" y="2"/>
                    <a:pt x="149" y="2"/>
                  </a:cubicBezTo>
                  <a:cubicBezTo>
                    <a:pt x="150" y="2"/>
                    <a:pt x="152" y="2"/>
                    <a:pt x="155" y="2"/>
                  </a:cubicBezTo>
                  <a:cubicBezTo>
                    <a:pt x="158" y="3"/>
                    <a:pt x="177" y="17"/>
                    <a:pt x="180" y="23"/>
                  </a:cubicBezTo>
                  <a:cubicBezTo>
                    <a:pt x="183" y="29"/>
                    <a:pt x="190" y="50"/>
                    <a:pt x="188" y="58"/>
                  </a:cubicBezTo>
                  <a:cubicBezTo>
                    <a:pt x="187" y="66"/>
                    <a:pt x="186" y="69"/>
                    <a:pt x="186" y="69"/>
                  </a:cubicBezTo>
                  <a:cubicBezTo>
                    <a:pt x="186" y="69"/>
                    <a:pt x="191" y="73"/>
                    <a:pt x="190" y="77"/>
                  </a:cubicBezTo>
                  <a:cubicBezTo>
                    <a:pt x="189" y="81"/>
                    <a:pt x="185" y="100"/>
                    <a:pt x="182" y="100"/>
                  </a:cubicBezTo>
                  <a:cubicBezTo>
                    <a:pt x="180" y="99"/>
                    <a:pt x="178" y="98"/>
                    <a:pt x="178" y="98"/>
                  </a:cubicBezTo>
                  <a:cubicBezTo>
                    <a:pt x="178" y="98"/>
                    <a:pt x="167" y="120"/>
                    <a:pt x="166" y="125"/>
                  </a:cubicBezTo>
                  <a:cubicBezTo>
                    <a:pt x="166" y="129"/>
                    <a:pt x="165" y="133"/>
                    <a:pt x="165" y="133"/>
                  </a:cubicBezTo>
                  <a:cubicBezTo>
                    <a:pt x="173" y="155"/>
                    <a:pt x="173" y="155"/>
                    <a:pt x="173" y="155"/>
                  </a:cubicBezTo>
                  <a:cubicBezTo>
                    <a:pt x="173" y="155"/>
                    <a:pt x="224" y="162"/>
                    <a:pt x="230" y="173"/>
                  </a:cubicBezTo>
                  <a:cubicBezTo>
                    <a:pt x="237" y="183"/>
                    <a:pt x="239" y="191"/>
                    <a:pt x="241" y="195"/>
                  </a:cubicBezTo>
                  <a:cubicBezTo>
                    <a:pt x="244" y="199"/>
                    <a:pt x="249" y="204"/>
                    <a:pt x="250" y="209"/>
                  </a:cubicBezTo>
                  <a:cubicBezTo>
                    <a:pt x="250" y="214"/>
                    <a:pt x="253" y="223"/>
                    <a:pt x="257" y="228"/>
                  </a:cubicBezTo>
                  <a:cubicBezTo>
                    <a:pt x="260" y="232"/>
                    <a:pt x="279" y="250"/>
                    <a:pt x="279" y="268"/>
                  </a:cubicBezTo>
                  <a:cubicBezTo>
                    <a:pt x="279" y="287"/>
                    <a:pt x="281" y="311"/>
                    <a:pt x="266" y="311"/>
                  </a:cubicBezTo>
                  <a:cubicBezTo>
                    <a:pt x="251" y="312"/>
                    <a:pt x="235" y="310"/>
                    <a:pt x="235" y="310"/>
                  </a:cubicBezTo>
                  <a:cubicBezTo>
                    <a:pt x="225" y="310"/>
                    <a:pt x="225" y="310"/>
                    <a:pt x="225" y="310"/>
                  </a:cubicBezTo>
                  <a:cubicBezTo>
                    <a:pt x="225" y="310"/>
                    <a:pt x="214" y="363"/>
                    <a:pt x="215" y="368"/>
                  </a:cubicBezTo>
                  <a:cubicBezTo>
                    <a:pt x="216" y="374"/>
                    <a:pt x="227" y="443"/>
                    <a:pt x="224" y="450"/>
                  </a:cubicBezTo>
                  <a:cubicBezTo>
                    <a:pt x="221" y="457"/>
                    <a:pt x="219" y="461"/>
                    <a:pt x="219" y="467"/>
                  </a:cubicBezTo>
                  <a:cubicBezTo>
                    <a:pt x="218" y="472"/>
                    <a:pt x="220" y="487"/>
                    <a:pt x="220" y="487"/>
                  </a:cubicBezTo>
                  <a:cubicBezTo>
                    <a:pt x="220" y="487"/>
                    <a:pt x="211" y="634"/>
                    <a:pt x="212" y="650"/>
                  </a:cubicBezTo>
                  <a:cubicBezTo>
                    <a:pt x="212" y="667"/>
                    <a:pt x="218" y="715"/>
                    <a:pt x="216" y="739"/>
                  </a:cubicBezTo>
                  <a:cubicBezTo>
                    <a:pt x="214" y="763"/>
                    <a:pt x="214" y="793"/>
                    <a:pt x="214" y="793"/>
                  </a:cubicBezTo>
                  <a:cubicBezTo>
                    <a:pt x="214" y="793"/>
                    <a:pt x="223" y="801"/>
                    <a:pt x="225" y="811"/>
                  </a:cubicBezTo>
                  <a:cubicBezTo>
                    <a:pt x="228" y="821"/>
                    <a:pt x="230" y="833"/>
                    <a:pt x="231" y="834"/>
                  </a:cubicBezTo>
                  <a:cubicBezTo>
                    <a:pt x="232" y="835"/>
                    <a:pt x="248" y="845"/>
                    <a:pt x="253" y="847"/>
                  </a:cubicBezTo>
                  <a:cubicBezTo>
                    <a:pt x="258" y="849"/>
                    <a:pt x="278" y="849"/>
                    <a:pt x="280" y="855"/>
                  </a:cubicBezTo>
                  <a:cubicBezTo>
                    <a:pt x="283" y="861"/>
                    <a:pt x="283" y="864"/>
                    <a:pt x="283" y="864"/>
                  </a:cubicBezTo>
                  <a:cubicBezTo>
                    <a:pt x="283" y="864"/>
                    <a:pt x="267" y="875"/>
                    <a:pt x="254" y="875"/>
                  </a:cubicBezTo>
                  <a:cubicBezTo>
                    <a:pt x="241" y="874"/>
                    <a:pt x="227" y="872"/>
                    <a:pt x="217" y="866"/>
                  </a:cubicBezTo>
                  <a:cubicBezTo>
                    <a:pt x="207" y="860"/>
                    <a:pt x="191" y="854"/>
                    <a:pt x="191" y="854"/>
                  </a:cubicBezTo>
                  <a:cubicBezTo>
                    <a:pt x="188" y="862"/>
                    <a:pt x="188" y="862"/>
                    <a:pt x="188" y="862"/>
                  </a:cubicBezTo>
                  <a:cubicBezTo>
                    <a:pt x="188" y="862"/>
                    <a:pt x="158" y="862"/>
                    <a:pt x="153" y="859"/>
                  </a:cubicBezTo>
                  <a:cubicBezTo>
                    <a:pt x="148" y="856"/>
                    <a:pt x="148" y="854"/>
                    <a:pt x="148" y="854"/>
                  </a:cubicBezTo>
                  <a:cubicBezTo>
                    <a:pt x="150" y="841"/>
                    <a:pt x="150" y="841"/>
                    <a:pt x="150" y="841"/>
                  </a:cubicBezTo>
                  <a:cubicBezTo>
                    <a:pt x="150" y="841"/>
                    <a:pt x="148" y="823"/>
                    <a:pt x="150" y="817"/>
                  </a:cubicBezTo>
                  <a:cubicBezTo>
                    <a:pt x="153" y="811"/>
                    <a:pt x="152" y="811"/>
                    <a:pt x="154" y="807"/>
                  </a:cubicBezTo>
                  <a:cubicBezTo>
                    <a:pt x="156" y="803"/>
                    <a:pt x="162" y="799"/>
                    <a:pt x="161" y="796"/>
                  </a:cubicBezTo>
                  <a:cubicBezTo>
                    <a:pt x="161" y="793"/>
                    <a:pt x="158" y="754"/>
                    <a:pt x="154" y="743"/>
                  </a:cubicBezTo>
                  <a:cubicBezTo>
                    <a:pt x="149" y="733"/>
                    <a:pt x="144" y="714"/>
                    <a:pt x="144" y="710"/>
                  </a:cubicBezTo>
                  <a:cubicBezTo>
                    <a:pt x="144" y="705"/>
                    <a:pt x="137" y="651"/>
                    <a:pt x="135" y="634"/>
                  </a:cubicBezTo>
                  <a:cubicBezTo>
                    <a:pt x="132" y="617"/>
                    <a:pt x="126" y="574"/>
                    <a:pt x="126" y="574"/>
                  </a:cubicBezTo>
                  <a:cubicBezTo>
                    <a:pt x="126" y="574"/>
                    <a:pt x="118" y="595"/>
                    <a:pt x="114" y="608"/>
                  </a:cubicBezTo>
                  <a:cubicBezTo>
                    <a:pt x="109" y="621"/>
                    <a:pt x="95" y="691"/>
                    <a:pt x="93" y="710"/>
                  </a:cubicBezTo>
                  <a:cubicBezTo>
                    <a:pt x="90" y="730"/>
                    <a:pt x="88" y="737"/>
                    <a:pt x="87" y="743"/>
                  </a:cubicBezTo>
                  <a:cubicBezTo>
                    <a:pt x="87" y="750"/>
                    <a:pt x="88" y="826"/>
                    <a:pt x="86" y="836"/>
                  </a:cubicBezTo>
                  <a:cubicBezTo>
                    <a:pt x="84" y="846"/>
                    <a:pt x="86" y="856"/>
                    <a:pt x="77" y="865"/>
                  </a:cubicBezTo>
                  <a:cubicBezTo>
                    <a:pt x="68" y="874"/>
                    <a:pt x="58" y="885"/>
                    <a:pt x="58" y="885"/>
                  </a:cubicBezTo>
                  <a:cubicBezTo>
                    <a:pt x="58" y="885"/>
                    <a:pt x="73" y="929"/>
                    <a:pt x="69" y="937"/>
                  </a:cubicBezTo>
                  <a:cubicBezTo>
                    <a:pt x="64" y="945"/>
                    <a:pt x="51" y="949"/>
                    <a:pt x="40" y="948"/>
                  </a:cubicBezTo>
                  <a:cubicBezTo>
                    <a:pt x="29" y="948"/>
                    <a:pt x="15" y="944"/>
                    <a:pt x="10" y="932"/>
                  </a:cubicBezTo>
                  <a:cubicBezTo>
                    <a:pt x="6" y="921"/>
                    <a:pt x="9" y="882"/>
                    <a:pt x="9" y="882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53"/>
                    <a:pt x="3" y="841"/>
                    <a:pt x="8" y="838"/>
                  </a:cubicBezTo>
                  <a:cubicBezTo>
                    <a:pt x="13" y="835"/>
                    <a:pt x="18" y="828"/>
                    <a:pt x="15" y="820"/>
                  </a:cubicBezTo>
                  <a:cubicBezTo>
                    <a:pt x="11" y="811"/>
                    <a:pt x="15" y="713"/>
                    <a:pt x="16" y="708"/>
                  </a:cubicBezTo>
                  <a:cubicBezTo>
                    <a:pt x="17" y="704"/>
                    <a:pt x="18" y="680"/>
                    <a:pt x="18" y="676"/>
                  </a:cubicBezTo>
                  <a:cubicBezTo>
                    <a:pt x="19" y="672"/>
                    <a:pt x="36" y="598"/>
                    <a:pt x="34" y="586"/>
                  </a:cubicBezTo>
                  <a:cubicBezTo>
                    <a:pt x="33" y="574"/>
                    <a:pt x="37" y="535"/>
                    <a:pt x="37" y="532"/>
                  </a:cubicBezTo>
                  <a:cubicBezTo>
                    <a:pt x="37" y="529"/>
                    <a:pt x="39" y="470"/>
                    <a:pt x="40" y="468"/>
                  </a:cubicBezTo>
                  <a:cubicBezTo>
                    <a:pt x="41" y="466"/>
                    <a:pt x="42" y="447"/>
                    <a:pt x="42" y="447"/>
                  </a:cubicBezTo>
                  <a:cubicBezTo>
                    <a:pt x="42" y="447"/>
                    <a:pt x="30" y="421"/>
                    <a:pt x="37" y="402"/>
                  </a:cubicBezTo>
                  <a:cubicBezTo>
                    <a:pt x="43" y="383"/>
                    <a:pt x="57" y="332"/>
                    <a:pt x="57" y="331"/>
                  </a:cubicBezTo>
                  <a:cubicBezTo>
                    <a:pt x="57" y="330"/>
                    <a:pt x="58" y="321"/>
                    <a:pt x="58" y="321"/>
                  </a:cubicBezTo>
                  <a:cubicBezTo>
                    <a:pt x="58" y="321"/>
                    <a:pt x="49" y="296"/>
                    <a:pt x="43" y="286"/>
                  </a:cubicBezTo>
                  <a:cubicBezTo>
                    <a:pt x="38" y="276"/>
                    <a:pt x="21" y="240"/>
                    <a:pt x="24" y="219"/>
                  </a:cubicBezTo>
                  <a:cubicBezTo>
                    <a:pt x="27" y="198"/>
                    <a:pt x="25" y="193"/>
                    <a:pt x="28" y="184"/>
                  </a:cubicBezTo>
                  <a:cubicBezTo>
                    <a:pt x="31" y="176"/>
                    <a:pt x="34" y="168"/>
                    <a:pt x="36" y="165"/>
                  </a:cubicBezTo>
                  <a:cubicBezTo>
                    <a:pt x="37" y="163"/>
                    <a:pt x="52" y="153"/>
                    <a:pt x="58" y="151"/>
                  </a:cubicBezTo>
                  <a:cubicBezTo>
                    <a:pt x="65" y="148"/>
                    <a:pt x="73" y="149"/>
                    <a:pt x="78" y="148"/>
                  </a:cubicBezTo>
                  <a:cubicBezTo>
                    <a:pt x="84" y="147"/>
                    <a:pt x="91" y="143"/>
                    <a:pt x="91" y="143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Freeform 36"/>
            <p:cNvSpPr>
              <a:spLocks/>
            </p:cNvSpPr>
            <p:nvPr/>
          </p:nvSpPr>
          <p:spPr bwMode="auto">
            <a:xfrm>
              <a:off x="3594" y="1571"/>
              <a:ext cx="45" cy="120"/>
            </a:xfrm>
            <a:custGeom>
              <a:avLst/>
              <a:gdLst>
                <a:gd name="T0" fmla="*/ 4 w 77"/>
                <a:gd name="T1" fmla="*/ 0 h 206"/>
                <a:gd name="T2" fmla="*/ 11 w 77"/>
                <a:gd name="T3" fmla="*/ 1 h 206"/>
                <a:gd name="T4" fmla="*/ 12 w 77"/>
                <a:gd name="T5" fmla="*/ 0 h 206"/>
                <a:gd name="T6" fmla="*/ 17 w 77"/>
                <a:gd name="T7" fmla="*/ 5 h 206"/>
                <a:gd name="T8" fmla="*/ 16 w 77"/>
                <a:gd name="T9" fmla="*/ 14 h 206"/>
                <a:gd name="T10" fmla="*/ 22 w 77"/>
                <a:gd name="T11" fmla="*/ 28 h 206"/>
                <a:gd name="T12" fmla="*/ 34 w 77"/>
                <a:gd name="T13" fmla="*/ 55 h 206"/>
                <a:gd name="T14" fmla="*/ 43 w 77"/>
                <a:gd name="T15" fmla="*/ 100 h 206"/>
                <a:gd name="T16" fmla="*/ 45 w 77"/>
                <a:gd name="T17" fmla="*/ 104 h 206"/>
                <a:gd name="T18" fmla="*/ 36 w 77"/>
                <a:gd name="T19" fmla="*/ 120 h 206"/>
                <a:gd name="T20" fmla="*/ 17 w 77"/>
                <a:gd name="T21" fmla="*/ 100 h 206"/>
                <a:gd name="T22" fmla="*/ 9 w 77"/>
                <a:gd name="T23" fmla="*/ 38 h 206"/>
                <a:gd name="T24" fmla="*/ 8 w 77"/>
                <a:gd name="T25" fmla="*/ 19 h 206"/>
                <a:gd name="T26" fmla="*/ 8 w 77"/>
                <a:gd name="T27" fmla="*/ 15 h 206"/>
                <a:gd name="T28" fmla="*/ 0 w 77"/>
                <a:gd name="T29" fmla="*/ 5 h 206"/>
                <a:gd name="T30" fmla="*/ 4 w 77"/>
                <a:gd name="T31" fmla="*/ 0 h 20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7" h="206">
                  <a:moveTo>
                    <a:pt x="7" y="0"/>
                  </a:moveTo>
                  <a:cubicBezTo>
                    <a:pt x="7" y="0"/>
                    <a:pt x="16" y="3"/>
                    <a:pt x="19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8" y="6"/>
                    <a:pt x="29" y="8"/>
                  </a:cubicBezTo>
                  <a:cubicBezTo>
                    <a:pt x="30" y="10"/>
                    <a:pt x="27" y="24"/>
                    <a:pt x="27" y="24"/>
                  </a:cubicBezTo>
                  <a:cubicBezTo>
                    <a:pt x="27" y="24"/>
                    <a:pt x="30" y="41"/>
                    <a:pt x="37" y="48"/>
                  </a:cubicBezTo>
                  <a:cubicBezTo>
                    <a:pt x="44" y="55"/>
                    <a:pt x="58" y="94"/>
                    <a:pt x="58" y="94"/>
                  </a:cubicBezTo>
                  <a:cubicBezTo>
                    <a:pt x="58" y="94"/>
                    <a:pt x="71" y="165"/>
                    <a:pt x="74" y="171"/>
                  </a:cubicBezTo>
                  <a:cubicBezTo>
                    <a:pt x="77" y="178"/>
                    <a:pt x="77" y="179"/>
                    <a:pt x="77" y="179"/>
                  </a:cubicBezTo>
                  <a:cubicBezTo>
                    <a:pt x="61" y="206"/>
                    <a:pt x="61" y="206"/>
                    <a:pt x="61" y="206"/>
                  </a:cubicBezTo>
                  <a:cubicBezTo>
                    <a:pt x="61" y="206"/>
                    <a:pt x="34" y="182"/>
                    <a:pt x="29" y="171"/>
                  </a:cubicBezTo>
                  <a:cubicBezTo>
                    <a:pt x="23" y="161"/>
                    <a:pt x="14" y="74"/>
                    <a:pt x="15" y="66"/>
                  </a:cubicBezTo>
                  <a:cubicBezTo>
                    <a:pt x="15" y="59"/>
                    <a:pt x="13" y="32"/>
                    <a:pt x="13" y="32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19" name="Group 37"/>
          <p:cNvGrpSpPr>
            <a:grpSpLocks/>
          </p:cNvGrpSpPr>
          <p:nvPr/>
        </p:nvGrpSpPr>
        <p:grpSpPr bwMode="auto">
          <a:xfrm>
            <a:off x="4765675" y="1346200"/>
            <a:ext cx="374650" cy="1133475"/>
            <a:chOff x="4349" y="482"/>
            <a:chExt cx="192" cy="581"/>
          </a:xfrm>
        </p:grpSpPr>
        <p:sp>
          <p:nvSpPr>
            <p:cNvPr id="12327" name="Freeform 38"/>
            <p:cNvSpPr>
              <a:spLocks/>
            </p:cNvSpPr>
            <p:nvPr/>
          </p:nvSpPr>
          <p:spPr bwMode="auto">
            <a:xfrm>
              <a:off x="4349" y="482"/>
              <a:ext cx="192" cy="581"/>
            </a:xfrm>
            <a:custGeom>
              <a:avLst/>
              <a:gdLst>
                <a:gd name="T0" fmla="*/ 111 w 330"/>
                <a:gd name="T1" fmla="*/ 22 h 995"/>
                <a:gd name="T2" fmla="*/ 99 w 330"/>
                <a:gd name="T3" fmla="*/ 6 h 995"/>
                <a:gd name="T4" fmla="*/ 90 w 330"/>
                <a:gd name="T5" fmla="*/ 2 h 995"/>
                <a:gd name="T6" fmla="*/ 84 w 330"/>
                <a:gd name="T7" fmla="*/ 1 h 995"/>
                <a:gd name="T8" fmla="*/ 78 w 330"/>
                <a:gd name="T9" fmla="*/ 1 h 995"/>
                <a:gd name="T10" fmla="*/ 69 w 330"/>
                <a:gd name="T11" fmla="*/ 6 h 995"/>
                <a:gd name="T12" fmla="*/ 58 w 330"/>
                <a:gd name="T13" fmla="*/ 30 h 995"/>
                <a:gd name="T14" fmla="*/ 60 w 330"/>
                <a:gd name="T15" fmla="*/ 48 h 995"/>
                <a:gd name="T16" fmla="*/ 60 w 330"/>
                <a:gd name="T17" fmla="*/ 65 h 995"/>
                <a:gd name="T18" fmla="*/ 65 w 330"/>
                <a:gd name="T19" fmla="*/ 67 h 995"/>
                <a:gd name="T20" fmla="*/ 70 w 330"/>
                <a:gd name="T21" fmla="*/ 88 h 995"/>
                <a:gd name="T22" fmla="*/ 69 w 330"/>
                <a:gd name="T23" fmla="*/ 93 h 995"/>
                <a:gd name="T24" fmla="*/ 16 w 330"/>
                <a:gd name="T25" fmla="*/ 120 h 995"/>
                <a:gd name="T26" fmla="*/ 5 w 330"/>
                <a:gd name="T27" fmla="*/ 200 h 995"/>
                <a:gd name="T28" fmla="*/ 6 w 330"/>
                <a:gd name="T29" fmla="*/ 259 h 995"/>
                <a:gd name="T30" fmla="*/ 23 w 330"/>
                <a:gd name="T31" fmla="*/ 301 h 995"/>
                <a:gd name="T32" fmla="*/ 26 w 330"/>
                <a:gd name="T33" fmla="*/ 296 h 995"/>
                <a:gd name="T34" fmla="*/ 30 w 330"/>
                <a:gd name="T35" fmla="*/ 344 h 995"/>
                <a:gd name="T36" fmla="*/ 31 w 330"/>
                <a:gd name="T37" fmla="*/ 399 h 995"/>
                <a:gd name="T38" fmla="*/ 30 w 330"/>
                <a:gd name="T39" fmla="*/ 447 h 995"/>
                <a:gd name="T40" fmla="*/ 31 w 330"/>
                <a:gd name="T41" fmla="*/ 499 h 995"/>
                <a:gd name="T42" fmla="*/ 21 w 330"/>
                <a:gd name="T43" fmla="*/ 532 h 995"/>
                <a:gd name="T44" fmla="*/ 13 w 330"/>
                <a:gd name="T45" fmla="*/ 559 h 995"/>
                <a:gd name="T46" fmla="*/ 31 w 330"/>
                <a:gd name="T47" fmla="*/ 578 h 995"/>
                <a:gd name="T48" fmla="*/ 54 w 330"/>
                <a:gd name="T49" fmla="*/ 549 h 995"/>
                <a:gd name="T50" fmla="*/ 62 w 330"/>
                <a:gd name="T51" fmla="*/ 535 h 995"/>
                <a:gd name="T52" fmla="*/ 63 w 330"/>
                <a:gd name="T53" fmla="*/ 517 h 995"/>
                <a:gd name="T54" fmla="*/ 65 w 330"/>
                <a:gd name="T55" fmla="*/ 489 h 995"/>
                <a:gd name="T56" fmla="*/ 69 w 330"/>
                <a:gd name="T57" fmla="*/ 437 h 995"/>
                <a:gd name="T58" fmla="*/ 78 w 330"/>
                <a:gd name="T59" fmla="*/ 406 h 995"/>
                <a:gd name="T60" fmla="*/ 88 w 330"/>
                <a:gd name="T61" fmla="*/ 361 h 995"/>
                <a:gd name="T62" fmla="*/ 97 w 330"/>
                <a:gd name="T63" fmla="*/ 339 h 995"/>
                <a:gd name="T64" fmla="*/ 106 w 330"/>
                <a:gd name="T65" fmla="*/ 367 h 995"/>
                <a:gd name="T66" fmla="*/ 112 w 330"/>
                <a:gd name="T67" fmla="*/ 415 h 995"/>
                <a:gd name="T68" fmla="*/ 111 w 330"/>
                <a:gd name="T69" fmla="*/ 447 h 995"/>
                <a:gd name="T70" fmla="*/ 101 w 330"/>
                <a:gd name="T71" fmla="*/ 493 h 995"/>
                <a:gd name="T72" fmla="*/ 104 w 330"/>
                <a:gd name="T73" fmla="*/ 531 h 995"/>
                <a:gd name="T74" fmla="*/ 109 w 330"/>
                <a:gd name="T75" fmla="*/ 542 h 995"/>
                <a:gd name="T76" fmla="*/ 122 w 330"/>
                <a:gd name="T77" fmla="*/ 573 h 995"/>
                <a:gd name="T78" fmla="*/ 148 w 330"/>
                <a:gd name="T79" fmla="*/ 558 h 995"/>
                <a:gd name="T80" fmla="*/ 143 w 330"/>
                <a:gd name="T81" fmla="*/ 527 h 995"/>
                <a:gd name="T82" fmla="*/ 137 w 330"/>
                <a:gd name="T83" fmla="*/ 516 h 995"/>
                <a:gd name="T84" fmla="*/ 147 w 330"/>
                <a:gd name="T85" fmla="*/ 473 h 995"/>
                <a:gd name="T86" fmla="*/ 154 w 330"/>
                <a:gd name="T87" fmla="*/ 396 h 995"/>
                <a:gd name="T88" fmla="*/ 166 w 330"/>
                <a:gd name="T89" fmla="*/ 307 h 995"/>
                <a:gd name="T90" fmla="*/ 168 w 330"/>
                <a:gd name="T91" fmla="*/ 301 h 995"/>
                <a:gd name="T92" fmla="*/ 175 w 330"/>
                <a:gd name="T93" fmla="*/ 288 h 995"/>
                <a:gd name="T94" fmla="*/ 191 w 330"/>
                <a:gd name="T95" fmla="*/ 256 h 995"/>
                <a:gd name="T96" fmla="*/ 184 w 330"/>
                <a:gd name="T97" fmla="*/ 181 h 995"/>
                <a:gd name="T98" fmla="*/ 168 w 330"/>
                <a:gd name="T99" fmla="*/ 119 h 995"/>
                <a:gd name="T100" fmla="*/ 124 w 330"/>
                <a:gd name="T101" fmla="*/ 98 h 995"/>
                <a:gd name="T102" fmla="*/ 109 w 330"/>
                <a:gd name="T103" fmla="*/ 85 h 995"/>
                <a:gd name="T104" fmla="*/ 112 w 330"/>
                <a:gd name="T105" fmla="*/ 63 h 995"/>
                <a:gd name="T106" fmla="*/ 118 w 330"/>
                <a:gd name="T107" fmla="*/ 44 h 99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30" h="995">
                  <a:moveTo>
                    <a:pt x="196" y="71"/>
                  </a:moveTo>
                  <a:cubicBezTo>
                    <a:pt x="196" y="71"/>
                    <a:pt x="193" y="41"/>
                    <a:pt x="190" y="37"/>
                  </a:cubicBezTo>
                  <a:cubicBezTo>
                    <a:pt x="188" y="33"/>
                    <a:pt x="187" y="31"/>
                    <a:pt x="183" y="24"/>
                  </a:cubicBezTo>
                  <a:cubicBezTo>
                    <a:pt x="178" y="18"/>
                    <a:pt x="175" y="14"/>
                    <a:pt x="171" y="11"/>
                  </a:cubicBezTo>
                  <a:cubicBezTo>
                    <a:pt x="167" y="8"/>
                    <a:pt x="167" y="7"/>
                    <a:pt x="163" y="5"/>
                  </a:cubicBezTo>
                  <a:cubicBezTo>
                    <a:pt x="159" y="4"/>
                    <a:pt x="157" y="3"/>
                    <a:pt x="155" y="4"/>
                  </a:cubicBezTo>
                  <a:cubicBezTo>
                    <a:pt x="153" y="4"/>
                    <a:pt x="153" y="4"/>
                    <a:pt x="150" y="4"/>
                  </a:cubicBezTo>
                  <a:cubicBezTo>
                    <a:pt x="148" y="3"/>
                    <a:pt x="146" y="1"/>
                    <a:pt x="145" y="1"/>
                  </a:cubicBezTo>
                  <a:cubicBezTo>
                    <a:pt x="143" y="2"/>
                    <a:pt x="142" y="2"/>
                    <a:pt x="140" y="2"/>
                  </a:cubicBezTo>
                  <a:cubicBezTo>
                    <a:pt x="138" y="2"/>
                    <a:pt x="137" y="2"/>
                    <a:pt x="134" y="2"/>
                  </a:cubicBezTo>
                  <a:cubicBezTo>
                    <a:pt x="131" y="3"/>
                    <a:pt x="130" y="0"/>
                    <a:pt x="127" y="4"/>
                  </a:cubicBezTo>
                  <a:cubicBezTo>
                    <a:pt x="124" y="7"/>
                    <a:pt x="122" y="8"/>
                    <a:pt x="119" y="10"/>
                  </a:cubicBezTo>
                  <a:cubicBezTo>
                    <a:pt x="116" y="12"/>
                    <a:pt x="115" y="13"/>
                    <a:pt x="113" y="15"/>
                  </a:cubicBezTo>
                  <a:cubicBezTo>
                    <a:pt x="112" y="18"/>
                    <a:pt x="100" y="45"/>
                    <a:pt x="100" y="52"/>
                  </a:cubicBezTo>
                  <a:cubicBezTo>
                    <a:pt x="100" y="60"/>
                    <a:pt x="100" y="67"/>
                    <a:pt x="101" y="75"/>
                  </a:cubicBezTo>
                  <a:cubicBezTo>
                    <a:pt x="103" y="82"/>
                    <a:pt x="103" y="82"/>
                    <a:pt x="103" y="82"/>
                  </a:cubicBezTo>
                  <a:cubicBezTo>
                    <a:pt x="103" y="82"/>
                    <a:pt x="98" y="83"/>
                    <a:pt x="98" y="91"/>
                  </a:cubicBezTo>
                  <a:cubicBezTo>
                    <a:pt x="99" y="99"/>
                    <a:pt x="102" y="107"/>
                    <a:pt x="103" y="111"/>
                  </a:cubicBezTo>
                  <a:cubicBezTo>
                    <a:pt x="103" y="115"/>
                    <a:pt x="106" y="118"/>
                    <a:pt x="109" y="116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2" y="115"/>
                    <a:pt x="120" y="140"/>
                    <a:pt x="120" y="145"/>
                  </a:cubicBezTo>
                  <a:cubicBezTo>
                    <a:pt x="120" y="149"/>
                    <a:pt x="121" y="151"/>
                    <a:pt x="121" y="151"/>
                  </a:cubicBezTo>
                  <a:cubicBezTo>
                    <a:pt x="121" y="151"/>
                    <a:pt x="118" y="157"/>
                    <a:pt x="118" y="159"/>
                  </a:cubicBezTo>
                  <a:cubicBezTo>
                    <a:pt x="118" y="160"/>
                    <a:pt x="118" y="160"/>
                    <a:pt x="118" y="160"/>
                  </a:cubicBezTo>
                  <a:cubicBezTo>
                    <a:pt x="118" y="160"/>
                    <a:pt x="107" y="172"/>
                    <a:pt x="101" y="176"/>
                  </a:cubicBezTo>
                  <a:cubicBezTo>
                    <a:pt x="95" y="179"/>
                    <a:pt x="28" y="198"/>
                    <a:pt x="28" y="205"/>
                  </a:cubicBezTo>
                  <a:cubicBezTo>
                    <a:pt x="27" y="211"/>
                    <a:pt x="23" y="254"/>
                    <a:pt x="17" y="273"/>
                  </a:cubicBezTo>
                  <a:cubicBezTo>
                    <a:pt x="11" y="293"/>
                    <a:pt x="11" y="325"/>
                    <a:pt x="8" y="343"/>
                  </a:cubicBezTo>
                  <a:cubicBezTo>
                    <a:pt x="5" y="362"/>
                    <a:pt x="0" y="397"/>
                    <a:pt x="4" y="409"/>
                  </a:cubicBezTo>
                  <a:cubicBezTo>
                    <a:pt x="8" y="421"/>
                    <a:pt x="9" y="432"/>
                    <a:pt x="10" y="443"/>
                  </a:cubicBezTo>
                  <a:cubicBezTo>
                    <a:pt x="11" y="454"/>
                    <a:pt x="22" y="494"/>
                    <a:pt x="30" y="504"/>
                  </a:cubicBezTo>
                  <a:cubicBezTo>
                    <a:pt x="39" y="514"/>
                    <a:pt x="40" y="515"/>
                    <a:pt x="40" y="515"/>
                  </a:cubicBezTo>
                  <a:cubicBezTo>
                    <a:pt x="40" y="515"/>
                    <a:pt x="39" y="508"/>
                    <a:pt x="42" y="508"/>
                  </a:cubicBezTo>
                  <a:cubicBezTo>
                    <a:pt x="45" y="507"/>
                    <a:pt x="45" y="507"/>
                    <a:pt x="45" y="507"/>
                  </a:cubicBezTo>
                  <a:cubicBezTo>
                    <a:pt x="45" y="507"/>
                    <a:pt x="47" y="514"/>
                    <a:pt x="48" y="521"/>
                  </a:cubicBezTo>
                  <a:cubicBezTo>
                    <a:pt x="48" y="528"/>
                    <a:pt x="52" y="570"/>
                    <a:pt x="52" y="589"/>
                  </a:cubicBezTo>
                  <a:cubicBezTo>
                    <a:pt x="51" y="608"/>
                    <a:pt x="55" y="624"/>
                    <a:pt x="53" y="641"/>
                  </a:cubicBezTo>
                  <a:cubicBezTo>
                    <a:pt x="52" y="659"/>
                    <a:pt x="50" y="672"/>
                    <a:pt x="54" y="684"/>
                  </a:cubicBezTo>
                  <a:cubicBezTo>
                    <a:pt x="57" y="697"/>
                    <a:pt x="60" y="713"/>
                    <a:pt x="56" y="730"/>
                  </a:cubicBezTo>
                  <a:cubicBezTo>
                    <a:pt x="52" y="747"/>
                    <a:pt x="51" y="759"/>
                    <a:pt x="52" y="766"/>
                  </a:cubicBezTo>
                  <a:cubicBezTo>
                    <a:pt x="53" y="774"/>
                    <a:pt x="49" y="801"/>
                    <a:pt x="52" y="813"/>
                  </a:cubicBezTo>
                  <a:cubicBezTo>
                    <a:pt x="55" y="826"/>
                    <a:pt x="57" y="847"/>
                    <a:pt x="53" y="855"/>
                  </a:cubicBezTo>
                  <a:cubicBezTo>
                    <a:pt x="48" y="862"/>
                    <a:pt x="41" y="878"/>
                    <a:pt x="38" y="885"/>
                  </a:cubicBezTo>
                  <a:cubicBezTo>
                    <a:pt x="36" y="892"/>
                    <a:pt x="33" y="904"/>
                    <a:pt x="36" y="911"/>
                  </a:cubicBezTo>
                  <a:cubicBezTo>
                    <a:pt x="40" y="918"/>
                    <a:pt x="40" y="918"/>
                    <a:pt x="40" y="918"/>
                  </a:cubicBezTo>
                  <a:cubicBezTo>
                    <a:pt x="40" y="918"/>
                    <a:pt x="28" y="949"/>
                    <a:pt x="22" y="957"/>
                  </a:cubicBezTo>
                  <a:cubicBezTo>
                    <a:pt x="16" y="965"/>
                    <a:pt x="13" y="982"/>
                    <a:pt x="16" y="988"/>
                  </a:cubicBezTo>
                  <a:cubicBezTo>
                    <a:pt x="20" y="993"/>
                    <a:pt x="45" y="995"/>
                    <a:pt x="54" y="990"/>
                  </a:cubicBezTo>
                  <a:cubicBezTo>
                    <a:pt x="62" y="984"/>
                    <a:pt x="71" y="976"/>
                    <a:pt x="75" y="965"/>
                  </a:cubicBezTo>
                  <a:cubicBezTo>
                    <a:pt x="79" y="954"/>
                    <a:pt x="84" y="948"/>
                    <a:pt x="93" y="940"/>
                  </a:cubicBezTo>
                  <a:cubicBezTo>
                    <a:pt x="101" y="932"/>
                    <a:pt x="107" y="930"/>
                    <a:pt x="107" y="924"/>
                  </a:cubicBezTo>
                  <a:cubicBezTo>
                    <a:pt x="107" y="917"/>
                    <a:pt x="107" y="917"/>
                    <a:pt x="107" y="917"/>
                  </a:cubicBezTo>
                  <a:cubicBezTo>
                    <a:pt x="107" y="917"/>
                    <a:pt x="111" y="905"/>
                    <a:pt x="110" y="900"/>
                  </a:cubicBezTo>
                  <a:cubicBezTo>
                    <a:pt x="110" y="896"/>
                    <a:pt x="105" y="890"/>
                    <a:pt x="109" y="885"/>
                  </a:cubicBezTo>
                  <a:cubicBezTo>
                    <a:pt x="114" y="880"/>
                    <a:pt x="116" y="880"/>
                    <a:pt x="115" y="874"/>
                  </a:cubicBezTo>
                  <a:cubicBezTo>
                    <a:pt x="113" y="868"/>
                    <a:pt x="112" y="853"/>
                    <a:pt x="111" y="837"/>
                  </a:cubicBezTo>
                  <a:cubicBezTo>
                    <a:pt x="111" y="820"/>
                    <a:pt x="114" y="784"/>
                    <a:pt x="118" y="771"/>
                  </a:cubicBezTo>
                  <a:cubicBezTo>
                    <a:pt x="122" y="758"/>
                    <a:pt x="115" y="761"/>
                    <a:pt x="118" y="749"/>
                  </a:cubicBezTo>
                  <a:cubicBezTo>
                    <a:pt x="121" y="736"/>
                    <a:pt x="124" y="737"/>
                    <a:pt x="128" y="729"/>
                  </a:cubicBezTo>
                  <a:cubicBezTo>
                    <a:pt x="133" y="721"/>
                    <a:pt x="129" y="706"/>
                    <a:pt x="134" y="695"/>
                  </a:cubicBezTo>
                  <a:cubicBezTo>
                    <a:pt x="140" y="685"/>
                    <a:pt x="137" y="678"/>
                    <a:pt x="141" y="668"/>
                  </a:cubicBezTo>
                  <a:cubicBezTo>
                    <a:pt x="146" y="659"/>
                    <a:pt x="148" y="627"/>
                    <a:pt x="152" y="618"/>
                  </a:cubicBezTo>
                  <a:cubicBezTo>
                    <a:pt x="155" y="609"/>
                    <a:pt x="164" y="589"/>
                    <a:pt x="164" y="583"/>
                  </a:cubicBezTo>
                  <a:cubicBezTo>
                    <a:pt x="164" y="578"/>
                    <a:pt x="164" y="576"/>
                    <a:pt x="167" y="580"/>
                  </a:cubicBezTo>
                  <a:cubicBezTo>
                    <a:pt x="169" y="585"/>
                    <a:pt x="171" y="578"/>
                    <a:pt x="174" y="594"/>
                  </a:cubicBezTo>
                  <a:cubicBezTo>
                    <a:pt x="176" y="609"/>
                    <a:pt x="180" y="616"/>
                    <a:pt x="182" y="628"/>
                  </a:cubicBezTo>
                  <a:cubicBezTo>
                    <a:pt x="183" y="641"/>
                    <a:pt x="182" y="676"/>
                    <a:pt x="188" y="688"/>
                  </a:cubicBezTo>
                  <a:cubicBezTo>
                    <a:pt x="194" y="700"/>
                    <a:pt x="193" y="702"/>
                    <a:pt x="193" y="710"/>
                  </a:cubicBezTo>
                  <a:cubicBezTo>
                    <a:pt x="193" y="717"/>
                    <a:pt x="194" y="720"/>
                    <a:pt x="195" y="726"/>
                  </a:cubicBezTo>
                  <a:cubicBezTo>
                    <a:pt x="196" y="733"/>
                    <a:pt x="197" y="755"/>
                    <a:pt x="191" y="766"/>
                  </a:cubicBezTo>
                  <a:cubicBezTo>
                    <a:pt x="186" y="777"/>
                    <a:pt x="182" y="783"/>
                    <a:pt x="179" y="794"/>
                  </a:cubicBezTo>
                  <a:cubicBezTo>
                    <a:pt x="176" y="804"/>
                    <a:pt x="175" y="831"/>
                    <a:pt x="173" y="845"/>
                  </a:cubicBezTo>
                  <a:cubicBezTo>
                    <a:pt x="172" y="859"/>
                    <a:pt x="168" y="871"/>
                    <a:pt x="173" y="884"/>
                  </a:cubicBezTo>
                  <a:cubicBezTo>
                    <a:pt x="177" y="897"/>
                    <a:pt x="175" y="905"/>
                    <a:pt x="179" y="910"/>
                  </a:cubicBezTo>
                  <a:cubicBezTo>
                    <a:pt x="182" y="914"/>
                    <a:pt x="184" y="917"/>
                    <a:pt x="184" y="917"/>
                  </a:cubicBezTo>
                  <a:cubicBezTo>
                    <a:pt x="184" y="917"/>
                    <a:pt x="184" y="922"/>
                    <a:pt x="188" y="928"/>
                  </a:cubicBezTo>
                  <a:cubicBezTo>
                    <a:pt x="192" y="934"/>
                    <a:pt x="194" y="937"/>
                    <a:pt x="195" y="946"/>
                  </a:cubicBezTo>
                  <a:cubicBezTo>
                    <a:pt x="197" y="954"/>
                    <a:pt x="197" y="976"/>
                    <a:pt x="210" y="982"/>
                  </a:cubicBezTo>
                  <a:cubicBezTo>
                    <a:pt x="223" y="988"/>
                    <a:pt x="233" y="988"/>
                    <a:pt x="240" y="985"/>
                  </a:cubicBezTo>
                  <a:cubicBezTo>
                    <a:pt x="247" y="981"/>
                    <a:pt x="259" y="974"/>
                    <a:pt x="254" y="956"/>
                  </a:cubicBezTo>
                  <a:cubicBezTo>
                    <a:pt x="249" y="937"/>
                    <a:pt x="237" y="916"/>
                    <a:pt x="237" y="916"/>
                  </a:cubicBezTo>
                  <a:cubicBezTo>
                    <a:pt x="237" y="916"/>
                    <a:pt x="245" y="903"/>
                    <a:pt x="245" y="902"/>
                  </a:cubicBezTo>
                  <a:cubicBezTo>
                    <a:pt x="246" y="900"/>
                    <a:pt x="248" y="899"/>
                    <a:pt x="245" y="895"/>
                  </a:cubicBezTo>
                  <a:cubicBezTo>
                    <a:pt x="242" y="890"/>
                    <a:pt x="241" y="891"/>
                    <a:pt x="236" y="884"/>
                  </a:cubicBezTo>
                  <a:cubicBezTo>
                    <a:pt x="231" y="877"/>
                    <a:pt x="229" y="875"/>
                    <a:pt x="234" y="867"/>
                  </a:cubicBezTo>
                  <a:cubicBezTo>
                    <a:pt x="238" y="860"/>
                    <a:pt x="253" y="836"/>
                    <a:pt x="253" y="810"/>
                  </a:cubicBezTo>
                  <a:cubicBezTo>
                    <a:pt x="252" y="785"/>
                    <a:pt x="251" y="789"/>
                    <a:pt x="254" y="772"/>
                  </a:cubicBezTo>
                  <a:cubicBezTo>
                    <a:pt x="258" y="755"/>
                    <a:pt x="263" y="691"/>
                    <a:pt x="265" y="679"/>
                  </a:cubicBezTo>
                  <a:cubicBezTo>
                    <a:pt x="267" y="666"/>
                    <a:pt x="285" y="594"/>
                    <a:pt x="283" y="563"/>
                  </a:cubicBezTo>
                  <a:cubicBezTo>
                    <a:pt x="281" y="531"/>
                    <a:pt x="285" y="525"/>
                    <a:pt x="285" y="525"/>
                  </a:cubicBezTo>
                  <a:cubicBezTo>
                    <a:pt x="292" y="531"/>
                    <a:pt x="292" y="531"/>
                    <a:pt x="292" y="531"/>
                  </a:cubicBezTo>
                  <a:cubicBezTo>
                    <a:pt x="288" y="516"/>
                    <a:pt x="288" y="516"/>
                    <a:pt x="288" y="516"/>
                  </a:cubicBezTo>
                  <a:cubicBezTo>
                    <a:pt x="288" y="516"/>
                    <a:pt x="294" y="512"/>
                    <a:pt x="294" y="508"/>
                  </a:cubicBezTo>
                  <a:cubicBezTo>
                    <a:pt x="294" y="504"/>
                    <a:pt x="301" y="495"/>
                    <a:pt x="301" y="494"/>
                  </a:cubicBezTo>
                  <a:cubicBezTo>
                    <a:pt x="302" y="493"/>
                    <a:pt x="303" y="502"/>
                    <a:pt x="303" y="502"/>
                  </a:cubicBezTo>
                  <a:cubicBezTo>
                    <a:pt x="303" y="502"/>
                    <a:pt x="330" y="448"/>
                    <a:pt x="329" y="438"/>
                  </a:cubicBezTo>
                  <a:cubicBezTo>
                    <a:pt x="329" y="428"/>
                    <a:pt x="328" y="416"/>
                    <a:pt x="328" y="412"/>
                  </a:cubicBezTo>
                  <a:cubicBezTo>
                    <a:pt x="328" y="407"/>
                    <a:pt x="323" y="349"/>
                    <a:pt x="316" y="310"/>
                  </a:cubicBezTo>
                  <a:cubicBezTo>
                    <a:pt x="309" y="271"/>
                    <a:pt x="309" y="263"/>
                    <a:pt x="301" y="241"/>
                  </a:cubicBezTo>
                  <a:cubicBezTo>
                    <a:pt x="294" y="219"/>
                    <a:pt x="289" y="212"/>
                    <a:pt x="289" y="203"/>
                  </a:cubicBezTo>
                  <a:cubicBezTo>
                    <a:pt x="288" y="193"/>
                    <a:pt x="287" y="187"/>
                    <a:pt x="284" y="184"/>
                  </a:cubicBezTo>
                  <a:cubicBezTo>
                    <a:pt x="281" y="181"/>
                    <a:pt x="219" y="171"/>
                    <a:pt x="213" y="167"/>
                  </a:cubicBezTo>
                  <a:cubicBezTo>
                    <a:pt x="206" y="164"/>
                    <a:pt x="198" y="157"/>
                    <a:pt x="195" y="152"/>
                  </a:cubicBezTo>
                  <a:cubicBezTo>
                    <a:pt x="191" y="148"/>
                    <a:pt x="188" y="145"/>
                    <a:pt x="188" y="145"/>
                  </a:cubicBezTo>
                  <a:cubicBezTo>
                    <a:pt x="188" y="145"/>
                    <a:pt x="189" y="135"/>
                    <a:pt x="189" y="123"/>
                  </a:cubicBezTo>
                  <a:cubicBezTo>
                    <a:pt x="189" y="111"/>
                    <a:pt x="190" y="107"/>
                    <a:pt x="193" y="108"/>
                  </a:cubicBezTo>
                  <a:cubicBezTo>
                    <a:pt x="196" y="108"/>
                    <a:pt x="201" y="103"/>
                    <a:pt x="202" y="95"/>
                  </a:cubicBezTo>
                  <a:cubicBezTo>
                    <a:pt x="204" y="86"/>
                    <a:pt x="204" y="79"/>
                    <a:pt x="202" y="76"/>
                  </a:cubicBezTo>
                  <a:cubicBezTo>
                    <a:pt x="200" y="73"/>
                    <a:pt x="196" y="71"/>
                    <a:pt x="196" y="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Freeform 39"/>
            <p:cNvSpPr>
              <a:spLocks noEditPoints="1"/>
            </p:cNvSpPr>
            <p:nvPr/>
          </p:nvSpPr>
          <p:spPr bwMode="auto">
            <a:xfrm>
              <a:off x="4417" y="568"/>
              <a:ext cx="45" cy="105"/>
            </a:xfrm>
            <a:custGeom>
              <a:avLst/>
              <a:gdLst>
                <a:gd name="T0" fmla="*/ 25 w 78"/>
                <a:gd name="T1" fmla="*/ 16 h 181"/>
                <a:gd name="T2" fmla="*/ 25 w 78"/>
                <a:gd name="T3" fmla="*/ 16 h 181"/>
                <a:gd name="T4" fmla="*/ 22 w 78"/>
                <a:gd name="T5" fmla="*/ 16 h 181"/>
                <a:gd name="T6" fmla="*/ 14 w 78"/>
                <a:gd name="T7" fmla="*/ 14 h 181"/>
                <a:gd name="T8" fmla="*/ 2 w 78"/>
                <a:gd name="T9" fmla="*/ 3 h 181"/>
                <a:gd name="T10" fmla="*/ 2 w 78"/>
                <a:gd name="T11" fmla="*/ 3 h 181"/>
                <a:gd name="T12" fmla="*/ 1 w 78"/>
                <a:gd name="T13" fmla="*/ 6 h 181"/>
                <a:gd name="T14" fmla="*/ 1 w 78"/>
                <a:gd name="T15" fmla="*/ 24 h 181"/>
                <a:gd name="T16" fmla="*/ 6 w 78"/>
                <a:gd name="T17" fmla="*/ 63 h 181"/>
                <a:gd name="T18" fmla="*/ 7 w 78"/>
                <a:gd name="T19" fmla="*/ 58 h 181"/>
                <a:gd name="T20" fmla="*/ 16 w 78"/>
                <a:gd name="T21" fmla="*/ 32 h 181"/>
                <a:gd name="T22" fmla="*/ 15 w 78"/>
                <a:gd name="T23" fmla="*/ 22 h 181"/>
                <a:gd name="T24" fmla="*/ 20 w 78"/>
                <a:gd name="T25" fmla="*/ 18 h 181"/>
                <a:gd name="T26" fmla="*/ 22 w 78"/>
                <a:gd name="T27" fmla="*/ 16 h 181"/>
                <a:gd name="T28" fmla="*/ 45 w 78"/>
                <a:gd name="T29" fmla="*/ 3 h 181"/>
                <a:gd name="T30" fmla="*/ 42 w 78"/>
                <a:gd name="T31" fmla="*/ 0 h 181"/>
                <a:gd name="T32" fmla="*/ 35 w 78"/>
                <a:gd name="T33" fmla="*/ 9 h 181"/>
                <a:gd name="T34" fmla="*/ 25 w 78"/>
                <a:gd name="T35" fmla="*/ 16 h 181"/>
                <a:gd name="T36" fmla="*/ 32 w 78"/>
                <a:gd name="T37" fmla="*/ 18 h 181"/>
                <a:gd name="T38" fmla="*/ 36 w 78"/>
                <a:gd name="T39" fmla="*/ 22 h 181"/>
                <a:gd name="T40" fmla="*/ 26 w 78"/>
                <a:gd name="T41" fmla="*/ 28 h 181"/>
                <a:gd name="T42" fmla="*/ 24 w 78"/>
                <a:gd name="T43" fmla="*/ 35 h 181"/>
                <a:gd name="T44" fmla="*/ 32 w 78"/>
                <a:gd name="T45" fmla="*/ 53 h 181"/>
                <a:gd name="T46" fmla="*/ 34 w 78"/>
                <a:gd name="T47" fmla="*/ 98 h 181"/>
                <a:gd name="T48" fmla="*/ 33 w 78"/>
                <a:gd name="T49" fmla="*/ 105 h 181"/>
                <a:gd name="T50" fmla="*/ 40 w 78"/>
                <a:gd name="T51" fmla="*/ 43 h 181"/>
                <a:gd name="T52" fmla="*/ 44 w 78"/>
                <a:gd name="T53" fmla="*/ 12 h 181"/>
                <a:gd name="T54" fmla="*/ 45 w 78"/>
                <a:gd name="T55" fmla="*/ 5 h 181"/>
                <a:gd name="T56" fmla="*/ 45 w 78"/>
                <a:gd name="T57" fmla="*/ 4 h 181"/>
                <a:gd name="T58" fmla="*/ 45 w 78"/>
                <a:gd name="T59" fmla="*/ 3 h 18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78" h="181">
                  <a:moveTo>
                    <a:pt x="43" y="27"/>
                  </a:moveTo>
                  <a:cubicBezTo>
                    <a:pt x="43" y="27"/>
                    <a:pt x="43" y="27"/>
                    <a:pt x="43" y="27"/>
                  </a:cubicBezTo>
                  <a:close/>
                  <a:moveTo>
                    <a:pt x="38" y="27"/>
                  </a:moveTo>
                  <a:cubicBezTo>
                    <a:pt x="38" y="27"/>
                    <a:pt x="32" y="28"/>
                    <a:pt x="24" y="24"/>
                  </a:cubicBezTo>
                  <a:cubicBezTo>
                    <a:pt x="19" y="22"/>
                    <a:pt x="10" y="12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8"/>
                    <a:pt x="2" y="10"/>
                  </a:cubicBezTo>
                  <a:cubicBezTo>
                    <a:pt x="3" y="12"/>
                    <a:pt x="2" y="19"/>
                    <a:pt x="1" y="42"/>
                  </a:cubicBezTo>
                  <a:cubicBezTo>
                    <a:pt x="0" y="66"/>
                    <a:pt x="11" y="109"/>
                    <a:pt x="11" y="109"/>
                  </a:cubicBezTo>
                  <a:cubicBezTo>
                    <a:pt x="11" y="109"/>
                    <a:pt x="11" y="109"/>
                    <a:pt x="12" y="100"/>
                  </a:cubicBezTo>
                  <a:cubicBezTo>
                    <a:pt x="12" y="92"/>
                    <a:pt x="25" y="61"/>
                    <a:pt x="27" y="56"/>
                  </a:cubicBezTo>
                  <a:cubicBezTo>
                    <a:pt x="30" y="50"/>
                    <a:pt x="24" y="45"/>
                    <a:pt x="26" y="38"/>
                  </a:cubicBezTo>
                  <a:cubicBezTo>
                    <a:pt x="28" y="31"/>
                    <a:pt x="31" y="31"/>
                    <a:pt x="35" y="31"/>
                  </a:cubicBezTo>
                  <a:cubicBezTo>
                    <a:pt x="39" y="30"/>
                    <a:pt x="38" y="27"/>
                    <a:pt x="38" y="27"/>
                  </a:cubicBezTo>
                  <a:close/>
                  <a:moveTo>
                    <a:pt x="78" y="6"/>
                  </a:moveTo>
                  <a:cubicBezTo>
                    <a:pt x="75" y="3"/>
                    <a:pt x="73" y="1"/>
                    <a:pt x="72" y="0"/>
                  </a:cubicBezTo>
                  <a:cubicBezTo>
                    <a:pt x="70" y="5"/>
                    <a:pt x="66" y="11"/>
                    <a:pt x="61" y="15"/>
                  </a:cubicBezTo>
                  <a:cubicBezTo>
                    <a:pt x="53" y="22"/>
                    <a:pt x="45" y="26"/>
                    <a:pt x="43" y="27"/>
                  </a:cubicBezTo>
                  <a:cubicBezTo>
                    <a:pt x="44" y="26"/>
                    <a:pt x="48" y="26"/>
                    <a:pt x="55" y="31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48" y="42"/>
                    <a:pt x="45" y="48"/>
                  </a:cubicBezTo>
                  <a:cubicBezTo>
                    <a:pt x="43" y="55"/>
                    <a:pt x="41" y="60"/>
                    <a:pt x="41" y="60"/>
                  </a:cubicBezTo>
                  <a:cubicBezTo>
                    <a:pt x="41" y="60"/>
                    <a:pt x="55" y="78"/>
                    <a:pt x="56" y="92"/>
                  </a:cubicBezTo>
                  <a:cubicBezTo>
                    <a:pt x="58" y="106"/>
                    <a:pt x="59" y="157"/>
                    <a:pt x="59" y="169"/>
                  </a:cubicBezTo>
                  <a:cubicBezTo>
                    <a:pt x="58" y="180"/>
                    <a:pt x="58" y="181"/>
                    <a:pt x="58" y="181"/>
                  </a:cubicBezTo>
                  <a:cubicBezTo>
                    <a:pt x="58" y="181"/>
                    <a:pt x="65" y="104"/>
                    <a:pt x="70" y="74"/>
                  </a:cubicBezTo>
                  <a:cubicBezTo>
                    <a:pt x="74" y="43"/>
                    <a:pt x="75" y="28"/>
                    <a:pt x="76" y="21"/>
                  </a:cubicBezTo>
                  <a:cubicBezTo>
                    <a:pt x="77" y="14"/>
                    <a:pt x="77" y="13"/>
                    <a:pt x="78" y="8"/>
                  </a:cubicBezTo>
                  <a:cubicBezTo>
                    <a:pt x="78" y="7"/>
                    <a:pt x="78" y="7"/>
                    <a:pt x="78" y="7"/>
                  </a:cubicBezTo>
                  <a:lnTo>
                    <a:pt x="7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20" name="Group 40"/>
          <p:cNvGrpSpPr>
            <a:grpSpLocks/>
          </p:cNvGrpSpPr>
          <p:nvPr/>
        </p:nvGrpSpPr>
        <p:grpSpPr bwMode="auto">
          <a:xfrm>
            <a:off x="3863975" y="1812925"/>
            <a:ext cx="727075" cy="2214563"/>
            <a:chOff x="4195" y="2069"/>
            <a:chExt cx="308" cy="939"/>
          </a:xfrm>
        </p:grpSpPr>
        <p:sp>
          <p:nvSpPr>
            <p:cNvPr id="12325" name="Freeform 41"/>
            <p:cNvSpPr>
              <a:spLocks noEditPoints="1"/>
            </p:cNvSpPr>
            <p:nvPr/>
          </p:nvSpPr>
          <p:spPr bwMode="auto">
            <a:xfrm>
              <a:off x="4195" y="2069"/>
              <a:ext cx="308" cy="939"/>
            </a:xfrm>
            <a:custGeom>
              <a:avLst/>
              <a:gdLst>
                <a:gd name="T0" fmla="*/ 13 w 527"/>
                <a:gd name="T1" fmla="*/ 451 h 1608"/>
                <a:gd name="T2" fmla="*/ 26 w 527"/>
                <a:gd name="T3" fmla="*/ 465 h 1608"/>
                <a:gd name="T4" fmla="*/ 27 w 527"/>
                <a:gd name="T5" fmla="*/ 509 h 1608"/>
                <a:gd name="T6" fmla="*/ 53 w 527"/>
                <a:gd name="T7" fmla="*/ 636 h 1608"/>
                <a:gd name="T8" fmla="*/ 67 w 527"/>
                <a:gd name="T9" fmla="*/ 774 h 1608"/>
                <a:gd name="T10" fmla="*/ 64 w 527"/>
                <a:gd name="T11" fmla="*/ 822 h 1608"/>
                <a:gd name="T12" fmla="*/ 54 w 527"/>
                <a:gd name="T13" fmla="*/ 885 h 1608"/>
                <a:gd name="T14" fmla="*/ 125 w 527"/>
                <a:gd name="T15" fmla="*/ 839 h 1608"/>
                <a:gd name="T16" fmla="*/ 131 w 527"/>
                <a:gd name="T17" fmla="*/ 794 h 1608"/>
                <a:gd name="T18" fmla="*/ 116 w 527"/>
                <a:gd name="T19" fmla="*/ 685 h 1608"/>
                <a:gd name="T20" fmla="*/ 114 w 527"/>
                <a:gd name="T21" fmla="*/ 662 h 1608"/>
                <a:gd name="T22" fmla="*/ 121 w 527"/>
                <a:gd name="T23" fmla="*/ 619 h 1608"/>
                <a:gd name="T24" fmla="*/ 135 w 527"/>
                <a:gd name="T25" fmla="*/ 535 h 1608"/>
                <a:gd name="T26" fmla="*/ 160 w 527"/>
                <a:gd name="T27" fmla="*/ 636 h 1608"/>
                <a:gd name="T28" fmla="*/ 172 w 527"/>
                <a:gd name="T29" fmla="*/ 711 h 1608"/>
                <a:gd name="T30" fmla="*/ 191 w 527"/>
                <a:gd name="T31" fmla="*/ 834 h 1608"/>
                <a:gd name="T32" fmla="*/ 209 w 527"/>
                <a:gd name="T33" fmla="*/ 881 h 1608"/>
                <a:gd name="T34" fmla="*/ 257 w 527"/>
                <a:gd name="T35" fmla="*/ 934 h 1608"/>
                <a:gd name="T36" fmla="*/ 258 w 527"/>
                <a:gd name="T37" fmla="*/ 857 h 1608"/>
                <a:gd name="T38" fmla="*/ 248 w 527"/>
                <a:gd name="T39" fmla="*/ 803 h 1608"/>
                <a:gd name="T40" fmla="*/ 247 w 527"/>
                <a:gd name="T41" fmla="*/ 726 h 1608"/>
                <a:gd name="T42" fmla="*/ 244 w 527"/>
                <a:gd name="T43" fmla="*/ 675 h 1608"/>
                <a:gd name="T44" fmla="*/ 234 w 527"/>
                <a:gd name="T45" fmla="*/ 614 h 1608"/>
                <a:gd name="T46" fmla="*/ 238 w 527"/>
                <a:gd name="T47" fmla="*/ 502 h 1608"/>
                <a:gd name="T48" fmla="*/ 242 w 527"/>
                <a:gd name="T49" fmla="*/ 489 h 1608"/>
                <a:gd name="T50" fmla="*/ 255 w 527"/>
                <a:gd name="T51" fmla="*/ 471 h 1608"/>
                <a:gd name="T52" fmla="*/ 254 w 527"/>
                <a:gd name="T53" fmla="*/ 493 h 1608"/>
                <a:gd name="T54" fmla="*/ 250 w 527"/>
                <a:gd name="T55" fmla="*/ 514 h 1608"/>
                <a:gd name="T56" fmla="*/ 267 w 527"/>
                <a:gd name="T57" fmla="*/ 508 h 1608"/>
                <a:gd name="T58" fmla="*/ 285 w 527"/>
                <a:gd name="T59" fmla="*/ 501 h 1608"/>
                <a:gd name="T60" fmla="*/ 298 w 527"/>
                <a:gd name="T61" fmla="*/ 455 h 1608"/>
                <a:gd name="T62" fmla="*/ 293 w 527"/>
                <a:gd name="T63" fmla="*/ 269 h 1608"/>
                <a:gd name="T64" fmla="*/ 198 w 527"/>
                <a:gd name="T65" fmla="*/ 151 h 1608"/>
                <a:gd name="T66" fmla="*/ 178 w 527"/>
                <a:gd name="T67" fmla="*/ 133 h 1608"/>
                <a:gd name="T68" fmla="*/ 185 w 527"/>
                <a:gd name="T69" fmla="*/ 100 h 1608"/>
                <a:gd name="T70" fmla="*/ 186 w 527"/>
                <a:gd name="T71" fmla="*/ 71 h 1608"/>
                <a:gd name="T72" fmla="*/ 178 w 527"/>
                <a:gd name="T73" fmla="*/ 17 h 1608"/>
                <a:gd name="T74" fmla="*/ 162 w 527"/>
                <a:gd name="T75" fmla="*/ 4 h 1608"/>
                <a:gd name="T76" fmla="*/ 146 w 527"/>
                <a:gd name="T77" fmla="*/ 0 h 1608"/>
                <a:gd name="T78" fmla="*/ 133 w 527"/>
                <a:gd name="T79" fmla="*/ 2 h 1608"/>
                <a:gd name="T80" fmla="*/ 116 w 527"/>
                <a:gd name="T81" fmla="*/ 11 h 1608"/>
                <a:gd name="T82" fmla="*/ 105 w 527"/>
                <a:gd name="T83" fmla="*/ 23 h 1608"/>
                <a:gd name="T84" fmla="*/ 103 w 527"/>
                <a:gd name="T85" fmla="*/ 76 h 1608"/>
                <a:gd name="T86" fmla="*/ 102 w 527"/>
                <a:gd name="T87" fmla="*/ 102 h 1608"/>
                <a:gd name="T88" fmla="*/ 117 w 527"/>
                <a:gd name="T89" fmla="*/ 127 h 1608"/>
                <a:gd name="T90" fmla="*/ 75 w 527"/>
                <a:gd name="T91" fmla="*/ 162 h 1608"/>
                <a:gd name="T92" fmla="*/ 22 w 527"/>
                <a:gd name="T93" fmla="*/ 235 h 1608"/>
                <a:gd name="T94" fmla="*/ 5 w 527"/>
                <a:gd name="T95" fmla="*/ 346 h 1608"/>
                <a:gd name="T96" fmla="*/ 244 w 527"/>
                <a:gd name="T97" fmla="*/ 336 h 1608"/>
                <a:gd name="T98" fmla="*/ 250 w 527"/>
                <a:gd name="T99" fmla="*/ 434 h 1608"/>
                <a:gd name="T100" fmla="*/ 241 w 527"/>
                <a:gd name="T101" fmla="*/ 418 h 16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27" h="1608">
                  <a:moveTo>
                    <a:pt x="9" y="593"/>
                  </a:moveTo>
                  <a:cubicBezTo>
                    <a:pt x="9" y="611"/>
                    <a:pt x="0" y="664"/>
                    <a:pt x="1" y="689"/>
                  </a:cubicBezTo>
                  <a:cubicBezTo>
                    <a:pt x="2" y="714"/>
                    <a:pt x="18" y="758"/>
                    <a:pt x="23" y="772"/>
                  </a:cubicBezTo>
                  <a:cubicBezTo>
                    <a:pt x="28" y="786"/>
                    <a:pt x="28" y="770"/>
                    <a:pt x="28" y="770"/>
                  </a:cubicBezTo>
                  <a:cubicBezTo>
                    <a:pt x="28" y="770"/>
                    <a:pt x="39" y="792"/>
                    <a:pt x="39" y="802"/>
                  </a:cubicBezTo>
                  <a:cubicBezTo>
                    <a:pt x="40" y="811"/>
                    <a:pt x="45" y="796"/>
                    <a:pt x="45" y="796"/>
                  </a:cubicBezTo>
                  <a:cubicBezTo>
                    <a:pt x="45" y="796"/>
                    <a:pt x="46" y="799"/>
                    <a:pt x="47" y="802"/>
                  </a:cubicBezTo>
                  <a:cubicBezTo>
                    <a:pt x="48" y="805"/>
                    <a:pt x="48" y="814"/>
                    <a:pt x="50" y="827"/>
                  </a:cubicBezTo>
                  <a:cubicBezTo>
                    <a:pt x="53" y="841"/>
                    <a:pt x="47" y="865"/>
                    <a:pt x="47" y="871"/>
                  </a:cubicBezTo>
                  <a:cubicBezTo>
                    <a:pt x="48" y="877"/>
                    <a:pt x="53" y="898"/>
                    <a:pt x="56" y="912"/>
                  </a:cubicBezTo>
                  <a:cubicBezTo>
                    <a:pt x="60" y="925"/>
                    <a:pt x="70" y="989"/>
                    <a:pt x="72" y="1006"/>
                  </a:cubicBezTo>
                  <a:cubicBezTo>
                    <a:pt x="74" y="1023"/>
                    <a:pt x="87" y="1080"/>
                    <a:pt x="90" y="1089"/>
                  </a:cubicBezTo>
                  <a:cubicBezTo>
                    <a:pt x="92" y="1098"/>
                    <a:pt x="88" y="1100"/>
                    <a:pt x="91" y="1120"/>
                  </a:cubicBezTo>
                  <a:cubicBezTo>
                    <a:pt x="93" y="1139"/>
                    <a:pt x="99" y="1179"/>
                    <a:pt x="89" y="1202"/>
                  </a:cubicBezTo>
                  <a:cubicBezTo>
                    <a:pt x="80" y="1226"/>
                    <a:pt x="112" y="1316"/>
                    <a:pt x="115" y="1325"/>
                  </a:cubicBezTo>
                  <a:cubicBezTo>
                    <a:pt x="117" y="1334"/>
                    <a:pt x="122" y="1338"/>
                    <a:pt x="116" y="1353"/>
                  </a:cubicBezTo>
                  <a:cubicBezTo>
                    <a:pt x="110" y="1368"/>
                    <a:pt x="111" y="1383"/>
                    <a:pt x="111" y="1393"/>
                  </a:cubicBezTo>
                  <a:cubicBezTo>
                    <a:pt x="111" y="1402"/>
                    <a:pt x="110" y="1408"/>
                    <a:pt x="110" y="1408"/>
                  </a:cubicBezTo>
                  <a:cubicBezTo>
                    <a:pt x="110" y="1408"/>
                    <a:pt x="81" y="1442"/>
                    <a:pt x="64" y="1461"/>
                  </a:cubicBezTo>
                  <a:cubicBezTo>
                    <a:pt x="47" y="1480"/>
                    <a:pt x="50" y="1490"/>
                    <a:pt x="54" y="1499"/>
                  </a:cubicBezTo>
                  <a:cubicBezTo>
                    <a:pt x="57" y="1508"/>
                    <a:pt x="71" y="1514"/>
                    <a:pt x="92" y="1515"/>
                  </a:cubicBezTo>
                  <a:cubicBezTo>
                    <a:pt x="113" y="1516"/>
                    <a:pt x="138" y="1499"/>
                    <a:pt x="150" y="1484"/>
                  </a:cubicBezTo>
                  <a:cubicBezTo>
                    <a:pt x="162" y="1469"/>
                    <a:pt x="176" y="1461"/>
                    <a:pt x="192" y="1453"/>
                  </a:cubicBezTo>
                  <a:cubicBezTo>
                    <a:pt x="208" y="1445"/>
                    <a:pt x="214" y="1437"/>
                    <a:pt x="214" y="1437"/>
                  </a:cubicBezTo>
                  <a:cubicBezTo>
                    <a:pt x="214" y="1410"/>
                    <a:pt x="214" y="1410"/>
                    <a:pt x="214" y="1410"/>
                  </a:cubicBezTo>
                  <a:cubicBezTo>
                    <a:pt x="214" y="1410"/>
                    <a:pt x="218" y="1406"/>
                    <a:pt x="222" y="1398"/>
                  </a:cubicBezTo>
                  <a:cubicBezTo>
                    <a:pt x="226" y="1390"/>
                    <a:pt x="227" y="1368"/>
                    <a:pt x="224" y="1360"/>
                  </a:cubicBezTo>
                  <a:cubicBezTo>
                    <a:pt x="221" y="1351"/>
                    <a:pt x="218" y="1346"/>
                    <a:pt x="223" y="1334"/>
                  </a:cubicBezTo>
                  <a:cubicBezTo>
                    <a:pt x="227" y="1322"/>
                    <a:pt x="223" y="1291"/>
                    <a:pt x="220" y="1263"/>
                  </a:cubicBezTo>
                  <a:cubicBezTo>
                    <a:pt x="217" y="1235"/>
                    <a:pt x="202" y="1176"/>
                    <a:pt x="199" y="1173"/>
                  </a:cubicBezTo>
                  <a:cubicBezTo>
                    <a:pt x="195" y="1169"/>
                    <a:pt x="198" y="1163"/>
                    <a:pt x="200" y="1156"/>
                  </a:cubicBezTo>
                  <a:cubicBezTo>
                    <a:pt x="203" y="1148"/>
                    <a:pt x="200" y="1151"/>
                    <a:pt x="196" y="1144"/>
                  </a:cubicBezTo>
                  <a:cubicBezTo>
                    <a:pt x="192" y="1138"/>
                    <a:pt x="191" y="1139"/>
                    <a:pt x="195" y="1133"/>
                  </a:cubicBezTo>
                  <a:cubicBezTo>
                    <a:pt x="198" y="1126"/>
                    <a:pt x="203" y="1124"/>
                    <a:pt x="199" y="1114"/>
                  </a:cubicBezTo>
                  <a:cubicBezTo>
                    <a:pt x="194" y="1104"/>
                    <a:pt x="197" y="1093"/>
                    <a:pt x="201" y="1086"/>
                  </a:cubicBezTo>
                  <a:cubicBezTo>
                    <a:pt x="206" y="1079"/>
                    <a:pt x="205" y="1072"/>
                    <a:pt x="207" y="1060"/>
                  </a:cubicBezTo>
                  <a:cubicBezTo>
                    <a:pt x="208" y="1048"/>
                    <a:pt x="218" y="1008"/>
                    <a:pt x="221" y="993"/>
                  </a:cubicBezTo>
                  <a:cubicBezTo>
                    <a:pt x="224" y="978"/>
                    <a:pt x="221" y="949"/>
                    <a:pt x="222" y="938"/>
                  </a:cubicBezTo>
                  <a:cubicBezTo>
                    <a:pt x="224" y="927"/>
                    <a:pt x="231" y="916"/>
                    <a:pt x="231" y="916"/>
                  </a:cubicBezTo>
                  <a:cubicBezTo>
                    <a:pt x="231" y="916"/>
                    <a:pt x="231" y="917"/>
                    <a:pt x="234" y="930"/>
                  </a:cubicBezTo>
                  <a:cubicBezTo>
                    <a:pt x="237" y="943"/>
                    <a:pt x="253" y="998"/>
                    <a:pt x="256" y="1007"/>
                  </a:cubicBezTo>
                  <a:cubicBezTo>
                    <a:pt x="259" y="1016"/>
                    <a:pt x="271" y="1075"/>
                    <a:pt x="274" y="1089"/>
                  </a:cubicBezTo>
                  <a:cubicBezTo>
                    <a:pt x="278" y="1103"/>
                    <a:pt x="275" y="1110"/>
                    <a:pt x="283" y="1129"/>
                  </a:cubicBezTo>
                  <a:cubicBezTo>
                    <a:pt x="292" y="1148"/>
                    <a:pt x="289" y="1181"/>
                    <a:pt x="288" y="1187"/>
                  </a:cubicBezTo>
                  <a:cubicBezTo>
                    <a:pt x="287" y="1193"/>
                    <a:pt x="288" y="1197"/>
                    <a:pt x="294" y="1217"/>
                  </a:cubicBezTo>
                  <a:cubicBezTo>
                    <a:pt x="301" y="1238"/>
                    <a:pt x="300" y="1264"/>
                    <a:pt x="301" y="1298"/>
                  </a:cubicBezTo>
                  <a:cubicBezTo>
                    <a:pt x="303" y="1331"/>
                    <a:pt x="318" y="1374"/>
                    <a:pt x="327" y="1388"/>
                  </a:cubicBezTo>
                  <a:cubicBezTo>
                    <a:pt x="335" y="1403"/>
                    <a:pt x="333" y="1417"/>
                    <a:pt x="326" y="1428"/>
                  </a:cubicBezTo>
                  <a:cubicBezTo>
                    <a:pt x="319" y="1438"/>
                    <a:pt x="328" y="1457"/>
                    <a:pt x="331" y="1466"/>
                  </a:cubicBezTo>
                  <a:cubicBezTo>
                    <a:pt x="333" y="1476"/>
                    <a:pt x="352" y="1496"/>
                    <a:pt x="352" y="1496"/>
                  </a:cubicBezTo>
                  <a:cubicBezTo>
                    <a:pt x="352" y="1496"/>
                    <a:pt x="352" y="1496"/>
                    <a:pt x="357" y="1509"/>
                  </a:cubicBezTo>
                  <a:cubicBezTo>
                    <a:pt x="363" y="1522"/>
                    <a:pt x="358" y="1534"/>
                    <a:pt x="357" y="1558"/>
                  </a:cubicBezTo>
                  <a:cubicBezTo>
                    <a:pt x="356" y="1581"/>
                    <a:pt x="367" y="1589"/>
                    <a:pt x="380" y="1598"/>
                  </a:cubicBezTo>
                  <a:cubicBezTo>
                    <a:pt x="392" y="1608"/>
                    <a:pt x="433" y="1606"/>
                    <a:pt x="440" y="1599"/>
                  </a:cubicBezTo>
                  <a:cubicBezTo>
                    <a:pt x="448" y="1592"/>
                    <a:pt x="449" y="1567"/>
                    <a:pt x="448" y="1556"/>
                  </a:cubicBezTo>
                  <a:cubicBezTo>
                    <a:pt x="447" y="1545"/>
                    <a:pt x="440" y="1488"/>
                    <a:pt x="440" y="1488"/>
                  </a:cubicBezTo>
                  <a:cubicBezTo>
                    <a:pt x="440" y="1488"/>
                    <a:pt x="439" y="1480"/>
                    <a:pt x="442" y="1467"/>
                  </a:cubicBezTo>
                  <a:cubicBezTo>
                    <a:pt x="446" y="1454"/>
                    <a:pt x="437" y="1430"/>
                    <a:pt x="434" y="1421"/>
                  </a:cubicBezTo>
                  <a:cubicBezTo>
                    <a:pt x="431" y="1413"/>
                    <a:pt x="424" y="1411"/>
                    <a:pt x="418" y="1402"/>
                  </a:cubicBezTo>
                  <a:cubicBezTo>
                    <a:pt x="413" y="1393"/>
                    <a:pt x="418" y="1389"/>
                    <a:pt x="424" y="1375"/>
                  </a:cubicBezTo>
                  <a:cubicBezTo>
                    <a:pt x="431" y="1361"/>
                    <a:pt x="427" y="1345"/>
                    <a:pt x="424" y="1332"/>
                  </a:cubicBezTo>
                  <a:cubicBezTo>
                    <a:pt x="421" y="1318"/>
                    <a:pt x="424" y="1316"/>
                    <a:pt x="425" y="1308"/>
                  </a:cubicBezTo>
                  <a:cubicBezTo>
                    <a:pt x="426" y="1300"/>
                    <a:pt x="423" y="1252"/>
                    <a:pt x="422" y="1243"/>
                  </a:cubicBezTo>
                  <a:cubicBezTo>
                    <a:pt x="420" y="1235"/>
                    <a:pt x="418" y="1232"/>
                    <a:pt x="423" y="1223"/>
                  </a:cubicBezTo>
                  <a:cubicBezTo>
                    <a:pt x="428" y="1213"/>
                    <a:pt x="421" y="1199"/>
                    <a:pt x="418" y="1192"/>
                  </a:cubicBezTo>
                  <a:cubicBezTo>
                    <a:pt x="416" y="1185"/>
                    <a:pt x="410" y="1172"/>
                    <a:pt x="418" y="1156"/>
                  </a:cubicBezTo>
                  <a:cubicBezTo>
                    <a:pt x="426" y="1140"/>
                    <a:pt x="416" y="1151"/>
                    <a:pt x="413" y="1134"/>
                  </a:cubicBezTo>
                  <a:cubicBezTo>
                    <a:pt x="410" y="1117"/>
                    <a:pt x="409" y="1090"/>
                    <a:pt x="405" y="1080"/>
                  </a:cubicBezTo>
                  <a:cubicBezTo>
                    <a:pt x="402" y="1069"/>
                    <a:pt x="401" y="1065"/>
                    <a:pt x="401" y="1052"/>
                  </a:cubicBezTo>
                  <a:cubicBezTo>
                    <a:pt x="401" y="1040"/>
                    <a:pt x="400" y="1040"/>
                    <a:pt x="400" y="1025"/>
                  </a:cubicBezTo>
                  <a:cubicBezTo>
                    <a:pt x="399" y="1011"/>
                    <a:pt x="404" y="955"/>
                    <a:pt x="405" y="940"/>
                  </a:cubicBezTo>
                  <a:cubicBezTo>
                    <a:pt x="406" y="924"/>
                    <a:pt x="408" y="860"/>
                    <a:pt x="408" y="860"/>
                  </a:cubicBezTo>
                  <a:cubicBezTo>
                    <a:pt x="408" y="860"/>
                    <a:pt x="411" y="858"/>
                    <a:pt x="414" y="858"/>
                  </a:cubicBezTo>
                  <a:cubicBezTo>
                    <a:pt x="416" y="857"/>
                    <a:pt x="412" y="840"/>
                    <a:pt x="412" y="840"/>
                  </a:cubicBezTo>
                  <a:cubicBezTo>
                    <a:pt x="412" y="840"/>
                    <a:pt x="412" y="840"/>
                    <a:pt x="414" y="837"/>
                  </a:cubicBezTo>
                  <a:cubicBezTo>
                    <a:pt x="417" y="834"/>
                    <a:pt x="424" y="818"/>
                    <a:pt x="424" y="818"/>
                  </a:cubicBezTo>
                  <a:cubicBezTo>
                    <a:pt x="424" y="818"/>
                    <a:pt x="424" y="818"/>
                    <a:pt x="425" y="816"/>
                  </a:cubicBezTo>
                  <a:cubicBezTo>
                    <a:pt x="427" y="813"/>
                    <a:pt x="432" y="808"/>
                    <a:pt x="436" y="807"/>
                  </a:cubicBezTo>
                  <a:cubicBezTo>
                    <a:pt x="439" y="807"/>
                    <a:pt x="442" y="810"/>
                    <a:pt x="441" y="816"/>
                  </a:cubicBezTo>
                  <a:cubicBezTo>
                    <a:pt x="440" y="822"/>
                    <a:pt x="440" y="835"/>
                    <a:pt x="440" y="835"/>
                  </a:cubicBezTo>
                  <a:cubicBezTo>
                    <a:pt x="440" y="835"/>
                    <a:pt x="436" y="839"/>
                    <a:pt x="434" y="844"/>
                  </a:cubicBezTo>
                  <a:cubicBezTo>
                    <a:pt x="432" y="848"/>
                    <a:pt x="428" y="860"/>
                    <a:pt x="423" y="865"/>
                  </a:cubicBezTo>
                  <a:cubicBezTo>
                    <a:pt x="418" y="871"/>
                    <a:pt x="425" y="876"/>
                    <a:pt x="425" y="876"/>
                  </a:cubicBezTo>
                  <a:cubicBezTo>
                    <a:pt x="425" y="876"/>
                    <a:pt x="425" y="878"/>
                    <a:pt x="427" y="880"/>
                  </a:cubicBezTo>
                  <a:cubicBezTo>
                    <a:pt x="429" y="881"/>
                    <a:pt x="432" y="881"/>
                    <a:pt x="438" y="879"/>
                  </a:cubicBezTo>
                  <a:cubicBezTo>
                    <a:pt x="443" y="877"/>
                    <a:pt x="453" y="870"/>
                    <a:pt x="453" y="870"/>
                  </a:cubicBezTo>
                  <a:cubicBezTo>
                    <a:pt x="453" y="870"/>
                    <a:pt x="453" y="870"/>
                    <a:pt x="456" y="870"/>
                  </a:cubicBezTo>
                  <a:cubicBezTo>
                    <a:pt x="460" y="870"/>
                    <a:pt x="468" y="865"/>
                    <a:pt x="468" y="865"/>
                  </a:cubicBezTo>
                  <a:cubicBezTo>
                    <a:pt x="468" y="865"/>
                    <a:pt x="468" y="865"/>
                    <a:pt x="469" y="865"/>
                  </a:cubicBezTo>
                  <a:cubicBezTo>
                    <a:pt x="471" y="865"/>
                    <a:pt x="479" y="861"/>
                    <a:pt x="487" y="858"/>
                  </a:cubicBezTo>
                  <a:cubicBezTo>
                    <a:pt x="494" y="854"/>
                    <a:pt x="500" y="829"/>
                    <a:pt x="503" y="822"/>
                  </a:cubicBezTo>
                  <a:cubicBezTo>
                    <a:pt x="505" y="815"/>
                    <a:pt x="505" y="798"/>
                    <a:pt x="505" y="798"/>
                  </a:cubicBezTo>
                  <a:cubicBezTo>
                    <a:pt x="507" y="798"/>
                    <a:pt x="508" y="790"/>
                    <a:pt x="510" y="780"/>
                  </a:cubicBezTo>
                  <a:cubicBezTo>
                    <a:pt x="511" y="770"/>
                    <a:pt x="512" y="748"/>
                    <a:pt x="516" y="728"/>
                  </a:cubicBezTo>
                  <a:cubicBezTo>
                    <a:pt x="520" y="709"/>
                    <a:pt x="527" y="637"/>
                    <a:pt x="527" y="607"/>
                  </a:cubicBezTo>
                  <a:cubicBezTo>
                    <a:pt x="527" y="577"/>
                    <a:pt x="509" y="488"/>
                    <a:pt x="501" y="460"/>
                  </a:cubicBezTo>
                  <a:cubicBezTo>
                    <a:pt x="493" y="432"/>
                    <a:pt x="468" y="338"/>
                    <a:pt x="466" y="315"/>
                  </a:cubicBezTo>
                  <a:cubicBezTo>
                    <a:pt x="465" y="292"/>
                    <a:pt x="450" y="285"/>
                    <a:pt x="435" y="282"/>
                  </a:cubicBezTo>
                  <a:cubicBezTo>
                    <a:pt x="420" y="279"/>
                    <a:pt x="347" y="263"/>
                    <a:pt x="339" y="259"/>
                  </a:cubicBezTo>
                  <a:cubicBezTo>
                    <a:pt x="332" y="254"/>
                    <a:pt x="311" y="236"/>
                    <a:pt x="311" y="236"/>
                  </a:cubicBezTo>
                  <a:cubicBezTo>
                    <a:pt x="311" y="236"/>
                    <a:pt x="311" y="236"/>
                    <a:pt x="311" y="233"/>
                  </a:cubicBezTo>
                  <a:cubicBezTo>
                    <a:pt x="311" y="231"/>
                    <a:pt x="305" y="227"/>
                    <a:pt x="305" y="227"/>
                  </a:cubicBezTo>
                  <a:cubicBezTo>
                    <a:pt x="305" y="227"/>
                    <a:pt x="305" y="227"/>
                    <a:pt x="306" y="216"/>
                  </a:cubicBezTo>
                  <a:cubicBezTo>
                    <a:pt x="307" y="205"/>
                    <a:pt x="312" y="171"/>
                    <a:pt x="312" y="171"/>
                  </a:cubicBezTo>
                  <a:cubicBezTo>
                    <a:pt x="312" y="171"/>
                    <a:pt x="312" y="171"/>
                    <a:pt x="317" y="171"/>
                  </a:cubicBezTo>
                  <a:cubicBezTo>
                    <a:pt x="323" y="171"/>
                    <a:pt x="327" y="151"/>
                    <a:pt x="329" y="140"/>
                  </a:cubicBezTo>
                  <a:cubicBezTo>
                    <a:pt x="331" y="128"/>
                    <a:pt x="329" y="117"/>
                    <a:pt x="326" y="116"/>
                  </a:cubicBezTo>
                  <a:cubicBezTo>
                    <a:pt x="324" y="116"/>
                    <a:pt x="318" y="121"/>
                    <a:pt x="318" y="121"/>
                  </a:cubicBezTo>
                  <a:cubicBezTo>
                    <a:pt x="318" y="121"/>
                    <a:pt x="320" y="89"/>
                    <a:pt x="318" y="84"/>
                  </a:cubicBezTo>
                  <a:cubicBezTo>
                    <a:pt x="317" y="78"/>
                    <a:pt x="320" y="71"/>
                    <a:pt x="317" y="64"/>
                  </a:cubicBezTo>
                  <a:cubicBezTo>
                    <a:pt x="315" y="56"/>
                    <a:pt x="308" y="33"/>
                    <a:pt x="305" y="29"/>
                  </a:cubicBezTo>
                  <a:cubicBezTo>
                    <a:pt x="302" y="24"/>
                    <a:pt x="300" y="25"/>
                    <a:pt x="295" y="22"/>
                  </a:cubicBezTo>
                  <a:cubicBezTo>
                    <a:pt x="291" y="20"/>
                    <a:pt x="291" y="15"/>
                    <a:pt x="288" y="10"/>
                  </a:cubicBezTo>
                  <a:cubicBezTo>
                    <a:pt x="284" y="6"/>
                    <a:pt x="281" y="9"/>
                    <a:pt x="277" y="7"/>
                  </a:cubicBezTo>
                  <a:cubicBezTo>
                    <a:pt x="274" y="6"/>
                    <a:pt x="272" y="5"/>
                    <a:pt x="269" y="3"/>
                  </a:cubicBezTo>
                  <a:cubicBezTo>
                    <a:pt x="265" y="2"/>
                    <a:pt x="264" y="3"/>
                    <a:pt x="261" y="2"/>
                  </a:cubicBezTo>
                  <a:cubicBezTo>
                    <a:pt x="259" y="2"/>
                    <a:pt x="254" y="1"/>
                    <a:pt x="250" y="0"/>
                  </a:cubicBezTo>
                  <a:cubicBezTo>
                    <a:pt x="245" y="0"/>
                    <a:pt x="242" y="3"/>
                    <a:pt x="239" y="2"/>
                  </a:cubicBezTo>
                  <a:cubicBezTo>
                    <a:pt x="236" y="2"/>
                    <a:pt x="234" y="2"/>
                    <a:pt x="234" y="2"/>
                  </a:cubicBezTo>
                  <a:cubicBezTo>
                    <a:pt x="234" y="2"/>
                    <a:pt x="230" y="2"/>
                    <a:pt x="227" y="4"/>
                  </a:cubicBezTo>
                  <a:cubicBezTo>
                    <a:pt x="223" y="5"/>
                    <a:pt x="220" y="7"/>
                    <a:pt x="220" y="7"/>
                  </a:cubicBezTo>
                  <a:cubicBezTo>
                    <a:pt x="220" y="7"/>
                    <a:pt x="219" y="7"/>
                    <a:pt x="211" y="10"/>
                  </a:cubicBezTo>
                  <a:cubicBezTo>
                    <a:pt x="203" y="13"/>
                    <a:pt x="205" y="16"/>
                    <a:pt x="199" y="19"/>
                  </a:cubicBezTo>
                  <a:cubicBezTo>
                    <a:pt x="194" y="22"/>
                    <a:pt x="194" y="22"/>
                    <a:pt x="190" y="26"/>
                  </a:cubicBezTo>
                  <a:cubicBezTo>
                    <a:pt x="185" y="30"/>
                    <a:pt x="188" y="32"/>
                    <a:pt x="186" y="33"/>
                  </a:cubicBezTo>
                  <a:cubicBezTo>
                    <a:pt x="185" y="34"/>
                    <a:pt x="182" y="36"/>
                    <a:pt x="179" y="39"/>
                  </a:cubicBezTo>
                  <a:cubicBezTo>
                    <a:pt x="176" y="42"/>
                    <a:pt x="176" y="47"/>
                    <a:pt x="174" y="58"/>
                  </a:cubicBezTo>
                  <a:cubicBezTo>
                    <a:pt x="172" y="68"/>
                    <a:pt x="172" y="73"/>
                    <a:pt x="172" y="91"/>
                  </a:cubicBezTo>
                  <a:cubicBezTo>
                    <a:pt x="172" y="106"/>
                    <a:pt x="176" y="126"/>
                    <a:pt x="177" y="130"/>
                  </a:cubicBezTo>
                  <a:cubicBezTo>
                    <a:pt x="177" y="130"/>
                    <a:pt x="176" y="129"/>
                    <a:pt x="176" y="128"/>
                  </a:cubicBezTo>
                  <a:cubicBezTo>
                    <a:pt x="176" y="125"/>
                    <a:pt x="169" y="125"/>
                    <a:pt x="166" y="131"/>
                  </a:cubicBezTo>
                  <a:cubicBezTo>
                    <a:pt x="163" y="137"/>
                    <a:pt x="171" y="165"/>
                    <a:pt x="174" y="175"/>
                  </a:cubicBezTo>
                  <a:cubicBezTo>
                    <a:pt x="177" y="185"/>
                    <a:pt x="187" y="180"/>
                    <a:pt x="187" y="180"/>
                  </a:cubicBezTo>
                  <a:cubicBezTo>
                    <a:pt x="187" y="180"/>
                    <a:pt x="187" y="180"/>
                    <a:pt x="189" y="185"/>
                  </a:cubicBezTo>
                  <a:cubicBezTo>
                    <a:pt x="191" y="189"/>
                    <a:pt x="201" y="218"/>
                    <a:pt x="201" y="218"/>
                  </a:cubicBezTo>
                  <a:cubicBezTo>
                    <a:pt x="201" y="218"/>
                    <a:pt x="201" y="221"/>
                    <a:pt x="197" y="235"/>
                  </a:cubicBezTo>
                  <a:cubicBezTo>
                    <a:pt x="192" y="248"/>
                    <a:pt x="175" y="262"/>
                    <a:pt x="175" y="262"/>
                  </a:cubicBezTo>
                  <a:cubicBezTo>
                    <a:pt x="175" y="262"/>
                    <a:pt x="150" y="270"/>
                    <a:pt x="129" y="277"/>
                  </a:cubicBezTo>
                  <a:cubicBezTo>
                    <a:pt x="107" y="284"/>
                    <a:pt x="72" y="298"/>
                    <a:pt x="66" y="303"/>
                  </a:cubicBezTo>
                  <a:cubicBezTo>
                    <a:pt x="60" y="309"/>
                    <a:pt x="55" y="341"/>
                    <a:pt x="52" y="360"/>
                  </a:cubicBezTo>
                  <a:cubicBezTo>
                    <a:pt x="50" y="379"/>
                    <a:pt x="41" y="395"/>
                    <a:pt x="38" y="403"/>
                  </a:cubicBezTo>
                  <a:cubicBezTo>
                    <a:pt x="35" y="410"/>
                    <a:pt x="35" y="413"/>
                    <a:pt x="31" y="442"/>
                  </a:cubicBezTo>
                  <a:cubicBezTo>
                    <a:pt x="27" y="471"/>
                    <a:pt x="22" y="498"/>
                    <a:pt x="15" y="529"/>
                  </a:cubicBezTo>
                  <a:cubicBezTo>
                    <a:pt x="9" y="560"/>
                    <a:pt x="8" y="576"/>
                    <a:pt x="9" y="593"/>
                  </a:cubicBezTo>
                  <a:close/>
                  <a:moveTo>
                    <a:pt x="408" y="514"/>
                  </a:moveTo>
                  <a:cubicBezTo>
                    <a:pt x="408" y="514"/>
                    <a:pt x="408" y="520"/>
                    <a:pt x="409" y="532"/>
                  </a:cubicBezTo>
                  <a:cubicBezTo>
                    <a:pt x="410" y="544"/>
                    <a:pt x="413" y="567"/>
                    <a:pt x="417" y="576"/>
                  </a:cubicBezTo>
                  <a:cubicBezTo>
                    <a:pt x="421" y="585"/>
                    <a:pt x="419" y="613"/>
                    <a:pt x="423" y="644"/>
                  </a:cubicBezTo>
                  <a:cubicBezTo>
                    <a:pt x="428" y="675"/>
                    <a:pt x="435" y="697"/>
                    <a:pt x="431" y="706"/>
                  </a:cubicBezTo>
                  <a:cubicBezTo>
                    <a:pt x="427" y="716"/>
                    <a:pt x="427" y="731"/>
                    <a:pt x="427" y="743"/>
                  </a:cubicBezTo>
                  <a:cubicBezTo>
                    <a:pt x="428" y="755"/>
                    <a:pt x="422" y="768"/>
                    <a:pt x="421" y="774"/>
                  </a:cubicBezTo>
                  <a:cubicBezTo>
                    <a:pt x="420" y="781"/>
                    <a:pt x="414" y="788"/>
                    <a:pt x="414" y="788"/>
                  </a:cubicBezTo>
                  <a:cubicBezTo>
                    <a:pt x="414" y="788"/>
                    <a:pt x="413" y="727"/>
                    <a:pt x="412" y="716"/>
                  </a:cubicBezTo>
                  <a:cubicBezTo>
                    <a:pt x="411" y="706"/>
                    <a:pt x="406" y="653"/>
                    <a:pt x="398" y="605"/>
                  </a:cubicBezTo>
                  <a:cubicBezTo>
                    <a:pt x="390" y="557"/>
                    <a:pt x="408" y="514"/>
                    <a:pt x="408" y="51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Freeform 42"/>
            <p:cNvSpPr>
              <a:spLocks/>
            </p:cNvSpPr>
            <p:nvPr/>
          </p:nvSpPr>
          <p:spPr bwMode="auto">
            <a:xfrm>
              <a:off x="4306" y="2200"/>
              <a:ext cx="71" cy="188"/>
            </a:xfrm>
            <a:custGeom>
              <a:avLst/>
              <a:gdLst>
                <a:gd name="T0" fmla="*/ 1 w 122"/>
                <a:gd name="T1" fmla="*/ 11 h 321"/>
                <a:gd name="T2" fmla="*/ 4 w 122"/>
                <a:gd name="T3" fmla="*/ 5 h 321"/>
                <a:gd name="T4" fmla="*/ 5 w 122"/>
                <a:gd name="T5" fmla="*/ 1 h 321"/>
                <a:gd name="T6" fmla="*/ 6 w 122"/>
                <a:gd name="T7" fmla="*/ 6 h 321"/>
                <a:gd name="T8" fmla="*/ 23 w 122"/>
                <a:gd name="T9" fmla="*/ 25 h 321"/>
                <a:gd name="T10" fmla="*/ 31 w 122"/>
                <a:gd name="T11" fmla="*/ 28 h 321"/>
                <a:gd name="T12" fmla="*/ 31 w 122"/>
                <a:gd name="T13" fmla="*/ 28 h 321"/>
                <a:gd name="T14" fmla="*/ 31 w 122"/>
                <a:gd name="T15" fmla="*/ 28 h 321"/>
                <a:gd name="T16" fmla="*/ 33 w 122"/>
                <a:gd name="T17" fmla="*/ 29 h 321"/>
                <a:gd name="T18" fmla="*/ 35 w 122"/>
                <a:gd name="T19" fmla="*/ 27 h 321"/>
                <a:gd name="T20" fmla="*/ 47 w 122"/>
                <a:gd name="T21" fmla="*/ 23 h 321"/>
                <a:gd name="T22" fmla="*/ 61 w 122"/>
                <a:gd name="T23" fmla="*/ 8 h 321"/>
                <a:gd name="T24" fmla="*/ 67 w 122"/>
                <a:gd name="T25" fmla="*/ 0 h 321"/>
                <a:gd name="T26" fmla="*/ 67 w 122"/>
                <a:gd name="T27" fmla="*/ 1 h 321"/>
                <a:gd name="T28" fmla="*/ 70 w 122"/>
                <a:gd name="T29" fmla="*/ 4 h 321"/>
                <a:gd name="T30" fmla="*/ 70 w 122"/>
                <a:gd name="T31" fmla="*/ 6 h 321"/>
                <a:gd name="T32" fmla="*/ 71 w 122"/>
                <a:gd name="T33" fmla="*/ 6 h 321"/>
                <a:gd name="T34" fmla="*/ 68 w 122"/>
                <a:gd name="T35" fmla="*/ 21 h 321"/>
                <a:gd name="T36" fmla="*/ 65 w 122"/>
                <a:gd name="T37" fmla="*/ 41 h 321"/>
                <a:gd name="T38" fmla="*/ 61 w 122"/>
                <a:gd name="T39" fmla="*/ 54 h 321"/>
                <a:gd name="T40" fmla="*/ 57 w 122"/>
                <a:gd name="T41" fmla="*/ 71 h 321"/>
                <a:gd name="T42" fmla="*/ 55 w 122"/>
                <a:gd name="T43" fmla="*/ 69 h 321"/>
                <a:gd name="T44" fmla="*/ 45 w 122"/>
                <a:gd name="T45" fmla="*/ 55 h 321"/>
                <a:gd name="T46" fmla="*/ 42 w 122"/>
                <a:gd name="T47" fmla="*/ 46 h 321"/>
                <a:gd name="T48" fmla="*/ 45 w 122"/>
                <a:gd name="T49" fmla="*/ 41 h 321"/>
                <a:gd name="T50" fmla="*/ 37 w 122"/>
                <a:gd name="T51" fmla="*/ 30 h 321"/>
                <a:gd name="T52" fmla="*/ 31 w 122"/>
                <a:gd name="T53" fmla="*/ 29 h 321"/>
                <a:gd name="T54" fmla="*/ 19 w 122"/>
                <a:gd name="T55" fmla="*/ 38 h 321"/>
                <a:gd name="T56" fmla="*/ 30 w 122"/>
                <a:gd name="T57" fmla="*/ 50 h 321"/>
                <a:gd name="T58" fmla="*/ 31 w 122"/>
                <a:gd name="T59" fmla="*/ 57 h 321"/>
                <a:gd name="T60" fmla="*/ 23 w 122"/>
                <a:gd name="T61" fmla="*/ 77 h 321"/>
                <a:gd name="T62" fmla="*/ 24 w 122"/>
                <a:gd name="T63" fmla="*/ 125 h 321"/>
                <a:gd name="T64" fmla="*/ 26 w 122"/>
                <a:gd name="T65" fmla="*/ 160 h 321"/>
                <a:gd name="T66" fmla="*/ 19 w 122"/>
                <a:gd name="T67" fmla="*/ 188 h 321"/>
                <a:gd name="T68" fmla="*/ 17 w 122"/>
                <a:gd name="T69" fmla="*/ 177 h 321"/>
                <a:gd name="T70" fmla="*/ 8 w 122"/>
                <a:gd name="T71" fmla="*/ 123 h 321"/>
                <a:gd name="T72" fmla="*/ 1 w 122"/>
                <a:gd name="T73" fmla="*/ 60 h 321"/>
                <a:gd name="T74" fmla="*/ 1 w 122"/>
                <a:gd name="T75" fmla="*/ 25 h 321"/>
                <a:gd name="T76" fmla="*/ 1 w 122"/>
                <a:gd name="T77" fmla="*/ 15 h 321"/>
                <a:gd name="T78" fmla="*/ 1 w 122"/>
                <a:gd name="T79" fmla="*/ 11 h 3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22" h="321">
                  <a:moveTo>
                    <a:pt x="2" y="18"/>
                  </a:moveTo>
                  <a:cubicBezTo>
                    <a:pt x="4" y="15"/>
                    <a:pt x="6" y="12"/>
                    <a:pt x="7" y="9"/>
                  </a:cubicBezTo>
                  <a:cubicBezTo>
                    <a:pt x="8" y="6"/>
                    <a:pt x="8" y="4"/>
                    <a:pt x="9" y="2"/>
                  </a:cubicBezTo>
                  <a:cubicBezTo>
                    <a:pt x="9" y="3"/>
                    <a:pt x="10" y="6"/>
                    <a:pt x="10" y="11"/>
                  </a:cubicBezTo>
                  <a:cubicBezTo>
                    <a:pt x="10" y="23"/>
                    <a:pt x="34" y="41"/>
                    <a:pt x="39" y="43"/>
                  </a:cubicBezTo>
                  <a:cubicBezTo>
                    <a:pt x="42" y="44"/>
                    <a:pt x="48" y="46"/>
                    <a:pt x="53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6" y="48"/>
                    <a:pt x="57" y="49"/>
                    <a:pt x="57" y="49"/>
                  </a:cubicBezTo>
                  <a:cubicBezTo>
                    <a:pt x="57" y="49"/>
                    <a:pt x="57" y="49"/>
                    <a:pt x="60" y="46"/>
                  </a:cubicBezTo>
                  <a:cubicBezTo>
                    <a:pt x="63" y="44"/>
                    <a:pt x="76" y="43"/>
                    <a:pt x="80" y="39"/>
                  </a:cubicBezTo>
                  <a:cubicBezTo>
                    <a:pt x="84" y="35"/>
                    <a:pt x="99" y="17"/>
                    <a:pt x="105" y="13"/>
                  </a:cubicBezTo>
                  <a:cubicBezTo>
                    <a:pt x="109" y="11"/>
                    <a:pt x="113" y="5"/>
                    <a:pt x="115" y="0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5" y="1"/>
                    <a:pt x="121" y="5"/>
                    <a:pt x="121" y="7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21" y="10"/>
                    <a:pt x="122" y="10"/>
                    <a:pt x="122" y="11"/>
                  </a:cubicBezTo>
                  <a:cubicBezTo>
                    <a:pt x="122" y="22"/>
                    <a:pt x="122" y="26"/>
                    <a:pt x="117" y="36"/>
                  </a:cubicBezTo>
                  <a:cubicBezTo>
                    <a:pt x="111" y="47"/>
                    <a:pt x="113" y="65"/>
                    <a:pt x="112" y="70"/>
                  </a:cubicBezTo>
                  <a:cubicBezTo>
                    <a:pt x="112" y="75"/>
                    <a:pt x="105" y="86"/>
                    <a:pt x="105" y="92"/>
                  </a:cubicBezTo>
                  <a:cubicBezTo>
                    <a:pt x="105" y="98"/>
                    <a:pt x="98" y="121"/>
                    <a:pt x="98" y="121"/>
                  </a:cubicBezTo>
                  <a:cubicBezTo>
                    <a:pt x="98" y="121"/>
                    <a:pt x="98" y="121"/>
                    <a:pt x="95" y="117"/>
                  </a:cubicBezTo>
                  <a:cubicBezTo>
                    <a:pt x="92" y="113"/>
                    <a:pt x="77" y="94"/>
                    <a:pt x="77" y="94"/>
                  </a:cubicBezTo>
                  <a:cubicBezTo>
                    <a:pt x="77" y="94"/>
                    <a:pt x="73" y="79"/>
                    <a:pt x="73" y="78"/>
                  </a:cubicBezTo>
                  <a:cubicBezTo>
                    <a:pt x="73" y="77"/>
                    <a:pt x="75" y="73"/>
                    <a:pt x="78" y="70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59" y="49"/>
                    <a:pt x="55" y="49"/>
                    <a:pt x="53" y="49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8" y="71"/>
                    <a:pt x="51" y="86"/>
                    <a:pt x="51" y="86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53" y="98"/>
                    <a:pt x="45" y="114"/>
                    <a:pt x="40" y="132"/>
                  </a:cubicBezTo>
                  <a:cubicBezTo>
                    <a:pt x="35" y="150"/>
                    <a:pt x="39" y="197"/>
                    <a:pt x="42" y="214"/>
                  </a:cubicBezTo>
                  <a:cubicBezTo>
                    <a:pt x="45" y="230"/>
                    <a:pt x="46" y="256"/>
                    <a:pt x="44" y="273"/>
                  </a:cubicBezTo>
                  <a:cubicBezTo>
                    <a:pt x="41" y="290"/>
                    <a:pt x="33" y="321"/>
                    <a:pt x="33" y="321"/>
                  </a:cubicBezTo>
                  <a:cubicBezTo>
                    <a:pt x="33" y="321"/>
                    <a:pt x="32" y="318"/>
                    <a:pt x="29" y="302"/>
                  </a:cubicBezTo>
                  <a:cubicBezTo>
                    <a:pt x="27" y="287"/>
                    <a:pt x="17" y="226"/>
                    <a:pt x="13" y="210"/>
                  </a:cubicBezTo>
                  <a:cubicBezTo>
                    <a:pt x="10" y="194"/>
                    <a:pt x="2" y="117"/>
                    <a:pt x="1" y="102"/>
                  </a:cubicBezTo>
                  <a:cubicBezTo>
                    <a:pt x="1" y="88"/>
                    <a:pt x="0" y="48"/>
                    <a:pt x="1" y="43"/>
                  </a:cubicBezTo>
                  <a:cubicBezTo>
                    <a:pt x="2" y="37"/>
                    <a:pt x="5" y="32"/>
                    <a:pt x="2" y="26"/>
                  </a:cubicBezTo>
                  <a:cubicBezTo>
                    <a:pt x="1" y="23"/>
                    <a:pt x="2" y="21"/>
                    <a:pt x="2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21" name="Freeform 43"/>
          <p:cNvSpPr>
            <a:spLocks noEditPoints="1"/>
          </p:cNvSpPr>
          <p:nvPr/>
        </p:nvSpPr>
        <p:spPr bwMode="auto">
          <a:xfrm>
            <a:off x="6608763" y="1236663"/>
            <a:ext cx="398462" cy="939800"/>
          </a:xfrm>
          <a:custGeom>
            <a:avLst/>
            <a:gdLst>
              <a:gd name="T0" fmla="*/ 95926 w 486"/>
              <a:gd name="T1" fmla="*/ 928309 h 1145"/>
              <a:gd name="T2" fmla="*/ 134460 w 486"/>
              <a:gd name="T3" fmla="*/ 883166 h 1145"/>
              <a:gd name="T4" fmla="*/ 141019 w 486"/>
              <a:gd name="T5" fmla="*/ 898761 h 1145"/>
              <a:gd name="T6" fmla="*/ 145119 w 486"/>
              <a:gd name="T7" fmla="*/ 839664 h 1145"/>
              <a:gd name="T8" fmla="*/ 136920 w 486"/>
              <a:gd name="T9" fmla="*/ 694385 h 1145"/>
              <a:gd name="T10" fmla="*/ 156597 w 486"/>
              <a:gd name="T11" fmla="*/ 593428 h 1145"/>
              <a:gd name="T12" fmla="*/ 202511 w 486"/>
              <a:gd name="T13" fmla="*/ 655808 h 1145"/>
              <a:gd name="T14" fmla="*/ 202511 w 486"/>
              <a:gd name="T15" fmla="*/ 783851 h 1145"/>
              <a:gd name="T16" fmla="*/ 211529 w 486"/>
              <a:gd name="T17" fmla="*/ 904506 h 1145"/>
              <a:gd name="T18" fmla="*/ 233666 w 486"/>
              <a:gd name="T19" fmla="*/ 848693 h 1145"/>
              <a:gd name="T20" fmla="*/ 226287 w 486"/>
              <a:gd name="T21" fmla="*/ 814220 h 1145"/>
              <a:gd name="T22" fmla="*/ 258262 w 486"/>
              <a:gd name="T23" fmla="*/ 691923 h 1145"/>
              <a:gd name="T24" fmla="*/ 264002 w 486"/>
              <a:gd name="T25" fmla="*/ 604099 h 1145"/>
              <a:gd name="T26" fmla="*/ 280399 w 486"/>
              <a:gd name="T27" fmla="*/ 460461 h 1145"/>
              <a:gd name="T28" fmla="*/ 320573 w 486"/>
              <a:gd name="T29" fmla="*/ 447328 h 1145"/>
              <a:gd name="T30" fmla="*/ 397642 w 486"/>
              <a:gd name="T31" fmla="*/ 343089 h 1145"/>
              <a:gd name="T32" fmla="*/ 304176 w 486"/>
              <a:gd name="T33" fmla="*/ 187960 h 1145"/>
              <a:gd name="T34" fmla="*/ 283679 w 486"/>
              <a:gd name="T35" fmla="*/ 171544 h 1145"/>
              <a:gd name="T36" fmla="*/ 284499 w 486"/>
              <a:gd name="T37" fmla="*/ 137892 h 1145"/>
              <a:gd name="T38" fmla="*/ 270561 w 486"/>
              <a:gd name="T39" fmla="*/ 93570 h 1145"/>
              <a:gd name="T40" fmla="*/ 290238 w 486"/>
              <a:gd name="T41" fmla="*/ 128043 h 1145"/>
              <a:gd name="T42" fmla="*/ 292697 w 486"/>
              <a:gd name="T43" fmla="*/ 151845 h 1145"/>
              <a:gd name="T44" fmla="*/ 277120 w 486"/>
              <a:gd name="T45" fmla="*/ 82079 h 1145"/>
              <a:gd name="T46" fmla="*/ 265641 w 486"/>
              <a:gd name="T47" fmla="*/ 51710 h 1145"/>
              <a:gd name="T48" fmla="*/ 207430 w 486"/>
              <a:gd name="T49" fmla="*/ 5746 h 1145"/>
              <a:gd name="T50" fmla="*/ 129541 w 486"/>
              <a:gd name="T51" fmla="*/ 73871 h 1145"/>
              <a:gd name="T52" fmla="*/ 125442 w 486"/>
              <a:gd name="T53" fmla="*/ 118193 h 1145"/>
              <a:gd name="T54" fmla="*/ 127082 w 486"/>
              <a:gd name="T55" fmla="*/ 156770 h 1145"/>
              <a:gd name="T56" fmla="*/ 121342 w 486"/>
              <a:gd name="T57" fmla="*/ 169082 h 1145"/>
              <a:gd name="T58" fmla="*/ 127082 w 486"/>
              <a:gd name="T59" fmla="*/ 167440 h 1145"/>
              <a:gd name="T60" fmla="*/ 91007 w 486"/>
              <a:gd name="T61" fmla="*/ 217508 h 1145"/>
              <a:gd name="T62" fmla="*/ 11478 w 486"/>
              <a:gd name="T63" fmla="*/ 217508 h 1145"/>
              <a:gd name="T64" fmla="*/ 69690 w 486"/>
              <a:gd name="T65" fmla="*/ 308616 h 1145"/>
              <a:gd name="T66" fmla="*/ 113963 w 486"/>
              <a:gd name="T67" fmla="*/ 378382 h 1145"/>
              <a:gd name="T68" fmla="*/ 113963 w 486"/>
              <a:gd name="T69" fmla="*/ 433375 h 1145"/>
              <a:gd name="T70" fmla="*/ 97566 w 486"/>
              <a:gd name="T71" fmla="*/ 506425 h 1145"/>
              <a:gd name="T72" fmla="*/ 77889 w 486"/>
              <a:gd name="T73" fmla="*/ 575371 h 1145"/>
              <a:gd name="T74" fmla="*/ 77069 w 486"/>
              <a:gd name="T75" fmla="*/ 681252 h 1145"/>
              <a:gd name="T76" fmla="*/ 75429 w 486"/>
              <a:gd name="T77" fmla="*/ 895478 h 1145"/>
              <a:gd name="T78" fmla="*/ 268921 w 486"/>
              <a:gd name="T79" fmla="*/ 75512 h 1145"/>
              <a:gd name="T80" fmla="*/ 262362 w 486"/>
              <a:gd name="T81" fmla="*/ 62380 h 1145"/>
              <a:gd name="T82" fmla="*/ 268921 w 486"/>
              <a:gd name="T83" fmla="*/ 68125 h 1145"/>
              <a:gd name="T84" fmla="*/ 283679 w 486"/>
              <a:gd name="T85" fmla="*/ 169903 h 1145"/>
              <a:gd name="T86" fmla="*/ 287778 w 486"/>
              <a:gd name="T87" fmla="*/ 155129 h 1145"/>
              <a:gd name="T88" fmla="*/ 273840 w 486"/>
              <a:gd name="T89" fmla="*/ 321748 h 1145"/>
              <a:gd name="T90" fmla="*/ 341070 w 486"/>
              <a:gd name="T91" fmla="*/ 312719 h 1145"/>
              <a:gd name="T92" fmla="*/ 354188 w 486"/>
              <a:gd name="T93" fmla="*/ 340626 h 1145"/>
              <a:gd name="T94" fmla="*/ 337791 w 486"/>
              <a:gd name="T95" fmla="*/ 370174 h 1145"/>
              <a:gd name="T96" fmla="*/ 308275 w 486"/>
              <a:gd name="T97" fmla="*/ 409572 h 1145"/>
              <a:gd name="T98" fmla="*/ 292697 w 486"/>
              <a:gd name="T99" fmla="*/ 418601 h 1145"/>
              <a:gd name="T100" fmla="*/ 273840 w 486"/>
              <a:gd name="T101" fmla="*/ 321748 h 1145"/>
              <a:gd name="T102" fmla="*/ 267281 w 486"/>
              <a:gd name="T103" fmla="*/ 62380 h 1145"/>
              <a:gd name="T104" fmla="*/ 255803 w 486"/>
              <a:gd name="T105" fmla="*/ 48426 h 1145"/>
              <a:gd name="T106" fmla="*/ 130361 w 486"/>
              <a:gd name="T107" fmla="*/ 110806 h 1145"/>
              <a:gd name="T108" fmla="*/ 125442 w 486"/>
              <a:gd name="T109" fmla="*/ 90286 h 1145"/>
              <a:gd name="T110" fmla="*/ 129541 w 486"/>
              <a:gd name="T111" fmla="*/ 109165 h 1145"/>
              <a:gd name="T112" fmla="*/ 127082 w 486"/>
              <a:gd name="T113" fmla="*/ 134609 h 1145"/>
              <a:gd name="T114" fmla="*/ 130361 w 486"/>
              <a:gd name="T115" fmla="*/ 128043 h 1145"/>
              <a:gd name="T116" fmla="*/ 133641 w 486"/>
              <a:gd name="T117" fmla="*/ 123939 h 1145"/>
              <a:gd name="T118" fmla="*/ 127901 w 486"/>
              <a:gd name="T119" fmla="*/ 154308 h 1145"/>
              <a:gd name="T120" fmla="*/ 118063 w 486"/>
              <a:gd name="T121" fmla="*/ 283171 h 1145"/>
              <a:gd name="T122" fmla="*/ 123802 w 486"/>
              <a:gd name="T123" fmla="*/ 286454 h 114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86" h="1145">
                <a:moveTo>
                  <a:pt x="56" y="1136"/>
                </a:moveTo>
                <a:cubicBezTo>
                  <a:pt x="67" y="1145"/>
                  <a:pt x="102" y="1144"/>
                  <a:pt x="117" y="1131"/>
                </a:cubicBezTo>
                <a:cubicBezTo>
                  <a:pt x="132" y="1118"/>
                  <a:pt x="147" y="1089"/>
                  <a:pt x="153" y="1084"/>
                </a:cubicBezTo>
                <a:cubicBezTo>
                  <a:pt x="160" y="1078"/>
                  <a:pt x="164" y="1076"/>
                  <a:pt x="164" y="1076"/>
                </a:cubicBezTo>
                <a:cubicBezTo>
                  <a:pt x="165" y="1096"/>
                  <a:pt x="165" y="1096"/>
                  <a:pt x="165" y="1096"/>
                </a:cubicBezTo>
                <a:cubicBezTo>
                  <a:pt x="172" y="1095"/>
                  <a:pt x="172" y="1095"/>
                  <a:pt x="172" y="1095"/>
                </a:cubicBezTo>
                <a:cubicBezTo>
                  <a:pt x="172" y="1095"/>
                  <a:pt x="171" y="1071"/>
                  <a:pt x="175" y="1066"/>
                </a:cubicBezTo>
                <a:cubicBezTo>
                  <a:pt x="180" y="1060"/>
                  <a:pt x="185" y="1036"/>
                  <a:pt x="177" y="1023"/>
                </a:cubicBezTo>
                <a:cubicBezTo>
                  <a:pt x="169" y="1011"/>
                  <a:pt x="166" y="966"/>
                  <a:pt x="167" y="951"/>
                </a:cubicBezTo>
                <a:cubicBezTo>
                  <a:pt x="168" y="935"/>
                  <a:pt x="173" y="869"/>
                  <a:pt x="167" y="846"/>
                </a:cubicBezTo>
                <a:cubicBezTo>
                  <a:pt x="162" y="823"/>
                  <a:pt x="170" y="775"/>
                  <a:pt x="177" y="762"/>
                </a:cubicBezTo>
                <a:cubicBezTo>
                  <a:pt x="183" y="749"/>
                  <a:pt x="191" y="723"/>
                  <a:pt x="191" y="723"/>
                </a:cubicBezTo>
                <a:cubicBezTo>
                  <a:pt x="240" y="731"/>
                  <a:pt x="240" y="731"/>
                  <a:pt x="240" y="731"/>
                </a:cubicBezTo>
                <a:cubicBezTo>
                  <a:pt x="240" y="731"/>
                  <a:pt x="240" y="770"/>
                  <a:pt x="247" y="799"/>
                </a:cubicBezTo>
                <a:cubicBezTo>
                  <a:pt x="253" y="828"/>
                  <a:pt x="251" y="872"/>
                  <a:pt x="251" y="882"/>
                </a:cubicBezTo>
                <a:cubicBezTo>
                  <a:pt x="251" y="892"/>
                  <a:pt x="255" y="934"/>
                  <a:pt x="247" y="955"/>
                </a:cubicBezTo>
                <a:cubicBezTo>
                  <a:pt x="240" y="976"/>
                  <a:pt x="235" y="999"/>
                  <a:pt x="236" y="1008"/>
                </a:cubicBezTo>
                <a:cubicBezTo>
                  <a:pt x="236" y="1017"/>
                  <a:pt x="243" y="1091"/>
                  <a:pt x="258" y="1102"/>
                </a:cubicBezTo>
                <a:cubicBezTo>
                  <a:pt x="273" y="1113"/>
                  <a:pt x="299" y="1111"/>
                  <a:pt x="297" y="1088"/>
                </a:cubicBezTo>
                <a:cubicBezTo>
                  <a:pt x="296" y="1066"/>
                  <a:pt x="287" y="1045"/>
                  <a:pt x="285" y="1034"/>
                </a:cubicBezTo>
                <a:cubicBezTo>
                  <a:pt x="282" y="1023"/>
                  <a:pt x="277" y="1020"/>
                  <a:pt x="277" y="1010"/>
                </a:cubicBezTo>
                <a:cubicBezTo>
                  <a:pt x="277" y="1000"/>
                  <a:pt x="276" y="1003"/>
                  <a:pt x="276" y="992"/>
                </a:cubicBezTo>
                <a:cubicBezTo>
                  <a:pt x="276" y="980"/>
                  <a:pt x="281" y="963"/>
                  <a:pt x="281" y="963"/>
                </a:cubicBezTo>
                <a:cubicBezTo>
                  <a:pt x="281" y="963"/>
                  <a:pt x="316" y="886"/>
                  <a:pt x="315" y="843"/>
                </a:cubicBezTo>
                <a:cubicBezTo>
                  <a:pt x="314" y="800"/>
                  <a:pt x="313" y="786"/>
                  <a:pt x="313" y="768"/>
                </a:cubicBezTo>
                <a:cubicBezTo>
                  <a:pt x="314" y="751"/>
                  <a:pt x="322" y="736"/>
                  <a:pt x="322" y="736"/>
                </a:cubicBezTo>
                <a:cubicBezTo>
                  <a:pt x="359" y="724"/>
                  <a:pt x="359" y="724"/>
                  <a:pt x="359" y="724"/>
                </a:cubicBezTo>
                <a:cubicBezTo>
                  <a:pt x="342" y="561"/>
                  <a:pt x="342" y="561"/>
                  <a:pt x="342" y="561"/>
                </a:cubicBezTo>
                <a:cubicBezTo>
                  <a:pt x="342" y="561"/>
                  <a:pt x="356" y="551"/>
                  <a:pt x="363" y="552"/>
                </a:cubicBezTo>
                <a:cubicBezTo>
                  <a:pt x="370" y="552"/>
                  <a:pt x="386" y="548"/>
                  <a:pt x="391" y="545"/>
                </a:cubicBezTo>
                <a:cubicBezTo>
                  <a:pt x="396" y="542"/>
                  <a:pt x="410" y="535"/>
                  <a:pt x="415" y="527"/>
                </a:cubicBezTo>
                <a:cubicBezTo>
                  <a:pt x="421" y="519"/>
                  <a:pt x="486" y="431"/>
                  <a:pt x="485" y="418"/>
                </a:cubicBezTo>
                <a:cubicBezTo>
                  <a:pt x="484" y="404"/>
                  <a:pt x="467" y="355"/>
                  <a:pt x="433" y="302"/>
                </a:cubicBezTo>
                <a:cubicBezTo>
                  <a:pt x="400" y="249"/>
                  <a:pt x="383" y="234"/>
                  <a:pt x="371" y="229"/>
                </a:cubicBezTo>
                <a:cubicBezTo>
                  <a:pt x="359" y="224"/>
                  <a:pt x="347" y="213"/>
                  <a:pt x="347" y="213"/>
                </a:cubicBezTo>
                <a:cubicBezTo>
                  <a:pt x="347" y="213"/>
                  <a:pt x="346" y="212"/>
                  <a:pt x="346" y="209"/>
                </a:cubicBezTo>
                <a:cubicBezTo>
                  <a:pt x="349" y="206"/>
                  <a:pt x="352" y="203"/>
                  <a:pt x="354" y="200"/>
                </a:cubicBezTo>
                <a:cubicBezTo>
                  <a:pt x="358" y="193"/>
                  <a:pt x="354" y="178"/>
                  <a:pt x="347" y="168"/>
                </a:cubicBezTo>
                <a:cubicBezTo>
                  <a:pt x="347" y="162"/>
                  <a:pt x="346" y="157"/>
                  <a:pt x="340" y="144"/>
                </a:cubicBezTo>
                <a:cubicBezTo>
                  <a:pt x="331" y="126"/>
                  <a:pt x="330" y="123"/>
                  <a:pt x="330" y="114"/>
                </a:cubicBezTo>
                <a:cubicBezTo>
                  <a:pt x="331" y="113"/>
                  <a:pt x="331" y="111"/>
                  <a:pt x="331" y="110"/>
                </a:cubicBezTo>
                <a:cubicBezTo>
                  <a:pt x="333" y="122"/>
                  <a:pt x="348" y="147"/>
                  <a:pt x="354" y="156"/>
                </a:cubicBezTo>
                <a:cubicBezTo>
                  <a:pt x="360" y="166"/>
                  <a:pt x="355" y="195"/>
                  <a:pt x="355" y="195"/>
                </a:cubicBezTo>
                <a:cubicBezTo>
                  <a:pt x="355" y="195"/>
                  <a:pt x="355" y="195"/>
                  <a:pt x="357" y="185"/>
                </a:cubicBezTo>
                <a:cubicBezTo>
                  <a:pt x="359" y="175"/>
                  <a:pt x="362" y="160"/>
                  <a:pt x="351" y="143"/>
                </a:cubicBezTo>
                <a:cubicBezTo>
                  <a:pt x="340" y="126"/>
                  <a:pt x="339" y="119"/>
                  <a:pt x="338" y="100"/>
                </a:cubicBezTo>
                <a:cubicBezTo>
                  <a:pt x="338" y="95"/>
                  <a:pt x="336" y="90"/>
                  <a:pt x="332" y="85"/>
                </a:cubicBezTo>
                <a:cubicBezTo>
                  <a:pt x="331" y="78"/>
                  <a:pt x="329" y="71"/>
                  <a:pt x="324" y="63"/>
                </a:cubicBezTo>
                <a:cubicBezTo>
                  <a:pt x="319" y="56"/>
                  <a:pt x="311" y="50"/>
                  <a:pt x="303" y="45"/>
                </a:cubicBezTo>
                <a:cubicBezTo>
                  <a:pt x="288" y="30"/>
                  <a:pt x="253" y="7"/>
                  <a:pt x="253" y="7"/>
                </a:cubicBezTo>
                <a:cubicBezTo>
                  <a:pt x="253" y="7"/>
                  <a:pt x="215" y="0"/>
                  <a:pt x="199" y="27"/>
                </a:cubicBezTo>
                <a:cubicBezTo>
                  <a:pt x="183" y="55"/>
                  <a:pt x="169" y="72"/>
                  <a:pt x="158" y="90"/>
                </a:cubicBezTo>
                <a:cubicBezTo>
                  <a:pt x="147" y="108"/>
                  <a:pt x="140" y="117"/>
                  <a:pt x="150" y="137"/>
                </a:cubicBezTo>
                <a:cubicBezTo>
                  <a:pt x="151" y="139"/>
                  <a:pt x="152" y="142"/>
                  <a:pt x="153" y="144"/>
                </a:cubicBezTo>
                <a:cubicBezTo>
                  <a:pt x="149" y="152"/>
                  <a:pt x="146" y="160"/>
                  <a:pt x="149" y="166"/>
                </a:cubicBezTo>
                <a:cubicBezTo>
                  <a:pt x="152" y="175"/>
                  <a:pt x="155" y="183"/>
                  <a:pt x="155" y="191"/>
                </a:cubicBezTo>
                <a:cubicBezTo>
                  <a:pt x="154" y="194"/>
                  <a:pt x="154" y="196"/>
                  <a:pt x="154" y="198"/>
                </a:cubicBezTo>
                <a:cubicBezTo>
                  <a:pt x="153" y="201"/>
                  <a:pt x="151" y="204"/>
                  <a:pt x="148" y="206"/>
                </a:cubicBezTo>
                <a:cubicBezTo>
                  <a:pt x="137" y="216"/>
                  <a:pt x="137" y="216"/>
                  <a:pt x="137" y="216"/>
                </a:cubicBezTo>
                <a:cubicBezTo>
                  <a:pt x="137" y="216"/>
                  <a:pt x="150" y="212"/>
                  <a:pt x="155" y="204"/>
                </a:cubicBezTo>
                <a:cubicBezTo>
                  <a:pt x="157" y="210"/>
                  <a:pt x="157" y="210"/>
                  <a:pt x="157" y="210"/>
                </a:cubicBezTo>
                <a:cubicBezTo>
                  <a:pt x="157" y="210"/>
                  <a:pt x="118" y="230"/>
                  <a:pt x="111" y="265"/>
                </a:cubicBezTo>
                <a:cubicBezTo>
                  <a:pt x="103" y="300"/>
                  <a:pt x="100" y="313"/>
                  <a:pt x="100" y="313"/>
                </a:cubicBezTo>
                <a:cubicBezTo>
                  <a:pt x="14" y="265"/>
                  <a:pt x="14" y="265"/>
                  <a:pt x="14" y="265"/>
                </a:cubicBezTo>
                <a:cubicBezTo>
                  <a:pt x="0" y="296"/>
                  <a:pt x="0" y="296"/>
                  <a:pt x="0" y="296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85" y="376"/>
                  <a:pt x="71" y="428"/>
                  <a:pt x="81" y="435"/>
                </a:cubicBezTo>
                <a:cubicBezTo>
                  <a:pt x="91" y="442"/>
                  <a:pt x="131" y="461"/>
                  <a:pt x="139" y="461"/>
                </a:cubicBezTo>
                <a:cubicBezTo>
                  <a:pt x="147" y="461"/>
                  <a:pt x="154" y="461"/>
                  <a:pt x="154" y="461"/>
                </a:cubicBezTo>
                <a:cubicBezTo>
                  <a:pt x="154" y="461"/>
                  <a:pt x="138" y="522"/>
                  <a:pt x="139" y="528"/>
                </a:cubicBezTo>
                <a:cubicBezTo>
                  <a:pt x="139" y="534"/>
                  <a:pt x="139" y="534"/>
                  <a:pt x="139" y="534"/>
                </a:cubicBezTo>
                <a:cubicBezTo>
                  <a:pt x="139" y="534"/>
                  <a:pt x="125" y="599"/>
                  <a:pt x="119" y="617"/>
                </a:cubicBezTo>
                <a:cubicBezTo>
                  <a:pt x="113" y="634"/>
                  <a:pt x="107" y="658"/>
                  <a:pt x="103" y="671"/>
                </a:cubicBezTo>
                <a:cubicBezTo>
                  <a:pt x="100" y="684"/>
                  <a:pt x="95" y="701"/>
                  <a:pt x="95" y="701"/>
                </a:cubicBezTo>
                <a:cubicBezTo>
                  <a:pt x="97" y="706"/>
                  <a:pt x="97" y="706"/>
                  <a:pt x="97" y="706"/>
                </a:cubicBezTo>
                <a:cubicBezTo>
                  <a:pt x="97" y="706"/>
                  <a:pt x="87" y="803"/>
                  <a:pt x="94" y="830"/>
                </a:cubicBezTo>
                <a:cubicBezTo>
                  <a:pt x="101" y="857"/>
                  <a:pt x="123" y="1003"/>
                  <a:pt x="121" y="1024"/>
                </a:cubicBezTo>
                <a:cubicBezTo>
                  <a:pt x="120" y="1045"/>
                  <a:pt x="110" y="1078"/>
                  <a:pt x="92" y="1091"/>
                </a:cubicBezTo>
                <a:cubicBezTo>
                  <a:pt x="73" y="1105"/>
                  <a:pt x="46" y="1128"/>
                  <a:pt x="56" y="1136"/>
                </a:cubicBezTo>
                <a:close/>
                <a:moveTo>
                  <a:pt x="328" y="92"/>
                </a:moveTo>
                <a:cubicBezTo>
                  <a:pt x="328" y="93"/>
                  <a:pt x="328" y="95"/>
                  <a:pt x="328" y="98"/>
                </a:cubicBezTo>
                <a:cubicBezTo>
                  <a:pt x="326" y="92"/>
                  <a:pt x="323" y="84"/>
                  <a:pt x="320" y="76"/>
                </a:cubicBezTo>
                <a:cubicBezTo>
                  <a:pt x="321" y="77"/>
                  <a:pt x="322" y="78"/>
                  <a:pt x="323" y="79"/>
                </a:cubicBezTo>
                <a:cubicBezTo>
                  <a:pt x="325" y="80"/>
                  <a:pt x="327" y="82"/>
                  <a:pt x="328" y="83"/>
                </a:cubicBezTo>
                <a:cubicBezTo>
                  <a:pt x="328" y="87"/>
                  <a:pt x="328" y="90"/>
                  <a:pt x="328" y="92"/>
                </a:cubicBezTo>
                <a:close/>
                <a:moveTo>
                  <a:pt x="346" y="207"/>
                </a:moveTo>
                <a:cubicBezTo>
                  <a:pt x="344" y="200"/>
                  <a:pt x="343" y="189"/>
                  <a:pt x="344" y="179"/>
                </a:cubicBezTo>
                <a:cubicBezTo>
                  <a:pt x="347" y="183"/>
                  <a:pt x="349" y="186"/>
                  <a:pt x="351" y="189"/>
                </a:cubicBezTo>
                <a:cubicBezTo>
                  <a:pt x="354" y="194"/>
                  <a:pt x="350" y="201"/>
                  <a:pt x="346" y="207"/>
                </a:cubicBezTo>
                <a:close/>
                <a:moveTo>
                  <a:pt x="334" y="392"/>
                </a:moveTo>
                <a:cubicBezTo>
                  <a:pt x="359" y="339"/>
                  <a:pt x="361" y="336"/>
                  <a:pt x="379" y="346"/>
                </a:cubicBezTo>
                <a:cubicBezTo>
                  <a:pt x="397" y="356"/>
                  <a:pt x="410" y="370"/>
                  <a:pt x="416" y="381"/>
                </a:cubicBezTo>
                <a:cubicBezTo>
                  <a:pt x="421" y="392"/>
                  <a:pt x="417" y="391"/>
                  <a:pt x="425" y="399"/>
                </a:cubicBezTo>
                <a:cubicBezTo>
                  <a:pt x="432" y="407"/>
                  <a:pt x="435" y="410"/>
                  <a:pt x="432" y="415"/>
                </a:cubicBezTo>
                <a:cubicBezTo>
                  <a:pt x="430" y="420"/>
                  <a:pt x="420" y="437"/>
                  <a:pt x="419" y="440"/>
                </a:cubicBezTo>
                <a:cubicBezTo>
                  <a:pt x="417" y="443"/>
                  <a:pt x="422" y="438"/>
                  <a:pt x="412" y="451"/>
                </a:cubicBezTo>
                <a:cubicBezTo>
                  <a:pt x="402" y="463"/>
                  <a:pt x="396" y="479"/>
                  <a:pt x="393" y="485"/>
                </a:cubicBezTo>
                <a:cubicBezTo>
                  <a:pt x="389" y="491"/>
                  <a:pt x="378" y="493"/>
                  <a:pt x="376" y="499"/>
                </a:cubicBezTo>
                <a:cubicBezTo>
                  <a:pt x="375" y="506"/>
                  <a:pt x="366" y="511"/>
                  <a:pt x="364" y="511"/>
                </a:cubicBezTo>
                <a:cubicBezTo>
                  <a:pt x="362" y="511"/>
                  <a:pt x="357" y="510"/>
                  <a:pt x="357" y="510"/>
                </a:cubicBezTo>
                <a:cubicBezTo>
                  <a:pt x="336" y="504"/>
                  <a:pt x="336" y="504"/>
                  <a:pt x="336" y="504"/>
                </a:cubicBezTo>
                <a:cubicBezTo>
                  <a:pt x="336" y="504"/>
                  <a:pt x="309" y="445"/>
                  <a:pt x="334" y="392"/>
                </a:cubicBezTo>
                <a:close/>
                <a:moveTo>
                  <a:pt x="312" y="59"/>
                </a:moveTo>
                <a:cubicBezTo>
                  <a:pt x="320" y="64"/>
                  <a:pt x="324" y="70"/>
                  <a:pt x="326" y="76"/>
                </a:cubicBezTo>
                <a:cubicBezTo>
                  <a:pt x="322" y="71"/>
                  <a:pt x="318" y="67"/>
                  <a:pt x="314" y="63"/>
                </a:cubicBezTo>
                <a:cubicBezTo>
                  <a:pt x="314" y="61"/>
                  <a:pt x="313" y="60"/>
                  <a:pt x="312" y="59"/>
                </a:cubicBezTo>
                <a:close/>
                <a:moveTo>
                  <a:pt x="158" y="133"/>
                </a:moveTo>
                <a:cubicBezTo>
                  <a:pt x="159" y="134"/>
                  <a:pt x="159" y="134"/>
                  <a:pt x="159" y="135"/>
                </a:cubicBezTo>
                <a:cubicBezTo>
                  <a:pt x="157" y="137"/>
                  <a:pt x="156" y="139"/>
                  <a:pt x="154" y="142"/>
                </a:cubicBezTo>
                <a:cubicBezTo>
                  <a:pt x="151" y="131"/>
                  <a:pt x="149" y="117"/>
                  <a:pt x="153" y="110"/>
                </a:cubicBezTo>
                <a:cubicBezTo>
                  <a:pt x="160" y="96"/>
                  <a:pt x="174" y="85"/>
                  <a:pt x="174" y="85"/>
                </a:cubicBezTo>
                <a:cubicBezTo>
                  <a:pt x="174" y="85"/>
                  <a:pt x="154" y="110"/>
                  <a:pt x="158" y="133"/>
                </a:cubicBezTo>
                <a:close/>
                <a:moveTo>
                  <a:pt x="156" y="188"/>
                </a:moveTo>
                <a:cubicBezTo>
                  <a:pt x="155" y="178"/>
                  <a:pt x="155" y="167"/>
                  <a:pt x="155" y="164"/>
                </a:cubicBezTo>
                <a:cubicBezTo>
                  <a:pt x="156" y="162"/>
                  <a:pt x="157" y="159"/>
                  <a:pt x="159" y="156"/>
                </a:cubicBezTo>
                <a:cubicBezTo>
                  <a:pt x="159" y="156"/>
                  <a:pt x="159" y="156"/>
                  <a:pt x="159" y="156"/>
                </a:cubicBezTo>
                <a:cubicBezTo>
                  <a:pt x="159" y="156"/>
                  <a:pt x="159" y="156"/>
                  <a:pt x="159" y="156"/>
                </a:cubicBezTo>
                <a:cubicBezTo>
                  <a:pt x="160" y="154"/>
                  <a:pt x="161" y="152"/>
                  <a:pt x="163" y="151"/>
                </a:cubicBezTo>
                <a:cubicBezTo>
                  <a:pt x="166" y="160"/>
                  <a:pt x="167" y="164"/>
                  <a:pt x="163" y="170"/>
                </a:cubicBezTo>
                <a:cubicBezTo>
                  <a:pt x="160" y="175"/>
                  <a:pt x="158" y="182"/>
                  <a:pt x="156" y="188"/>
                </a:cubicBezTo>
                <a:close/>
                <a:moveTo>
                  <a:pt x="155" y="358"/>
                </a:moveTo>
                <a:cubicBezTo>
                  <a:pt x="144" y="345"/>
                  <a:pt x="144" y="345"/>
                  <a:pt x="144" y="345"/>
                </a:cubicBezTo>
                <a:cubicBezTo>
                  <a:pt x="151" y="326"/>
                  <a:pt x="151" y="326"/>
                  <a:pt x="151" y="326"/>
                </a:cubicBezTo>
                <a:cubicBezTo>
                  <a:pt x="151" y="326"/>
                  <a:pt x="147" y="340"/>
                  <a:pt x="151" y="349"/>
                </a:cubicBezTo>
                <a:cubicBezTo>
                  <a:pt x="155" y="358"/>
                  <a:pt x="155" y="358"/>
                  <a:pt x="155" y="358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2" name="Line 44"/>
          <p:cNvSpPr>
            <a:spLocks noChangeShapeType="1"/>
          </p:cNvSpPr>
          <p:nvPr/>
        </p:nvSpPr>
        <p:spPr bwMode="auto">
          <a:xfrm>
            <a:off x="5137150" y="4432300"/>
            <a:ext cx="3182938" cy="1588"/>
          </a:xfrm>
          <a:prstGeom prst="line">
            <a:avLst/>
          </a:prstGeom>
          <a:noFill/>
          <a:ln w="15875">
            <a:solidFill>
              <a:srgbClr val="333333"/>
            </a:solidFill>
            <a:prstDash val="dash"/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3" name="Rectangle 45"/>
          <p:cNvSpPr>
            <a:spLocks noChangeArrowheads="1"/>
          </p:cNvSpPr>
          <p:nvPr/>
        </p:nvSpPr>
        <p:spPr bwMode="auto">
          <a:xfrm>
            <a:off x="5940425" y="4005263"/>
            <a:ext cx="221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600" i="0">
                <a:solidFill>
                  <a:srgbClr val="080808"/>
                </a:solidFill>
              </a:rPr>
              <a:t>单击此处添加标题文字</a:t>
            </a:r>
          </a:p>
        </p:txBody>
      </p:sp>
      <p:sp>
        <p:nvSpPr>
          <p:cNvPr id="12324" name="Rectangle 46"/>
          <p:cNvSpPr>
            <a:spLocks noChangeArrowheads="1"/>
          </p:cNvSpPr>
          <p:nvPr/>
        </p:nvSpPr>
        <p:spPr bwMode="auto">
          <a:xfrm>
            <a:off x="5329238" y="4475163"/>
            <a:ext cx="28797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900" i="0">
                <a:solidFill>
                  <a:srgbClr val="080808"/>
                </a:solidFill>
              </a:rPr>
              <a:t>单击此处添加文字内容   单击此处添加文字内容</a:t>
            </a:r>
          </a:p>
          <a:p>
            <a:pPr algn="r">
              <a:spcBef>
                <a:spcPct val="50000"/>
              </a:spcBef>
            </a:pPr>
            <a:r>
              <a:rPr lang="zh-CN" altLang="en-US" sz="900" i="0">
                <a:solidFill>
                  <a:srgbClr val="080808"/>
                </a:solidFill>
              </a:rPr>
              <a:t>单击此处添加文字内容   单击此处添加文字内容</a:t>
            </a:r>
          </a:p>
          <a:p>
            <a:pPr algn="r">
              <a:spcBef>
                <a:spcPct val="50000"/>
              </a:spcBef>
            </a:pPr>
            <a:r>
              <a:rPr lang="zh-CN" altLang="en-US" sz="900" i="0">
                <a:solidFill>
                  <a:srgbClr val="080808"/>
                </a:solidFill>
              </a:rPr>
              <a:t>单击此处添加文字内容</a:t>
            </a:r>
            <a:endParaRPr lang="en-US" altLang="zh-CN" sz="900" i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477963" y="836613"/>
            <a:ext cx="61849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ea typeface="黑体" pitchFamily="2" charset="-122"/>
              </a:rPr>
              <a:t>感谢您的关注</a:t>
            </a:r>
            <a:endParaRPr lang="zh-CN" altLang="en-US" sz="1600" b="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dridesign.com">
  <a:themeElements>
    <a:clrScheme name="nordridesign.com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.com">
  <a:themeElements>
    <a:clrScheme name="1_nordridesign.com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1_nordridesign.com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微笑PPT - 小A">
  <a:themeElements>
    <a:clrScheme name="微笑PPT - 小A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E2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EEAAAA"/>
      </a:accent5>
      <a:accent6>
        <a:srgbClr val="B90000"/>
      </a:accent6>
      <a:hlink>
        <a:srgbClr val="800000"/>
      </a:hlink>
      <a:folHlink>
        <a:srgbClr val="FFCC00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171</Words>
  <Application>Microsoft Office PowerPoint</Application>
  <PresentationFormat>全屏显示(4:3)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nordridesign.com</vt:lpstr>
      <vt:lpstr>1_nordridesign.com</vt:lpstr>
      <vt:lpstr>微笑PPT - 小A</vt:lpstr>
      <vt:lpstr>单击此处添加标题文字</vt:lpstr>
      <vt:lpstr>图示_01</vt:lpstr>
      <vt:lpstr>图示_03</vt:lpstr>
      <vt:lpstr>图示_04</vt:lpstr>
      <vt:lpstr>图示_05</vt:lpstr>
      <vt:lpstr>PowerPoint 演示文稿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Administrator</cp:lastModifiedBy>
  <cp:revision>269</cp:revision>
  <dcterms:created xsi:type="dcterms:W3CDTF">2008-05-06T01:42:58Z</dcterms:created>
  <dcterms:modified xsi:type="dcterms:W3CDTF">2016-07-07T02:36:13Z</dcterms:modified>
</cp:coreProperties>
</file>