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76" d="100"/>
          <a:sy n="76" d="100"/>
        </p:scale>
        <p:origin x="-114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>
          <a:xfrm>
            <a:off x="2195513" y="6381750"/>
            <a:ext cx="50482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2805113" y="6381750"/>
            <a:ext cx="509587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 altLang="zh-CN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21063" y="6381750"/>
            <a:ext cx="35877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9CE92412-7659-4459-B05C-252EDED37CE8}" type="slidenum">
              <a:rPr lang="en-GB" altLang="zh-CN"/>
              <a:pPr/>
              <a:t>‹#›</a:t>
            </a:fld>
            <a:endParaRPr lang="en-GB" altLang="zh-CN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3538" y="549275"/>
            <a:ext cx="7448550" cy="1025525"/>
          </a:xfrm>
        </p:spPr>
        <p:txBody>
          <a:bodyPr/>
          <a:lstStyle>
            <a:lvl1pPr>
              <a:defRPr sz="35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GB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7523162" cy="1222375"/>
          </a:xfrm>
        </p:spPr>
        <p:txBody>
          <a:bodyPr anchor="ctr"/>
          <a:lstStyle>
            <a:lvl1pPr marL="0" indent="0">
              <a:buFontTx/>
              <a:buNone/>
              <a:defRPr sz="2800">
                <a:latin typeface="Arial Black" panose="020B0A04020102020204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GB" altLang="zh-CN" noProof="0" smtClean="0"/>
          </a:p>
        </p:txBody>
      </p:sp>
      <p:pic>
        <p:nvPicPr>
          <p:cNvPr id="3091" name="Picture 19" descr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75580">
            <a:off x="8243888" y="3284538"/>
            <a:ext cx="104775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92" name="Picture 20" descr="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2828">
            <a:off x="7812088" y="4292600"/>
            <a:ext cx="825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93" name="Picture 21" descr="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119061">
            <a:off x="8123238" y="5422900"/>
            <a:ext cx="6032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94" name="Picture 22" descr="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775" y="4824413"/>
            <a:ext cx="7112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95" name="Picture 23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8906">
            <a:off x="8632825" y="6083300"/>
            <a:ext cx="53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D98F1-BCC0-4DC6-A1A8-DB285CE22F9C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5171555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16663" y="201613"/>
            <a:ext cx="20002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201613"/>
            <a:ext cx="5849938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C4AC2-F911-4356-A3F5-25E4DF35F0EC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643479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C6826F-76B4-4B21-B028-CE9C8C37AE1E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47007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BC429-09CC-465B-9803-C02C937E9335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610423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4325" y="1052513"/>
            <a:ext cx="3924300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1025" y="1052513"/>
            <a:ext cx="3925888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989E5-9DF5-46AF-A5CE-C5CD1FF3B608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034528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6E304-A4F1-4315-A83F-44FFCD4AD5A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9626021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13965-E9AF-4EFF-9262-75C14B4EB009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13965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83F11-F74C-485A-BC0A-74D640B14FD8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158088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944B1-DB6B-4892-9DC9-859FCFFCF9F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706655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C11BD-E4DB-4FD7-B6ED-9A47628F3E0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0511199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01613"/>
            <a:ext cx="800258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52513"/>
            <a:ext cx="8002588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4325" y="6381750"/>
            <a:ext cx="9683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62138" y="6381750"/>
            <a:ext cx="9779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1063" y="6381750"/>
            <a:ext cx="6889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fld id="{200C559D-A80E-4A6D-A0F7-5247C65AA2CF}" type="slidenum">
              <a:rPr lang="en-GB" altLang="zh-CN"/>
              <a:pPr/>
              <a:t>‹#›</a:t>
            </a:fld>
            <a:endParaRPr lang="en-GB" altLang="zh-CN"/>
          </a:p>
        </p:txBody>
      </p:sp>
      <p:sp>
        <p:nvSpPr>
          <p:cNvPr id="1046" name="Freeform 22"/>
          <p:cNvSpPr>
            <a:spLocks noEditPoints="1"/>
          </p:cNvSpPr>
          <p:nvPr/>
        </p:nvSpPr>
        <p:spPr bwMode="auto">
          <a:xfrm>
            <a:off x="7089775" y="5661025"/>
            <a:ext cx="361950" cy="1095375"/>
          </a:xfrm>
          <a:custGeom>
            <a:avLst/>
            <a:gdLst>
              <a:gd name="T0" fmla="*/ 471 w 543"/>
              <a:gd name="T1" fmla="*/ 377 h 1649"/>
              <a:gd name="T2" fmla="*/ 474 w 543"/>
              <a:gd name="T3" fmla="*/ 337 h 1649"/>
              <a:gd name="T4" fmla="*/ 427 w 543"/>
              <a:gd name="T5" fmla="*/ 273 h 1649"/>
              <a:gd name="T6" fmla="*/ 378 w 543"/>
              <a:gd name="T7" fmla="*/ 242 h 1649"/>
              <a:gd name="T8" fmla="*/ 293 w 543"/>
              <a:gd name="T9" fmla="*/ 224 h 1649"/>
              <a:gd name="T10" fmla="*/ 280 w 543"/>
              <a:gd name="T11" fmla="*/ 183 h 1649"/>
              <a:gd name="T12" fmla="*/ 244 w 543"/>
              <a:gd name="T13" fmla="*/ 46 h 1649"/>
              <a:gd name="T14" fmla="*/ 203 w 543"/>
              <a:gd name="T15" fmla="*/ 2 h 1649"/>
              <a:gd name="T16" fmla="*/ 173 w 543"/>
              <a:gd name="T17" fmla="*/ 5 h 1649"/>
              <a:gd name="T18" fmla="*/ 129 w 543"/>
              <a:gd name="T19" fmla="*/ 13 h 1649"/>
              <a:gd name="T20" fmla="*/ 87 w 543"/>
              <a:gd name="T21" fmla="*/ 86 h 1649"/>
              <a:gd name="T22" fmla="*/ 84 w 543"/>
              <a:gd name="T23" fmla="*/ 181 h 1649"/>
              <a:gd name="T24" fmla="*/ 91 w 543"/>
              <a:gd name="T25" fmla="*/ 233 h 1649"/>
              <a:gd name="T26" fmla="*/ 82 w 543"/>
              <a:gd name="T27" fmla="*/ 265 h 1649"/>
              <a:gd name="T28" fmla="*/ 81 w 543"/>
              <a:gd name="T29" fmla="*/ 280 h 1649"/>
              <a:gd name="T30" fmla="*/ 82 w 543"/>
              <a:gd name="T31" fmla="*/ 291 h 1649"/>
              <a:gd name="T32" fmla="*/ 59 w 543"/>
              <a:gd name="T33" fmla="*/ 319 h 1649"/>
              <a:gd name="T34" fmla="*/ 23 w 543"/>
              <a:gd name="T35" fmla="*/ 371 h 1649"/>
              <a:gd name="T36" fmla="*/ 12 w 543"/>
              <a:gd name="T37" fmla="*/ 444 h 1649"/>
              <a:gd name="T38" fmla="*/ 28 w 543"/>
              <a:gd name="T39" fmla="*/ 448 h 1649"/>
              <a:gd name="T40" fmla="*/ 23 w 543"/>
              <a:gd name="T41" fmla="*/ 662 h 1649"/>
              <a:gd name="T42" fmla="*/ 3 w 543"/>
              <a:gd name="T43" fmla="*/ 831 h 1649"/>
              <a:gd name="T44" fmla="*/ 15 w 543"/>
              <a:gd name="T45" fmla="*/ 907 h 1649"/>
              <a:gd name="T46" fmla="*/ 62 w 543"/>
              <a:gd name="T47" fmla="*/ 935 h 1649"/>
              <a:gd name="T48" fmla="*/ 60 w 543"/>
              <a:gd name="T49" fmla="*/ 913 h 1649"/>
              <a:gd name="T50" fmla="*/ 81 w 543"/>
              <a:gd name="T51" fmla="*/ 931 h 1649"/>
              <a:gd name="T52" fmla="*/ 107 w 543"/>
              <a:gd name="T53" fmla="*/ 1030 h 1649"/>
              <a:gd name="T54" fmla="*/ 143 w 543"/>
              <a:gd name="T55" fmla="*/ 1148 h 1649"/>
              <a:gd name="T56" fmla="*/ 142 w 543"/>
              <a:gd name="T57" fmla="*/ 1208 h 1649"/>
              <a:gd name="T58" fmla="*/ 168 w 543"/>
              <a:gd name="T59" fmla="*/ 1356 h 1649"/>
              <a:gd name="T60" fmla="*/ 137 w 543"/>
              <a:gd name="T61" fmla="*/ 1429 h 1649"/>
              <a:gd name="T62" fmla="*/ 64 w 543"/>
              <a:gd name="T63" fmla="*/ 1486 h 1649"/>
              <a:gd name="T64" fmla="*/ 67 w 543"/>
              <a:gd name="T65" fmla="*/ 1520 h 1649"/>
              <a:gd name="T66" fmla="*/ 158 w 543"/>
              <a:gd name="T67" fmla="*/ 1507 h 1649"/>
              <a:gd name="T68" fmla="*/ 183 w 543"/>
              <a:gd name="T69" fmla="*/ 1543 h 1649"/>
              <a:gd name="T70" fmla="*/ 220 w 543"/>
              <a:gd name="T71" fmla="*/ 1605 h 1649"/>
              <a:gd name="T72" fmla="*/ 246 w 543"/>
              <a:gd name="T73" fmla="*/ 1642 h 1649"/>
              <a:gd name="T74" fmla="*/ 308 w 543"/>
              <a:gd name="T75" fmla="*/ 1638 h 1649"/>
              <a:gd name="T76" fmla="*/ 302 w 543"/>
              <a:gd name="T77" fmla="*/ 1585 h 1649"/>
              <a:gd name="T78" fmla="*/ 284 w 543"/>
              <a:gd name="T79" fmla="*/ 1523 h 1649"/>
              <a:gd name="T80" fmla="*/ 284 w 543"/>
              <a:gd name="T81" fmla="*/ 1431 h 1649"/>
              <a:gd name="T82" fmla="*/ 287 w 543"/>
              <a:gd name="T83" fmla="*/ 1265 h 1649"/>
              <a:gd name="T84" fmla="*/ 290 w 543"/>
              <a:gd name="T85" fmla="*/ 1137 h 1649"/>
              <a:gd name="T86" fmla="*/ 312 w 543"/>
              <a:gd name="T87" fmla="*/ 1005 h 1649"/>
              <a:gd name="T88" fmla="*/ 341 w 543"/>
              <a:gd name="T89" fmla="*/ 942 h 1649"/>
              <a:gd name="T90" fmla="*/ 379 w 543"/>
              <a:gd name="T91" fmla="*/ 904 h 1649"/>
              <a:gd name="T92" fmla="*/ 397 w 543"/>
              <a:gd name="T93" fmla="*/ 826 h 1649"/>
              <a:gd name="T94" fmla="*/ 406 w 543"/>
              <a:gd name="T95" fmla="*/ 692 h 1649"/>
              <a:gd name="T96" fmla="*/ 413 w 543"/>
              <a:gd name="T97" fmla="*/ 732 h 1649"/>
              <a:gd name="T98" fmla="*/ 455 w 543"/>
              <a:gd name="T99" fmla="*/ 755 h 1649"/>
              <a:gd name="T100" fmla="*/ 445 w 543"/>
              <a:gd name="T101" fmla="*/ 742 h 1649"/>
              <a:gd name="T102" fmla="*/ 431 w 543"/>
              <a:gd name="T103" fmla="*/ 678 h 1649"/>
              <a:gd name="T104" fmla="*/ 479 w 543"/>
              <a:gd name="T105" fmla="*/ 619 h 1649"/>
              <a:gd name="T106" fmla="*/ 536 w 543"/>
              <a:gd name="T107" fmla="*/ 532 h 1649"/>
              <a:gd name="T108" fmla="*/ 527 w 543"/>
              <a:gd name="T109" fmla="*/ 489 h 1649"/>
              <a:gd name="T110" fmla="*/ 35 w 543"/>
              <a:gd name="T111" fmla="*/ 904 h 1649"/>
              <a:gd name="T112" fmla="*/ 34 w 543"/>
              <a:gd name="T113" fmla="*/ 886 h 1649"/>
              <a:gd name="T114" fmla="*/ 287 w 543"/>
              <a:gd name="T115" fmla="*/ 235 h 1649"/>
              <a:gd name="T116" fmla="*/ 287 w 543"/>
              <a:gd name="T117" fmla="*/ 226 h 1649"/>
              <a:gd name="T118" fmla="*/ 284 w 543"/>
              <a:gd name="T119" fmla="*/ 241 h 1649"/>
              <a:gd name="T120" fmla="*/ 339 w 543"/>
              <a:gd name="T121" fmla="*/ 898 h 1649"/>
              <a:gd name="T122" fmla="*/ 490 w 543"/>
              <a:gd name="T123" fmla="*/ 484 h 1649"/>
              <a:gd name="T124" fmla="*/ 534 w 543"/>
              <a:gd name="T125" fmla="*/ 514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43" h="1649">
                <a:moveTo>
                  <a:pt x="495" y="475"/>
                </a:moveTo>
                <a:lnTo>
                  <a:pt x="481" y="456"/>
                </a:lnTo>
                <a:lnTo>
                  <a:pt x="481" y="456"/>
                </a:lnTo>
                <a:lnTo>
                  <a:pt x="481" y="446"/>
                </a:lnTo>
                <a:lnTo>
                  <a:pt x="481" y="444"/>
                </a:lnTo>
                <a:lnTo>
                  <a:pt x="483" y="443"/>
                </a:lnTo>
                <a:lnTo>
                  <a:pt x="471" y="377"/>
                </a:lnTo>
                <a:lnTo>
                  <a:pt x="463" y="376"/>
                </a:lnTo>
                <a:lnTo>
                  <a:pt x="463" y="376"/>
                </a:lnTo>
                <a:lnTo>
                  <a:pt x="463" y="371"/>
                </a:lnTo>
                <a:lnTo>
                  <a:pt x="464" y="360"/>
                </a:lnTo>
                <a:lnTo>
                  <a:pt x="468" y="347"/>
                </a:lnTo>
                <a:lnTo>
                  <a:pt x="470" y="341"/>
                </a:lnTo>
                <a:lnTo>
                  <a:pt x="474" y="337"/>
                </a:lnTo>
                <a:lnTo>
                  <a:pt x="474" y="337"/>
                </a:lnTo>
                <a:lnTo>
                  <a:pt x="470" y="326"/>
                </a:lnTo>
                <a:lnTo>
                  <a:pt x="464" y="315"/>
                </a:lnTo>
                <a:lnTo>
                  <a:pt x="456" y="302"/>
                </a:lnTo>
                <a:lnTo>
                  <a:pt x="444" y="287"/>
                </a:lnTo>
                <a:lnTo>
                  <a:pt x="436" y="280"/>
                </a:lnTo>
                <a:lnTo>
                  <a:pt x="427" y="273"/>
                </a:lnTo>
                <a:lnTo>
                  <a:pt x="419" y="266"/>
                </a:lnTo>
                <a:lnTo>
                  <a:pt x="409" y="260"/>
                </a:lnTo>
                <a:lnTo>
                  <a:pt x="397" y="254"/>
                </a:lnTo>
                <a:lnTo>
                  <a:pt x="385" y="249"/>
                </a:lnTo>
                <a:lnTo>
                  <a:pt x="385" y="249"/>
                </a:lnTo>
                <a:lnTo>
                  <a:pt x="381" y="246"/>
                </a:lnTo>
                <a:lnTo>
                  <a:pt x="378" y="242"/>
                </a:lnTo>
                <a:lnTo>
                  <a:pt x="373" y="239"/>
                </a:lnTo>
                <a:lnTo>
                  <a:pt x="366" y="235"/>
                </a:lnTo>
                <a:lnTo>
                  <a:pt x="358" y="233"/>
                </a:lnTo>
                <a:lnTo>
                  <a:pt x="348" y="231"/>
                </a:lnTo>
                <a:lnTo>
                  <a:pt x="336" y="231"/>
                </a:lnTo>
                <a:lnTo>
                  <a:pt x="297" y="235"/>
                </a:lnTo>
                <a:lnTo>
                  <a:pt x="293" y="224"/>
                </a:lnTo>
                <a:lnTo>
                  <a:pt x="287" y="209"/>
                </a:lnTo>
                <a:lnTo>
                  <a:pt x="282" y="195"/>
                </a:lnTo>
                <a:lnTo>
                  <a:pt x="290" y="208"/>
                </a:lnTo>
                <a:lnTo>
                  <a:pt x="295" y="211"/>
                </a:lnTo>
                <a:lnTo>
                  <a:pt x="290" y="204"/>
                </a:lnTo>
                <a:lnTo>
                  <a:pt x="284" y="194"/>
                </a:lnTo>
                <a:lnTo>
                  <a:pt x="280" y="183"/>
                </a:lnTo>
                <a:lnTo>
                  <a:pt x="275" y="170"/>
                </a:lnTo>
                <a:lnTo>
                  <a:pt x="270" y="137"/>
                </a:lnTo>
                <a:lnTo>
                  <a:pt x="263" y="105"/>
                </a:lnTo>
                <a:lnTo>
                  <a:pt x="260" y="88"/>
                </a:lnTo>
                <a:lnTo>
                  <a:pt x="256" y="74"/>
                </a:lnTo>
                <a:lnTo>
                  <a:pt x="250" y="59"/>
                </a:lnTo>
                <a:lnTo>
                  <a:pt x="244" y="46"/>
                </a:lnTo>
                <a:lnTo>
                  <a:pt x="238" y="34"/>
                </a:lnTo>
                <a:lnTo>
                  <a:pt x="233" y="23"/>
                </a:lnTo>
                <a:lnTo>
                  <a:pt x="225" y="15"/>
                </a:lnTo>
                <a:lnTo>
                  <a:pt x="217" y="8"/>
                </a:lnTo>
                <a:lnTo>
                  <a:pt x="212" y="6"/>
                </a:lnTo>
                <a:lnTo>
                  <a:pt x="208" y="3"/>
                </a:lnTo>
                <a:lnTo>
                  <a:pt x="203" y="2"/>
                </a:lnTo>
                <a:lnTo>
                  <a:pt x="198" y="0"/>
                </a:lnTo>
                <a:lnTo>
                  <a:pt x="194" y="0"/>
                </a:lnTo>
                <a:lnTo>
                  <a:pt x="189" y="0"/>
                </a:lnTo>
                <a:lnTo>
                  <a:pt x="183" y="1"/>
                </a:lnTo>
                <a:lnTo>
                  <a:pt x="177" y="3"/>
                </a:lnTo>
                <a:lnTo>
                  <a:pt x="175" y="3"/>
                </a:lnTo>
                <a:lnTo>
                  <a:pt x="173" y="5"/>
                </a:lnTo>
                <a:lnTo>
                  <a:pt x="168" y="3"/>
                </a:lnTo>
                <a:lnTo>
                  <a:pt x="164" y="2"/>
                </a:lnTo>
                <a:lnTo>
                  <a:pt x="158" y="2"/>
                </a:lnTo>
                <a:lnTo>
                  <a:pt x="153" y="2"/>
                </a:lnTo>
                <a:lnTo>
                  <a:pt x="145" y="3"/>
                </a:lnTo>
                <a:lnTo>
                  <a:pt x="137" y="7"/>
                </a:lnTo>
                <a:lnTo>
                  <a:pt x="129" y="13"/>
                </a:lnTo>
                <a:lnTo>
                  <a:pt x="120" y="20"/>
                </a:lnTo>
                <a:lnTo>
                  <a:pt x="113" y="28"/>
                </a:lnTo>
                <a:lnTo>
                  <a:pt x="106" y="38"/>
                </a:lnTo>
                <a:lnTo>
                  <a:pt x="100" y="48"/>
                </a:lnTo>
                <a:lnTo>
                  <a:pt x="95" y="60"/>
                </a:lnTo>
                <a:lnTo>
                  <a:pt x="91" y="72"/>
                </a:lnTo>
                <a:lnTo>
                  <a:pt x="87" y="86"/>
                </a:lnTo>
                <a:lnTo>
                  <a:pt x="84" y="98"/>
                </a:lnTo>
                <a:lnTo>
                  <a:pt x="81" y="112"/>
                </a:lnTo>
                <a:lnTo>
                  <a:pt x="80" y="126"/>
                </a:lnTo>
                <a:lnTo>
                  <a:pt x="79" y="140"/>
                </a:lnTo>
                <a:lnTo>
                  <a:pt x="79" y="150"/>
                </a:lnTo>
                <a:lnTo>
                  <a:pt x="80" y="159"/>
                </a:lnTo>
                <a:lnTo>
                  <a:pt x="84" y="181"/>
                </a:lnTo>
                <a:lnTo>
                  <a:pt x="88" y="202"/>
                </a:lnTo>
                <a:lnTo>
                  <a:pt x="91" y="224"/>
                </a:lnTo>
                <a:lnTo>
                  <a:pt x="85" y="239"/>
                </a:lnTo>
                <a:lnTo>
                  <a:pt x="82" y="244"/>
                </a:lnTo>
                <a:lnTo>
                  <a:pt x="79" y="249"/>
                </a:lnTo>
                <a:lnTo>
                  <a:pt x="82" y="246"/>
                </a:lnTo>
                <a:lnTo>
                  <a:pt x="91" y="233"/>
                </a:lnTo>
                <a:lnTo>
                  <a:pt x="86" y="246"/>
                </a:lnTo>
                <a:lnTo>
                  <a:pt x="81" y="261"/>
                </a:lnTo>
                <a:lnTo>
                  <a:pt x="75" y="274"/>
                </a:lnTo>
                <a:lnTo>
                  <a:pt x="72" y="280"/>
                </a:lnTo>
                <a:lnTo>
                  <a:pt x="69" y="283"/>
                </a:lnTo>
                <a:lnTo>
                  <a:pt x="75" y="275"/>
                </a:lnTo>
                <a:lnTo>
                  <a:pt x="82" y="265"/>
                </a:lnTo>
                <a:lnTo>
                  <a:pt x="91" y="250"/>
                </a:lnTo>
                <a:lnTo>
                  <a:pt x="87" y="262"/>
                </a:lnTo>
                <a:lnTo>
                  <a:pt x="82" y="274"/>
                </a:lnTo>
                <a:lnTo>
                  <a:pt x="77" y="285"/>
                </a:lnTo>
                <a:lnTo>
                  <a:pt x="72" y="292"/>
                </a:lnTo>
                <a:lnTo>
                  <a:pt x="75" y="287"/>
                </a:lnTo>
                <a:lnTo>
                  <a:pt x="81" y="280"/>
                </a:lnTo>
                <a:lnTo>
                  <a:pt x="86" y="272"/>
                </a:lnTo>
                <a:lnTo>
                  <a:pt x="82" y="282"/>
                </a:lnTo>
                <a:lnTo>
                  <a:pt x="79" y="292"/>
                </a:lnTo>
                <a:lnTo>
                  <a:pt x="74" y="300"/>
                </a:lnTo>
                <a:lnTo>
                  <a:pt x="69" y="306"/>
                </a:lnTo>
                <a:lnTo>
                  <a:pt x="75" y="299"/>
                </a:lnTo>
                <a:lnTo>
                  <a:pt x="82" y="291"/>
                </a:lnTo>
                <a:lnTo>
                  <a:pt x="88" y="279"/>
                </a:lnTo>
                <a:lnTo>
                  <a:pt x="86" y="287"/>
                </a:lnTo>
                <a:lnTo>
                  <a:pt x="84" y="292"/>
                </a:lnTo>
                <a:lnTo>
                  <a:pt x="81" y="298"/>
                </a:lnTo>
                <a:lnTo>
                  <a:pt x="75" y="306"/>
                </a:lnTo>
                <a:lnTo>
                  <a:pt x="67" y="313"/>
                </a:lnTo>
                <a:lnTo>
                  <a:pt x="59" y="319"/>
                </a:lnTo>
                <a:lnTo>
                  <a:pt x="52" y="325"/>
                </a:lnTo>
                <a:lnTo>
                  <a:pt x="43" y="332"/>
                </a:lnTo>
                <a:lnTo>
                  <a:pt x="36" y="340"/>
                </a:lnTo>
                <a:lnTo>
                  <a:pt x="34" y="344"/>
                </a:lnTo>
                <a:lnTo>
                  <a:pt x="32" y="348"/>
                </a:lnTo>
                <a:lnTo>
                  <a:pt x="27" y="359"/>
                </a:lnTo>
                <a:lnTo>
                  <a:pt x="23" y="371"/>
                </a:lnTo>
                <a:lnTo>
                  <a:pt x="20" y="381"/>
                </a:lnTo>
                <a:lnTo>
                  <a:pt x="17" y="392"/>
                </a:lnTo>
                <a:lnTo>
                  <a:pt x="14" y="413"/>
                </a:lnTo>
                <a:lnTo>
                  <a:pt x="9" y="437"/>
                </a:lnTo>
                <a:lnTo>
                  <a:pt x="10" y="441"/>
                </a:lnTo>
                <a:lnTo>
                  <a:pt x="12" y="442"/>
                </a:lnTo>
                <a:lnTo>
                  <a:pt x="12" y="444"/>
                </a:lnTo>
                <a:lnTo>
                  <a:pt x="13" y="444"/>
                </a:lnTo>
                <a:lnTo>
                  <a:pt x="16" y="445"/>
                </a:lnTo>
                <a:lnTo>
                  <a:pt x="20" y="445"/>
                </a:lnTo>
                <a:lnTo>
                  <a:pt x="23" y="445"/>
                </a:lnTo>
                <a:lnTo>
                  <a:pt x="27" y="445"/>
                </a:lnTo>
                <a:lnTo>
                  <a:pt x="27" y="446"/>
                </a:lnTo>
                <a:lnTo>
                  <a:pt x="28" y="448"/>
                </a:lnTo>
                <a:lnTo>
                  <a:pt x="28" y="452"/>
                </a:lnTo>
                <a:lnTo>
                  <a:pt x="30" y="519"/>
                </a:lnTo>
                <a:lnTo>
                  <a:pt x="30" y="568"/>
                </a:lnTo>
                <a:lnTo>
                  <a:pt x="30" y="608"/>
                </a:lnTo>
                <a:lnTo>
                  <a:pt x="27" y="647"/>
                </a:lnTo>
                <a:lnTo>
                  <a:pt x="25" y="653"/>
                </a:lnTo>
                <a:lnTo>
                  <a:pt x="23" y="662"/>
                </a:lnTo>
                <a:lnTo>
                  <a:pt x="19" y="678"/>
                </a:lnTo>
                <a:lnTo>
                  <a:pt x="16" y="698"/>
                </a:lnTo>
                <a:lnTo>
                  <a:pt x="14" y="721"/>
                </a:lnTo>
                <a:lnTo>
                  <a:pt x="10" y="769"/>
                </a:lnTo>
                <a:lnTo>
                  <a:pt x="8" y="795"/>
                </a:lnTo>
                <a:lnTo>
                  <a:pt x="4" y="820"/>
                </a:lnTo>
                <a:lnTo>
                  <a:pt x="3" y="831"/>
                </a:lnTo>
                <a:lnTo>
                  <a:pt x="1" y="847"/>
                </a:lnTo>
                <a:lnTo>
                  <a:pt x="0" y="857"/>
                </a:lnTo>
                <a:lnTo>
                  <a:pt x="0" y="866"/>
                </a:lnTo>
                <a:lnTo>
                  <a:pt x="0" y="877"/>
                </a:lnTo>
                <a:lnTo>
                  <a:pt x="1" y="885"/>
                </a:lnTo>
                <a:lnTo>
                  <a:pt x="10" y="900"/>
                </a:lnTo>
                <a:lnTo>
                  <a:pt x="15" y="907"/>
                </a:lnTo>
                <a:lnTo>
                  <a:pt x="22" y="914"/>
                </a:lnTo>
                <a:lnTo>
                  <a:pt x="30" y="922"/>
                </a:lnTo>
                <a:lnTo>
                  <a:pt x="39" y="927"/>
                </a:lnTo>
                <a:lnTo>
                  <a:pt x="45" y="930"/>
                </a:lnTo>
                <a:lnTo>
                  <a:pt x="51" y="932"/>
                </a:lnTo>
                <a:lnTo>
                  <a:pt x="56" y="935"/>
                </a:lnTo>
                <a:lnTo>
                  <a:pt x="62" y="935"/>
                </a:lnTo>
                <a:lnTo>
                  <a:pt x="64" y="933"/>
                </a:lnTo>
                <a:lnTo>
                  <a:pt x="65" y="931"/>
                </a:lnTo>
                <a:lnTo>
                  <a:pt x="65" y="927"/>
                </a:lnTo>
                <a:lnTo>
                  <a:pt x="64" y="923"/>
                </a:lnTo>
                <a:lnTo>
                  <a:pt x="62" y="919"/>
                </a:lnTo>
                <a:lnTo>
                  <a:pt x="61" y="916"/>
                </a:lnTo>
                <a:lnTo>
                  <a:pt x="60" y="913"/>
                </a:lnTo>
                <a:lnTo>
                  <a:pt x="61" y="913"/>
                </a:lnTo>
                <a:lnTo>
                  <a:pt x="66" y="914"/>
                </a:lnTo>
                <a:lnTo>
                  <a:pt x="69" y="916"/>
                </a:lnTo>
                <a:lnTo>
                  <a:pt x="73" y="918"/>
                </a:lnTo>
                <a:lnTo>
                  <a:pt x="75" y="920"/>
                </a:lnTo>
                <a:lnTo>
                  <a:pt x="78" y="924"/>
                </a:lnTo>
                <a:lnTo>
                  <a:pt x="81" y="931"/>
                </a:lnTo>
                <a:lnTo>
                  <a:pt x="84" y="938"/>
                </a:lnTo>
                <a:lnTo>
                  <a:pt x="85" y="946"/>
                </a:lnTo>
                <a:lnTo>
                  <a:pt x="86" y="955"/>
                </a:lnTo>
                <a:lnTo>
                  <a:pt x="88" y="962"/>
                </a:lnTo>
                <a:lnTo>
                  <a:pt x="90" y="969"/>
                </a:lnTo>
                <a:lnTo>
                  <a:pt x="99" y="1000"/>
                </a:lnTo>
                <a:lnTo>
                  <a:pt x="107" y="1030"/>
                </a:lnTo>
                <a:lnTo>
                  <a:pt x="116" y="1062"/>
                </a:lnTo>
                <a:lnTo>
                  <a:pt x="124" y="1095"/>
                </a:lnTo>
                <a:lnTo>
                  <a:pt x="125" y="1102"/>
                </a:lnTo>
                <a:lnTo>
                  <a:pt x="129" y="1112"/>
                </a:lnTo>
                <a:lnTo>
                  <a:pt x="134" y="1127"/>
                </a:lnTo>
                <a:lnTo>
                  <a:pt x="140" y="1143"/>
                </a:lnTo>
                <a:lnTo>
                  <a:pt x="143" y="1148"/>
                </a:lnTo>
                <a:lnTo>
                  <a:pt x="144" y="1157"/>
                </a:lnTo>
                <a:lnTo>
                  <a:pt x="144" y="1161"/>
                </a:lnTo>
                <a:lnTo>
                  <a:pt x="144" y="1165"/>
                </a:lnTo>
                <a:lnTo>
                  <a:pt x="143" y="1176"/>
                </a:lnTo>
                <a:lnTo>
                  <a:pt x="140" y="1185"/>
                </a:lnTo>
                <a:lnTo>
                  <a:pt x="140" y="1195"/>
                </a:lnTo>
                <a:lnTo>
                  <a:pt x="142" y="1208"/>
                </a:lnTo>
                <a:lnTo>
                  <a:pt x="143" y="1219"/>
                </a:lnTo>
                <a:lnTo>
                  <a:pt x="147" y="1244"/>
                </a:lnTo>
                <a:lnTo>
                  <a:pt x="158" y="1294"/>
                </a:lnTo>
                <a:lnTo>
                  <a:pt x="164" y="1319"/>
                </a:lnTo>
                <a:lnTo>
                  <a:pt x="165" y="1330"/>
                </a:lnTo>
                <a:lnTo>
                  <a:pt x="168" y="1343"/>
                </a:lnTo>
                <a:lnTo>
                  <a:pt x="168" y="1356"/>
                </a:lnTo>
                <a:lnTo>
                  <a:pt x="168" y="1369"/>
                </a:lnTo>
                <a:lnTo>
                  <a:pt x="166" y="1381"/>
                </a:lnTo>
                <a:lnTo>
                  <a:pt x="165" y="1395"/>
                </a:lnTo>
                <a:lnTo>
                  <a:pt x="159" y="1405"/>
                </a:lnTo>
                <a:lnTo>
                  <a:pt x="153" y="1413"/>
                </a:lnTo>
                <a:lnTo>
                  <a:pt x="146" y="1421"/>
                </a:lnTo>
                <a:lnTo>
                  <a:pt x="137" y="1429"/>
                </a:lnTo>
                <a:lnTo>
                  <a:pt x="129" y="1436"/>
                </a:lnTo>
                <a:lnTo>
                  <a:pt x="119" y="1443"/>
                </a:lnTo>
                <a:lnTo>
                  <a:pt x="100" y="1455"/>
                </a:lnTo>
                <a:lnTo>
                  <a:pt x="82" y="1468"/>
                </a:lnTo>
                <a:lnTo>
                  <a:pt x="75" y="1473"/>
                </a:lnTo>
                <a:lnTo>
                  <a:pt x="69" y="1479"/>
                </a:lnTo>
                <a:lnTo>
                  <a:pt x="64" y="1486"/>
                </a:lnTo>
                <a:lnTo>
                  <a:pt x="60" y="1495"/>
                </a:lnTo>
                <a:lnTo>
                  <a:pt x="59" y="1498"/>
                </a:lnTo>
                <a:lnTo>
                  <a:pt x="58" y="1503"/>
                </a:lnTo>
                <a:lnTo>
                  <a:pt x="58" y="1508"/>
                </a:lnTo>
                <a:lnTo>
                  <a:pt x="59" y="1511"/>
                </a:lnTo>
                <a:lnTo>
                  <a:pt x="64" y="1516"/>
                </a:lnTo>
                <a:lnTo>
                  <a:pt x="67" y="1520"/>
                </a:lnTo>
                <a:lnTo>
                  <a:pt x="73" y="1522"/>
                </a:lnTo>
                <a:lnTo>
                  <a:pt x="79" y="1523"/>
                </a:lnTo>
                <a:lnTo>
                  <a:pt x="86" y="1523"/>
                </a:lnTo>
                <a:lnTo>
                  <a:pt x="94" y="1523"/>
                </a:lnTo>
                <a:lnTo>
                  <a:pt x="110" y="1520"/>
                </a:lnTo>
                <a:lnTo>
                  <a:pt x="143" y="1510"/>
                </a:lnTo>
                <a:lnTo>
                  <a:pt x="158" y="1507"/>
                </a:lnTo>
                <a:lnTo>
                  <a:pt x="168" y="1504"/>
                </a:lnTo>
                <a:lnTo>
                  <a:pt x="175" y="1504"/>
                </a:lnTo>
                <a:lnTo>
                  <a:pt x="175" y="1512"/>
                </a:lnTo>
                <a:lnTo>
                  <a:pt x="176" y="1520"/>
                </a:lnTo>
                <a:lnTo>
                  <a:pt x="177" y="1525"/>
                </a:lnTo>
                <a:lnTo>
                  <a:pt x="178" y="1531"/>
                </a:lnTo>
                <a:lnTo>
                  <a:pt x="183" y="1543"/>
                </a:lnTo>
                <a:lnTo>
                  <a:pt x="189" y="1553"/>
                </a:lnTo>
                <a:lnTo>
                  <a:pt x="195" y="1562"/>
                </a:lnTo>
                <a:lnTo>
                  <a:pt x="202" y="1570"/>
                </a:lnTo>
                <a:lnTo>
                  <a:pt x="208" y="1577"/>
                </a:lnTo>
                <a:lnTo>
                  <a:pt x="212" y="1587"/>
                </a:lnTo>
                <a:lnTo>
                  <a:pt x="216" y="1595"/>
                </a:lnTo>
                <a:lnTo>
                  <a:pt x="220" y="1605"/>
                </a:lnTo>
                <a:lnTo>
                  <a:pt x="223" y="1613"/>
                </a:lnTo>
                <a:lnTo>
                  <a:pt x="225" y="1621"/>
                </a:lnTo>
                <a:lnTo>
                  <a:pt x="229" y="1628"/>
                </a:lnTo>
                <a:lnTo>
                  <a:pt x="235" y="1635"/>
                </a:lnTo>
                <a:lnTo>
                  <a:pt x="238" y="1638"/>
                </a:lnTo>
                <a:lnTo>
                  <a:pt x="241" y="1641"/>
                </a:lnTo>
                <a:lnTo>
                  <a:pt x="246" y="1642"/>
                </a:lnTo>
                <a:lnTo>
                  <a:pt x="250" y="1645"/>
                </a:lnTo>
                <a:lnTo>
                  <a:pt x="262" y="1648"/>
                </a:lnTo>
                <a:lnTo>
                  <a:pt x="271" y="1649"/>
                </a:lnTo>
                <a:lnTo>
                  <a:pt x="283" y="1649"/>
                </a:lnTo>
                <a:lnTo>
                  <a:pt x="294" y="1648"/>
                </a:lnTo>
                <a:lnTo>
                  <a:pt x="302" y="1642"/>
                </a:lnTo>
                <a:lnTo>
                  <a:pt x="308" y="1638"/>
                </a:lnTo>
                <a:lnTo>
                  <a:pt x="312" y="1633"/>
                </a:lnTo>
                <a:lnTo>
                  <a:pt x="314" y="1627"/>
                </a:lnTo>
                <a:lnTo>
                  <a:pt x="315" y="1620"/>
                </a:lnTo>
                <a:lnTo>
                  <a:pt x="314" y="1613"/>
                </a:lnTo>
                <a:lnTo>
                  <a:pt x="312" y="1606"/>
                </a:lnTo>
                <a:lnTo>
                  <a:pt x="309" y="1599"/>
                </a:lnTo>
                <a:lnTo>
                  <a:pt x="302" y="1585"/>
                </a:lnTo>
                <a:lnTo>
                  <a:pt x="294" y="1569"/>
                </a:lnTo>
                <a:lnTo>
                  <a:pt x="290" y="1562"/>
                </a:lnTo>
                <a:lnTo>
                  <a:pt x="287" y="1554"/>
                </a:lnTo>
                <a:lnTo>
                  <a:pt x="284" y="1547"/>
                </a:lnTo>
                <a:lnTo>
                  <a:pt x="284" y="1538"/>
                </a:lnTo>
                <a:lnTo>
                  <a:pt x="284" y="1531"/>
                </a:lnTo>
                <a:lnTo>
                  <a:pt x="284" y="1523"/>
                </a:lnTo>
                <a:lnTo>
                  <a:pt x="287" y="1508"/>
                </a:lnTo>
                <a:lnTo>
                  <a:pt x="290" y="1491"/>
                </a:lnTo>
                <a:lnTo>
                  <a:pt x="290" y="1483"/>
                </a:lnTo>
                <a:lnTo>
                  <a:pt x="290" y="1473"/>
                </a:lnTo>
                <a:lnTo>
                  <a:pt x="290" y="1463"/>
                </a:lnTo>
                <a:lnTo>
                  <a:pt x="288" y="1452"/>
                </a:lnTo>
                <a:lnTo>
                  <a:pt x="284" y="1431"/>
                </a:lnTo>
                <a:lnTo>
                  <a:pt x="279" y="1408"/>
                </a:lnTo>
                <a:lnTo>
                  <a:pt x="279" y="1397"/>
                </a:lnTo>
                <a:lnTo>
                  <a:pt x="277" y="1385"/>
                </a:lnTo>
                <a:lnTo>
                  <a:pt x="277" y="1366"/>
                </a:lnTo>
                <a:lnTo>
                  <a:pt x="279" y="1347"/>
                </a:lnTo>
                <a:lnTo>
                  <a:pt x="282" y="1307"/>
                </a:lnTo>
                <a:lnTo>
                  <a:pt x="287" y="1265"/>
                </a:lnTo>
                <a:lnTo>
                  <a:pt x="289" y="1245"/>
                </a:lnTo>
                <a:lnTo>
                  <a:pt x="290" y="1225"/>
                </a:lnTo>
                <a:lnTo>
                  <a:pt x="290" y="1203"/>
                </a:lnTo>
                <a:lnTo>
                  <a:pt x="290" y="1179"/>
                </a:lnTo>
                <a:lnTo>
                  <a:pt x="290" y="1158"/>
                </a:lnTo>
                <a:lnTo>
                  <a:pt x="290" y="1146"/>
                </a:lnTo>
                <a:lnTo>
                  <a:pt x="290" y="1137"/>
                </a:lnTo>
                <a:lnTo>
                  <a:pt x="292" y="1128"/>
                </a:lnTo>
                <a:lnTo>
                  <a:pt x="293" y="1121"/>
                </a:lnTo>
                <a:lnTo>
                  <a:pt x="297" y="1105"/>
                </a:lnTo>
                <a:lnTo>
                  <a:pt x="302" y="1091"/>
                </a:lnTo>
                <a:lnTo>
                  <a:pt x="302" y="1082"/>
                </a:lnTo>
                <a:lnTo>
                  <a:pt x="305" y="1075"/>
                </a:lnTo>
                <a:lnTo>
                  <a:pt x="312" y="1005"/>
                </a:lnTo>
                <a:lnTo>
                  <a:pt x="316" y="971"/>
                </a:lnTo>
                <a:lnTo>
                  <a:pt x="319" y="956"/>
                </a:lnTo>
                <a:lnTo>
                  <a:pt x="323" y="940"/>
                </a:lnTo>
                <a:lnTo>
                  <a:pt x="327" y="942"/>
                </a:lnTo>
                <a:lnTo>
                  <a:pt x="332" y="942"/>
                </a:lnTo>
                <a:lnTo>
                  <a:pt x="336" y="942"/>
                </a:lnTo>
                <a:lnTo>
                  <a:pt x="341" y="942"/>
                </a:lnTo>
                <a:lnTo>
                  <a:pt x="345" y="940"/>
                </a:lnTo>
                <a:lnTo>
                  <a:pt x="348" y="939"/>
                </a:lnTo>
                <a:lnTo>
                  <a:pt x="357" y="935"/>
                </a:lnTo>
                <a:lnTo>
                  <a:pt x="364" y="930"/>
                </a:lnTo>
                <a:lnTo>
                  <a:pt x="370" y="923"/>
                </a:lnTo>
                <a:lnTo>
                  <a:pt x="374" y="913"/>
                </a:lnTo>
                <a:lnTo>
                  <a:pt x="379" y="904"/>
                </a:lnTo>
                <a:lnTo>
                  <a:pt x="384" y="894"/>
                </a:lnTo>
                <a:lnTo>
                  <a:pt x="388" y="883"/>
                </a:lnTo>
                <a:lnTo>
                  <a:pt x="391" y="872"/>
                </a:lnTo>
                <a:lnTo>
                  <a:pt x="393" y="861"/>
                </a:lnTo>
                <a:lnTo>
                  <a:pt x="394" y="848"/>
                </a:lnTo>
                <a:lnTo>
                  <a:pt x="396" y="836"/>
                </a:lnTo>
                <a:lnTo>
                  <a:pt x="397" y="826"/>
                </a:lnTo>
                <a:lnTo>
                  <a:pt x="397" y="815"/>
                </a:lnTo>
                <a:lnTo>
                  <a:pt x="396" y="796"/>
                </a:lnTo>
                <a:lnTo>
                  <a:pt x="397" y="777"/>
                </a:lnTo>
                <a:lnTo>
                  <a:pt x="398" y="760"/>
                </a:lnTo>
                <a:lnTo>
                  <a:pt x="400" y="742"/>
                </a:lnTo>
                <a:lnTo>
                  <a:pt x="404" y="708"/>
                </a:lnTo>
                <a:lnTo>
                  <a:pt x="406" y="692"/>
                </a:lnTo>
                <a:lnTo>
                  <a:pt x="406" y="692"/>
                </a:lnTo>
                <a:lnTo>
                  <a:pt x="406" y="715"/>
                </a:lnTo>
                <a:lnTo>
                  <a:pt x="406" y="715"/>
                </a:lnTo>
                <a:lnTo>
                  <a:pt x="407" y="719"/>
                </a:lnTo>
                <a:lnTo>
                  <a:pt x="409" y="724"/>
                </a:lnTo>
                <a:lnTo>
                  <a:pt x="411" y="728"/>
                </a:lnTo>
                <a:lnTo>
                  <a:pt x="413" y="732"/>
                </a:lnTo>
                <a:lnTo>
                  <a:pt x="420" y="740"/>
                </a:lnTo>
                <a:lnTo>
                  <a:pt x="429" y="745"/>
                </a:lnTo>
                <a:lnTo>
                  <a:pt x="438" y="750"/>
                </a:lnTo>
                <a:lnTo>
                  <a:pt x="445" y="754"/>
                </a:lnTo>
                <a:lnTo>
                  <a:pt x="452" y="757"/>
                </a:lnTo>
                <a:lnTo>
                  <a:pt x="452" y="757"/>
                </a:lnTo>
                <a:lnTo>
                  <a:pt x="455" y="755"/>
                </a:lnTo>
                <a:lnTo>
                  <a:pt x="459" y="751"/>
                </a:lnTo>
                <a:lnTo>
                  <a:pt x="461" y="749"/>
                </a:lnTo>
                <a:lnTo>
                  <a:pt x="461" y="747"/>
                </a:lnTo>
                <a:lnTo>
                  <a:pt x="458" y="745"/>
                </a:lnTo>
                <a:lnTo>
                  <a:pt x="452" y="744"/>
                </a:lnTo>
                <a:lnTo>
                  <a:pt x="452" y="744"/>
                </a:lnTo>
                <a:lnTo>
                  <a:pt x="445" y="742"/>
                </a:lnTo>
                <a:lnTo>
                  <a:pt x="439" y="738"/>
                </a:lnTo>
                <a:lnTo>
                  <a:pt x="435" y="732"/>
                </a:lnTo>
                <a:lnTo>
                  <a:pt x="431" y="727"/>
                </a:lnTo>
                <a:lnTo>
                  <a:pt x="426" y="716"/>
                </a:lnTo>
                <a:lnTo>
                  <a:pt x="424" y="710"/>
                </a:lnTo>
                <a:lnTo>
                  <a:pt x="431" y="678"/>
                </a:lnTo>
                <a:lnTo>
                  <a:pt x="431" y="678"/>
                </a:lnTo>
                <a:lnTo>
                  <a:pt x="437" y="676"/>
                </a:lnTo>
                <a:lnTo>
                  <a:pt x="437" y="676"/>
                </a:lnTo>
                <a:lnTo>
                  <a:pt x="444" y="669"/>
                </a:lnTo>
                <a:lnTo>
                  <a:pt x="451" y="660"/>
                </a:lnTo>
                <a:lnTo>
                  <a:pt x="461" y="649"/>
                </a:lnTo>
                <a:lnTo>
                  <a:pt x="470" y="634"/>
                </a:lnTo>
                <a:lnTo>
                  <a:pt x="479" y="619"/>
                </a:lnTo>
                <a:lnTo>
                  <a:pt x="488" y="601"/>
                </a:lnTo>
                <a:lnTo>
                  <a:pt x="495" y="582"/>
                </a:lnTo>
                <a:lnTo>
                  <a:pt x="530" y="581"/>
                </a:lnTo>
                <a:lnTo>
                  <a:pt x="516" y="549"/>
                </a:lnTo>
                <a:lnTo>
                  <a:pt x="516" y="549"/>
                </a:lnTo>
                <a:lnTo>
                  <a:pt x="528" y="540"/>
                </a:lnTo>
                <a:lnTo>
                  <a:pt x="536" y="532"/>
                </a:lnTo>
                <a:lnTo>
                  <a:pt x="541" y="524"/>
                </a:lnTo>
                <a:lnTo>
                  <a:pt x="543" y="517"/>
                </a:lnTo>
                <a:lnTo>
                  <a:pt x="543" y="510"/>
                </a:lnTo>
                <a:lnTo>
                  <a:pt x="541" y="504"/>
                </a:lnTo>
                <a:lnTo>
                  <a:pt x="537" y="498"/>
                </a:lnTo>
                <a:lnTo>
                  <a:pt x="533" y="494"/>
                </a:lnTo>
                <a:lnTo>
                  <a:pt x="527" y="489"/>
                </a:lnTo>
                <a:lnTo>
                  <a:pt x="521" y="485"/>
                </a:lnTo>
                <a:lnTo>
                  <a:pt x="508" y="480"/>
                </a:lnTo>
                <a:lnTo>
                  <a:pt x="495" y="475"/>
                </a:lnTo>
                <a:lnTo>
                  <a:pt x="495" y="475"/>
                </a:lnTo>
                <a:close/>
                <a:moveTo>
                  <a:pt x="43" y="910"/>
                </a:moveTo>
                <a:lnTo>
                  <a:pt x="41" y="909"/>
                </a:lnTo>
                <a:lnTo>
                  <a:pt x="35" y="904"/>
                </a:lnTo>
                <a:lnTo>
                  <a:pt x="32" y="900"/>
                </a:lnTo>
                <a:lnTo>
                  <a:pt x="29" y="897"/>
                </a:lnTo>
                <a:lnTo>
                  <a:pt x="27" y="892"/>
                </a:lnTo>
                <a:lnTo>
                  <a:pt x="26" y="888"/>
                </a:lnTo>
                <a:lnTo>
                  <a:pt x="30" y="886"/>
                </a:lnTo>
                <a:lnTo>
                  <a:pt x="33" y="886"/>
                </a:lnTo>
                <a:lnTo>
                  <a:pt x="34" y="886"/>
                </a:lnTo>
                <a:lnTo>
                  <a:pt x="36" y="888"/>
                </a:lnTo>
                <a:lnTo>
                  <a:pt x="38" y="892"/>
                </a:lnTo>
                <a:lnTo>
                  <a:pt x="40" y="901"/>
                </a:lnTo>
                <a:lnTo>
                  <a:pt x="42" y="906"/>
                </a:lnTo>
                <a:lnTo>
                  <a:pt x="46" y="910"/>
                </a:lnTo>
                <a:lnTo>
                  <a:pt x="43" y="910"/>
                </a:lnTo>
                <a:close/>
                <a:moveTo>
                  <a:pt x="287" y="235"/>
                </a:moveTo>
                <a:lnTo>
                  <a:pt x="287" y="234"/>
                </a:lnTo>
                <a:lnTo>
                  <a:pt x="288" y="235"/>
                </a:lnTo>
                <a:lnTo>
                  <a:pt x="287" y="235"/>
                </a:lnTo>
                <a:close/>
                <a:moveTo>
                  <a:pt x="290" y="227"/>
                </a:moveTo>
                <a:lnTo>
                  <a:pt x="295" y="235"/>
                </a:lnTo>
                <a:lnTo>
                  <a:pt x="290" y="235"/>
                </a:lnTo>
                <a:lnTo>
                  <a:pt x="287" y="226"/>
                </a:lnTo>
                <a:lnTo>
                  <a:pt x="282" y="213"/>
                </a:lnTo>
                <a:lnTo>
                  <a:pt x="290" y="227"/>
                </a:lnTo>
                <a:close/>
                <a:moveTo>
                  <a:pt x="284" y="241"/>
                </a:moveTo>
                <a:lnTo>
                  <a:pt x="287" y="246"/>
                </a:lnTo>
                <a:lnTo>
                  <a:pt x="287" y="249"/>
                </a:lnTo>
                <a:lnTo>
                  <a:pt x="286" y="247"/>
                </a:lnTo>
                <a:lnTo>
                  <a:pt x="284" y="241"/>
                </a:lnTo>
                <a:close/>
                <a:moveTo>
                  <a:pt x="340" y="900"/>
                </a:moveTo>
                <a:lnTo>
                  <a:pt x="339" y="904"/>
                </a:lnTo>
                <a:lnTo>
                  <a:pt x="338" y="907"/>
                </a:lnTo>
                <a:lnTo>
                  <a:pt x="333" y="916"/>
                </a:lnTo>
                <a:lnTo>
                  <a:pt x="327" y="925"/>
                </a:lnTo>
                <a:lnTo>
                  <a:pt x="333" y="911"/>
                </a:lnTo>
                <a:lnTo>
                  <a:pt x="339" y="898"/>
                </a:lnTo>
                <a:lnTo>
                  <a:pt x="340" y="898"/>
                </a:lnTo>
                <a:lnTo>
                  <a:pt x="340" y="900"/>
                </a:lnTo>
                <a:close/>
                <a:moveTo>
                  <a:pt x="508" y="529"/>
                </a:moveTo>
                <a:lnTo>
                  <a:pt x="508" y="529"/>
                </a:lnTo>
                <a:lnTo>
                  <a:pt x="500" y="508"/>
                </a:lnTo>
                <a:lnTo>
                  <a:pt x="490" y="484"/>
                </a:lnTo>
                <a:lnTo>
                  <a:pt x="490" y="484"/>
                </a:lnTo>
                <a:lnTo>
                  <a:pt x="513" y="493"/>
                </a:lnTo>
                <a:lnTo>
                  <a:pt x="520" y="496"/>
                </a:lnTo>
                <a:lnTo>
                  <a:pt x="527" y="501"/>
                </a:lnTo>
                <a:lnTo>
                  <a:pt x="530" y="504"/>
                </a:lnTo>
                <a:lnTo>
                  <a:pt x="533" y="507"/>
                </a:lnTo>
                <a:lnTo>
                  <a:pt x="534" y="510"/>
                </a:lnTo>
                <a:lnTo>
                  <a:pt x="534" y="514"/>
                </a:lnTo>
                <a:lnTo>
                  <a:pt x="533" y="516"/>
                </a:lnTo>
                <a:lnTo>
                  <a:pt x="530" y="519"/>
                </a:lnTo>
                <a:lnTo>
                  <a:pt x="524" y="523"/>
                </a:lnTo>
                <a:lnTo>
                  <a:pt x="516" y="527"/>
                </a:lnTo>
                <a:lnTo>
                  <a:pt x="508" y="529"/>
                </a:lnTo>
                <a:lnTo>
                  <a:pt x="508" y="5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7" name="Group 23"/>
          <p:cNvGrpSpPr>
            <a:grpSpLocks/>
          </p:cNvGrpSpPr>
          <p:nvPr/>
        </p:nvGrpSpPr>
        <p:grpSpPr bwMode="auto">
          <a:xfrm>
            <a:off x="7885113" y="5416550"/>
            <a:ext cx="1101725" cy="1339850"/>
            <a:chOff x="3920" y="2886"/>
            <a:chExt cx="956" cy="1161"/>
          </a:xfrm>
        </p:grpSpPr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4345" y="2886"/>
              <a:ext cx="531" cy="1161"/>
            </a:xfrm>
            <a:custGeom>
              <a:avLst/>
              <a:gdLst>
                <a:gd name="T0" fmla="*/ 359 w 439"/>
                <a:gd name="T1" fmla="*/ 378 h 961"/>
                <a:gd name="T2" fmla="*/ 340 w 439"/>
                <a:gd name="T3" fmla="*/ 15 h 961"/>
                <a:gd name="T4" fmla="*/ 145 w 439"/>
                <a:gd name="T5" fmla="*/ 157 h 961"/>
                <a:gd name="T6" fmla="*/ 156 w 439"/>
                <a:gd name="T7" fmla="*/ 154 h 961"/>
                <a:gd name="T8" fmla="*/ 165 w 439"/>
                <a:gd name="T9" fmla="*/ 156 h 961"/>
                <a:gd name="T10" fmla="*/ 167 w 439"/>
                <a:gd name="T11" fmla="*/ 157 h 961"/>
                <a:gd name="T12" fmla="*/ 170 w 439"/>
                <a:gd name="T13" fmla="*/ 148 h 961"/>
                <a:gd name="T14" fmla="*/ 179 w 439"/>
                <a:gd name="T15" fmla="*/ 139 h 961"/>
                <a:gd name="T16" fmla="*/ 184 w 439"/>
                <a:gd name="T17" fmla="*/ 134 h 961"/>
                <a:gd name="T18" fmla="*/ 193 w 439"/>
                <a:gd name="T19" fmla="*/ 129 h 961"/>
                <a:gd name="T20" fmla="*/ 198 w 439"/>
                <a:gd name="T21" fmla="*/ 129 h 961"/>
                <a:gd name="T22" fmla="*/ 198 w 439"/>
                <a:gd name="T23" fmla="*/ 128 h 961"/>
                <a:gd name="T24" fmla="*/ 199 w 439"/>
                <a:gd name="T25" fmla="*/ 128 h 961"/>
                <a:gd name="T26" fmla="*/ 212 w 439"/>
                <a:gd name="T27" fmla="*/ 126 h 961"/>
                <a:gd name="T28" fmla="*/ 219 w 439"/>
                <a:gd name="T29" fmla="*/ 123 h 961"/>
                <a:gd name="T30" fmla="*/ 231 w 439"/>
                <a:gd name="T31" fmla="*/ 117 h 961"/>
                <a:gd name="T32" fmla="*/ 231 w 439"/>
                <a:gd name="T33" fmla="*/ 117 h 961"/>
                <a:gd name="T34" fmla="*/ 238 w 439"/>
                <a:gd name="T35" fmla="*/ 116 h 961"/>
                <a:gd name="T36" fmla="*/ 243 w 439"/>
                <a:gd name="T37" fmla="*/ 117 h 961"/>
                <a:gd name="T38" fmla="*/ 244 w 439"/>
                <a:gd name="T39" fmla="*/ 119 h 961"/>
                <a:gd name="T40" fmla="*/ 242 w 439"/>
                <a:gd name="T41" fmla="*/ 125 h 961"/>
                <a:gd name="T42" fmla="*/ 238 w 439"/>
                <a:gd name="T43" fmla="*/ 129 h 961"/>
                <a:gd name="T44" fmla="*/ 235 w 439"/>
                <a:gd name="T45" fmla="*/ 131 h 961"/>
                <a:gd name="T46" fmla="*/ 222 w 439"/>
                <a:gd name="T47" fmla="*/ 139 h 961"/>
                <a:gd name="T48" fmla="*/ 225 w 439"/>
                <a:gd name="T49" fmla="*/ 144 h 961"/>
                <a:gd name="T50" fmla="*/ 229 w 439"/>
                <a:gd name="T51" fmla="*/ 162 h 961"/>
                <a:gd name="T52" fmla="*/ 227 w 439"/>
                <a:gd name="T53" fmla="*/ 174 h 961"/>
                <a:gd name="T54" fmla="*/ 226 w 439"/>
                <a:gd name="T55" fmla="*/ 176 h 961"/>
                <a:gd name="T56" fmla="*/ 218 w 439"/>
                <a:gd name="T57" fmla="*/ 181 h 961"/>
                <a:gd name="T58" fmla="*/ 204 w 439"/>
                <a:gd name="T59" fmla="*/ 186 h 961"/>
                <a:gd name="T60" fmla="*/ 199 w 439"/>
                <a:gd name="T61" fmla="*/ 187 h 961"/>
                <a:gd name="T62" fmla="*/ 186 w 439"/>
                <a:gd name="T63" fmla="*/ 190 h 961"/>
                <a:gd name="T64" fmla="*/ 179 w 439"/>
                <a:gd name="T65" fmla="*/ 193 h 961"/>
                <a:gd name="T66" fmla="*/ 176 w 439"/>
                <a:gd name="T67" fmla="*/ 207 h 961"/>
                <a:gd name="T68" fmla="*/ 175 w 439"/>
                <a:gd name="T69" fmla="*/ 213 h 961"/>
                <a:gd name="T70" fmla="*/ 174 w 439"/>
                <a:gd name="T71" fmla="*/ 214 h 961"/>
                <a:gd name="T72" fmla="*/ 128 w 439"/>
                <a:gd name="T73" fmla="*/ 229 h 961"/>
                <a:gd name="T74" fmla="*/ 129 w 439"/>
                <a:gd name="T75" fmla="*/ 493 h 961"/>
                <a:gd name="T76" fmla="*/ 0 w 439"/>
                <a:gd name="T77" fmla="*/ 929 h 961"/>
                <a:gd name="T78" fmla="*/ 0 w 439"/>
                <a:gd name="T79" fmla="*/ 934 h 961"/>
                <a:gd name="T80" fmla="*/ 5 w 439"/>
                <a:gd name="T81" fmla="*/ 938 h 961"/>
                <a:gd name="T82" fmla="*/ 7 w 439"/>
                <a:gd name="T83" fmla="*/ 938 h 961"/>
                <a:gd name="T84" fmla="*/ 11 w 439"/>
                <a:gd name="T85" fmla="*/ 935 h 961"/>
                <a:gd name="T86" fmla="*/ 142 w 439"/>
                <a:gd name="T87" fmla="*/ 494 h 961"/>
                <a:gd name="T88" fmla="*/ 238 w 439"/>
                <a:gd name="T89" fmla="*/ 955 h 961"/>
                <a:gd name="T90" fmla="*/ 238 w 439"/>
                <a:gd name="T91" fmla="*/ 957 h 961"/>
                <a:gd name="T92" fmla="*/ 242 w 439"/>
                <a:gd name="T93" fmla="*/ 961 h 961"/>
                <a:gd name="T94" fmla="*/ 244 w 439"/>
                <a:gd name="T95" fmla="*/ 961 h 961"/>
                <a:gd name="T96" fmla="*/ 249 w 439"/>
                <a:gd name="T97" fmla="*/ 960 h 961"/>
                <a:gd name="T98" fmla="*/ 250 w 439"/>
                <a:gd name="T99" fmla="*/ 955 h 961"/>
                <a:gd name="T100" fmla="*/ 339 w 439"/>
                <a:gd name="T101" fmla="*/ 519 h 961"/>
                <a:gd name="T102" fmla="*/ 361 w 439"/>
                <a:gd name="T103" fmla="*/ 474 h 961"/>
                <a:gd name="T104" fmla="*/ 427 w 439"/>
                <a:gd name="T105" fmla="*/ 865 h 961"/>
                <a:gd name="T106" fmla="*/ 429 w 439"/>
                <a:gd name="T107" fmla="*/ 870 h 961"/>
                <a:gd name="T108" fmla="*/ 434 w 439"/>
                <a:gd name="T109" fmla="*/ 871 h 961"/>
                <a:gd name="T110" fmla="*/ 437 w 439"/>
                <a:gd name="T111" fmla="*/ 870 h 961"/>
                <a:gd name="T112" fmla="*/ 439 w 439"/>
                <a:gd name="T113" fmla="*/ 865 h 961"/>
                <a:gd name="T114" fmla="*/ 439 w 439"/>
                <a:gd name="T115" fmla="*/ 862 h 961"/>
                <a:gd name="T116" fmla="*/ 353 w 439"/>
                <a:gd name="T117" fmla="*/ 421 h 961"/>
                <a:gd name="T118" fmla="*/ 347 w 439"/>
                <a:gd name="T119" fmla="*/ 4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9" h="961">
                  <a:moveTo>
                    <a:pt x="439" y="862"/>
                  </a:moveTo>
                  <a:lnTo>
                    <a:pt x="359" y="378"/>
                  </a:lnTo>
                  <a:lnTo>
                    <a:pt x="410" y="18"/>
                  </a:lnTo>
                  <a:lnTo>
                    <a:pt x="340" y="15"/>
                  </a:lnTo>
                  <a:lnTo>
                    <a:pt x="180" y="0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5" y="156"/>
                  </a:lnTo>
                  <a:lnTo>
                    <a:pt x="165" y="156"/>
                  </a:lnTo>
                  <a:lnTo>
                    <a:pt x="167" y="157"/>
                  </a:lnTo>
                  <a:lnTo>
                    <a:pt x="167" y="157"/>
                  </a:lnTo>
                  <a:lnTo>
                    <a:pt x="170" y="148"/>
                  </a:lnTo>
                  <a:lnTo>
                    <a:pt x="174" y="144"/>
                  </a:lnTo>
                  <a:lnTo>
                    <a:pt x="179" y="139"/>
                  </a:lnTo>
                  <a:lnTo>
                    <a:pt x="179" y="139"/>
                  </a:lnTo>
                  <a:lnTo>
                    <a:pt x="184" y="134"/>
                  </a:lnTo>
                  <a:lnTo>
                    <a:pt x="188" y="130"/>
                  </a:lnTo>
                  <a:lnTo>
                    <a:pt x="193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8"/>
                  </a:lnTo>
                  <a:lnTo>
                    <a:pt x="199" y="128"/>
                  </a:lnTo>
                  <a:lnTo>
                    <a:pt x="199" y="128"/>
                  </a:lnTo>
                  <a:lnTo>
                    <a:pt x="205" y="128"/>
                  </a:lnTo>
                  <a:lnTo>
                    <a:pt x="212" y="126"/>
                  </a:lnTo>
                  <a:lnTo>
                    <a:pt x="219" y="123"/>
                  </a:lnTo>
                  <a:lnTo>
                    <a:pt x="219" y="123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8" y="116"/>
                  </a:lnTo>
                  <a:lnTo>
                    <a:pt x="241" y="116"/>
                  </a:lnTo>
                  <a:lnTo>
                    <a:pt x="243" y="117"/>
                  </a:lnTo>
                  <a:lnTo>
                    <a:pt x="243" y="117"/>
                  </a:lnTo>
                  <a:lnTo>
                    <a:pt x="244" y="119"/>
                  </a:lnTo>
                  <a:lnTo>
                    <a:pt x="244" y="122"/>
                  </a:lnTo>
                  <a:lnTo>
                    <a:pt x="242" y="125"/>
                  </a:lnTo>
                  <a:lnTo>
                    <a:pt x="242" y="125"/>
                  </a:lnTo>
                  <a:lnTo>
                    <a:pt x="238" y="129"/>
                  </a:lnTo>
                  <a:lnTo>
                    <a:pt x="235" y="131"/>
                  </a:lnTo>
                  <a:lnTo>
                    <a:pt x="235" y="131"/>
                  </a:lnTo>
                  <a:lnTo>
                    <a:pt x="230" y="134"/>
                  </a:lnTo>
                  <a:lnTo>
                    <a:pt x="222" y="139"/>
                  </a:lnTo>
                  <a:lnTo>
                    <a:pt x="222" y="139"/>
                  </a:lnTo>
                  <a:lnTo>
                    <a:pt x="225" y="144"/>
                  </a:lnTo>
                  <a:lnTo>
                    <a:pt x="227" y="152"/>
                  </a:lnTo>
                  <a:lnTo>
                    <a:pt x="229" y="162"/>
                  </a:lnTo>
                  <a:lnTo>
                    <a:pt x="229" y="168"/>
                  </a:lnTo>
                  <a:lnTo>
                    <a:pt x="227" y="174"/>
                  </a:lnTo>
                  <a:lnTo>
                    <a:pt x="227" y="175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218" y="181"/>
                  </a:lnTo>
                  <a:lnTo>
                    <a:pt x="209" y="185"/>
                  </a:lnTo>
                  <a:lnTo>
                    <a:pt x="204" y="186"/>
                  </a:lnTo>
                  <a:lnTo>
                    <a:pt x="199" y="187"/>
                  </a:lnTo>
                  <a:lnTo>
                    <a:pt x="199" y="187"/>
                  </a:lnTo>
                  <a:lnTo>
                    <a:pt x="192" y="187"/>
                  </a:lnTo>
                  <a:lnTo>
                    <a:pt x="186" y="190"/>
                  </a:lnTo>
                  <a:lnTo>
                    <a:pt x="181" y="191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76" y="207"/>
                  </a:lnTo>
                  <a:lnTo>
                    <a:pt x="175" y="212"/>
                  </a:lnTo>
                  <a:lnTo>
                    <a:pt x="175" y="213"/>
                  </a:lnTo>
                  <a:lnTo>
                    <a:pt x="174" y="214"/>
                  </a:lnTo>
                  <a:lnTo>
                    <a:pt x="174" y="214"/>
                  </a:lnTo>
                  <a:lnTo>
                    <a:pt x="159" y="219"/>
                  </a:lnTo>
                  <a:lnTo>
                    <a:pt x="128" y="229"/>
                  </a:lnTo>
                  <a:lnTo>
                    <a:pt x="70" y="485"/>
                  </a:lnTo>
                  <a:lnTo>
                    <a:pt x="129" y="493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2"/>
                  </a:lnTo>
                  <a:lnTo>
                    <a:pt x="0" y="934"/>
                  </a:lnTo>
                  <a:lnTo>
                    <a:pt x="2" y="936"/>
                  </a:lnTo>
                  <a:lnTo>
                    <a:pt x="5" y="938"/>
                  </a:lnTo>
                  <a:lnTo>
                    <a:pt x="5" y="938"/>
                  </a:lnTo>
                  <a:lnTo>
                    <a:pt x="7" y="938"/>
                  </a:lnTo>
                  <a:lnTo>
                    <a:pt x="10" y="936"/>
                  </a:lnTo>
                  <a:lnTo>
                    <a:pt x="11" y="935"/>
                  </a:lnTo>
                  <a:lnTo>
                    <a:pt x="12" y="933"/>
                  </a:lnTo>
                  <a:lnTo>
                    <a:pt x="142" y="494"/>
                  </a:lnTo>
                  <a:lnTo>
                    <a:pt x="258" y="508"/>
                  </a:lnTo>
                  <a:lnTo>
                    <a:pt x="238" y="955"/>
                  </a:lnTo>
                  <a:lnTo>
                    <a:pt x="238" y="955"/>
                  </a:lnTo>
                  <a:lnTo>
                    <a:pt x="238" y="957"/>
                  </a:lnTo>
                  <a:lnTo>
                    <a:pt x="240" y="960"/>
                  </a:lnTo>
                  <a:lnTo>
                    <a:pt x="242" y="961"/>
                  </a:lnTo>
                  <a:lnTo>
                    <a:pt x="244" y="961"/>
                  </a:lnTo>
                  <a:lnTo>
                    <a:pt x="244" y="961"/>
                  </a:lnTo>
                  <a:lnTo>
                    <a:pt x="247" y="961"/>
                  </a:lnTo>
                  <a:lnTo>
                    <a:pt x="249" y="960"/>
                  </a:lnTo>
                  <a:lnTo>
                    <a:pt x="250" y="957"/>
                  </a:lnTo>
                  <a:lnTo>
                    <a:pt x="250" y="955"/>
                  </a:lnTo>
                  <a:lnTo>
                    <a:pt x="271" y="511"/>
                  </a:lnTo>
                  <a:lnTo>
                    <a:pt x="339" y="519"/>
                  </a:lnTo>
                  <a:lnTo>
                    <a:pt x="345" y="473"/>
                  </a:lnTo>
                  <a:lnTo>
                    <a:pt x="361" y="474"/>
                  </a:lnTo>
                  <a:lnTo>
                    <a:pt x="427" y="865"/>
                  </a:lnTo>
                  <a:lnTo>
                    <a:pt x="427" y="865"/>
                  </a:lnTo>
                  <a:lnTo>
                    <a:pt x="427" y="867"/>
                  </a:lnTo>
                  <a:lnTo>
                    <a:pt x="429" y="870"/>
                  </a:lnTo>
                  <a:lnTo>
                    <a:pt x="432" y="871"/>
                  </a:lnTo>
                  <a:lnTo>
                    <a:pt x="434" y="871"/>
                  </a:lnTo>
                  <a:lnTo>
                    <a:pt x="434" y="871"/>
                  </a:lnTo>
                  <a:lnTo>
                    <a:pt x="437" y="870"/>
                  </a:lnTo>
                  <a:lnTo>
                    <a:pt x="438" y="868"/>
                  </a:lnTo>
                  <a:lnTo>
                    <a:pt x="439" y="865"/>
                  </a:lnTo>
                  <a:lnTo>
                    <a:pt x="439" y="862"/>
                  </a:lnTo>
                  <a:lnTo>
                    <a:pt x="439" y="862"/>
                  </a:lnTo>
                  <a:close/>
                  <a:moveTo>
                    <a:pt x="347" y="461"/>
                  </a:moveTo>
                  <a:lnTo>
                    <a:pt x="353" y="421"/>
                  </a:lnTo>
                  <a:lnTo>
                    <a:pt x="360" y="461"/>
                  </a:lnTo>
                  <a:lnTo>
                    <a:pt x="347" y="4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3920" y="2894"/>
              <a:ext cx="716" cy="1149"/>
            </a:xfrm>
            <a:custGeom>
              <a:avLst/>
              <a:gdLst>
                <a:gd name="T0" fmla="*/ 387 w 592"/>
                <a:gd name="T1" fmla="*/ 239 h 951"/>
                <a:gd name="T2" fmla="*/ 523 w 592"/>
                <a:gd name="T3" fmla="*/ 202 h 951"/>
                <a:gd name="T4" fmla="*/ 551 w 592"/>
                <a:gd name="T5" fmla="*/ 175 h 951"/>
                <a:gd name="T6" fmla="*/ 571 w 592"/>
                <a:gd name="T7" fmla="*/ 135 h 951"/>
                <a:gd name="T8" fmla="*/ 584 w 592"/>
                <a:gd name="T9" fmla="*/ 119 h 951"/>
                <a:gd name="T10" fmla="*/ 584 w 592"/>
                <a:gd name="T11" fmla="*/ 115 h 951"/>
                <a:gd name="T12" fmla="*/ 550 w 592"/>
                <a:gd name="T13" fmla="*/ 127 h 951"/>
                <a:gd name="T14" fmla="*/ 527 w 592"/>
                <a:gd name="T15" fmla="*/ 143 h 951"/>
                <a:gd name="T16" fmla="*/ 510 w 592"/>
                <a:gd name="T17" fmla="*/ 152 h 951"/>
                <a:gd name="T18" fmla="*/ 391 w 592"/>
                <a:gd name="T19" fmla="*/ 178 h 951"/>
                <a:gd name="T20" fmla="*/ 318 w 592"/>
                <a:gd name="T21" fmla="*/ 147 h 951"/>
                <a:gd name="T22" fmla="*/ 219 w 592"/>
                <a:gd name="T23" fmla="*/ 130 h 951"/>
                <a:gd name="T24" fmla="*/ 202 w 592"/>
                <a:gd name="T25" fmla="*/ 51 h 951"/>
                <a:gd name="T26" fmla="*/ 167 w 592"/>
                <a:gd name="T27" fmla="*/ 4 h 951"/>
                <a:gd name="T28" fmla="*/ 127 w 592"/>
                <a:gd name="T29" fmla="*/ 6 h 951"/>
                <a:gd name="T30" fmla="*/ 94 w 592"/>
                <a:gd name="T31" fmla="*/ 51 h 951"/>
                <a:gd name="T32" fmla="*/ 100 w 592"/>
                <a:gd name="T33" fmla="*/ 70 h 951"/>
                <a:gd name="T34" fmla="*/ 98 w 592"/>
                <a:gd name="T35" fmla="*/ 95 h 951"/>
                <a:gd name="T36" fmla="*/ 104 w 592"/>
                <a:gd name="T37" fmla="*/ 100 h 951"/>
                <a:gd name="T38" fmla="*/ 106 w 592"/>
                <a:gd name="T39" fmla="*/ 113 h 951"/>
                <a:gd name="T40" fmla="*/ 110 w 592"/>
                <a:gd name="T41" fmla="*/ 124 h 951"/>
                <a:gd name="T42" fmla="*/ 126 w 592"/>
                <a:gd name="T43" fmla="*/ 147 h 951"/>
                <a:gd name="T44" fmla="*/ 55 w 592"/>
                <a:gd name="T45" fmla="*/ 195 h 951"/>
                <a:gd name="T46" fmla="*/ 36 w 592"/>
                <a:gd name="T47" fmla="*/ 190 h 951"/>
                <a:gd name="T48" fmla="*/ 32 w 592"/>
                <a:gd name="T49" fmla="*/ 206 h 951"/>
                <a:gd name="T50" fmla="*/ 15 w 592"/>
                <a:gd name="T51" fmla="*/ 179 h 951"/>
                <a:gd name="T52" fmla="*/ 9 w 592"/>
                <a:gd name="T53" fmla="*/ 184 h 951"/>
                <a:gd name="T54" fmla="*/ 3 w 592"/>
                <a:gd name="T55" fmla="*/ 189 h 951"/>
                <a:gd name="T56" fmla="*/ 2 w 592"/>
                <a:gd name="T57" fmla="*/ 206 h 951"/>
                <a:gd name="T58" fmla="*/ 3 w 592"/>
                <a:gd name="T59" fmla="*/ 225 h 951"/>
                <a:gd name="T60" fmla="*/ 15 w 592"/>
                <a:gd name="T61" fmla="*/ 247 h 951"/>
                <a:gd name="T62" fmla="*/ 11 w 592"/>
                <a:gd name="T63" fmla="*/ 284 h 951"/>
                <a:gd name="T64" fmla="*/ 19 w 592"/>
                <a:gd name="T65" fmla="*/ 360 h 951"/>
                <a:gd name="T66" fmla="*/ 53 w 592"/>
                <a:gd name="T67" fmla="*/ 357 h 951"/>
                <a:gd name="T68" fmla="*/ 98 w 592"/>
                <a:gd name="T69" fmla="*/ 299 h 951"/>
                <a:gd name="T70" fmla="*/ 112 w 592"/>
                <a:gd name="T71" fmla="*/ 523 h 951"/>
                <a:gd name="T72" fmla="*/ 122 w 592"/>
                <a:gd name="T73" fmla="*/ 618 h 951"/>
                <a:gd name="T74" fmla="*/ 121 w 592"/>
                <a:gd name="T75" fmla="*/ 811 h 951"/>
                <a:gd name="T76" fmla="*/ 118 w 592"/>
                <a:gd name="T77" fmla="*/ 883 h 951"/>
                <a:gd name="T78" fmla="*/ 73 w 592"/>
                <a:gd name="T79" fmla="*/ 910 h 951"/>
                <a:gd name="T80" fmla="*/ 83 w 592"/>
                <a:gd name="T81" fmla="*/ 929 h 951"/>
                <a:gd name="T82" fmla="*/ 155 w 592"/>
                <a:gd name="T83" fmla="*/ 917 h 951"/>
                <a:gd name="T84" fmla="*/ 179 w 592"/>
                <a:gd name="T85" fmla="*/ 911 h 951"/>
                <a:gd name="T86" fmla="*/ 183 w 592"/>
                <a:gd name="T87" fmla="*/ 898 h 951"/>
                <a:gd name="T88" fmla="*/ 194 w 592"/>
                <a:gd name="T89" fmla="*/ 780 h 951"/>
                <a:gd name="T90" fmla="*/ 201 w 592"/>
                <a:gd name="T91" fmla="*/ 582 h 951"/>
                <a:gd name="T92" fmla="*/ 219 w 592"/>
                <a:gd name="T93" fmla="*/ 595 h 951"/>
                <a:gd name="T94" fmla="*/ 238 w 592"/>
                <a:gd name="T95" fmla="*/ 829 h 951"/>
                <a:gd name="T96" fmla="*/ 246 w 592"/>
                <a:gd name="T97" fmla="*/ 893 h 951"/>
                <a:gd name="T98" fmla="*/ 213 w 592"/>
                <a:gd name="T99" fmla="*/ 934 h 951"/>
                <a:gd name="T100" fmla="*/ 228 w 592"/>
                <a:gd name="T101" fmla="*/ 951 h 951"/>
                <a:gd name="T102" fmla="*/ 290 w 592"/>
                <a:gd name="T103" fmla="*/ 932 h 951"/>
                <a:gd name="T104" fmla="*/ 304 w 592"/>
                <a:gd name="T105" fmla="*/ 920 h 951"/>
                <a:gd name="T106" fmla="*/ 317 w 592"/>
                <a:gd name="T107" fmla="*/ 898 h 951"/>
                <a:gd name="T108" fmla="*/ 304 w 592"/>
                <a:gd name="T109" fmla="*/ 739 h 951"/>
                <a:gd name="T110" fmla="*/ 293 w 592"/>
                <a:gd name="T111" fmla="*/ 655 h 951"/>
                <a:gd name="T112" fmla="*/ 331 w 592"/>
                <a:gd name="T113" fmla="*/ 476 h 951"/>
                <a:gd name="T114" fmla="*/ 319 w 592"/>
                <a:gd name="T115" fmla="*/ 248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2" h="951">
                  <a:moveTo>
                    <a:pt x="328" y="241"/>
                  </a:moveTo>
                  <a:lnTo>
                    <a:pt x="329" y="240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35" y="242"/>
                  </a:lnTo>
                  <a:lnTo>
                    <a:pt x="340" y="244"/>
                  </a:lnTo>
                  <a:lnTo>
                    <a:pt x="354" y="244"/>
                  </a:lnTo>
                  <a:lnTo>
                    <a:pt x="371" y="241"/>
                  </a:lnTo>
                  <a:lnTo>
                    <a:pt x="387" y="239"/>
                  </a:lnTo>
                  <a:lnTo>
                    <a:pt x="416" y="233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42" y="227"/>
                  </a:lnTo>
                  <a:lnTo>
                    <a:pt x="455" y="224"/>
                  </a:lnTo>
                  <a:lnTo>
                    <a:pt x="484" y="216"/>
                  </a:lnTo>
                  <a:lnTo>
                    <a:pt x="523" y="202"/>
                  </a:lnTo>
                  <a:lnTo>
                    <a:pt x="523" y="202"/>
                  </a:lnTo>
                  <a:lnTo>
                    <a:pt x="525" y="196"/>
                  </a:lnTo>
                  <a:lnTo>
                    <a:pt x="526" y="186"/>
                  </a:lnTo>
                  <a:lnTo>
                    <a:pt x="526" y="186"/>
                  </a:lnTo>
                  <a:lnTo>
                    <a:pt x="527" y="183"/>
                  </a:lnTo>
                  <a:lnTo>
                    <a:pt x="529" y="180"/>
                  </a:lnTo>
                  <a:lnTo>
                    <a:pt x="537" y="178"/>
                  </a:lnTo>
                  <a:lnTo>
                    <a:pt x="545" y="175"/>
                  </a:lnTo>
                  <a:lnTo>
                    <a:pt x="551" y="175"/>
                  </a:lnTo>
                  <a:lnTo>
                    <a:pt x="551" y="175"/>
                  </a:lnTo>
                  <a:lnTo>
                    <a:pt x="559" y="174"/>
                  </a:lnTo>
                  <a:lnTo>
                    <a:pt x="566" y="171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6" y="158"/>
                  </a:lnTo>
                  <a:lnTo>
                    <a:pt x="576" y="152"/>
                  </a:lnTo>
                  <a:lnTo>
                    <a:pt x="573" y="141"/>
                  </a:lnTo>
                  <a:lnTo>
                    <a:pt x="571" y="135"/>
                  </a:lnTo>
                  <a:lnTo>
                    <a:pt x="568" y="133"/>
                  </a:lnTo>
                  <a:lnTo>
                    <a:pt x="567" y="130"/>
                  </a:lnTo>
                  <a:lnTo>
                    <a:pt x="570" y="129"/>
                  </a:lnTo>
                  <a:lnTo>
                    <a:pt x="570" y="129"/>
                  </a:lnTo>
                  <a:lnTo>
                    <a:pt x="578" y="123"/>
                  </a:lnTo>
                  <a:lnTo>
                    <a:pt x="583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90" y="115"/>
                  </a:lnTo>
                  <a:lnTo>
                    <a:pt x="590" y="115"/>
                  </a:lnTo>
                  <a:lnTo>
                    <a:pt x="592" y="113"/>
                  </a:lnTo>
                  <a:lnTo>
                    <a:pt x="592" y="113"/>
                  </a:lnTo>
                  <a:lnTo>
                    <a:pt x="589" y="113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73" y="119"/>
                  </a:lnTo>
                  <a:lnTo>
                    <a:pt x="573" y="119"/>
                  </a:lnTo>
                  <a:lnTo>
                    <a:pt x="565" y="123"/>
                  </a:lnTo>
                  <a:lnTo>
                    <a:pt x="559" y="126"/>
                  </a:lnTo>
                  <a:lnTo>
                    <a:pt x="555" y="127"/>
                  </a:lnTo>
                  <a:lnTo>
                    <a:pt x="551" y="126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45" y="127"/>
                  </a:lnTo>
                  <a:lnTo>
                    <a:pt x="542" y="128"/>
                  </a:lnTo>
                  <a:lnTo>
                    <a:pt x="538" y="130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27" y="143"/>
                  </a:lnTo>
                  <a:lnTo>
                    <a:pt x="523" y="150"/>
                  </a:lnTo>
                  <a:lnTo>
                    <a:pt x="522" y="155"/>
                  </a:lnTo>
                  <a:lnTo>
                    <a:pt x="521" y="156"/>
                  </a:lnTo>
                  <a:lnTo>
                    <a:pt x="516" y="156"/>
                  </a:lnTo>
                  <a:lnTo>
                    <a:pt x="516" y="156"/>
                  </a:lnTo>
                  <a:lnTo>
                    <a:pt x="516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0" y="152"/>
                  </a:lnTo>
                  <a:lnTo>
                    <a:pt x="504" y="152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24" y="175"/>
                  </a:lnTo>
                  <a:lnTo>
                    <a:pt x="424" y="175"/>
                  </a:lnTo>
                  <a:lnTo>
                    <a:pt x="407" y="178"/>
                  </a:lnTo>
                  <a:lnTo>
                    <a:pt x="391" y="178"/>
                  </a:lnTo>
                  <a:lnTo>
                    <a:pt x="375" y="177"/>
                  </a:lnTo>
                  <a:lnTo>
                    <a:pt x="362" y="173"/>
                  </a:lnTo>
                  <a:lnTo>
                    <a:pt x="351" y="169"/>
                  </a:lnTo>
                  <a:lnTo>
                    <a:pt x="341" y="167"/>
                  </a:lnTo>
                  <a:lnTo>
                    <a:pt x="331" y="162"/>
                  </a:lnTo>
                  <a:lnTo>
                    <a:pt x="331" y="162"/>
                  </a:lnTo>
                  <a:lnTo>
                    <a:pt x="326" y="158"/>
                  </a:lnTo>
                  <a:lnTo>
                    <a:pt x="323" y="154"/>
                  </a:lnTo>
                  <a:lnTo>
                    <a:pt x="318" y="147"/>
                  </a:lnTo>
                  <a:lnTo>
                    <a:pt x="312" y="144"/>
                  </a:lnTo>
                  <a:lnTo>
                    <a:pt x="283" y="134"/>
                  </a:lnTo>
                  <a:lnTo>
                    <a:pt x="283" y="134"/>
                  </a:lnTo>
                  <a:lnTo>
                    <a:pt x="276" y="132"/>
                  </a:lnTo>
                  <a:lnTo>
                    <a:pt x="264" y="130"/>
                  </a:lnTo>
                  <a:lnTo>
                    <a:pt x="246" y="130"/>
                  </a:lnTo>
                  <a:lnTo>
                    <a:pt x="221" y="132"/>
                  </a:lnTo>
                  <a:lnTo>
                    <a:pt x="219" y="132"/>
                  </a:lnTo>
                  <a:lnTo>
                    <a:pt x="219" y="130"/>
                  </a:lnTo>
                  <a:lnTo>
                    <a:pt x="219" y="130"/>
                  </a:lnTo>
                  <a:lnTo>
                    <a:pt x="213" y="123"/>
                  </a:lnTo>
                  <a:lnTo>
                    <a:pt x="207" y="118"/>
                  </a:lnTo>
                  <a:lnTo>
                    <a:pt x="202" y="115"/>
                  </a:lnTo>
                  <a:lnTo>
                    <a:pt x="201" y="113"/>
                  </a:lnTo>
                  <a:lnTo>
                    <a:pt x="201" y="112"/>
                  </a:lnTo>
                  <a:lnTo>
                    <a:pt x="201" y="112"/>
                  </a:lnTo>
                  <a:lnTo>
                    <a:pt x="203" y="74"/>
                  </a:lnTo>
                  <a:lnTo>
                    <a:pt x="202" y="51"/>
                  </a:lnTo>
                  <a:lnTo>
                    <a:pt x="200" y="39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193" y="23"/>
                  </a:lnTo>
                  <a:lnTo>
                    <a:pt x="185" y="14"/>
                  </a:lnTo>
                  <a:lnTo>
                    <a:pt x="182" y="10"/>
                  </a:lnTo>
                  <a:lnTo>
                    <a:pt x="177" y="8"/>
                  </a:lnTo>
                  <a:lnTo>
                    <a:pt x="172" y="5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57" y="2"/>
                  </a:lnTo>
                  <a:lnTo>
                    <a:pt x="157" y="2"/>
                  </a:lnTo>
                  <a:lnTo>
                    <a:pt x="152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7" y="6"/>
                  </a:lnTo>
                  <a:lnTo>
                    <a:pt x="117" y="12"/>
                  </a:lnTo>
                  <a:lnTo>
                    <a:pt x="110" y="17"/>
                  </a:lnTo>
                  <a:lnTo>
                    <a:pt x="104" y="22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6" y="29"/>
                  </a:lnTo>
                  <a:lnTo>
                    <a:pt x="95" y="33"/>
                  </a:lnTo>
                  <a:lnTo>
                    <a:pt x="94" y="42"/>
                  </a:lnTo>
                  <a:lnTo>
                    <a:pt x="94" y="51"/>
                  </a:lnTo>
                  <a:lnTo>
                    <a:pt x="95" y="5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5" y="92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8" y="95"/>
                  </a:lnTo>
                  <a:lnTo>
                    <a:pt x="101" y="95"/>
                  </a:lnTo>
                  <a:lnTo>
                    <a:pt x="104" y="95"/>
                  </a:lnTo>
                  <a:lnTo>
                    <a:pt x="104" y="98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6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6" y="111"/>
                  </a:lnTo>
                  <a:lnTo>
                    <a:pt x="109" y="111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5"/>
                  </a:lnTo>
                  <a:lnTo>
                    <a:pt x="106" y="116"/>
                  </a:lnTo>
                  <a:lnTo>
                    <a:pt x="107" y="117"/>
                  </a:lnTo>
                  <a:lnTo>
                    <a:pt x="107" y="117"/>
                  </a:lnTo>
                  <a:lnTo>
                    <a:pt x="109" y="118"/>
                  </a:lnTo>
                  <a:lnTo>
                    <a:pt x="109" y="118"/>
                  </a:lnTo>
                  <a:lnTo>
                    <a:pt x="110" y="124"/>
                  </a:lnTo>
                  <a:lnTo>
                    <a:pt x="112" y="129"/>
                  </a:lnTo>
                  <a:lnTo>
                    <a:pt x="112" y="129"/>
                  </a:lnTo>
                  <a:lnTo>
                    <a:pt x="113" y="130"/>
                  </a:lnTo>
                  <a:lnTo>
                    <a:pt x="115" y="130"/>
                  </a:lnTo>
                  <a:lnTo>
                    <a:pt x="127" y="132"/>
                  </a:lnTo>
                  <a:lnTo>
                    <a:pt x="127" y="132"/>
                  </a:lnTo>
                  <a:lnTo>
                    <a:pt x="126" y="143"/>
                  </a:lnTo>
                  <a:lnTo>
                    <a:pt x="126" y="146"/>
                  </a:lnTo>
                  <a:lnTo>
                    <a:pt x="126" y="147"/>
                  </a:lnTo>
                  <a:lnTo>
                    <a:pt x="126" y="147"/>
                  </a:lnTo>
                  <a:lnTo>
                    <a:pt x="95" y="164"/>
                  </a:lnTo>
                  <a:lnTo>
                    <a:pt x="75" y="178"/>
                  </a:lnTo>
                  <a:lnTo>
                    <a:pt x="62" y="188"/>
                  </a:lnTo>
                  <a:lnTo>
                    <a:pt x="59" y="190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5" y="195"/>
                  </a:lnTo>
                  <a:lnTo>
                    <a:pt x="49" y="208"/>
                  </a:lnTo>
                  <a:lnTo>
                    <a:pt x="47" y="212"/>
                  </a:lnTo>
                  <a:lnTo>
                    <a:pt x="44" y="208"/>
                  </a:lnTo>
                  <a:lnTo>
                    <a:pt x="39" y="200"/>
                  </a:lnTo>
                  <a:lnTo>
                    <a:pt x="38" y="200"/>
                  </a:lnTo>
                  <a:lnTo>
                    <a:pt x="38" y="199"/>
                  </a:lnTo>
                  <a:lnTo>
                    <a:pt x="38" y="199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3" y="189"/>
                  </a:lnTo>
                  <a:lnTo>
                    <a:pt x="32" y="189"/>
                  </a:lnTo>
                  <a:lnTo>
                    <a:pt x="32" y="189"/>
                  </a:lnTo>
                  <a:lnTo>
                    <a:pt x="30" y="191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31" y="196"/>
                  </a:lnTo>
                  <a:lnTo>
                    <a:pt x="31" y="196"/>
                  </a:lnTo>
                  <a:lnTo>
                    <a:pt x="32" y="206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2"/>
                  </a:lnTo>
                  <a:lnTo>
                    <a:pt x="17" y="192"/>
                  </a:lnTo>
                  <a:lnTo>
                    <a:pt x="17" y="191"/>
                  </a:lnTo>
                  <a:lnTo>
                    <a:pt x="17" y="191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1" y="178"/>
                  </a:lnTo>
                  <a:lnTo>
                    <a:pt x="10" y="180"/>
                  </a:lnTo>
                  <a:lnTo>
                    <a:pt x="9" y="184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5" y="180"/>
                  </a:lnTo>
                  <a:lnTo>
                    <a:pt x="5" y="180"/>
                  </a:lnTo>
                  <a:lnTo>
                    <a:pt x="4" y="183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91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2" y="222"/>
                  </a:lnTo>
                  <a:lnTo>
                    <a:pt x="2" y="222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10" y="237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20" y="261"/>
                  </a:lnTo>
                  <a:lnTo>
                    <a:pt x="20" y="261"/>
                  </a:lnTo>
                  <a:lnTo>
                    <a:pt x="20" y="262"/>
                  </a:lnTo>
                  <a:lnTo>
                    <a:pt x="11" y="284"/>
                  </a:lnTo>
                  <a:lnTo>
                    <a:pt x="11" y="284"/>
                  </a:lnTo>
                  <a:lnTo>
                    <a:pt x="9" y="301"/>
                  </a:lnTo>
                  <a:lnTo>
                    <a:pt x="8" y="316"/>
                  </a:lnTo>
                  <a:lnTo>
                    <a:pt x="8" y="329"/>
                  </a:lnTo>
                  <a:lnTo>
                    <a:pt x="9" y="338"/>
                  </a:lnTo>
                  <a:lnTo>
                    <a:pt x="10" y="347"/>
                  </a:lnTo>
                  <a:lnTo>
                    <a:pt x="13" y="353"/>
                  </a:lnTo>
                  <a:lnTo>
                    <a:pt x="16" y="357"/>
                  </a:lnTo>
                  <a:lnTo>
                    <a:pt x="19" y="360"/>
                  </a:lnTo>
                  <a:lnTo>
                    <a:pt x="19" y="360"/>
                  </a:lnTo>
                  <a:lnTo>
                    <a:pt x="22" y="363"/>
                  </a:lnTo>
                  <a:lnTo>
                    <a:pt x="26" y="364"/>
                  </a:lnTo>
                  <a:lnTo>
                    <a:pt x="32" y="365"/>
                  </a:lnTo>
                  <a:lnTo>
                    <a:pt x="38" y="364"/>
                  </a:lnTo>
                  <a:lnTo>
                    <a:pt x="42" y="363"/>
                  </a:lnTo>
                  <a:lnTo>
                    <a:pt x="42" y="363"/>
                  </a:lnTo>
                  <a:lnTo>
                    <a:pt x="48" y="360"/>
                  </a:lnTo>
                  <a:lnTo>
                    <a:pt x="53" y="357"/>
                  </a:lnTo>
                  <a:lnTo>
                    <a:pt x="64" y="348"/>
                  </a:lnTo>
                  <a:lnTo>
                    <a:pt x="72" y="338"/>
                  </a:lnTo>
                  <a:lnTo>
                    <a:pt x="79" y="327"/>
                  </a:lnTo>
                  <a:lnTo>
                    <a:pt x="85" y="316"/>
                  </a:lnTo>
                  <a:lnTo>
                    <a:pt x="90" y="308"/>
                  </a:lnTo>
                  <a:lnTo>
                    <a:pt x="94" y="299"/>
                  </a:lnTo>
                  <a:lnTo>
                    <a:pt x="95" y="295"/>
                  </a:lnTo>
                  <a:lnTo>
                    <a:pt x="98" y="299"/>
                  </a:lnTo>
                  <a:lnTo>
                    <a:pt x="98" y="299"/>
                  </a:lnTo>
                  <a:lnTo>
                    <a:pt x="100" y="307"/>
                  </a:lnTo>
                  <a:lnTo>
                    <a:pt x="103" y="316"/>
                  </a:lnTo>
                  <a:lnTo>
                    <a:pt x="106" y="343"/>
                  </a:lnTo>
                  <a:lnTo>
                    <a:pt x="107" y="377"/>
                  </a:lnTo>
                  <a:lnTo>
                    <a:pt x="109" y="414"/>
                  </a:lnTo>
                  <a:lnTo>
                    <a:pt x="109" y="483"/>
                  </a:lnTo>
                  <a:lnTo>
                    <a:pt x="107" y="522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3" y="524"/>
                  </a:lnTo>
                  <a:lnTo>
                    <a:pt x="115" y="526"/>
                  </a:lnTo>
                  <a:lnTo>
                    <a:pt x="116" y="531"/>
                  </a:lnTo>
                  <a:lnTo>
                    <a:pt x="117" y="538"/>
                  </a:lnTo>
                  <a:lnTo>
                    <a:pt x="121" y="566"/>
                  </a:lnTo>
                  <a:lnTo>
                    <a:pt x="122" y="618"/>
                  </a:lnTo>
                  <a:lnTo>
                    <a:pt x="122" y="618"/>
                  </a:lnTo>
                  <a:lnTo>
                    <a:pt x="123" y="684"/>
                  </a:lnTo>
                  <a:lnTo>
                    <a:pt x="123" y="729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1" y="739"/>
                  </a:lnTo>
                  <a:lnTo>
                    <a:pt x="120" y="749"/>
                  </a:lnTo>
                  <a:lnTo>
                    <a:pt x="120" y="779"/>
                  </a:lnTo>
                  <a:lnTo>
                    <a:pt x="121" y="811"/>
                  </a:lnTo>
                  <a:lnTo>
                    <a:pt x="124" y="846"/>
                  </a:lnTo>
                  <a:lnTo>
                    <a:pt x="124" y="847"/>
                  </a:lnTo>
                  <a:lnTo>
                    <a:pt x="123" y="847"/>
                  </a:lnTo>
                  <a:lnTo>
                    <a:pt x="123" y="847"/>
                  </a:lnTo>
                  <a:lnTo>
                    <a:pt x="121" y="853"/>
                  </a:lnTo>
                  <a:lnTo>
                    <a:pt x="120" y="861"/>
                  </a:lnTo>
                  <a:lnTo>
                    <a:pt x="118" y="871"/>
                  </a:lnTo>
                  <a:lnTo>
                    <a:pt x="118" y="882"/>
                  </a:lnTo>
                  <a:lnTo>
                    <a:pt x="118" y="883"/>
                  </a:lnTo>
                  <a:lnTo>
                    <a:pt x="117" y="884"/>
                  </a:lnTo>
                  <a:lnTo>
                    <a:pt x="117" y="884"/>
                  </a:lnTo>
                  <a:lnTo>
                    <a:pt x="100" y="892"/>
                  </a:lnTo>
                  <a:lnTo>
                    <a:pt x="88" y="899"/>
                  </a:lnTo>
                  <a:lnTo>
                    <a:pt x="78" y="905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1" y="914"/>
                  </a:lnTo>
                  <a:lnTo>
                    <a:pt x="70" y="918"/>
                  </a:lnTo>
                  <a:lnTo>
                    <a:pt x="70" y="922"/>
                  </a:lnTo>
                  <a:lnTo>
                    <a:pt x="70" y="922"/>
                  </a:lnTo>
                  <a:lnTo>
                    <a:pt x="72" y="925"/>
                  </a:lnTo>
                  <a:lnTo>
                    <a:pt x="75" y="926"/>
                  </a:lnTo>
                  <a:lnTo>
                    <a:pt x="78" y="928"/>
                  </a:lnTo>
                  <a:lnTo>
                    <a:pt x="83" y="929"/>
                  </a:lnTo>
                  <a:lnTo>
                    <a:pt x="92" y="932"/>
                  </a:lnTo>
                  <a:lnTo>
                    <a:pt x="101" y="932"/>
                  </a:lnTo>
                  <a:lnTo>
                    <a:pt x="113" y="932"/>
                  </a:lnTo>
                  <a:lnTo>
                    <a:pt x="129" y="932"/>
                  </a:lnTo>
                  <a:lnTo>
                    <a:pt x="129" y="932"/>
                  </a:lnTo>
                  <a:lnTo>
                    <a:pt x="135" y="929"/>
                  </a:lnTo>
                  <a:lnTo>
                    <a:pt x="143" y="926"/>
                  </a:lnTo>
                  <a:lnTo>
                    <a:pt x="155" y="917"/>
                  </a:lnTo>
                  <a:lnTo>
                    <a:pt x="155" y="917"/>
                  </a:lnTo>
                  <a:lnTo>
                    <a:pt x="157" y="916"/>
                  </a:lnTo>
                  <a:lnTo>
                    <a:pt x="158" y="916"/>
                  </a:lnTo>
                  <a:lnTo>
                    <a:pt x="160" y="917"/>
                  </a:lnTo>
                  <a:lnTo>
                    <a:pt x="160" y="917"/>
                  </a:lnTo>
                  <a:lnTo>
                    <a:pt x="160" y="918"/>
                  </a:lnTo>
                  <a:lnTo>
                    <a:pt x="160" y="918"/>
                  </a:lnTo>
                  <a:lnTo>
                    <a:pt x="169" y="916"/>
                  </a:lnTo>
                  <a:lnTo>
                    <a:pt x="176" y="915"/>
                  </a:lnTo>
                  <a:lnTo>
                    <a:pt x="179" y="911"/>
                  </a:lnTo>
                  <a:lnTo>
                    <a:pt x="179" y="911"/>
                  </a:lnTo>
                  <a:lnTo>
                    <a:pt x="180" y="909"/>
                  </a:lnTo>
                  <a:lnTo>
                    <a:pt x="182" y="906"/>
                  </a:lnTo>
                  <a:lnTo>
                    <a:pt x="182" y="900"/>
                  </a:lnTo>
                  <a:lnTo>
                    <a:pt x="182" y="900"/>
                  </a:lnTo>
                  <a:lnTo>
                    <a:pt x="182" y="899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6" y="893"/>
                  </a:lnTo>
                  <a:lnTo>
                    <a:pt x="189" y="886"/>
                  </a:lnTo>
                  <a:lnTo>
                    <a:pt x="191" y="878"/>
                  </a:lnTo>
                  <a:lnTo>
                    <a:pt x="194" y="870"/>
                  </a:lnTo>
                  <a:lnTo>
                    <a:pt x="196" y="850"/>
                  </a:lnTo>
                  <a:lnTo>
                    <a:pt x="196" y="827"/>
                  </a:lnTo>
                  <a:lnTo>
                    <a:pt x="195" y="804"/>
                  </a:lnTo>
                  <a:lnTo>
                    <a:pt x="194" y="780"/>
                  </a:lnTo>
                  <a:lnTo>
                    <a:pt x="190" y="757"/>
                  </a:lnTo>
                  <a:lnTo>
                    <a:pt x="188" y="737"/>
                  </a:lnTo>
                  <a:lnTo>
                    <a:pt x="186" y="735"/>
                  </a:lnTo>
                  <a:lnTo>
                    <a:pt x="189" y="735"/>
                  </a:lnTo>
                  <a:lnTo>
                    <a:pt x="189" y="735"/>
                  </a:lnTo>
                  <a:lnTo>
                    <a:pt x="188" y="719"/>
                  </a:lnTo>
                  <a:lnTo>
                    <a:pt x="189" y="695"/>
                  </a:lnTo>
                  <a:lnTo>
                    <a:pt x="195" y="636"/>
                  </a:lnTo>
                  <a:lnTo>
                    <a:pt x="201" y="582"/>
                  </a:lnTo>
                  <a:lnTo>
                    <a:pt x="205" y="556"/>
                  </a:lnTo>
                  <a:lnTo>
                    <a:pt x="206" y="552"/>
                  </a:lnTo>
                  <a:lnTo>
                    <a:pt x="208" y="554"/>
                  </a:lnTo>
                  <a:lnTo>
                    <a:pt x="208" y="554"/>
                  </a:lnTo>
                  <a:lnTo>
                    <a:pt x="210" y="555"/>
                  </a:lnTo>
                  <a:lnTo>
                    <a:pt x="211" y="556"/>
                  </a:lnTo>
                  <a:lnTo>
                    <a:pt x="213" y="560"/>
                  </a:lnTo>
                  <a:lnTo>
                    <a:pt x="214" y="567"/>
                  </a:lnTo>
                  <a:lnTo>
                    <a:pt x="219" y="595"/>
                  </a:lnTo>
                  <a:lnTo>
                    <a:pt x="224" y="649"/>
                  </a:lnTo>
                  <a:lnTo>
                    <a:pt x="224" y="649"/>
                  </a:lnTo>
                  <a:lnTo>
                    <a:pt x="229" y="711"/>
                  </a:lnTo>
                  <a:lnTo>
                    <a:pt x="231" y="739"/>
                  </a:lnTo>
                  <a:lnTo>
                    <a:pt x="231" y="739"/>
                  </a:lnTo>
                  <a:lnTo>
                    <a:pt x="230" y="753"/>
                  </a:lnTo>
                  <a:lnTo>
                    <a:pt x="231" y="787"/>
                  </a:lnTo>
                  <a:lnTo>
                    <a:pt x="234" y="808"/>
                  </a:lnTo>
                  <a:lnTo>
                    <a:pt x="238" y="829"/>
                  </a:lnTo>
                  <a:lnTo>
                    <a:pt x="242" y="849"/>
                  </a:lnTo>
                  <a:lnTo>
                    <a:pt x="246" y="858"/>
                  </a:lnTo>
                  <a:lnTo>
                    <a:pt x="250" y="865"/>
                  </a:lnTo>
                  <a:lnTo>
                    <a:pt x="251" y="866"/>
                  </a:lnTo>
                  <a:lnTo>
                    <a:pt x="250" y="867"/>
                  </a:lnTo>
                  <a:lnTo>
                    <a:pt x="250" y="867"/>
                  </a:lnTo>
                  <a:lnTo>
                    <a:pt x="247" y="878"/>
                  </a:lnTo>
                  <a:lnTo>
                    <a:pt x="246" y="887"/>
                  </a:lnTo>
                  <a:lnTo>
                    <a:pt x="246" y="893"/>
                  </a:lnTo>
                  <a:lnTo>
                    <a:pt x="247" y="898"/>
                  </a:lnTo>
                  <a:lnTo>
                    <a:pt x="248" y="899"/>
                  </a:lnTo>
                  <a:lnTo>
                    <a:pt x="247" y="900"/>
                  </a:lnTo>
                  <a:lnTo>
                    <a:pt x="247" y="900"/>
                  </a:lnTo>
                  <a:lnTo>
                    <a:pt x="224" y="921"/>
                  </a:lnTo>
                  <a:lnTo>
                    <a:pt x="217" y="928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2" y="939"/>
                  </a:lnTo>
                  <a:lnTo>
                    <a:pt x="212" y="943"/>
                  </a:lnTo>
                  <a:lnTo>
                    <a:pt x="213" y="946"/>
                  </a:lnTo>
                  <a:lnTo>
                    <a:pt x="213" y="946"/>
                  </a:lnTo>
                  <a:lnTo>
                    <a:pt x="216" y="949"/>
                  </a:lnTo>
                  <a:lnTo>
                    <a:pt x="218" y="950"/>
                  </a:lnTo>
                  <a:lnTo>
                    <a:pt x="222" y="951"/>
                  </a:lnTo>
                  <a:lnTo>
                    <a:pt x="228" y="951"/>
                  </a:lnTo>
                  <a:lnTo>
                    <a:pt x="236" y="951"/>
                  </a:lnTo>
                  <a:lnTo>
                    <a:pt x="246" y="949"/>
                  </a:lnTo>
                  <a:lnTo>
                    <a:pt x="258" y="946"/>
                  </a:lnTo>
                  <a:lnTo>
                    <a:pt x="273" y="942"/>
                  </a:lnTo>
                  <a:lnTo>
                    <a:pt x="273" y="942"/>
                  </a:lnTo>
                  <a:lnTo>
                    <a:pt x="278" y="940"/>
                  </a:lnTo>
                  <a:lnTo>
                    <a:pt x="285" y="936"/>
                  </a:lnTo>
                  <a:lnTo>
                    <a:pt x="285" y="936"/>
                  </a:lnTo>
                  <a:lnTo>
                    <a:pt x="290" y="932"/>
                  </a:lnTo>
                  <a:lnTo>
                    <a:pt x="292" y="928"/>
                  </a:lnTo>
                  <a:lnTo>
                    <a:pt x="293" y="925"/>
                  </a:lnTo>
                  <a:lnTo>
                    <a:pt x="292" y="923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6" y="922"/>
                  </a:lnTo>
                  <a:lnTo>
                    <a:pt x="296" y="922"/>
                  </a:lnTo>
                  <a:lnTo>
                    <a:pt x="304" y="920"/>
                  </a:lnTo>
                  <a:lnTo>
                    <a:pt x="312" y="916"/>
                  </a:lnTo>
                  <a:lnTo>
                    <a:pt x="314" y="914"/>
                  </a:lnTo>
                  <a:lnTo>
                    <a:pt x="317" y="910"/>
                  </a:lnTo>
                  <a:lnTo>
                    <a:pt x="317" y="910"/>
                  </a:lnTo>
                  <a:lnTo>
                    <a:pt x="318" y="905"/>
                  </a:lnTo>
                  <a:lnTo>
                    <a:pt x="317" y="899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9" y="883"/>
                  </a:lnTo>
                  <a:lnTo>
                    <a:pt x="320" y="865"/>
                  </a:lnTo>
                  <a:lnTo>
                    <a:pt x="319" y="844"/>
                  </a:lnTo>
                  <a:lnTo>
                    <a:pt x="318" y="822"/>
                  </a:lnTo>
                  <a:lnTo>
                    <a:pt x="315" y="801"/>
                  </a:lnTo>
                  <a:lnTo>
                    <a:pt x="312" y="779"/>
                  </a:lnTo>
                  <a:lnTo>
                    <a:pt x="304" y="741"/>
                  </a:lnTo>
                  <a:lnTo>
                    <a:pt x="304" y="741"/>
                  </a:lnTo>
                  <a:lnTo>
                    <a:pt x="304" y="739"/>
                  </a:lnTo>
                  <a:lnTo>
                    <a:pt x="304" y="739"/>
                  </a:lnTo>
                  <a:lnTo>
                    <a:pt x="303" y="736"/>
                  </a:lnTo>
                  <a:lnTo>
                    <a:pt x="303" y="736"/>
                  </a:lnTo>
                  <a:lnTo>
                    <a:pt x="303" y="735"/>
                  </a:lnTo>
                  <a:lnTo>
                    <a:pt x="303" y="735"/>
                  </a:lnTo>
                  <a:lnTo>
                    <a:pt x="300" y="715"/>
                  </a:lnTo>
                  <a:lnTo>
                    <a:pt x="296" y="696"/>
                  </a:lnTo>
                  <a:lnTo>
                    <a:pt x="295" y="675"/>
                  </a:lnTo>
                  <a:lnTo>
                    <a:pt x="293" y="655"/>
                  </a:lnTo>
                  <a:lnTo>
                    <a:pt x="293" y="634"/>
                  </a:lnTo>
                  <a:lnTo>
                    <a:pt x="295" y="614"/>
                  </a:lnTo>
                  <a:lnTo>
                    <a:pt x="297" y="576"/>
                  </a:lnTo>
                  <a:lnTo>
                    <a:pt x="302" y="541"/>
                  </a:lnTo>
                  <a:lnTo>
                    <a:pt x="306" y="515"/>
                  </a:lnTo>
                  <a:lnTo>
                    <a:pt x="311" y="490"/>
                  </a:lnTo>
                  <a:lnTo>
                    <a:pt x="311" y="489"/>
                  </a:lnTo>
                  <a:lnTo>
                    <a:pt x="312" y="489"/>
                  </a:lnTo>
                  <a:lnTo>
                    <a:pt x="331" y="476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3" y="297"/>
                  </a:lnTo>
                  <a:lnTo>
                    <a:pt x="306" y="280"/>
                  </a:lnTo>
                  <a:lnTo>
                    <a:pt x="311" y="267"/>
                  </a:lnTo>
                  <a:lnTo>
                    <a:pt x="314" y="256"/>
                  </a:lnTo>
                  <a:lnTo>
                    <a:pt x="319" y="248"/>
                  </a:lnTo>
                  <a:lnTo>
                    <a:pt x="323" y="244"/>
                  </a:lnTo>
                  <a:lnTo>
                    <a:pt x="328" y="241"/>
                  </a:lnTo>
                  <a:lnTo>
                    <a:pt x="328" y="2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0" name="Freeform 26"/>
          <p:cNvSpPr>
            <a:spLocks/>
          </p:cNvSpPr>
          <p:nvPr/>
        </p:nvSpPr>
        <p:spPr bwMode="auto">
          <a:xfrm flipH="1">
            <a:off x="7507288" y="5546725"/>
            <a:ext cx="304800" cy="1209675"/>
          </a:xfrm>
          <a:custGeom>
            <a:avLst/>
            <a:gdLst>
              <a:gd name="T0" fmla="*/ 336 w 400"/>
              <a:gd name="T1" fmla="*/ 291 h 1585"/>
              <a:gd name="T2" fmla="*/ 283 w 400"/>
              <a:gd name="T3" fmla="*/ 252 h 1585"/>
              <a:gd name="T4" fmla="*/ 228 w 400"/>
              <a:gd name="T5" fmla="*/ 247 h 1585"/>
              <a:gd name="T6" fmla="*/ 215 w 400"/>
              <a:gd name="T7" fmla="*/ 218 h 1585"/>
              <a:gd name="T8" fmla="*/ 231 w 400"/>
              <a:gd name="T9" fmla="*/ 232 h 1585"/>
              <a:gd name="T10" fmla="*/ 229 w 400"/>
              <a:gd name="T11" fmla="*/ 221 h 1585"/>
              <a:gd name="T12" fmla="*/ 247 w 400"/>
              <a:gd name="T13" fmla="*/ 210 h 1585"/>
              <a:gd name="T14" fmla="*/ 234 w 400"/>
              <a:gd name="T15" fmla="*/ 196 h 1585"/>
              <a:gd name="T16" fmla="*/ 232 w 400"/>
              <a:gd name="T17" fmla="*/ 174 h 1585"/>
              <a:gd name="T18" fmla="*/ 237 w 400"/>
              <a:gd name="T19" fmla="*/ 171 h 1585"/>
              <a:gd name="T20" fmla="*/ 246 w 400"/>
              <a:gd name="T21" fmla="*/ 172 h 1585"/>
              <a:gd name="T22" fmla="*/ 237 w 400"/>
              <a:gd name="T23" fmla="*/ 156 h 1585"/>
              <a:gd name="T24" fmla="*/ 237 w 400"/>
              <a:gd name="T25" fmla="*/ 137 h 1585"/>
              <a:gd name="T26" fmla="*/ 252 w 400"/>
              <a:gd name="T27" fmla="*/ 153 h 1585"/>
              <a:gd name="T28" fmla="*/ 246 w 400"/>
              <a:gd name="T29" fmla="*/ 102 h 1585"/>
              <a:gd name="T30" fmla="*/ 220 w 400"/>
              <a:gd name="T31" fmla="*/ 55 h 1585"/>
              <a:gd name="T32" fmla="*/ 200 w 400"/>
              <a:gd name="T33" fmla="*/ 23 h 1585"/>
              <a:gd name="T34" fmla="*/ 156 w 400"/>
              <a:gd name="T35" fmla="*/ 1 h 1585"/>
              <a:gd name="T36" fmla="*/ 125 w 400"/>
              <a:gd name="T37" fmla="*/ 4 h 1585"/>
              <a:gd name="T38" fmla="*/ 89 w 400"/>
              <a:gd name="T39" fmla="*/ 13 h 1585"/>
              <a:gd name="T40" fmla="*/ 52 w 400"/>
              <a:gd name="T41" fmla="*/ 50 h 1585"/>
              <a:gd name="T42" fmla="*/ 50 w 400"/>
              <a:gd name="T43" fmla="*/ 67 h 1585"/>
              <a:gd name="T44" fmla="*/ 47 w 400"/>
              <a:gd name="T45" fmla="*/ 109 h 1585"/>
              <a:gd name="T46" fmla="*/ 52 w 400"/>
              <a:gd name="T47" fmla="*/ 150 h 1585"/>
              <a:gd name="T48" fmla="*/ 52 w 400"/>
              <a:gd name="T49" fmla="*/ 183 h 1585"/>
              <a:gd name="T50" fmla="*/ 59 w 400"/>
              <a:gd name="T51" fmla="*/ 190 h 1585"/>
              <a:gd name="T52" fmla="*/ 63 w 400"/>
              <a:gd name="T53" fmla="*/ 218 h 1585"/>
              <a:gd name="T54" fmla="*/ 72 w 400"/>
              <a:gd name="T55" fmla="*/ 206 h 1585"/>
              <a:gd name="T56" fmla="*/ 85 w 400"/>
              <a:gd name="T57" fmla="*/ 247 h 1585"/>
              <a:gd name="T58" fmla="*/ 95 w 400"/>
              <a:gd name="T59" fmla="*/ 243 h 1585"/>
              <a:gd name="T60" fmla="*/ 108 w 400"/>
              <a:gd name="T61" fmla="*/ 255 h 1585"/>
              <a:gd name="T62" fmla="*/ 112 w 400"/>
              <a:gd name="T63" fmla="*/ 257 h 1585"/>
              <a:gd name="T64" fmla="*/ 120 w 400"/>
              <a:gd name="T65" fmla="*/ 261 h 1585"/>
              <a:gd name="T66" fmla="*/ 110 w 400"/>
              <a:gd name="T67" fmla="*/ 327 h 1585"/>
              <a:gd name="T68" fmla="*/ 55 w 400"/>
              <a:gd name="T69" fmla="*/ 384 h 1585"/>
              <a:gd name="T70" fmla="*/ 40 w 400"/>
              <a:gd name="T71" fmla="*/ 457 h 1585"/>
              <a:gd name="T72" fmla="*/ 49 w 400"/>
              <a:gd name="T73" fmla="*/ 518 h 1585"/>
              <a:gd name="T74" fmla="*/ 44 w 400"/>
              <a:gd name="T75" fmla="*/ 748 h 1585"/>
              <a:gd name="T76" fmla="*/ 26 w 400"/>
              <a:gd name="T77" fmla="*/ 828 h 1585"/>
              <a:gd name="T78" fmla="*/ 34 w 400"/>
              <a:gd name="T79" fmla="*/ 883 h 1585"/>
              <a:gd name="T80" fmla="*/ 33 w 400"/>
              <a:gd name="T81" fmla="*/ 1005 h 1585"/>
              <a:gd name="T82" fmla="*/ 47 w 400"/>
              <a:gd name="T83" fmla="*/ 1178 h 1585"/>
              <a:gd name="T84" fmla="*/ 69 w 400"/>
              <a:gd name="T85" fmla="*/ 1351 h 1585"/>
              <a:gd name="T86" fmla="*/ 81 w 400"/>
              <a:gd name="T87" fmla="*/ 1447 h 1585"/>
              <a:gd name="T88" fmla="*/ 65 w 400"/>
              <a:gd name="T89" fmla="*/ 1477 h 1585"/>
              <a:gd name="T90" fmla="*/ 1 w 400"/>
              <a:gd name="T91" fmla="*/ 1504 h 1585"/>
              <a:gd name="T92" fmla="*/ 12 w 400"/>
              <a:gd name="T93" fmla="*/ 1523 h 1585"/>
              <a:gd name="T94" fmla="*/ 125 w 400"/>
              <a:gd name="T95" fmla="*/ 1520 h 1585"/>
              <a:gd name="T96" fmla="*/ 168 w 400"/>
              <a:gd name="T97" fmla="*/ 1549 h 1585"/>
              <a:gd name="T98" fmla="*/ 219 w 400"/>
              <a:gd name="T99" fmla="*/ 1585 h 1585"/>
              <a:gd name="T100" fmla="*/ 257 w 400"/>
              <a:gd name="T101" fmla="*/ 1575 h 1585"/>
              <a:gd name="T102" fmla="*/ 276 w 400"/>
              <a:gd name="T103" fmla="*/ 1542 h 1585"/>
              <a:gd name="T104" fmla="*/ 271 w 400"/>
              <a:gd name="T105" fmla="*/ 1479 h 1585"/>
              <a:gd name="T106" fmla="*/ 291 w 400"/>
              <a:gd name="T107" fmla="*/ 1377 h 1585"/>
              <a:gd name="T108" fmla="*/ 299 w 400"/>
              <a:gd name="T109" fmla="*/ 915 h 1585"/>
              <a:gd name="T110" fmla="*/ 342 w 400"/>
              <a:gd name="T111" fmla="*/ 777 h 1585"/>
              <a:gd name="T112" fmla="*/ 356 w 400"/>
              <a:gd name="T113" fmla="*/ 727 h 1585"/>
              <a:gd name="T114" fmla="*/ 393 w 400"/>
              <a:gd name="T115" fmla="*/ 588 h 1585"/>
              <a:gd name="T116" fmla="*/ 396 w 400"/>
              <a:gd name="T117" fmla="*/ 512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0" h="1585">
                <a:moveTo>
                  <a:pt x="396" y="512"/>
                </a:moveTo>
                <a:lnTo>
                  <a:pt x="388" y="469"/>
                </a:lnTo>
                <a:lnTo>
                  <a:pt x="400" y="460"/>
                </a:lnTo>
                <a:lnTo>
                  <a:pt x="357" y="339"/>
                </a:lnTo>
                <a:lnTo>
                  <a:pt x="346" y="314"/>
                </a:lnTo>
                <a:lnTo>
                  <a:pt x="336" y="291"/>
                </a:lnTo>
                <a:lnTo>
                  <a:pt x="328" y="281"/>
                </a:lnTo>
                <a:lnTo>
                  <a:pt x="318" y="270"/>
                </a:lnTo>
                <a:lnTo>
                  <a:pt x="306" y="263"/>
                </a:lnTo>
                <a:lnTo>
                  <a:pt x="294" y="256"/>
                </a:lnTo>
                <a:lnTo>
                  <a:pt x="289" y="254"/>
                </a:lnTo>
                <a:lnTo>
                  <a:pt x="283" y="252"/>
                </a:lnTo>
                <a:lnTo>
                  <a:pt x="271" y="251"/>
                </a:lnTo>
                <a:lnTo>
                  <a:pt x="259" y="252"/>
                </a:lnTo>
                <a:lnTo>
                  <a:pt x="247" y="252"/>
                </a:lnTo>
                <a:lnTo>
                  <a:pt x="238" y="254"/>
                </a:lnTo>
                <a:lnTo>
                  <a:pt x="238" y="254"/>
                </a:lnTo>
                <a:lnTo>
                  <a:pt x="228" y="247"/>
                </a:lnTo>
                <a:lnTo>
                  <a:pt x="221" y="238"/>
                </a:lnTo>
                <a:lnTo>
                  <a:pt x="218" y="235"/>
                </a:lnTo>
                <a:lnTo>
                  <a:pt x="216" y="230"/>
                </a:lnTo>
                <a:lnTo>
                  <a:pt x="215" y="224"/>
                </a:lnTo>
                <a:lnTo>
                  <a:pt x="215" y="218"/>
                </a:lnTo>
                <a:lnTo>
                  <a:pt x="215" y="218"/>
                </a:lnTo>
                <a:lnTo>
                  <a:pt x="220" y="216"/>
                </a:lnTo>
                <a:lnTo>
                  <a:pt x="220" y="216"/>
                </a:lnTo>
                <a:lnTo>
                  <a:pt x="222" y="222"/>
                </a:lnTo>
                <a:lnTo>
                  <a:pt x="225" y="228"/>
                </a:lnTo>
                <a:lnTo>
                  <a:pt x="228" y="230"/>
                </a:lnTo>
                <a:lnTo>
                  <a:pt x="231" y="232"/>
                </a:lnTo>
                <a:lnTo>
                  <a:pt x="233" y="232"/>
                </a:lnTo>
                <a:lnTo>
                  <a:pt x="235" y="232"/>
                </a:lnTo>
                <a:lnTo>
                  <a:pt x="240" y="231"/>
                </a:lnTo>
                <a:lnTo>
                  <a:pt x="240" y="231"/>
                </a:lnTo>
                <a:lnTo>
                  <a:pt x="234" y="226"/>
                </a:lnTo>
                <a:lnTo>
                  <a:pt x="229" y="221"/>
                </a:lnTo>
                <a:lnTo>
                  <a:pt x="226" y="212"/>
                </a:lnTo>
                <a:lnTo>
                  <a:pt x="224" y="203"/>
                </a:lnTo>
                <a:lnTo>
                  <a:pt x="224" y="203"/>
                </a:lnTo>
                <a:lnTo>
                  <a:pt x="237" y="209"/>
                </a:lnTo>
                <a:lnTo>
                  <a:pt x="245" y="210"/>
                </a:lnTo>
                <a:lnTo>
                  <a:pt x="247" y="210"/>
                </a:lnTo>
                <a:lnTo>
                  <a:pt x="250" y="209"/>
                </a:lnTo>
                <a:lnTo>
                  <a:pt x="253" y="206"/>
                </a:lnTo>
                <a:lnTo>
                  <a:pt x="253" y="206"/>
                </a:lnTo>
                <a:lnTo>
                  <a:pt x="242" y="202"/>
                </a:lnTo>
                <a:lnTo>
                  <a:pt x="238" y="198"/>
                </a:lnTo>
                <a:lnTo>
                  <a:pt x="234" y="196"/>
                </a:lnTo>
                <a:lnTo>
                  <a:pt x="234" y="196"/>
                </a:lnTo>
                <a:lnTo>
                  <a:pt x="232" y="191"/>
                </a:lnTo>
                <a:lnTo>
                  <a:pt x="229" y="186"/>
                </a:lnTo>
                <a:lnTo>
                  <a:pt x="231" y="180"/>
                </a:lnTo>
                <a:lnTo>
                  <a:pt x="232" y="174"/>
                </a:lnTo>
                <a:lnTo>
                  <a:pt x="232" y="174"/>
                </a:lnTo>
                <a:lnTo>
                  <a:pt x="235" y="178"/>
                </a:lnTo>
                <a:lnTo>
                  <a:pt x="239" y="180"/>
                </a:lnTo>
                <a:lnTo>
                  <a:pt x="246" y="184"/>
                </a:lnTo>
                <a:lnTo>
                  <a:pt x="246" y="184"/>
                </a:lnTo>
                <a:lnTo>
                  <a:pt x="240" y="178"/>
                </a:lnTo>
                <a:lnTo>
                  <a:pt x="237" y="171"/>
                </a:lnTo>
                <a:lnTo>
                  <a:pt x="234" y="164"/>
                </a:lnTo>
                <a:lnTo>
                  <a:pt x="233" y="157"/>
                </a:lnTo>
                <a:lnTo>
                  <a:pt x="233" y="157"/>
                </a:lnTo>
                <a:lnTo>
                  <a:pt x="235" y="161"/>
                </a:lnTo>
                <a:lnTo>
                  <a:pt x="239" y="166"/>
                </a:lnTo>
                <a:lnTo>
                  <a:pt x="246" y="172"/>
                </a:lnTo>
                <a:lnTo>
                  <a:pt x="259" y="180"/>
                </a:lnTo>
                <a:lnTo>
                  <a:pt x="259" y="180"/>
                </a:lnTo>
                <a:lnTo>
                  <a:pt x="253" y="176"/>
                </a:lnTo>
                <a:lnTo>
                  <a:pt x="246" y="171"/>
                </a:lnTo>
                <a:lnTo>
                  <a:pt x="241" y="164"/>
                </a:lnTo>
                <a:lnTo>
                  <a:pt x="237" y="156"/>
                </a:lnTo>
                <a:lnTo>
                  <a:pt x="237" y="156"/>
                </a:lnTo>
                <a:lnTo>
                  <a:pt x="253" y="169"/>
                </a:lnTo>
                <a:lnTo>
                  <a:pt x="253" y="169"/>
                </a:lnTo>
                <a:lnTo>
                  <a:pt x="246" y="159"/>
                </a:lnTo>
                <a:lnTo>
                  <a:pt x="241" y="148"/>
                </a:lnTo>
                <a:lnTo>
                  <a:pt x="237" y="137"/>
                </a:lnTo>
                <a:lnTo>
                  <a:pt x="234" y="122"/>
                </a:lnTo>
                <a:lnTo>
                  <a:pt x="234" y="122"/>
                </a:lnTo>
                <a:lnTo>
                  <a:pt x="239" y="128"/>
                </a:lnTo>
                <a:lnTo>
                  <a:pt x="242" y="135"/>
                </a:lnTo>
                <a:lnTo>
                  <a:pt x="252" y="153"/>
                </a:lnTo>
                <a:lnTo>
                  <a:pt x="252" y="153"/>
                </a:lnTo>
                <a:lnTo>
                  <a:pt x="240" y="124"/>
                </a:lnTo>
                <a:lnTo>
                  <a:pt x="235" y="108"/>
                </a:lnTo>
                <a:lnTo>
                  <a:pt x="232" y="92"/>
                </a:lnTo>
                <a:lnTo>
                  <a:pt x="232" y="92"/>
                </a:lnTo>
                <a:lnTo>
                  <a:pt x="239" y="98"/>
                </a:lnTo>
                <a:lnTo>
                  <a:pt x="246" y="102"/>
                </a:lnTo>
                <a:lnTo>
                  <a:pt x="260" y="111"/>
                </a:lnTo>
                <a:lnTo>
                  <a:pt x="260" y="111"/>
                </a:lnTo>
                <a:lnTo>
                  <a:pt x="251" y="100"/>
                </a:lnTo>
                <a:lnTo>
                  <a:pt x="240" y="88"/>
                </a:lnTo>
                <a:lnTo>
                  <a:pt x="231" y="73"/>
                </a:lnTo>
                <a:lnTo>
                  <a:pt x="220" y="55"/>
                </a:lnTo>
                <a:lnTo>
                  <a:pt x="220" y="55"/>
                </a:lnTo>
                <a:lnTo>
                  <a:pt x="227" y="60"/>
                </a:lnTo>
                <a:lnTo>
                  <a:pt x="233" y="63"/>
                </a:lnTo>
                <a:lnTo>
                  <a:pt x="233" y="63"/>
                </a:lnTo>
                <a:lnTo>
                  <a:pt x="200" y="23"/>
                </a:lnTo>
                <a:lnTo>
                  <a:pt x="200" y="23"/>
                </a:lnTo>
                <a:lnTo>
                  <a:pt x="194" y="15"/>
                </a:lnTo>
                <a:lnTo>
                  <a:pt x="187" y="9"/>
                </a:lnTo>
                <a:lnTo>
                  <a:pt x="180" y="4"/>
                </a:lnTo>
                <a:lnTo>
                  <a:pt x="173" y="1"/>
                </a:lnTo>
                <a:lnTo>
                  <a:pt x="164" y="0"/>
                </a:lnTo>
                <a:lnTo>
                  <a:pt x="156" y="1"/>
                </a:lnTo>
                <a:lnTo>
                  <a:pt x="148" y="4"/>
                </a:lnTo>
                <a:lnTo>
                  <a:pt x="138" y="10"/>
                </a:lnTo>
                <a:lnTo>
                  <a:pt x="138" y="10"/>
                </a:lnTo>
                <a:lnTo>
                  <a:pt x="135" y="7"/>
                </a:lnTo>
                <a:lnTo>
                  <a:pt x="130" y="4"/>
                </a:lnTo>
                <a:lnTo>
                  <a:pt x="125" y="4"/>
                </a:lnTo>
                <a:lnTo>
                  <a:pt x="122" y="4"/>
                </a:lnTo>
                <a:lnTo>
                  <a:pt x="112" y="5"/>
                </a:lnTo>
                <a:lnTo>
                  <a:pt x="103" y="9"/>
                </a:lnTo>
                <a:lnTo>
                  <a:pt x="103" y="9"/>
                </a:lnTo>
                <a:lnTo>
                  <a:pt x="96" y="10"/>
                </a:lnTo>
                <a:lnTo>
                  <a:pt x="89" y="13"/>
                </a:lnTo>
                <a:lnTo>
                  <a:pt x="83" y="15"/>
                </a:lnTo>
                <a:lnTo>
                  <a:pt x="78" y="18"/>
                </a:lnTo>
                <a:lnTo>
                  <a:pt x="69" y="28"/>
                </a:lnTo>
                <a:lnTo>
                  <a:pt x="60" y="39"/>
                </a:lnTo>
                <a:lnTo>
                  <a:pt x="60" y="39"/>
                </a:lnTo>
                <a:lnTo>
                  <a:pt x="52" y="50"/>
                </a:lnTo>
                <a:lnTo>
                  <a:pt x="47" y="61"/>
                </a:lnTo>
                <a:lnTo>
                  <a:pt x="44" y="70"/>
                </a:lnTo>
                <a:lnTo>
                  <a:pt x="44" y="79"/>
                </a:lnTo>
                <a:lnTo>
                  <a:pt x="44" y="79"/>
                </a:lnTo>
                <a:lnTo>
                  <a:pt x="46" y="72"/>
                </a:lnTo>
                <a:lnTo>
                  <a:pt x="50" y="67"/>
                </a:lnTo>
                <a:lnTo>
                  <a:pt x="53" y="65"/>
                </a:lnTo>
                <a:lnTo>
                  <a:pt x="56" y="65"/>
                </a:lnTo>
                <a:lnTo>
                  <a:pt x="56" y="65"/>
                </a:lnTo>
                <a:lnTo>
                  <a:pt x="53" y="75"/>
                </a:lnTo>
                <a:lnTo>
                  <a:pt x="51" y="87"/>
                </a:lnTo>
                <a:lnTo>
                  <a:pt x="47" y="109"/>
                </a:lnTo>
                <a:lnTo>
                  <a:pt x="46" y="132"/>
                </a:lnTo>
                <a:lnTo>
                  <a:pt x="46" y="153"/>
                </a:lnTo>
                <a:lnTo>
                  <a:pt x="46" y="153"/>
                </a:lnTo>
                <a:lnTo>
                  <a:pt x="50" y="115"/>
                </a:lnTo>
                <a:lnTo>
                  <a:pt x="50" y="115"/>
                </a:lnTo>
                <a:lnTo>
                  <a:pt x="52" y="150"/>
                </a:lnTo>
                <a:lnTo>
                  <a:pt x="52" y="150"/>
                </a:lnTo>
                <a:lnTo>
                  <a:pt x="53" y="158"/>
                </a:lnTo>
                <a:lnTo>
                  <a:pt x="55" y="164"/>
                </a:lnTo>
                <a:lnTo>
                  <a:pt x="55" y="171"/>
                </a:lnTo>
                <a:lnTo>
                  <a:pt x="53" y="177"/>
                </a:lnTo>
                <a:lnTo>
                  <a:pt x="52" y="183"/>
                </a:lnTo>
                <a:lnTo>
                  <a:pt x="50" y="187"/>
                </a:lnTo>
                <a:lnTo>
                  <a:pt x="44" y="196"/>
                </a:lnTo>
                <a:lnTo>
                  <a:pt x="44" y="196"/>
                </a:lnTo>
                <a:lnTo>
                  <a:pt x="57" y="183"/>
                </a:lnTo>
                <a:lnTo>
                  <a:pt x="57" y="183"/>
                </a:lnTo>
                <a:lnTo>
                  <a:pt x="59" y="190"/>
                </a:lnTo>
                <a:lnTo>
                  <a:pt x="59" y="190"/>
                </a:lnTo>
                <a:lnTo>
                  <a:pt x="63" y="184"/>
                </a:lnTo>
                <a:lnTo>
                  <a:pt x="63" y="184"/>
                </a:lnTo>
                <a:lnTo>
                  <a:pt x="65" y="196"/>
                </a:lnTo>
                <a:lnTo>
                  <a:pt x="65" y="208"/>
                </a:lnTo>
                <a:lnTo>
                  <a:pt x="63" y="218"/>
                </a:lnTo>
                <a:lnTo>
                  <a:pt x="60" y="229"/>
                </a:lnTo>
                <a:lnTo>
                  <a:pt x="60" y="229"/>
                </a:lnTo>
                <a:lnTo>
                  <a:pt x="64" y="226"/>
                </a:lnTo>
                <a:lnTo>
                  <a:pt x="66" y="223"/>
                </a:lnTo>
                <a:lnTo>
                  <a:pt x="70" y="216"/>
                </a:lnTo>
                <a:lnTo>
                  <a:pt x="72" y="206"/>
                </a:lnTo>
                <a:lnTo>
                  <a:pt x="73" y="198"/>
                </a:lnTo>
                <a:lnTo>
                  <a:pt x="73" y="198"/>
                </a:lnTo>
                <a:lnTo>
                  <a:pt x="78" y="210"/>
                </a:lnTo>
                <a:lnTo>
                  <a:pt x="83" y="222"/>
                </a:lnTo>
                <a:lnTo>
                  <a:pt x="85" y="234"/>
                </a:lnTo>
                <a:lnTo>
                  <a:pt x="85" y="247"/>
                </a:lnTo>
                <a:lnTo>
                  <a:pt x="85" y="247"/>
                </a:lnTo>
                <a:lnTo>
                  <a:pt x="86" y="249"/>
                </a:lnTo>
                <a:lnTo>
                  <a:pt x="86" y="249"/>
                </a:lnTo>
                <a:lnTo>
                  <a:pt x="92" y="250"/>
                </a:lnTo>
                <a:lnTo>
                  <a:pt x="92" y="250"/>
                </a:lnTo>
                <a:lnTo>
                  <a:pt x="95" y="243"/>
                </a:lnTo>
                <a:lnTo>
                  <a:pt x="101" y="241"/>
                </a:lnTo>
                <a:lnTo>
                  <a:pt x="101" y="241"/>
                </a:lnTo>
                <a:lnTo>
                  <a:pt x="102" y="247"/>
                </a:lnTo>
                <a:lnTo>
                  <a:pt x="103" y="254"/>
                </a:lnTo>
                <a:lnTo>
                  <a:pt x="103" y="254"/>
                </a:lnTo>
                <a:lnTo>
                  <a:pt x="108" y="255"/>
                </a:lnTo>
                <a:lnTo>
                  <a:pt x="108" y="255"/>
                </a:lnTo>
                <a:lnTo>
                  <a:pt x="110" y="251"/>
                </a:lnTo>
                <a:lnTo>
                  <a:pt x="110" y="251"/>
                </a:lnTo>
                <a:lnTo>
                  <a:pt x="110" y="256"/>
                </a:lnTo>
                <a:lnTo>
                  <a:pt x="110" y="256"/>
                </a:lnTo>
                <a:lnTo>
                  <a:pt x="112" y="257"/>
                </a:lnTo>
                <a:lnTo>
                  <a:pt x="112" y="257"/>
                </a:lnTo>
                <a:lnTo>
                  <a:pt x="114" y="251"/>
                </a:lnTo>
                <a:lnTo>
                  <a:pt x="114" y="251"/>
                </a:lnTo>
                <a:lnTo>
                  <a:pt x="116" y="258"/>
                </a:lnTo>
                <a:lnTo>
                  <a:pt x="116" y="258"/>
                </a:lnTo>
                <a:lnTo>
                  <a:pt x="120" y="261"/>
                </a:lnTo>
                <a:lnTo>
                  <a:pt x="121" y="261"/>
                </a:lnTo>
                <a:lnTo>
                  <a:pt x="92" y="294"/>
                </a:lnTo>
                <a:lnTo>
                  <a:pt x="122" y="307"/>
                </a:lnTo>
                <a:lnTo>
                  <a:pt x="120" y="309"/>
                </a:lnTo>
                <a:lnTo>
                  <a:pt x="115" y="319"/>
                </a:lnTo>
                <a:lnTo>
                  <a:pt x="110" y="327"/>
                </a:lnTo>
                <a:lnTo>
                  <a:pt x="102" y="334"/>
                </a:lnTo>
                <a:lnTo>
                  <a:pt x="86" y="348"/>
                </a:lnTo>
                <a:lnTo>
                  <a:pt x="71" y="362"/>
                </a:lnTo>
                <a:lnTo>
                  <a:pt x="65" y="369"/>
                </a:lnTo>
                <a:lnTo>
                  <a:pt x="59" y="376"/>
                </a:lnTo>
                <a:lnTo>
                  <a:pt x="55" y="384"/>
                </a:lnTo>
                <a:lnTo>
                  <a:pt x="52" y="392"/>
                </a:lnTo>
                <a:lnTo>
                  <a:pt x="50" y="402"/>
                </a:lnTo>
                <a:lnTo>
                  <a:pt x="50" y="402"/>
                </a:lnTo>
                <a:lnTo>
                  <a:pt x="46" y="419"/>
                </a:lnTo>
                <a:lnTo>
                  <a:pt x="44" y="437"/>
                </a:lnTo>
                <a:lnTo>
                  <a:pt x="40" y="457"/>
                </a:lnTo>
                <a:lnTo>
                  <a:pt x="39" y="477"/>
                </a:lnTo>
                <a:lnTo>
                  <a:pt x="39" y="496"/>
                </a:lnTo>
                <a:lnTo>
                  <a:pt x="40" y="504"/>
                </a:lnTo>
                <a:lnTo>
                  <a:pt x="43" y="510"/>
                </a:lnTo>
                <a:lnTo>
                  <a:pt x="45" y="515"/>
                </a:lnTo>
                <a:lnTo>
                  <a:pt x="49" y="518"/>
                </a:lnTo>
                <a:lnTo>
                  <a:pt x="47" y="544"/>
                </a:lnTo>
                <a:lnTo>
                  <a:pt x="45" y="593"/>
                </a:lnTo>
                <a:lnTo>
                  <a:pt x="44" y="618"/>
                </a:lnTo>
                <a:lnTo>
                  <a:pt x="44" y="645"/>
                </a:lnTo>
                <a:lnTo>
                  <a:pt x="45" y="697"/>
                </a:lnTo>
                <a:lnTo>
                  <a:pt x="44" y="748"/>
                </a:lnTo>
                <a:lnTo>
                  <a:pt x="43" y="772"/>
                </a:lnTo>
                <a:lnTo>
                  <a:pt x="39" y="795"/>
                </a:lnTo>
                <a:lnTo>
                  <a:pt x="38" y="801"/>
                </a:lnTo>
                <a:lnTo>
                  <a:pt x="36" y="805"/>
                </a:lnTo>
                <a:lnTo>
                  <a:pt x="31" y="817"/>
                </a:lnTo>
                <a:lnTo>
                  <a:pt x="26" y="828"/>
                </a:lnTo>
                <a:lnTo>
                  <a:pt x="23" y="834"/>
                </a:lnTo>
                <a:lnTo>
                  <a:pt x="23" y="840"/>
                </a:lnTo>
                <a:lnTo>
                  <a:pt x="23" y="846"/>
                </a:lnTo>
                <a:lnTo>
                  <a:pt x="24" y="853"/>
                </a:lnTo>
                <a:lnTo>
                  <a:pt x="30" y="868"/>
                </a:lnTo>
                <a:lnTo>
                  <a:pt x="34" y="883"/>
                </a:lnTo>
                <a:lnTo>
                  <a:pt x="37" y="899"/>
                </a:lnTo>
                <a:lnTo>
                  <a:pt x="38" y="913"/>
                </a:lnTo>
                <a:lnTo>
                  <a:pt x="38" y="928"/>
                </a:lnTo>
                <a:lnTo>
                  <a:pt x="36" y="958"/>
                </a:lnTo>
                <a:lnTo>
                  <a:pt x="33" y="989"/>
                </a:lnTo>
                <a:lnTo>
                  <a:pt x="33" y="1005"/>
                </a:lnTo>
                <a:lnTo>
                  <a:pt x="32" y="1021"/>
                </a:lnTo>
                <a:lnTo>
                  <a:pt x="34" y="1051"/>
                </a:lnTo>
                <a:lnTo>
                  <a:pt x="37" y="1082"/>
                </a:lnTo>
                <a:lnTo>
                  <a:pt x="42" y="1114"/>
                </a:lnTo>
                <a:lnTo>
                  <a:pt x="45" y="1146"/>
                </a:lnTo>
                <a:lnTo>
                  <a:pt x="47" y="1178"/>
                </a:lnTo>
                <a:lnTo>
                  <a:pt x="49" y="1211"/>
                </a:lnTo>
                <a:lnTo>
                  <a:pt x="52" y="1273"/>
                </a:lnTo>
                <a:lnTo>
                  <a:pt x="55" y="1291"/>
                </a:lnTo>
                <a:lnTo>
                  <a:pt x="60" y="1311"/>
                </a:lnTo>
                <a:lnTo>
                  <a:pt x="65" y="1330"/>
                </a:lnTo>
                <a:lnTo>
                  <a:pt x="69" y="1351"/>
                </a:lnTo>
                <a:lnTo>
                  <a:pt x="70" y="1366"/>
                </a:lnTo>
                <a:lnTo>
                  <a:pt x="71" y="1382"/>
                </a:lnTo>
                <a:lnTo>
                  <a:pt x="72" y="1416"/>
                </a:lnTo>
                <a:lnTo>
                  <a:pt x="75" y="1429"/>
                </a:lnTo>
                <a:lnTo>
                  <a:pt x="78" y="1442"/>
                </a:lnTo>
                <a:lnTo>
                  <a:pt x="81" y="1447"/>
                </a:lnTo>
                <a:lnTo>
                  <a:pt x="84" y="1453"/>
                </a:lnTo>
                <a:lnTo>
                  <a:pt x="88" y="1457"/>
                </a:lnTo>
                <a:lnTo>
                  <a:pt x="94" y="1459"/>
                </a:lnTo>
                <a:lnTo>
                  <a:pt x="85" y="1466"/>
                </a:lnTo>
                <a:lnTo>
                  <a:pt x="76" y="1472"/>
                </a:lnTo>
                <a:lnTo>
                  <a:pt x="65" y="1477"/>
                </a:lnTo>
                <a:lnTo>
                  <a:pt x="53" y="1481"/>
                </a:lnTo>
                <a:lnTo>
                  <a:pt x="30" y="1487"/>
                </a:lnTo>
                <a:lnTo>
                  <a:pt x="17" y="1491"/>
                </a:lnTo>
                <a:lnTo>
                  <a:pt x="5" y="1494"/>
                </a:lnTo>
                <a:lnTo>
                  <a:pt x="3" y="1499"/>
                </a:lnTo>
                <a:lnTo>
                  <a:pt x="1" y="1504"/>
                </a:lnTo>
                <a:lnTo>
                  <a:pt x="0" y="1509"/>
                </a:lnTo>
                <a:lnTo>
                  <a:pt x="1" y="1511"/>
                </a:lnTo>
                <a:lnTo>
                  <a:pt x="1" y="1515"/>
                </a:lnTo>
                <a:lnTo>
                  <a:pt x="1" y="1517"/>
                </a:lnTo>
                <a:lnTo>
                  <a:pt x="5" y="1520"/>
                </a:lnTo>
                <a:lnTo>
                  <a:pt x="12" y="1523"/>
                </a:lnTo>
                <a:lnTo>
                  <a:pt x="19" y="1525"/>
                </a:lnTo>
                <a:lnTo>
                  <a:pt x="30" y="1526"/>
                </a:lnTo>
                <a:lnTo>
                  <a:pt x="43" y="1528"/>
                </a:lnTo>
                <a:lnTo>
                  <a:pt x="68" y="1528"/>
                </a:lnTo>
                <a:lnTo>
                  <a:pt x="97" y="1524"/>
                </a:lnTo>
                <a:lnTo>
                  <a:pt x="125" y="1520"/>
                </a:lnTo>
                <a:lnTo>
                  <a:pt x="150" y="1515"/>
                </a:lnTo>
                <a:lnTo>
                  <a:pt x="161" y="1511"/>
                </a:lnTo>
                <a:lnTo>
                  <a:pt x="169" y="1507"/>
                </a:lnTo>
                <a:lnTo>
                  <a:pt x="167" y="1522"/>
                </a:lnTo>
                <a:lnTo>
                  <a:pt x="167" y="1536"/>
                </a:lnTo>
                <a:lnTo>
                  <a:pt x="168" y="1549"/>
                </a:lnTo>
                <a:lnTo>
                  <a:pt x="173" y="1558"/>
                </a:lnTo>
                <a:lnTo>
                  <a:pt x="179" y="1568"/>
                </a:lnTo>
                <a:lnTo>
                  <a:pt x="188" y="1575"/>
                </a:lnTo>
                <a:lnTo>
                  <a:pt x="196" y="1581"/>
                </a:lnTo>
                <a:lnTo>
                  <a:pt x="209" y="1583"/>
                </a:lnTo>
                <a:lnTo>
                  <a:pt x="219" y="1585"/>
                </a:lnTo>
                <a:lnTo>
                  <a:pt x="225" y="1585"/>
                </a:lnTo>
                <a:lnTo>
                  <a:pt x="231" y="1583"/>
                </a:lnTo>
                <a:lnTo>
                  <a:pt x="239" y="1583"/>
                </a:lnTo>
                <a:lnTo>
                  <a:pt x="245" y="1581"/>
                </a:lnTo>
                <a:lnTo>
                  <a:pt x="251" y="1577"/>
                </a:lnTo>
                <a:lnTo>
                  <a:pt x="257" y="1575"/>
                </a:lnTo>
                <a:lnTo>
                  <a:pt x="261" y="1571"/>
                </a:lnTo>
                <a:lnTo>
                  <a:pt x="265" y="1567"/>
                </a:lnTo>
                <a:lnTo>
                  <a:pt x="270" y="1561"/>
                </a:lnTo>
                <a:lnTo>
                  <a:pt x="272" y="1556"/>
                </a:lnTo>
                <a:lnTo>
                  <a:pt x="273" y="1550"/>
                </a:lnTo>
                <a:lnTo>
                  <a:pt x="276" y="1542"/>
                </a:lnTo>
                <a:lnTo>
                  <a:pt x="276" y="1526"/>
                </a:lnTo>
                <a:lnTo>
                  <a:pt x="274" y="1509"/>
                </a:lnTo>
                <a:lnTo>
                  <a:pt x="271" y="1489"/>
                </a:lnTo>
                <a:lnTo>
                  <a:pt x="270" y="1485"/>
                </a:lnTo>
                <a:lnTo>
                  <a:pt x="270" y="1483"/>
                </a:lnTo>
                <a:lnTo>
                  <a:pt x="271" y="1479"/>
                </a:lnTo>
                <a:lnTo>
                  <a:pt x="272" y="1478"/>
                </a:lnTo>
                <a:lnTo>
                  <a:pt x="283" y="1471"/>
                </a:lnTo>
                <a:lnTo>
                  <a:pt x="284" y="1470"/>
                </a:lnTo>
                <a:lnTo>
                  <a:pt x="286" y="1465"/>
                </a:lnTo>
                <a:lnTo>
                  <a:pt x="289" y="1444"/>
                </a:lnTo>
                <a:lnTo>
                  <a:pt x="291" y="1377"/>
                </a:lnTo>
                <a:lnTo>
                  <a:pt x="293" y="1296"/>
                </a:lnTo>
                <a:lnTo>
                  <a:pt x="297" y="1224"/>
                </a:lnTo>
                <a:lnTo>
                  <a:pt x="299" y="1169"/>
                </a:lnTo>
                <a:lnTo>
                  <a:pt x="299" y="1117"/>
                </a:lnTo>
                <a:lnTo>
                  <a:pt x="299" y="1016"/>
                </a:lnTo>
                <a:lnTo>
                  <a:pt x="299" y="915"/>
                </a:lnTo>
                <a:lnTo>
                  <a:pt x="302" y="863"/>
                </a:lnTo>
                <a:lnTo>
                  <a:pt x="304" y="809"/>
                </a:lnTo>
                <a:lnTo>
                  <a:pt x="310" y="803"/>
                </a:lnTo>
                <a:lnTo>
                  <a:pt x="316" y="796"/>
                </a:lnTo>
                <a:lnTo>
                  <a:pt x="335" y="784"/>
                </a:lnTo>
                <a:lnTo>
                  <a:pt x="342" y="777"/>
                </a:lnTo>
                <a:lnTo>
                  <a:pt x="348" y="771"/>
                </a:lnTo>
                <a:lnTo>
                  <a:pt x="354" y="763"/>
                </a:lnTo>
                <a:lnTo>
                  <a:pt x="355" y="759"/>
                </a:lnTo>
                <a:lnTo>
                  <a:pt x="356" y="757"/>
                </a:lnTo>
                <a:lnTo>
                  <a:pt x="355" y="742"/>
                </a:lnTo>
                <a:lnTo>
                  <a:pt x="356" y="727"/>
                </a:lnTo>
                <a:lnTo>
                  <a:pt x="357" y="713"/>
                </a:lnTo>
                <a:lnTo>
                  <a:pt x="358" y="701"/>
                </a:lnTo>
                <a:lnTo>
                  <a:pt x="364" y="677"/>
                </a:lnTo>
                <a:lnTo>
                  <a:pt x="371" y="655"/>
                </a:lnTo>
                <a:lnTo>
                  <a:pt x="387" y="610"/>
                </a:lnTo>
                <a:lnTo>
                  <a:pt x="393" y="588"/>
                </a:lnTo>
                <a:lnTo>
                  <a:pt x="396" y="563"/>
                </a:lnTo>
                <a:lnTo>
                  <a:pt x="400" y="557"/>
                </a:lnTo>
                <a:lnTo>
                  <a:pt x="400" y="550"/>
                </a:lnTo>
                <a:lnTo>
                  <a:pt x="400" y="538"/>
                </a:lnTo>
                <a:lnTo>
                  <a:pt x="397" y="525"/>
                </a:lnTo>
                <a:lnTo>
                  <a:pt x="396" y="5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anose="020B0A040201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anose="020B0A040201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anose="020B0A040201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anose="020B0A040201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150" y="1196752"/>
            <a:ext cx="7448550" cy="1025525"/>
          </a:xfrm>
        </p:spPr>
        <p:txBody>
          <a:bodyPr/>
          <a:lstStyle/>
          <a:p>
            <a:r>
              <a:rPr lang="en-US" altLang="zh-CN" sz="13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2016</a:t>
            </a:r>
            <a:endParaRPr lang="zh-CN" altLang="zh-CN" sz="13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迷你简硬笔楷书" panose="03000509000000000000" pitchFamily="65" charset="-122"/>
              <a:ea typeface="迷你简硬笔楷书" panose="03000509000000000000" pitchFamily="65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8" y="2492896"/>
            <a:ext cx="7523162" cy="1222375"/>
          </a:xfrm>
        </p:spPr>
        <p:txBody>
          <a:bodyPr/>
          <a:lstStyle/>
          <a:p>
            <a:r>
              <a:rPr lang="zh-CN" altLang="en-US" sz="4400" dirty="0" smtClean="0"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论文答辩通用</a:t>
            </a:r>
            <a:r>
              <a:rPr lang="en-US" altLang="zh-CN" sz="4400" dirty="0" smtClean="0"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PPT</a:t>
            </a:r>
            <a:r>
              <a:rPr lang="zh-CN" altLang="en-US" sz="4400" dirty="0" smtClean="0"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模板</a:t>
            </a:r>
            <a:endParaRPr lang="zh-CN" altLang="zh-CN" sz="4400" dirty="0">
              <a:latin typeface="迷你简硬笔楷书" panose="03000509000000000000" pitchFamily="65" charset="-122"/>
              <a:ea typeface="迷你简硬笔楷书" panose="03000509000000000000" pitchFamily="65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Insert Title Text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Insert Title Text</a:t>
            </a:r>
          </a:p>
        </p:txBody>
      </p:sp>
      <p:sp>
        <p:nvSpPr>
          <p:cNvPr id="13316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17500" y="3752850"/>
            <a:ext cx="1811338" cy="666750"/>
          </a:xfrm>
          <a:prstGeom prst="ellipse">
            <a:avLst/>
          </a:prstGeom>
          <a:gradFill rotWithShape="1">
            <a:gsLst>
              <a:gs pos="0">
                <a:srgbClr val="0B1107">
                  <a:alpha val="83000"/>
                </a:srgbClr>
              </a:gs>
              <a:gs pos="100000">
                <a:srgbClr val="0B1107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552700" y="3752850"/>
            <a:ext cx="1811338" cy="666750"/>
          </a:xfrm>
          <a:prstGeom prst="ellipse">
            <a:avLst/>
          </a:prstGeom>
          <a:gradFill rotWithShape="1">
            <a:gsLst>
              <a:gs pos="0">
                <a:srgbClr val="0B1107">
                  <a:alpha val="83000"/>
                </a:srgbClr>
              </a:gs>
              <a:gs pos="100000">
                <a:srgbClr val="0B1107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4787900" y="3752850"/>
            <a:ext cx="1811338" cy="666750"/>
          </a:xfrm>
          <a:prstGeom prst="ellipse">
            <a:avLst/>
          </a:prstGeom>
          <a:gradFill rotWithShape="1">
            <a:gsLst>
              <a:gs pos="0">
                <a:srgbClr val="0B1107">
                  <a:alpha val="83000"/>
                </a:srgbClr>
              </a:gs>
              <a:gs pos="100000">
                <a:srgbClr val="0B1107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7024688" y="3752850"/>
            <a:ext cx="1811337" cy="666750"/>
          </a:xfrm>
          <a:prstGeom prst="ellipse">
            <a:avLst/>
          </a:prstGeom>
          <a:gradFill rotWithShape="1">
            <a:gsLst>
              <a:gs pos="0">
                <a:srgbClr val="0B1107">
                  <a:alpha val="83000"/>
                </a:srgbClr>
              </a:gs>
              <a:gs pos="100000">
                <a:srgbClr val="0B1107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301625" y="2300288"/>
            <a:ext cx="1841500" cy="2095500"/>
            <a:chOff x="685" y="1492"/>
            <a:chExt cx="1160" cy="1320"/>
          </a:xfrm>
        </p:grpSpPr>
        <p:grpSp>
          <p:nvGrpSpPr>
            <p:cNvPr id="13322" name="Group 10"/>
            <p:cNvGrpSpPr>
              <a:grpSpLocks/>
            </p:cNvGrpSpPr>
            <p:nvPr/>
          </p:nvGrpSpPr>
          <p:grpSpPr bwMode="auto">
            <a:xfrm>
              <a:off x="685" y="1492"/>
              <a:ext cx="1160" cy="1320"/>
              <a:chOff x="1249" y="2313"/>
              <a:chExt cx="1400" cy="1592"/>
            </a:xfrm>
          </p:grpSpPr>
          <p:sp>
            <p:nvSpPr>
              <p:cNvPr id="13323" name="Oval 11"/>
              <p:cNvSpPr>
                <a:spLocks noChangeArrowheads="1"/>
              </p:cNvSpPr>
              <p:nvPr/>
            </p:nvSpPr>
            <p:spPr bwMode="auto">
              <a:xfrm>
                <a:off x="1281" y="2313"/>
                <a:ext cx="1368" cy="1365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4" name="Oval 12"/>
              <p:cNvSpPr>
                <a:spLocks noChangeArrowheads="1"/>
              </p:cNvSpPr>
              <p:nvPr/>
            </p:nvSpPr>
            <p:spPr bwMode="auto">
              <a:xfrm rot="-2136651">
                <a:off x="1249" y="2337"/>
                <a:ext cx="789" cy="630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5" name="AutoShape 13"/>
              <p:cNvSpPr>
                <a:spLocks noChangeArrowheads="1"/>
              </p:cNvSpPr>
              <p:nvPr/>
            </p:nvSpPr>
            <p:spPr bwMode="auto">
              <a:xfrm rot="13398019">
                <a:off x="1877" y="2547"/>
                <a:ext cx="665" cy="1358"/>
              </a:xfrm>
              <a:prstGeom prst="moon">
                <a:avLst>
                  <a:gd name="adj" fmla="val 68009"/>
                </a:avLst>
              </a:prstGeom>
              <a:gradFill rotWithShape="1">
                <a:gsLst>
                  <a:gs pos="0">
                    <a:srgbClr val="A86400">
                      <a:alpha val="0"/>
                    </a:srgbClr>
                  </a:gs>
                  <a:gs pos="100000">
                    <a:srgbClr val="A86400">
                      <a:gamma/>
                      <a:shade val="15686"/>
                      <a:invGamma/>
                      <a:alpha val="1300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891" y="1798"/>
              <a:ext cx="771" cy="51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B86E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altLang="zh-CN" sz="2400">
                  <a:solidFill>
                    <a:schemeClr val="bg1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Insert Text</a:t>
              </a:r>
            </a:p>
          </p:txBody>
        </p:sp>
      </p:grp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4772025" y="2300288"/>
            <a:ext cx="1841500" cy="2095500"/>
            <a:chOff x="3906" y="1492"/>
            <a:chExt cx="1160" cy="1320"/>
          </a:xfrm>
        </p:grpSpPr>
        <p:grpSp>
          <p:nvGrpSpPr>
            <p:cNvPr id="13328" name="Group 16"/>
            <p:cNvGrpSpPr>
              <a:grpSpLocks/>
            </p:cNvGrpSpPr>
            <p:nvPr/>
          </p:nvGrpSpPr>
          <p:grpSpPr bwMode="auto">
            <a:xfrm>
              <a:off x="3906" y="1492"/>
              <a:ext cx="1160" cy="1320"/>
              <a:chOff x="1249" y="2313"/>
              <a:chExt cx="1400" cy="1592"/>
            </a:xfrm>
          </p:grpSpPr>
          <p:sp>
            <p:nvSpPr>
              <p:cNvPr id="13329" name="Oval 17"/>
              <p:cNvSpPr>
                <a:spLocks noChangeArrowheads="1"/>
              </p:cNvSpPr>
              <p:nvPr/>
            </p:nvSpPr>
            <p:spPr bwMode="auto">
              <a:xfrm>
                <a:off x="1281" y="2313"/>
                <a:ext cx="1368" cy="1365"/>
              </a:xfrm>
              <a:prstGeom prst="ellipse">
                <a:avLst/>
              </a:prstGeom>
              <a:solidFill>
                <a:srgbClr val="00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0" name="Oval 18"/>
              <p:cNvSpPr>
                <a:spLocks noChangeArrowheads="1"/>
              </p:cNvSpPr>
              <p:nvPr/>
            </p:nvSpPr>
            <p:spPr bwMode="auto">
              <a:xfrm rot="-2136651">
                <a:off x="1249" y="2337"/>
                <a:ext cx="789" cy="630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AutoShape 19"/>
              <p:cNvSpPr>
                <a:spLocks noChangeArrowheads="1"/>
              </p:cNvSpPr>
              <p:nvPr/>
            </p:nvSpPr>
            <p:spPr bwMode="auto">
              <a:xfrm rot="13398019">
                <a:off x="1877" y="2547"/>
                <a:ext cx="665" cy="1358"/>
              </a:xfrm>
              <a:prstGeom prst="moon">
                <a:avLst>
                  <a:gd name="adj" fmla="val 68009"/>
                </a:avLst>
              </a:prstGeom>
              <a:gradFill rotWithShape="1">
                <a:gsLst>
                  <a:gs pos="0">
                    <a:srgbClr val="A86400">
                      <a:alpha val="0"/>
                    </a:srgbClr>
                  </a:gs>
                  <a:gs pos="100000">
                    <a:srgbClr val="A86400">
                      <a:gamma/>
                      <a:shade val="15686"/>
                      <a:invGamma/>
                      <a:alpha val="1300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4101" y="1797"/>
              <a:ext cx="771" cy="51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70BC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altLang="zh-CN" sz="2400">
                  <a:solidFill>
                    <a:schemeClr val="bg1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Insert Text</a:t>
              </a:r>
            </a:p>
          </p:txBody>
        </p:sp>
      </p:grpSp>
      <p:grpSp>
        <p:nvGrpSpPr>
          <p:cNvPr id="13333" name="Group 21"/>
          <p:cNvGrpSpPr>
            <a:grpSpLocks/>
          </p:cNvGrpSpPr>
          <p:nvPr/>
        </p:nvGrpSpPr>
        <p:grpSpPr bwMode="auto">
          <a:xfrm>
            <a:off x="2536825" y="2300288"/>
            <a:ext cx="1841500" cy="2095500"/>
            <a:chOff x="2295" y="1492"/>
            <a:chExt cx="1160" cy="1320"/>
          </a:xfrm>
        </p:grpSpPr>
        <p:grpSp>
          <p:nvGrpSpPr>
            <p:cNvPr id="13334" name="Group 22"/>
            <p:cNvGrpSpPr>
              <a:grpSpLocks/>
            </p:cNvGrpSpPr>
            <p:nvPr/>
          </p:nvGrpSpPr>
          <p:grpSpPr bwMode="auto">
            <a:xfrm>
              <a:off x="2295" y="1492"/>
              <a:ext cx="1160" cy="1320"/>
              <a:chOff x="1249" y="2313"/>
              <a:chExt cx="1400" cy="1592"/>
            </a:xfrm>
          </p:grpSpPr>
          <p:sp>
            <p:nvSpPr>
              <p:cNvPr id="13335" name="Oval 23"/>
              <p:cNvSpPr>
                <a:spLocks noChangeArrowheads="1"/>
              </p:cNvSpPr>
              <p:nvPr/>
            </p:nvSpPr>
            <p:spPr bwMode="auto">
              <a:xfrm>
                <a:off x="1281" y="2313"/>
                <a:ext cx="1368" cy="1365"/>
              </a:xfrm>
              <a:prstGeom prst="ellipse">
                <a:avLst/>
              </a:prstGeom>
              <a:solidFill>
                <a:srgbClr val="75B94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Oval 24"/>
              <p:cNvSpPr>
                <a:spLocks noChangeArrowheads="1"/>
              </p:cNvSpPr>
              <p:nvPr/>
            </p:nvSpPr>
            <p:spPr bwMode="auto">
              <a:xfrm rot="-2136651">
                <a:off x="1249" y="2337"/>
                <a:ext cx="789" cy="630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AutoShape 25"/>
              <p:cNvSpPr>
                <a:spLocks noChangeArrowheads="1"/>
              </p:cNvSpPr>
              <p:nvPr/>
            </p:nvSpPr>
            <p:spPr bwMode="auto">
              <a:xfrm rot="13398019">
                <a:off x="1877" y="2547"/>
                <a:ext cx="665" cy="1358"/>
              </a:xfrm>
              <a:prstGeom prst="moon">
                <a:avLst>
                  <a:gd name="adj" fmla="val 68009"/>
                </a:avLst>
              </a:prstGeom>
              <a:gradFill rotWithShape="1">
                <a:gsLst>
                  <a:gs pos="0">
                    <a:srgbClr val="A86400">
                      <a:alpha val="0"/>
                    </a:srgbClr>
                  </a:gs>
                  <a:gs pos="100000">
                    <a:srgbClr val="A86400">
                      <a:gamma/>
                      <a:shade val="15686"/>
                      <a:invGamma/>
                      <a:alpha val="1300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2489" y="1797"/>
              <a:ext cx="771" cy="51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altLang="zh-CN" sz="2400">
                  <a:solidFill>
                    <a:schemeClr val="bg1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Insert Text</a:t>
              </a:r>
            </a:p>
          </p:txBody>
        </p:sp>
      </p:grpSp>
      <p:grpSp>
        <p:nvGrpSpPr>
          <p:cNvPr id="13339" name="Group 27"/>
          <p:cNvGrpSpPr>
            <a:grpSpLocks/>
          </p:cNvGrpSpPr>
          <p:nvPr/>
        </p:nvGrpSpPr>
        <p:grpSpPr bwMode="auto">
          <a:xfrm>
            <a:off x="7008813" y="2298700"/>
            <a:ext cx="1841500" cy="2095500"/>
            <a:chOff x="3906" y="1492"/>
            <a:chExt cx="1160" cy="1320"/>
          </a:xfrm>
        </p:grpSpPr>
        <p:grpSp>
          <p:nvGrpSpPr>
            <p:cNvPr id="13340" name="Group 28"/>
            <p:cNvGrpSpPr>
              <a:grpSpLocks/>
            </p:cNvGrpSpPr>
            <p:nvPr/>
          </p:nvGrpSpPr>
          <p:grpSpPr bwMode="auto">
            <a:xfrm>
              <a:off x="3906" y="1492"/>
              <a:ext cx="1160" cy="1320"/>
              <a:chOff x="1249" y="2313"/>
              <a:chExt cx="1400" cy="1592"/>
            </a:xfrm>
          </p:grpSpPr>
          <p:sp>
            <p:nvSpPr>
              <p:cNvPr id="13341" name="Oval 29"/>
              <p:cNvSpPr>
                <a:spLocks noChangeArrowheads="1"/>
              </p:cNvSpPr>
              <p:nvPr/>
            </p:nvSpPr>
            <p:spPr bwMode="auto">
              <a:xfrm>
                <a:off x="1281" y="2313"/>
                <a:ext cx="1368" cy="1365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2" name="Oval 30"/>
              <p:cNvSpPr>
                <a:spLocks noChangeArrowheads="1"/>
              </p:cNvSpPr>
              <p:nvPr/>
            </p:nvSpPr>
            <p:spPr bwMode="auto">
              <a:xfrm rot="-2136651">
                <a:off x="1249" y="2337"/>
                <a:ext cx="789" cy="630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3" name="AutoShape 31"/>
              <p:cNvSpPr>
                <a:spLocks noChangeArrowheads="1"/>
              </p:cNvSpPr>
              <p:nvPr/>
            </p:nvSpPr>
            <p:spPr bwMode="auto">
              <a:xfrm rot="13398019">
                <a:off x="1877" y="2547"/>
                <a:ext cx="665" cy="1358"/>
              </a:xfrm>
              <a:prstGeom prst="moon">
                <a:avLst>
                  <a:gd name="adj" fmla="val 68009"/>
                </a:avLst>
              </a:prstGeom>
              <a:gradFill rotWithShape="1">
                <a:gsLst>
                  <a:gs pos="0">
                    <a:srgbClr val="A86400">
                      <a:alpha val="0"/>
                    </a:srgbClr>
                  </a:gs>
                  <a:gs pos="100000">
                    <a:srgbClr val="A86400">
                      <a:gamma/>
                      <a:shade val="15686"/>
                      <a:invGamma/>
                      <a:alpha val="1300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44" name="Text Box 32"/>
            <p:cNvSpPr txBox="1">
              <a:spLocks noChangeArrowheads="1"/>
            </p:cNvSpPr>
            <p:nvPr/>
          </p:nvSpPr>
          <p:spPr bwMode="auto">
            <a:xfrm>
              <a:off x="4101" y="1797"/>
              <a:ext cx="771" cy="51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4D4D4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GB" altLang="zh-CN" sz="2400">
                  <a:solidFill>
                    <a:schemeClr val="bg1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Insert Text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28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6" grpId="0" animBg="1"/>
      <p:bldP spid="13317" grpId="0" animBg="1"/>
      <p:bldP spid="13318" grpId="0" animBg="1"/>
      <p:bldP spid="13319" grpId="0" animBg="1"/>
      <p:bldP spid="133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Insert Title Text</a:t>
            </a:r>
          </a:p>
        </p:txBody>
      </p:sp>
      <p:sp>
        <p:nvSpPr>
          <p:cNvPr id="14339" name="Freeform 3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8" name="Oval 32"/>
          <p:cNvSpPr>
            <a:spLocks noChangeArrowheads="1"/>
          </p:cNvSpPr>
          <p:nvPr/>
        </p:nvSpPr>
        <p:spPr bwMode="auto">
          <a:xfrm>
            <a:off x="1231900" y="1522413"/>
            <a:ext cx="6746875" cy="4410075"/>
          </a:xfrm>
          <a:prstGeom prst="ellipse">
            <a:avLst/>
          </a:prstGeom>
          <a:gradFill rotWithShape="1">
            <a:gsLst>
              <a:gs pos="0">
                <a:srgbClr val="0B1107">
                  <a:alpha val="83000"/>
                </a:srgbClr>
              </a:gs>
              <a:gs pos="100000">
                <a:srgbClr val="0B1107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69" name="Object 33"/>
          <p:cNvGraphicFramePr>
            <a:graphicFrameLocks noChangeAspect="1"/>
          </p:cNvGraphicFramePr>
          <p:nvPr/>
        </p:nvGraphicFramePr>
        <p:xfrm>
          <a:off x="1547813" y="1524000"/>
          <a:ext cx="6048375" cy="403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Chart" r:id="rId3" imgW="6096000" imgH="4067251" progId="MSGraph.Chart.8">
                  <p:embed followColorScheme="full"/>
                </p:oleObj>
              </mc:Choice>
              <mc:Fallback>
                <p:oleObj name="Chart" r:id="rId3" imgW="6096000" imgH="4067251" progId="MSGraph.Chart.8">
                  <p:embed followColorScheme="full"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24000"/>
                        <a:ext cx="6048375" cy="403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28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animBg="1"/>
      <p:bldP spid="14368" grpId="0" animBg="1"/>
      <p:bldOleChart spid="1436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2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4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3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5.PNG"/>
</p:tagLst>
</file>

<file path=ppt/theme/theme1.xml><?xml version="1.0" encoding="utf-8"?>
<a:theme xmlns:a="http://schemas.openxmlformats.org/drawingml/2006/main" name="Education">
  <a:themeElements>
    <a:clrScheme name="Education 15">
      <a:dk1>
        <a:srgbClr val="FFFFFF"/>
      </a:dk1>
      <a:lt1>
        <a:srgbClr val="FFFFFF"/>
      </a:lt1>
      <a:dk2>
        <a:srgbClr val="FFFFFF"/>
      </a:dk2>
      <a:lt2>
        <a:srgbClr val="969696"/>
      </a:lt2>
      <a:accent1>
        <a:srgbClr val="75B947"/>
      </a:accent1>
      <a:accent2>
        <a:srgbClr val="0099FF"/>
      </a:accent2>
      <a:accent3>
        <a:srgbClr val="FFFFFF"/>
      </a:accent3>
      <a:accent4>
        <a:srgbClr val="DADADA"/>
      </a:accent4>
      <a:accent5>
        <a:srgbClr val="BDD9B1"/>
      </a:accent5>
      <a:accent6>
        <a:srgbClr val="008AE7"/>
      </a:accent6>
      <a:hlink>
        <a:srgbClr val="FF9900"/>
      </a:hlink>
      <a:folHlink>
        <a:srgbClr val="2A4319"/>
      </a:folHlink>
    </a:clrScheme>
    <a:fontScheme name="Educ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uc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3">
        <a:dk1>
          <a:srgbClr val="000000"/>
        </a:dk1>
        <a:lt1>
          <a:srgbClr val="FFFFFF"/>
        </a:lt1>
        <a:dk2>
          <a:srgbClr val="319734"/>
        </a:dk2>
        <a:lt2>
          <a:srgbClr val="000059"/>
        </a:lt2>
        <a:accent1>
          <a:srgbClr val="214697"/>
        </a:accent1>
        <a:accent2>
          <a:srgbClr val="BCC0C1"/>
        </a:accent2>
        <a:accent3>
          <a:srgbClr val="FFFFFF"/>
        </a:accent3>
        <a:accent4>
          <a:srgbClr val="000000"/>
        </a:accent4>
        <a:accent5>
          <a:srgbClr val="ABB0C9"/>
        </a:accent5>
        <a:accent6>
          <a:srgbClr val="AAAEAF"/>
        </a:accent6>
        <a:hlink>
          <a:srgbClr val="D9E3D4"/>
        </a:hlink>
        <a:folHlink>
          <a:srgbClr val="CBF1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4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000000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5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blackboard-powerpoint-template</Template>
  <TotalTime>4</TotalTime>
  <Words>23</Words>
  <Application>Microsoft Office PowerPoint</Application>
  <PresentationFormat>全屏显示(4:3)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Education</vt:lpstr>
      <vt:lpstr>Chart</vt:lpstr>
      <vt:lpstr>2016</vt:lpstr>
      <vt:lpstr>Insert Title Text</vt:lpstr>
      <vt:lpstr>Insert Title Text</vt:lpstr>
      <vt:lpstr>Insert Title Text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YANGS-PC</dc:creator>
  <cp:lastModifiedBy>Administrator</cp:lastModifiedBy>
  <cp:revision>8</cp:revision>
  <dcterms:created xsi:type="dcterms:W3CDTF">2016-05-18T14:44:05Z</dcterms:created>
  <dcterms:modified xsi:type="dcterms:W3CDTF">2016-07-06T15:35:45Z</dcterms:modified>
</cp:coreProperties>
</file>