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938"/>
    <a:srgbClr val="C9C6BD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>
        <p:scale>
          <a:sx n="72" d="100"/>
          <a:sy n="72" d="100"/>
        </p:scale>
        <p:origin x="-12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163F50C-71D8-44CD-9114-F23A24DABCC7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8768B4B-09E1-487A-89C5-29EC591974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09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9BF0-BB1E-4BA8-AB06-24B1C55F2A0F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C4DCB-EC74-4779-8593-15A96E16D9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BE7C5-CD00-4766-8806-5350A9634B46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CBFCF-32DD-43C5-8BC9-D1279C8F92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67D7E-3AC6-4A99-BADE-AF00AB6F3DE6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D5DF6-5E28-479C-8387-AA27B016FF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A761A-902B-4728-9801-6E8E7DBC7C68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3BAB4-D672-49FA-AEEB-AB30B2C1D9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2D0BE-AEA2-4363-8791-A4982A2C4145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34FF5-EC46-4941-B16A-D5E3FA6824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6875A-F986-4677-ADF9-776351A11DF6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34204-A603-4FB4-BFCD-79BFDF10D0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16163-4A57-4ABD-97A2-9F5051207C72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86FB9-E173-437F-85AC-E5D379658A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F6B10-ABAE-4969-A482-0366A5357DA6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0F165-7341-44B6-8131-4066E1E9CA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E1942-99C3-4B6E-98C3-9A9918AB5992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C1674-0809-486C-9548-3EFC444187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B09E0-5174-430D-A4C0-993DFA1F08DF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A3D8-0CAC-41CB-97ED-E659DFF544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597C9-7B47-452B-AAC3-9D7A5990FEC9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C4A9C-108F-42FA-AFE0-FE5042E587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2080EAF-3B1D-4333-B43F-430AB244CD98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3765DD-953C-4DEC-873F-8234B89802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0" y="6500813"/>
            <a:ext cx="3857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00" kern="1500" spc="150" dirty="0"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214938" y="4714875"/>
            <a:ext cx="485775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Calibri" pitchFamily="34" charset="0"/>
              </a:rPr>
              <a:t>POWERPOINT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                适用于商务办公及相关类别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演示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286375" y="5214938"/>
            <a:ext cx="300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928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3079" name="组合 30"/>
          <p:cNvGrpSpPr>
            <a:grpSpLocks/>
          </p:cNvGrpSpPr>
          <p:nvPr/>
        </p:nvGrpSpPr>
        <p:grpSpPr bwMode="auto">
          <a:xfrm>
            <a:off x="-26988" y="2068513"/>
            <a:ext cx="9918701" cy="2286000"/>
            <a:chOff x="-24566" y="2143116"/>
            <a:chExt cx="9156040" cy="285752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-24566" y="3563938"/>
              <a:ext cx="971584" cy="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 flipV="1">
              <a:off x="607057" y="2464026"/>
              <a:ext cx="1428760" cy="78693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6200000" flipH="1">
              <a:off x="1321476" y="2536546"/>
              <a:ext cx="2857520" cy="207066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 flipH="1" flipV="1">
              <a:off x="3249989" y="2678693"/>
              <a:ext cx="2857520" cy="1786365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H="1">
              <a:off x="5072257" y="2642790"/>
              <a:ext cx="2857520" cy="185817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 flipV="1">
              <a:off x="7072557" y="3929422"/>
              <a:ext cx="1428760" cy="713667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159890" y="3559970"/>
              <a:ext cx="971584" cy="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椭圆 19"/>
          <p:cNvSpPr/>
          <p:nvPr/>
        </p:nvSpPr>
        <p:spPr bwMode="auto">
          <a:xfrm>
            <a:off x="1547813" y="2008188"/>
            <a:ext cx="585787" cy="539750"/>
          </a:xfrm>
          <a:prstGeom prst="ellipse">
            <a:avLst/>
          </a:prstGeom>
          <a:solidFill>
            <a:srgbClr val="6CAC00"/>
          </a:solidFill>
          <a:ln w="76200">
            <a:solidFill>
              <a:schemeClr val="bg1"/>
            </a:solidFill>
          </a:ln>
          <a:effectLst>
            <a:outerShdw blurRad="279400" dist="101600" dir="7800000" sx="105000" sy="105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等腰三角形 20"/>
          <p:cNvSpPr/>
          <p:nvPr/>
        </p:nvSpPr>
        <p:spPr bwMode="auto">
          <a:xfrm rot="5400000">
            <a:off x="2038351" y="2159000"/>
            <a:ext cx="247650" cy="231775"/>
          </a:xfrm>
          <a:prstGeom prst="triangle">
            <a:avLst/>
          </a:prstGeom>
          <a:solidFill>
            <a:srgbClr val="FEB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 bwMode="auto">
          <a:xfrm>
            <a:off x="1597025" y="2038350"/>
            <a:ext cx="506413" cy="468313"/>
          </a:xfrm>
          <a:prstGeom prst="ellipse">
            <a:avLst/>
          </a:prstGeom>
          <a:solidFill>
            <a:srgbClr val="FEB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5789613" y="2000250"/>
            <a:ext cx="584200" cy="5397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279400" dist="101600" dir="7800000" sx="105000" sy="105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等腰三角形 24"/>
          <p:cNvSpPr/>
          <p:nvPr/>
        </p:nvSpPr>
        <p:spPr bwMode="auto">
          <a:xfrm rot="5400000">
            <a:off x="6278563" y="2151062"/>
            <a:ext cx="247650" cy="231775"/>
          </a:xfrm>
          <a:prstGeom prst="triangle">
            <a:avLst/>
          </a:prstGeom>
          <a:solidFill>
            <a:srgbClr val="FEB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 bwMode="auto">
          <a:xfrm>
            <a:off x="5830888" y="2038350"/>
            <a:ext cx="506412" cy="466725"/>
          </a:xfrm>
          <a:prstGeom prst="ellipse">
            <a:avLst/>
          </a:prstGeom>
          <a:solidFill>
            <a:srgbClr val="FEB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3792538" y="4124325"/>
            <a:ext cx="584200" cy="5413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279400" dist="101600" dir="7800000" sx="105000" sy="105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等腰三角形 28"/>
          <p:cNvSpPr/>
          <p:nvPr/>
        </p:nvSpPr>
        <p:spPr bwMode="auto">
          <a:xfrm rot="16200000" flipH="1">
            <a:off x="3647282" y="4298156"/>
            <a:ext cx="249238" cy="231775"/>
          </a:xfrm>
          <a:prstGeom prst="triangle">
            <a:avLst/>
          </a:prstGeom>
          <a:solidFill>
            <a:srgbClr val="C9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3833813" y="4162425"/>
            <a:ext cx="506412" cy="469900"/>
          </a:xfrm>
          <a:prstGeom prst="ellipse">
            <a:avLst/>
          </a:prstGeom>
          <a:solidFill>
            <a:srgbClr val="C9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7739063" y="4110038"/>
            <a:ext cx="585787" cy="5397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39700" dist="101600" dir="7800000" sx="105000" sy="105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等腰三角形 32"/>
          <p:cNvSpPr/>
          <p:nvPr/>
        </p:nvSpPr>
        <p:spPr bwMode="auto">
          <a:xfrm rot="16200000" flipH="1">
            <a:off x="7600157" y="4271168"/>
            <a:ext cx="247650" cy="233363"/>
          </a:xfrm>
          <a:prstGeom prst="triangle">
            <a:avLst/>
          </a:prstGeom>
          <a:solidFill>
            <a:srgbClr val="C9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4" name="椭圆 33"/>
          <p:cNvSpPr/>
          <p:nvPr/>
        </p:nvSpPr>
        <p:spPr bwMode="auto">
          <a:xfrm>
            <a:off x="7786688" y="4151313"/>
            <a:ext cx="508000" cy="468312"/>
          </a:xfrm>
          <a:prstGeom prst="ellipse">
            <a:avLst/>
          </a:prstGeom>
          <a:solidFill>
            <a:srgbClr val="C9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92" name="矩形 20"/>
          <p:cNvSpPr>
            <a:spLocks noChangeArrowheads="1"/>
          </p:cNvSpPr>
          <p:nvPr/>
        </p:nvSpPr>
        <p:spPr bwMode="auto">
          <a:xfrm>
            <a:off x="2024063" y="42830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93" name="矩形 21"/>
          <p:cNvSpPr>
            <a:spLocks noChangeArrowheads="1"/>
          </p:cNvSpPr>
          <p:nvPr/>
        </p:nvSpPr>
        <p:spPr bwMode="auto">
          <a:xfrm>
            <a:off x="2309813" y="21399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94" name="矩形 22"/>
          <p:cNvSpPr>
            <a:spLocks noChangeArrowheads="1"/>
          </p:cNvSpPr>
          <p:nvPr/>
        </p:nvSpPr>
        <p:spPr bwMode="auto">
          <a:xfrm>
            <a:off x="6596063" y="20685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95" name="矩形 22"/>
          <p:cNvSpPr>
            <a:spLocks noChangeArrowheads="1"/>
          </p:cNvSpPr>
          <p:nvPr/>
        </p:nvSpPr>
        <p:spPr bwMode="auto">
          <a:xfrm>
            <a:off x="6024563" y="42116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弦形 10"/>
          <p:cNvSpPr/>
          <p:nvPr/>
        </p:nvSpPr>
        <p:spPr bwMode="auto">
          <a:xfrm>
            <a:off x="4129285" y="2305548"/>
            <a:ext cx="1371409" cy="1266328"/>
          </a:xfrm>
          <a:prstGeom prst="chord">
            <a:avLst>
              <a:gd name="adj1" fmla="val 16193021"/>
              <a:gd name="adj2" fmla="val 10054554"/>
            </a:avLst>
          </a:prstGeom>
          <a:solidFill>
            <a:srgbClr val="C9C6BD"/>
          </a:solidFill>
          <a:ln w="635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9000">
                  <a:schemeClr val="bg1"/>
                </a:gs>
                <a:gs pos="15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</a:ln>
          <a:effectLst>
            <a:outerShdw blurRad="355600" dist="3810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bIns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弦形 11"/>
          <p:cNvSpPr/>
          <p:nvPr/>
        </p:nvSpPr>
        <p:spPr bwMode="auto">
          <a:xfrm>
            <a:off x="6058111" y="2376986"/>
            <a:ext cx="1371409" cy="1266328"/>
          </a:xfrm>
          <a:prstGeom prst="chord">
            <a:avLst>
              <a:gd name="adj1" fmla="val 16193021"/>
              <a:gd name="adj2" fmla="val 10054554"/>
            </a:avLst>
          </a:prstGeom>
          <a:solidFill>
            <a:srgbClr val="FEB938"/>
          </a:solidFill>
          <a:ln w="635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9000">
                  <a:schemeClr val="bg1"/>
                </a:gs>
                <a:gs pos="15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</a:ln>
          <a:effectLst>
            <a:outerShdw blurRad="355600" dist="3810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bIns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弦形 14"/>
          <p:cNvSpPr/>
          <p:nvPr/>
        </p:nvSpPr>
        <p:spPr bwMode="auto">
          <a:xfrm>
            <a:off x="1986145" y="2305548"/>
            <a:ext cx="1371409" cy="1266328"/>
          </a:xfrm>
          <a:prstGeom prst="chord">
            <a:avLst>
              <a:gd name="adj1" fmla="val 16193021"/>
              <a:gd name="adj2" fmla="val 10054554"/>
            </a:avLst>
          </a:prstGeom>
          <a:solidFill>
            <a:srgbClr val="FEB938"/>
          </a:solidFill>
          <a:ln w="635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9000">
                  <a:schemeClr val="bg1"/>
                </a:gs>
                <a:gs pos="15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</a:ln>
          <a:effectLst>
            <a:outerShdw blurRad="355600" dist="3810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bIns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1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4112" name="矩形 12"/>
          <p:cNvSpPr>
            <a:spLocks noChangeArrowheads="1"/>
          </p:cNvSpPr>
          <p:nvPr/>
        </p:nvSpPr>
        <p:spPr bwMode="auto">
          <a:xfrm>
            <a:off x="1928813" y="29162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3" name="矩形 13"/>
          <p:cNvSpPr>
            <a:spLocks noChangeArrowheads="1"/>
          </p:cNvSpPr>
          <p:nvPr/>
        </p:nvSpPr>
        <p:spPr bwMode="auto">
          <a:xfrm>
            <a:off x="6072188" y="30003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4" name="矩形 14"/>
          <p:cNvSpPr>
            <a:spLocks noChangeArrowheads="1"/>
          </p:cNvSpPr>
          <p:nvPr/>
        </p:nvSpPr>
        <p:spPr bwMode="auto">
          <a:xfrm>
            <a:off x="4143375" y="292893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59"/>
          <p:cNvGrpSpPr>
            <a:grpSpLocks/>
          </p:cNvGrpSpPr>
          <p:nvPr/>
        </p:nvGrpSpPr>
        <p:grpSpPr bwMode="auto">
          <a:xfrm>
            <a:off x="411163" y="1500188"/>
            <a:ext cx="4089400" cy="3768725"/>
            <a:chOff x="697008" y="1571612"/>
            <a:chExt cx="4089306" cy="3768866"/>
          </a:xfrm>
        </p:grpSpPr>
        <p:sp>
          <p:nvSpPr>
            <p:cNvPr id="15" name="AutoShape 6"/>
            <p:cNvSpPr>
              <a:spLocks noChangeArrowheads="1"/>
            </p:cNvSpPr>
            <p:nvPr/>
          </p:nvSpPr>
          <p:spPr bwMode="gray">
            <a:xfrm>
              <a:off x="3411571" y="2782919"/>
              <a:ext cx="1374743" cy="1217659"/>
            </a:xfrm>
            <a:prstGeom prst="roundRect">
              <a:avLst>
                <a:gd name="adj" fmla="val 11921"/>
              </a:avLst>
            </a:prstGeom>
            <a:solidFill>
              <a:srgbClr val="FEB938"/>
            </a:soli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5142" name="Picture 17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1560956" y="1571612"/>
              <a:ext cx="1202461" cy="1122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43" name="Oval 18"/>
            <p:cNvSpPr>
              <a:spLocks noChangeArrowheads="1"/>
            </p:cNvSpPr>
            <p:nvPr/>
          </p:nvSpPr>
          <p:spPr bwMode="gray">
            <a:xfrm>
              <a:off x="1560956" y="1571612"/>
              <a:ext cx="1195537" cy="1125660"/>
            </a:xfrm>
            <a:prstGeom prst="ellipse">
              <a:avLst/>
            </a:prstGeom>
            <a:solidFill>
              <a:srgbClr val="FEB938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18"/>
            <p:cNvSpPr>
              <a:spLocks noChangeArrowheads="1"/>
            </p:cNvSpPr>
            <p:nvPr/>
          </p:nvSpPr>
          <p:spPr bwMode="gray">
            <a:xfrm>
              <a:off x="697008" y="3000372"/>
              <a:ext cx="1143008" cy="1125660"/>
            </a:xfrm>
            <a:prstGeom prst="ellipse">
              <a:avLst/>
            </a:prstGeom>
            <a:solidFill>
              <a:srgbClr val="FEB938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18"/>
            <p:cNvSpPr>
              <a:spLocks noChangeArrowheads="1"/>
            </p:cNvSpPr>
            <p:nvPr/>
          </p:nvSpPr>
          <p:spPr bwMode="gray">
            <a:xfrm>
              <a:off x="1982892" y="4214818"/>
              <a:ext cx="1195537" cy="1125660"/>
            </a:xfrm>
            <a:prstGeom prst="ellipse">
              <a:avLst/>
            </a:prstGeom>
            <a:solidFill>
              <a:srgbClr val="FEB938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197059" y="2071693"/>
              <a:ext cx="2928871" cy="2929048"/>
            </a:xfrm>
            <a:prstGeom prst="ellipse">
              <a:avLst/>
            </a:prstGeom>
            <a:noFill/>
            <a:ln w="28575">
              <a:solidFill>
                <a:srgbClr val="FEB9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2" name="AutoShape 6"/>
          <p:cNvSpPr>
            <a:spLocks noChangeArrowheads="1"/>
          </p:cNvSpPr>
          <p:nvPr/>
        </p:nvSpPr>
        <p:spPr bwMode="gray">
          <a:xfrm flipH="1">
            <a:off x="4625975" y="2728913"/>
            <a:ext cx="1374775" cy="1217612"/>
          </a:xfrm>
          <a:prstGeom prst="roundRect">
            <a:avLst>
              <a:gd name="adj" fmla="val 11921"/>
            </a:avLst>
          </a:prstGeom>
          <a:solidFill>
            <a:srgbClr val="C9C6BD"/>
          </a:solidFill>
          <a:ln w="25400">
            <a:noFill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124" name="Picture 17" descr="circuler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6648450" y="1517650"/>
            <a:ext cx="1203325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Oval 18"/>
          <p:cNvSpPr>
            <a:spLocks noChangeArrowheads="1"/>
          </p:cNvSpPr>
          <p:nvPr/>
        </p:nvSpPr>
        <p:spPr bwMode="gray">
          <a:xfrm flipH="1">
            <a:off x="6656388" y="1517650"/>
            <a:ext cx="1195387" cy="1125538"/>
          </a:xfrm>
          <a:prstGeom prst="ellipse">
            <a:avLst/>
          </a:prstGeom>
          <a:solidFill>
            <a:srgbClr val="C9C6BD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Oval 18"/>
          <p:cNvSpPr>
            <a:spLocks noChangeArrowheads="1"/>
          </p:cNvSpPr>
          <p:nvPr/>
        </p:nvSpPr>
        <p:spPr bwMode="gray">
          <a:xfrm flipH="1">
            <a:off x="7572375" y="2946400"/>
            <a:ext cx="1143000" cy="1125538"/>
          </a:xfrm>
          <a:prstGeom prst="ellipse">
            <a:avLst/>
          </a:prstGeom>
          <a:solidFill>
            <a:srgbClr val="C9C6BD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Oval 18"/>
          <p:cNvSpPr>
            <a:spLocks noChangeArrowheads="1"/>
          </p:cNvSpPr>
          <p:nvPr/>
        </p:nvSpPr>
        <p:spPr bwMode="gray">
          <a:xfrm flipH="1">
            <a:off x="6234113" y="4160838"/>
            <a:ext cx="1195387" cy="1125537"/>
          </a:xfrm>
          <a:prstGeom prst="ellipse">
            <a:avLst/>
          </a:prstGeom>
          <a:solidFill>
            <a:srgbClr val="C9C6BD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 flipH="1">
            <a:off x="5286375" y="2017713"/>
            <a:ext cx="2928938" cy="2928937"/>
          </a:xfrm>
          <a:prstGeom prst="ellipse">
            <a:avLst/>
          </a:prstGeom>
          <a:noFill/>
          <a:ln w="28575">
            <a:solidFill>
              <a:srgbClr val="C9C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3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5134" name="矩形 15"/>
          <p:cNvSpPr>
            <a:spLocks noChangeArrowheads="1"/>
          </p:cNvSpPr>
          <p:nvPr/>
        </p:nvSpPr>
        <p:spPr bwMode="auto">
          <a:xfrm>
            <a:off x="6572250" y="1857375"/>
            <a:ext cx="145573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5" name="矩形 15"/>
          <p:cNvSpPr>
            <a:spLocks noChangeArrowheads="1"/>
          </p:cNvSpPr>
          <p:nvPr/>
        </p:nvSpPr>
        <p:spPr bwMode="auto">
          <a:xfrm>
            <a:off x="3786188" y="3214688"/>
            <a:ext cx="1455737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6" name="矩形 15"/>
          <p:cNvSpPr>
            <a:spLocks noChangeArrowheads="1"/>
          </p:cNvSpPr>
          <p:nvPr/>
        </p:nvSpPr>
        <p:spPr bwMode="auto">
          <a:xfrm>
            <a:off x="1571625" y="4572000"/>
            <a:ext cx="145573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7" name="矩形 15"/>
          <p:cNvSpPr>
            <a:spLocks noChangeArrowheads="1"/>
          </p:cNvSpPr>
          <p:nvPr/>
        </p:nvSpPr>
        <p:spPr bwMode="auto">
          <a:xfrm>
            <a:off x="6143625" y="4572000"/>
            <a:ext cx="145573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8" name="矩形 15"/>
          <p:cNvSpPr>
            <a:spLocks noChangeArrowheads="1"/>
          </p:cNvSpPr>
          <p:nvPr/>
        </p:nvSpPr>
        <p:spPr bwMode="auto">
          <a:xfrm>
            <a:off x="1143000" y="1857375"/>
            <a:ext cx="145573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9" name="矩形 15"/>
          <p:cNvSpPr>
            <a:spLocks noChangeArrowheads="1"/>
          </p:cNvSpPr>
          <p:nvPr/>
        </p:nvSpPr>
        <p:spPr bwMode="auto">
          <a:xfrm>
            <a:off x="285750" y="3286125"/>
            <a:ext cx="145573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40" name="矩形 15"/>
          <p:cNvSpPr>
            <a:spLocks noChangeArrowheads="1"/>
          </p:cNvSpPr>
          <p:nvPr/>
        </p:nvSpPr>
        <p:spPr bwMode="auto">
          <a:xfrm>
            <a:off x="7429500" y="3357563"/>
            <a:ext cx="145573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3504533" y="1872264"/>
            <a:ext cx="1230301" cy="1133796"/>
            <a:chOff x="3134320" y="1951284"/>
            <a:chExt cx="980343" cy="818696"/>
          </a:xfrm>
          <a:solidFill>
            <a:srgbClr val="C9C6BD"/>
          </a:solidFill>
        </p:grpSpPr>
        <p:sp>
          <p:nvSpPr>
            <p:cNvPr id="33" name="流程图: 终止 32"/>
            <p:cNvSpPr/>
            <p:nvPr/>
          </p:nvSpPr>
          <p:spPr>
            <a:xfrm rot="21568626">
              <a:off x="3210985" y="1951284"/>
              <a:ext cx="902046" cy="343111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流程图: 终止 33"/>
            <p:cNvSpPr/>
            <p:nvPr/>
          </p:nvSpPr>
          <p:spPr>
            <a:xfrm rot="18939319">
              <a:off x="3134320" y="2336787"/>
              <a:ext cx="859635" cy="243754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流程图: 终止 34"/>
            <p:cNvSpPr/>
            <p:nvPr/>
          </p:nvSpPr>
          <p:spPr>
            <a:xfrm rot="5400000">
              <a:off x="3531440" y="2186758"/>
              <a:ext cx="817371" cy="349074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" name="组合 22"/>
          <p:cNvGrpSpPr>
            <a:grpSpLocks/>
          </p:cNvGrpSpPr>
          <p:nvPr/>
        </p:nvGrpSpPr>
        <p:grpSpPr bwMode="auto">
          <a:xfrm rot="5400000">
            <a:off x="4899413" y="1879481"/>
            <a:ext cx="1357621" cy="1027636"/>
            <a:chOff x="3134320" y="1950230"/>
            <a:chExt cx="980316" cy="818855"/>
          </a:xfrm>
          <a:solidFill>
            <a:srgbClr val="FEB938"/>
          </a:solidFill>
        </p:grpSpPr>
        <p:sp>
          <p:nvSpPr>
            <p:cNvPr id="28" name="流程图: 终止 27"/>
            <p:cNvSpPr/>
            <p:nvPr/>
          </p:nvSpPr>
          <p:spPr>
            <a:xfrm rot="21568626">
              <a:off x="3211156" y="1951862"/>
              <a:ext cx="902156" cy="344180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流程图: 终止 28"/>
            <p:cNvSpPr/>
            <p:nvPr/>
          </p:nvSpPr>
          <p:spPr>
            <a:xfrm rot="18939319">
              <a:off x="3134320" y="2335190"/>
              <a:ext cx="859764" cy="244678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流程图: 终止 29"/>
            <p:cNvSpPr/>
            <p:nvPr/>
          </p:nvSpPr>
          <p:spPr>
            <a:xfrm rot="5400000">
              <a:off x="3531004" y="2185453"/>
              <a:ext cx="818855" cy="348409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" name="组合 17"/>
          <p:cNvGrpSpPr>
            <a:grpSpLocks/>
          </p:cNvGrpSpPr>
          <p:nvPr/>
        </p:nvGrpSpPr>
        <p:grpSpPr bwMode="auto">
          <a:xfrm rot="10800000">
            <a:off x="5058260" y="3290431"/>
            <a:ext cx="1228252" cy="1141136"/>
            <a:chOff x="3137582" y="1950885"/>
            <a:chExt cx="978712" cy="823997"/>
          </a:xfrm>
          <a:solidFill>
            <a:srgbClr val="C9C6BD"/>
          </a:solidFill>
        </p:grpSpPr>
        <p:sp>
          <p:nvSpPr>
            <p:cNvPr id="23" name="流程图: 终止 22"/>
            <p:cNvSpPr/>
            <p:nvPr/>
          </p:nvSpPr>
          <p:spPr>
            <a:xfrm rot="21568626">
              <a:off x="3214248" y="1950885"/>
              <a:ext cx="902046" cy="344436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流程图: 终止 23"/>
            <p:cNvSpPr/>
            <p:nvPr/>
          </p:nvSpPr>
          <p:spPr>
            <a:xfrm rot="18939319">
              <a:off x="3137582" y="2340362"/>
              <a:ext cx="859635" cy="245080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流程图: 终止 24"/>
            <p:cNvSpPr/>
            <p:nvPr/>
          </p:nvSpPr>
          <p:spPr>
            <a:xfrm rot="5400000">
              <a:off x="3530114" y="2190334"/>
              <a:ext cx="820022" cy="349074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12"/>
          <p:cNvGrpSpPr>
            <a:grpSpLocks/>
          </p:cNvGrpSpPr>
          <p:nvPr/>
        </p:nvGrpSpPr>
        <p:grpSpPr bwMode="auto">
          <a:xfrm rot="16200000">
            <a:off x="3487946" y="3426877"/>
            <a:ext cx="1357623" cy="1029683"/>
            <a:chOff x="3136956" y="1951654"/>
            <a:chExt cx="980317" cy="820486"/>
          </a:xfrm>
          <a:solidFill>
            <a:srgbClr val="FEB938"/>
          </a:solidFill>
        </p:grpSpPr>
        <p:sp>
          <p:nvSpPr>
            <p:cNvPr id="18" name="流程图: 终止 17"/>
            <p:cNvSpPr/>
            <p:nvPr/>
          </p:nvSpPr>
          <p:spPr>
            <a:xfrm rot="21568626">
              <a:off x="3213791" y="1951654"/>
              <a:ext cx="902156" cy="344180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流程图: 终止 18"/>
            <p:cNvSpPr/>
            <p:nvPr/>
          </p:nvSpPr>
          <p:spPr>
            <a:xfrm rot="18939319">
              <a:off x="3136956" y="2338245"/>
              <a:ext cx="859764" cy="244678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终止 19"/>
            <p:cNvSpPr/>
            <p:nvPr/>
          </p:nvSpPr>
          <p:spPr>
            <a:xfrm rot="5400000">
              <a:off x="3533640" y="2188508"/>
              <a:ext cx="818855" cy="348410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5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6155" name="矩形 12"/>
          <p:cNvSpPr>
            <a:spLocks noChangeArrowheads="1"/>
          </p:cNvSpPr>
          <p:nvPr/>
        </p:nvSpPr>
        <p:spPr bwMode="auto">
          <a:xfrm>
            <a:off x="5143500" y="26431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6" name="矩形 13"/>
          <p:cNvSpPr>
            <a:spLocks noChangeArrowheads="1"/>
          </p:cNvSpPr>
          <p:nvPr/>
        </p:nvSpPr>
        <p:spPr bwMode="auto">
          <a:xfrm>
            <a:off x="5214938" y="40005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7" name="矩形 14"/>
          <p:cNvSpPr>
            <a:spLocks noChangeArrowheads="1"/>
          </p:cNvSpPr>
          <p:nvPr/>
        </p:nvSpPr>
        <p:spPr bwMode="auto">
          <a:xfrm>
            <a:off x="3000375" y="33448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8" name="矩形 15"/>
          <p:cNvSpPr>
            <a:spLocks noChangeArrowheads="1"/>
          </p:cNvSpPr>
          <p:nvPr/>
        </p:nvSpPr>
        <p:spPr bwMode="auto">
          <a:xfrm>
            <a:off x="3073400" y="19288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713163" y="2990850"/>
            <a:ext cx="1536700" cy="1116013"/>
          </a:xfrm>
          <a:prstGeom prst="roundRect">
            <a:avLst>
              <a:gd name="adj" fmla="val 39762"/>
            </a:avLst>
          </a:prstGeom>
          <a:solidFill>
            <a:srgbClr val="C9C6BD"/>
          </a:solidFill>
          <a:ln w="22225">
            <a:noFill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176" name="矩形 15"/>
          <p:cNvSpPr>
            <a:spLocks noChangeArrowheads="1"/>
          </p:cNvSpPr>
          <p:nvPr/>
        </p:nvSpPr>
        <p:spPr bwMode="auto">
          <a:xfrm>
            <a:off x="3690938" y="33353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561138" y="2990850"/>
            <a:ext cx="1536700" cy="1143000"/>
          </a:xfrm>
          <a:prstGeom prst="roundRect">
            <a:avLst>
              <a:gd name="adj" fmla="val 20047"/>
            </a:avLst>
          </a:prstGeom>
          <a:ln w="53975">
            <a:solidFill>
              <a:srgbClr val="FEB938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33450" y="2990850"/>
            <a:ext cx="1536700" cy="1143000"/>
          </a:xfrm>
          <a:prstGeom prst="roundRect">
            <a:avLst>
              <a:gd name="adj" fmla="val 23428"/>
            </a:avLst>
          </a:prstGeom>
          <a:ln w="53975">
            <a:solidFill>
              <a:srgbClr val="FEB938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713163" y="4792663"/>
            <a:ext cx="1536700" cy="1114425"/>
          </a:xfrm>
          <a:prstGeom prst="roundRect">
            <a:avLst>
              <a:gd name="adj" fmla="val 23595"/>
            </a:avLst>
          </a:prstGeom>
          <a:ln w="53975">
            <a:solidFill>
              <a:srgbClr val="FEB938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713163" y="1143000"/>
            <a:ext cx="1536700" cy="1114425"/>
          </a:xfrm>
          <a:prstGeom prst="roundRect">
            <a:avLst>
              <a:gd name="adj" fmla="val 21286"/>
            </a:avLst>
          </a:prstGeom>
          <a:ln w="53975">
            <a:solidFill>
              <a:srgbClr val="FEB938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15" idx="2"/>
          </p:cNvCxnSpPr>
          <p:nvPr/>
        </p:nvCxnSpPr>
        <p:spPr>
          <a:xfrm>
            <a:off x="4481513" y="2257425"/>
            <a:ext cx="0" cy="733425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0"/>
            <a:endCxn id="11" idx="2"/>
          </p:cNvCxnSpPr>
          <p:nvPr/>
        </p:nvCxnSpPr>
        <p:spPr>
          <a:xfrm flipV="1">
            <a:off x="4481513" y="4106863"/>
            <a:ext cx="0" cy="6858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3"/>
            <a:endCxn id="11" idx="1"/>
          </p:cNvCxnSpPr>
          <p:nvPr/>
        </p:nvCxnSpPr>
        <p:spPr>
          <a:xfrm flipV="1">
            <a:off x="2470150" y="3549650"/>
            <a:ext cx="1243013" cy="127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1"/>
            <a:endCxn id="11" idx="3"/>
          </p:cNvCxnSpPr>
          <p:nvPr/>
        </p:nvCxnSpPr>
        <p:spPr>
          <a:xfrm flipH="1" flipV="1">
            <a:off x="5249863" y="3549650"/>
            <a:ext cx="1311275" cy="127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5" name="TextBox 24"/>
          <p:cNvSpPr txBox="1">
            <a:spLocks noChangeArrowheads="1"/>
          </p:cNvSpPr>
          <p:nvPr/>
        </p:nvSpPr>
        <p:spPr bwMode="auto">
          <a:xfrm>
            <a:off x="3686175" y="1463675"/>
            <a:ext cx="1914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6" name="TextBox 25"/>
          <p:cNvSpPr txBox="1">
            <a:spLocks noChangeArrowheads="1"/>
          </p:cNvSpPr>
          <p:nvPr/>
        </p:nvSpPr>
        <p:spPr bwMode="auto">
          <a:xfrm>
            <a:off x="6372225" y="3368675"/>
            <a:ext cx="1914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7" name="TextBox 26"/>
          <p:cNvSpPr txBox="1">
            <a:spLocks noChangeArrowheads="1"/>
          </p:cNvSpPr>
          <p:nvPr/>
        </p:nvSpPr>
        <p:spPr bwMode="auto">
          <a:xfrm>
            <a:off x="904875" y="3397250"/>
            <a:ext cx="1914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8" name="TextBox 33"/>
          <p:cNvSpPr txBox="1">
            <a:spLocks noChangeArrowheads="1"/>
          </p:cNvSpPr>
          <p:nvPr/>
        </p:nvSpPr>
        <p:spPr bwMode="auto">
          <a:xfrm>
            <a:off x="3714750" y="5168900"/>
            <a:ext cx="1914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21"/>
          <p:cNvGrpSpPr>
            <a:grpSpLocks/>
          </p:cNvGrpSpPr>
          <p:nvPr/>
        </p:nvGrpSpPr>
        <p:grpSpPr bwMode="auto">
          <a:xfrm>
            <a:off x="1357313" y="1643063"/>
            <a:ext cx="1295400" cy="3898900"/>
            <a:chOff x="1214414" y="1643050"/>
            <a:chExt cx="1295405" cy="3898900"/>
          </a:xfrm>
        </p:grpSpPr>
        <p:sp>
          <p:nvSpPr>
            <p:cNvPr id="12" name="AutoShape 3"/>
            <p:cNvSpPr>
              <a:spLocks/>
            </p:cNvSpPr>
            <p:nvPr/>
          </p:nvSpPr>
          <p:spPr bwMode="auto">
            <a:xfrm flipH="1">
              <a:off x="1214414" y="1643050"/>
              <a:ext cx="557214" cy="536575"/>
            </a:xfrm>
            <a:prstGeom prst="roundRect">
              <a:avLst>
                <a:gd name="adj" fmla="val 18519"/>
              </a:avLst>
            </a:prstGeom>
            <a:solidFill>
              <a:srgbClr val="FEB938"/>
            </a:solidFill>
            <a:ln w="63500">
              <a:noFill/>
              <a:miter lim="800000"/>
              <a:headEnd/>
              <a:tailEnd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endParaRPr>
            </a:p>
          </p:txBody>
        </p:sp>
        <p:sp>
          <p:nvSpPr>
            <p:cNvPr id="13" name="AutoShape 4"/>
            <p:cNvSpPr>
              <a:spLocks/>
            </p:cNvSpPr>
            <p:nvPr/>
          </p:nvSpPr>
          <p:spPr bwMode="auto">
            <a:xfrm flipH="1">
              <a:off x="1214414" y="2454262"/>
              <a:ext cx="557214" cy="534988"/>
            </a:xfrm>
            <a:prstGeom prst="roundRect">
              <a:avLst>
                <a:gd name="adj" fmla="val 18519"/>
              </a:avLst>
            </a:prstGeom>
            <a:solidFill>
              <a:srgbClr val="FEB938"/>
            </a:solidFill>
            <a:ln w="63500">
              <a:noFill/>
              <a:miter lim="800000"/>
              <a:headEnd/>
              <a:tailEnd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endParaRPr>
            </a:p>
          </p:txBody>
        </p:sp>
        <p:sp>
          <p:nvSpPr>
            <p:cNvPr id="14" name="AutoShape 5"/>
            <p:cNvSpPr>
              <a:spLocks/>
            </p:cNvSpPr>
            <p:nvPr/>
          </p:nvSpPr>
          <p:spPr bwMode="auto">
            <a:xfrm flipH="1">
              <a:off x="1222351" y="3314687"/>
              <a:ext cx="538165" cy="536575"/>
            </a:xfrm>
            <a:prstGeom prst="roundRect">
              <a:avLst>
                <a:gd name="adj" fmla="val 18519"/>
              </a:avLst>
            </a:prstGeom>
            <a:solidFill>
              <a:srgbClr val="FEB938"/>
            </a:solidFill>
            <a:ln w="63500">
              <a:noFill/>
              <a:miter lim="800000"/>
              <a:headEnd/>
              <a:tailEnd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endParaRPr>
            </a:p>
          </p:txBody>
        </p:sp>
        <p:sp>
          <p:nvSpPr>
            <p:cNvPr id="15" name="AutoShape 6"/>
            <p:cNvSpPr>
              <a:spLocks/>
            </p:cNvSpPr>
            <p:nvPr/>
          </p:nvSpPr>
          <p:spPr bwMode="auto">
            <a:xfrm flipH="1">
              <a:off x="1214414" y="4144950"/>
              <a:ext cx="538164" cy="534987"/>
            </a:xfrm>
            <a:prstGeom prst="roundRect">
              <a:avLst>
                <a:gd name="adj" fmla="val 18519"/>
              </a:avLst>
            </a:prstGeom>
            <a:solidFill>
              <a:srgbClr val="FEB938"/>
            </a:solidFill>
            <a:ln w="63500">
              <a:noFill/>
              <a:miter lim="800000"/>
              <a:headEnd/>
              <a:tailEnd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endParaRPr>
            </a:p>
          </p:txBody>
        </p:sp>
        <p:sp>
          <p:nvSpPr>
            <p:cNvPr id="16" name="AutoShape 7"/>
            <p:cNvSpPr>
              <a:spLocks/>
            </p:cNvSpPr>
            <p:nvPr/>
          </p:nvSpPr>
          <p:spPr bwMode="auto">
            <a:xfrm flipH="1">
              <a:off x="1222351" y="5005375"/>
              <a:ext cx="538165" cy="536575"/>
            </a:xfrm>
            <a:prstGeom prst="roundRect">
              <a:avLst>
                <a:gd name="adj" fmla="val 18519"/>
              </a:avLst>
            </a:prstGeom>
            <a:solidFill>
              <a:srgbClr val="FEB938"/>
            </a:solidFill>
            <a:ln w="63500">
              <a:noFill/>
              <a:miter lim="800000"/>
              <a:headEnd/>
              <a:tailEnd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endParaRPr>
            </a:p>
          </p:txBody>
        </p:sp>
        <p:sp>
          <p:nvSpPr>
            <p:cNvPr id="17" name="虚尾箭头 16"/>
            <p:cNvSpPr/>
            <p:nvPr/>
          </p:nvSpPr>
          <p:spPr bwMode="auto">
            <a:xfrm rot="10800000" flipH="1">
              <a:off x="1868467" y="1714487"/>
              <a:ext cx="641352" cy="352425"/>
            </a:xfrm>
            <a:prstGeom prst="stripedRightArrow">
              <a:avLst>
                <a:gd name="adj1" fmla="val 6957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虚尾箭头 17"/>
            <p:cNvSpPr/>
            <p:nvPr/>
          </p:nvSpPr>
          <p:spPr bwMode="auto">
            <a:xfrm rot="10800000" flipH="1">
              <a:off x="1868467" y="3428987"/>
              <a:ext cx="641352" cy="354013"/>
            </a:xfrm>
            <a:prstGeom prst="stripedRightArrow">
              <a:avLst>
                <a:gd name="adj1" fmla="val 6957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虚尾箭头 18"/>
            <p:cNvSpPr/>
            <p:nvPr/>
          </p:nvSpPr>
          <p:spPr bwMode="auto">
            <a:xfrm rot="10800000" flipH="1">
              <a:off x="1857353" y="4289412"/>
              <a:ext cx="641352" cy="354013"/>
            </a:xfrm>
            <a:prstGeom prst="stripedRightArrow">
              <a:avLst>
                <a:gd name="adj1" fmla="val 6957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虚尾箭头 19"/>
            <p:cNvSpPr/>
            <p:nvPr/>
          </p:nvSpPr>
          <p:spPr bwMode="auto">
            <a:xfrm rot="10800000" flipH="1">
              <a:off x="1868467" y="2574912"/>
              <a:ext cx="641352" cy="354013"/>
            </a:xfrm>
            <a:prstGeom prst="stripedRightArrow">
              <a:avLst>
                <a:gd name="adj1" fmla="val 6957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虚尾箭头 20"/>
            <p:cNvSpPr/>
            <p:nvPr/>
          </p:nvSpPr>
          <p:spPr bwMode="auto">
            <a:xfrm rot="10800000" flipH="1">
              <a:off x="1857353" y="5146662"/>
              <a:ext cx="641352" cy="354013"/>
            </a:xfrm>
            <a:prstGeom prst="stripedRightArrow">
              <a:avLst>
                <a:gd name="adj1" fmla="val 6957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2857500" y="1714500"/>
            <a:ext cx="5214938" cy="1428750"/>
          </a:xfrm>
          <a:prstGeom prst="roundRect">
            <a:avLst/>
          </a:prstGeom>
          <a:solidFill>
            <a:srgbClr val="C9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928938" y="4143375"/>
            <a:ext cx="5214937" cy="1428750"/>
          </a:xfrm>
          <a:prstGeom prst="roundRect">
            <a:avLst/>
          </a:prstGeom>
          <a:solidFill>
            <a:srgbClr val="FEB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9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1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8202" name="矩形 13"/>
          <p:cNvSpPr>
            <a:spLocks noChangeArrowheads="1"/>
          </p:cNvSpPr>
          <p:nvPr/>
        </p:nvSpPr>
        <p:spPr bwMode="auto">
          <a:xfrm>
            <a:off x="4714875" y="47148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3" name="矩形 14"/>
          <p:cNvSpPr>
            <a:spLocks noChangeArrowheads="1"/>
          </p:cNvSpPr>
          <p:nvPr/>
        </p:nvSpPr>
        <p:spPr bwMode="auto">
          <a:xfrm>
            <a:off x="4572000" y="22860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3848</TotalTime>
  <Words>187</Words>
  <Application>Microsoft Office PowerPoint</Application>
  <PresentationFormat>全屏显示(4:3)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288</cp:revision>
  <dcterms:created xsi:type="dcterms:W3CDTF">2013-10-30T09:04:50Z</dcterms:created>
  <dcterms:modified xsi:type="dcterms:W3CDTF">2016-07-06T14:59:18Z</dcterms:modified>
</cp:coreProperties>
</file>