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2" r:id="rId3"/>
    <p:sldMasterId id="2147483659" r:id="rId4"/>
  </p:sldMasterIdLst>
  <p:notesMasterIdLst>
    <p:notesMasterId r:id="rId9"/>
  </p:notesMasterIdLst>
  <p:sldIdLst>
    <p:sldId id="256" r:id="rId5"/>
    <p:sldId id="258" r:id="rId6"/>
    <p:sldId id="262" r:id="rId7"/>
    <p:sldId id="257" r:id="rId8"/>
  </p:sldIdLst>
  <p:sldSz cx="9144000" cy="6858000" type="screen4x3"/>
  <p:notesSz cx="6858000" cy="9144000"/>
  <p:defaultTextStyle>
    <a:defPPr>
      <a:defRPr lang="zh-CN"/>
    </a:defPPr>
    <a:lvl1pPr algn="l" rtl="0" fontAlgn="base" latinLnBrk="1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417" cy="182841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머리글 개체 틀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날짜 개체 틀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F2571BFC-0F0E-4333-B745-4BDB72C61639}" type="datetime1">
              <a:rPr lang="zh-CN" altLang="en-US"/>
              <a:pPr>
                <a:defRPr/>
              </a:pPr>
              <a:t>2016/7/6</a:t>
            </a:fld>
            <a:endParaRPr lang="zh-CN" altLang="zh-CN" sz="1200"/>
          </a:p>
        </p:txBody>
      </p:sp>
      <p:sp>
        <p:nvSpPr>
          <p:cNvPr id="11268" name="슬라이드 이미지 개체 틀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슬라이드 노트 개체 틀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0">
              <a:buFontTx/>
              <a:buNone/>
              <a:defRPr/>
            </a:pPr>
            <a:r>
              <a:rPr lang="zh-CN" altLang="zh-CN" smtClean="0"/>
              <a:t>마스터 텍스트 스타일을 편집합니다</a:t>
            </a:r>
          </a:p>
          <a:p>
            <a:pPr latinLnBrk="0">
              <a:buFontTx/>
              <a:buNone/>
              <a:defRPr/>
            </a:pPr>
            <a:r>
              <a:rPr lang="zh-CN" altLang="zh-CN" smtClean="0"/>
              <a:t>둘째 수준</a:t>
            </a:r>
          </a:p>
          <a:p>
            <a:pPr latinLnBrk="0">
              <a:buFontTx/>
              <a:buNone/>
              <a:defRPr/>
            </a:pPr>
            <a:r>
              <a:rPr lang="zh-CN" altLang="zh-CN" smtClean="0"/>
              <a:t>셋째 수준</a:t>
            </a:r>
          </a:p>
          <a:p>
            <a:pPr latinLnBrk="0">
              <a:buFontTx/>
              <a:buNone/>
              <a:defRPr/>
            </a:pPr>
            <a:r>
              <a:rPr lang="zh-CN" altLang="zh-CN" smtClean="0"/>
              <a:t>넷째 수준</a:t>
            </a:r>
          </a:p>
          <a:p>
            <a:pPr latinLnBrk="0">
              <a:buFontTx/>
              <a:buNone/>
              <a:defRPr/>
            </a:pPr>
            <a:r>
              <a:rPr lang="zh-CN" altLang="zh-CN" smtClean="0"/>
              <a:t>다섯째 수준</a:t>
            </a:r>
          </a:p>
        </p:txBody>
      </p:sp>
      <p:sp>
        <p:nvSpPr>
          <p:cNvPr id="5126" name="바닥글 개체 틀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슬라이드 번호 개체 틀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20399D72-EBC8-46D9-9FB5-F3E33122E3D5}" type="slidenum">
              <a:rPr lang="zh-CN" altLang="zh-CN"/>
              <a:pPr>
                <a:defRPr/>
              </a:pPr>
              <a:t>‹#›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38181213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3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8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1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8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59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00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8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4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5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636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21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276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29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08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32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82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9100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04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75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11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7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3346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5865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1539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83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50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7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6160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84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95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7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457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0752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0092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877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3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7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45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68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사각형 3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7999">
                <a:srgbClr val="D8D8D8"/>
              </a:gs>
              <a:gs pos="100000">
                <a:srgbClr val="E1E7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algun Gothic" pitchFamily="34" charset="-127"/>
              <a:ea typeface="Malgun Gothic" pitchFamily="34" charset="-127"/>
              <a:sym typeface="Malgun Gothic" pitchFamily="34" charset="-127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214313"/>
            <a:ext cx="9144000" cy="5359400"/>
            <a:chOff x="0" y="0"/>
            <a:chExt cx="9182100" cy="5359370"/>
          </a:xfrm>
        </p:grpSpPr>
        <p:sp>
          <p:nvSpPr>
            <p:cNvPr id="1037" name="자유형 36"/>
            <p:cNvSpPr>
              <a:spLocks noChangeArrowheads="1"/>
            </p:cNvSpPr>
            <p:nvPr/>
          </p:nvSpPr>
          <p:spPr bwMode="auto">
            <a:xfrm flipH="1">
              <a:off x="19050" y="0"/>
              <a:ext cx="9163050" cy="5214926"/>
            </a:xfrm>
            <a:custGeom>
              <a:avLst/>
              <a:gdLst>
                <a:gd name="T0" fmla="*/ 0 w 9163050"/>
                <a:gd name="T1" fmla="*/ 1321481 h 3173964"/>
                <a:gd name="T2" fmla="*/ 0 w 9163050"/>
                <a:gd name="T3" fmla="*/ 5209611 h 3173964"/>
                <a:gd name="T4" fmla="*/ 3584111 w 9163050"/>
                <a:gd name="T5" fmla="*/ 2553503 h 3173964"/>
                <a:gd name="T6" fmla="*/ 9163050 w 9163050"/>
                <a:gd name="T7" fmla="*/ 3537352 h 3173964"/>
                <a:gd name="T8" fmla="*/ 9144000 w 9163050"/>
                <a:gd name="T9" fmla="*/ 1592345 h 3173964"/>
                <a:gd name="T10" fmla="*/ 0 w 9163050"/>
                <a:gd name="T11" fmla="*/ 1321481 h 31739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3173964"/>
                <a:gd name="T20" fmla="*/ 9163050 w 9163050"/>
                <a:gd name="T21" fmla="*/ 3173964 h 31739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3173964">
                  <a:moveTo>
                    <a:pt x="0" y="804294"/>
                  </a:moveTo>
                  <a:lnTo>
                    <a:pt x="0" y="3170729"/>
                  </a:lnTo>
                  <a:cubicBezTo>
                    <a:pt x="149970" y="2019280"/>
                    <a:pt x="1061564" y="775945"/>
                    <a:pt x="3584111" y="1554140"/>
                  </a:cubicBezTo>
                  <a:cubicBezTo>
                    <a:pt x="6106658" y="2332335"/>
                    <a:pt x="7478420" y="2613319"/>
                    <a:pt x="9163050" y="2152941"/>
                  </a:cubicBezTo>
                  <a:lnTo>
                    <a:pt x="9144000" y="969150"/>
                  </a:lnTo>
                  <a:cubicBezTo>
                    <a:pt x="4853990" y="317396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6000">
                  <a:srgbClr val="FFFFFF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38" name="자유형 37"/>
            <p:cNvSpPr>
              <a:spLocks noChangeArrowheads="1"/>
            </p:cNvSpPr>
            <p:nvPr/>
          </p:nvSpPr>
          <p:spPr bwMode="auto">
            <a:xfrm flipH="1">
              <a:off x="0" y="692182"/>
              <a:ext cx="9163050" cy="4667188"/>
            </a:xfrm>
            <a:custGeom>
              <a:avLst/>
              <a:gdLst>
                <a:gd name="T0" fmla="*/ 0 w 9163050"/>
                <a:gd name="T1" fmla="*/ 1321481 h 2840594"/>
                <a:gd name="T2" fmla="*/ 0 w 9163050"/>
                <a:gd name="T3" fmla="*/ 2709257 h 2840594"/>
                <a:gd name="T4" fmla="*/ 4141319 w 9163050"/>
                <a:gd name="T5" fmla="*/ 2120102 h 2840594"/>
                <a:gd name="T6" fmla="*/ 9163050 w 9163050"/>
                <a:gd name="T7" fmla="*/ 2322881 h 2840594"/>
                <a:gd name="T8" fmla="*/ 9144000 w 9163050"/>
                <a:gd name="T9" fmla="*/ 449314 h 2840594"/>
                <a:gd name="T10" fmla="*/ 0 w 9163050"/>
                <a:gd name="T11" fmla="*/ 1321481 h 28405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2840594"/>
                <a:gd name="T20" fmla="*/ 9163050 w 9163050"/>
                <a:gd name="T21" fmla="*/ 2840594 h 28405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2840594">
                  <a:moveTo>
                    <a:pt x="0" y="804294"/>
                  </a:moveTo>
                  <a:lnTo>
                    <a:pt x="0" y="1648937"/>
                  </a:lnTo>
                  <a:cubicBezTo>
                    <a:pt x="959642" y="798944"/>
                    <a:pt x="2752264" y="946938"/>
                    <a:pt x="4141319" y="1290359"/>
                  </a:cubicBezTo>
                  <a:cubicBezTo>
                    <a:pt x="5530374" y="1633780"/>
                    <a:pt x="7983198" y="2091532"/>
                    <a:pt x="9163050" y="1413777"/>
                  </a:cubicBezTo>
                  <a:lnTo>
                    <a:pt x="9144000" y="273466"/>
                  </a:lnTo>
                  <a:cubicBezTo>
                    <a:pt x="6263688" y="284059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2A81EA"/>
                </a:gs>
                <a:gs pos="3000">
                  <a:srgbClr val="2A81EA"/>
                </a:gs>
                <a:gs pos="64000">
                  <a:srgbClr val="0070C0"/>
                </a:gs>
                <a:gs pos="100000">
                  <a:srgbClr val="FFFFFF"/>
                </a:gs>
              </a:gsLst>
              <a:lin ang="19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39" name="자유형 38"/>
            <p:cNvSpPr>
              <a:spLocks noChangeArrowheads="1"/>
            </p:cNvSpPr>
            <p:nvPr/>
          </p:nvSpPr>
          <p:spPr bwMode="auto">
            <a:xfrm flipH="1">
              <a:off x="19050" y="102713"/>
              <a:ext cx="9163050" cy="5214926"/>
            </a:xfrm>
            <a:custGeom>
              <a:avLst/>
              <a:gdLst>
                <a:gd name="T0" fmla="*/ 0 w 9163050"/>
                <a:gd name="T1" fmla="*/ 1321481 h 3173964"/>
                <a:gd name="T2" fmla="*/ 0 w 9163050"/>
                <a:gd name="T3" fmla="*/ 5209611 h 3173964"/>
                <a:gd name="T4" fmla="*/ 3584111 w 9163050"/>
                <a:gd name="T5" fmla="*/ 2553503 h 3173964"/>
                <a:gd name="T6" fmla="*/ 9163050 w 9163050"/>
                <a:gd name="T7" fmla="*/ 3537352 h 3173964"/>
                <a:gd name="T8" fmla="*/ 9144000 w 9163050"/>
                <a:gd name="T9" fmla="*/ 1592345 h 3173964"/>
                <a:gd name="T10" fmla="*/ 0 w 9163050"/>
                <a:gd name="T11" fmla="*/ 1321481 h 31739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3173964"/>
                <a:gd name="T20" fmla="*/ 9163050 w 9163050"/>
                <a:gd name="T21" fmla="*/ 3173964 h 31739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3173964">
                  <a:moveTo>
                    <a:pt x="0" y="804294"/>
                  </a:moveTo>
                  <a:lnTo>
                    <a:pt x="0" y="3170729"/>
                  </a:lnTo>
                  <a:cubicBezTo>
                    <a:pt x="149970" y="2019280"/>
                    <a:pt x="1061564" y="775945"/>
                    <a:pt x="3584111" y="1554140"/>
                  </a:cubicBezTo>
                  <a:cubicBezTo>
                    <a:pt x="6106658" y="2332335"/>
                    <a:pt x="7478420" y="2613319"/>
                    <a:pt x="9163050" y="2152941"/>
                  </a:cubicBezTo>
                  <a:lnTo>
                    <a:pt x="9144000" y="969150"/>
                  </a:lnTo>
                  <a:cubicBezTo>
                    <a:pt x="4853990" y="317396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6000">
                  <a:srgbClr val="FFFFFF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028" name="그림 39" descr="바닥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6"/>
          <a:stretch>
            <a:fillRect/>
          </a:stretch>
        </p:blipFill>
        <p:spPr bwMode="auto">
          <a:xfrm>
            <a:off x="1643063" y="571500"/>
            <a:ext cx="75009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그림 40" descr="조각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2738438"/>
            <a:ext cx="2598738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9"/>
          <p:cNvGrpSpPr>
            <a:grpSpLocks noChangeAspect="1"/>
          </p:cNvGrpSpPr>
          <p:nvPr/>
        </p:nvGrpSpPr>
        <p:grpSpPr bwMode="auto">
          <a:xfrm>
            <a:off x="2390775" y="628650"/>
            <a:ext cx="1317625" cy="728663"/>
            <a:chOff x="0" y="0"/>
            <a:chExt cx="1421396" cy="786762"/>
          </a:xfrm>
        </p:grpSpPr>
        <p:pic>
          <p:nvPicPr>
            <p:cNvPr id="1035" name="그림 42" descr="m05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49" t="43404" r="25038" b="27003"/>
            <a:stretch>
              <a:fillRect/>
            </a:stretch>
          </p:blipFill>
          <p:spPr bwMode="auto">
            <a:xfrm>
              <a:off x="285752" y="69480"/>
              <a:ext cx="1135644" cy="67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그림 43" descr="스마트맨1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0"/>
              <a:ext cx="722016" cy="786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1" name="Group 12"/>
          <p:cNvGrpSpPr>
            <a:grpSpLocks noChangeAspect="1"/>
          </p:cNvGrpSpPr>
          <p:nvPr/>
        </p:nvGrpSpPr>
        <p:grpSpPr bwMode="auto">
          <a:xfrm>
            <a:off x="7072313" y="3786188"/>
            <a:ext cx="1357312" cy="1571625"/>
            <a:chOff x="0" y="0"/>
            <a:chExt cx="1357322" cy="1571636"/>
          </a:xfrm>
        </p:grpSpPr>
        <p:pic>
          <p:nvPicPr>
            <p:cNvPr id="1033" name="그림 45" descr="조각3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28694" cy="118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46" descr="스마트밴2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66" y="701929"/>
              <a:ext cx="767056" cy="869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2" name="Picture 3" descr="\\samba\문서디자인\06_임시\지은\3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522288"/>
            <a:ext cx="4141788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algun Gothic" pitchFamily="34" charset="-127"/>
        </a:defRPr>
      </a:lvl1pPr>
      <a:lvl2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2pPr>
      <a:lvl3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3pPr>
      <a:lvl4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4pPr>
      <a:lvl5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5pPr>
      <a:lvl6pPr marL="13716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6pPr>
      <a:lvl7pPr marL="18288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7pPr>
      <a:lvl8pPr marL="22860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8pPr>
      <a:lvl9pPr marL="27432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algun Gothic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algun Gothic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직사각형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7999">
                <a:srgbClr val="D8D8D8"/>
              </a:gs>
              <a:gs pos="100000">
                <a:srgbClr val="E1E7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algun Gothic" pitchFamily="34" charset="-127"/>
              <a:ea typeface="Malgun Gothic" pitchFamily="34" charset="-127"/>
              <a:sym typeface="Malgun Gothic" pitchFamily="34" charset="-127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0" y="314325"/>
            <a:ext cx="9144000" cy="1828800"/>
            <a:chOff x="0" y="0"/>
            <a:chExt cx="9143999" cy="1828571"/>
          </a:xfrm>
        </p:grpSpPr>
        <p:sp>
          <p:nvSpPr>
            <p:cNvPr id="2055" name="자유형 22"/>
            <p:cNvSpPr>
              <a:spLocks noChangeArrowheads="1"/>
            </p:cNvSpPr>
            <p:nvPr/>
          </p:nvSpPr>
          <p:spPr bwMode="auto">
            <a:xfrm flipH="1">
              <a:off x="18970" y="0"/>
              <a:ext cx="9125029" cy="1660668"/>
            </a:xfrm>
            <a:custGeom>
              <a:avLst/>
              <a:gdLst>
                <a:gd name="T0" fmla="*/ 0 w 9163050"/>
                <a:gd name="T1" fmla="*/ 420819 h 3173964"/>
                <a:gd name="T2" fmla="*/ 0 w 9163050"/>
                <a:gd name="T3" fmla="*/ 1658975 h 3173964"/>
                <a:gd name="T4" fmla="*/ 3569239 w 9163050"/>
                <a:gd name="T5" fmla="*/ 813151 h 3173964"/>
                <a:gd name="T6" fmla="*/ 9125029 w 9163050"/>
                <a:gd name="T7" fmla="*/ 1126453 h 3173964"/>
                <a:gd name="T8" fmla="*/ 9106058 w 9163050"/>
                <a:gd name="T9" fmla="*/ 507075 h 3173964"/>
                <a:gd name="T10" fmla="*/ 0 w 9163050"/>
                <a:gd name="T11" fmla="*/ 420819 h 31739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3173964"/>
                <a:gd name="T20" fmla="*/ 9163050 w 9163050"/>
                <a:gd name="T21" fmla="*/ 3173964 h 31739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3173964">
                  <a:moveTo>
                    <a:pt x="0" y="804294"/>
                  </a:moveTo>
                  <a:lnTo>
                    <a:pt x="0" y="3170729"/>
                  </a:lnTo>
                  <a:cubicBezTo>
                    <a:pt x="149970" y="2019280"/>
                    <a:pt x="1061564" y="775945"/>
                    <a:pt x="3584111" y="1554140"/>
                  </a:cubicBezTo>
                  <a:cubicBezTo>
                    <a:pt x="6106658" y="2332335"/>
                    <a:pt x="7478420" y="2613319"/>
                    <a:pt x="9163050" y="2152941"/>
                  </a:cubicBezTo>
                  <a:lnTo>
                    <a:pt x="9144000" y="969150"/>
                  </a:lnTo>
                  <a:cubicBezTo>
                    <a:pt x="4853990" y="317396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6000">
                  <a:srgbClr val="FFFFFF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6" name="자유형 23"/>
            <p:cNvSpPr>
              <a:spLocks noChangeArrowheads="1"/>
            </p:cNvSpPr>
            <p:nvPr/>
          </p:nvSpPr>
          <p:spPr bwMode="auto">
            <a:xfrm flipH="1">
              <a:off x="0" y="160470"/>
              <a:ext cx="9125029" cy="1668101"/>
            </a:xfrm>
            <a:custGeom>
              <a:avLst/>
              <a:gdLst>
                <a:gd name="T0" fmla="*/ 0 w 9163050"/>
                <a:gd name="T1" fmla="*/ 472311 h 2840594"/>
                <a:gd name="T2" fmla="*/ 0 w 9163050"/>
                <a:gd name="T3" fmla="*/ 968316 h 2840594"/>
                <a:gd name="T4" fmla="*/ 4124135 w 9163050"/>
                <a:gd name="T5" fmla="*/ 757746 h 2840594"/>
                <a:gd name="T6" fmla="*/ 9125029 w 9163050"/>
                <a:gd name="T7" fmla="*/ 830222 h 2840594"/>
                <a:gd name="T8" fmla="*/ 9106058 w 9163050"/>
                <a:gd name="T9" fmla="*/ 160589 h 2840594"/>
                <a:gd name="T10" fmla="*/ 0 w 9163050"/>
                <a:gd name="T11" fmla="*/ 472311 h 28405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2840594"/>
                <a:gd name="T20" fmla="*/ 9163050 w 9163050"/>
                <a:gd name="T21" fmla="*/ 2840594 h 28405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2840594">
                  <a:moveTo>
                    <a:pt x="0" y="804294"/>
                  </a:moveTo>
                  <a:lnTo>
                    <a:pt x="0" y="1648937"/>
                  </a:lnTo>
                  <a:cubicBezTo>
                    <a:pt x="959642" y="798944"/>
                    <a:pt x="2752264" y="946938"/>
                    <a:pt x="4141319" y="1290359"/>
                  </a:cubicBezTo>
                  <a:cubicBezTo>
                    <a:pt x="5530374" y="1633780"/>
                    <a:pt x="7983198" y="2091532"/>
                    <a:pt x="9163050" y="1413777"/>
                  </a:cubicBezTo>
                  <a:lnTo>
                    <a:pt x="9144000" y="273466"/>
                  </a:lnTo>
                  <a:cubicBezTo>
                    <a:pt x="6263688" y="284059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2A81EA"/>
                </a:gs>
                <a:gs pos="50000">
                  <a:srgbClr val="0070C0"/>
                </a:gs>
                <a:gs pos="100000">
                  <a:srgbClr val="FFFFFF"/>
                </a:gs>
              </a:gsLst>
              <a:lin ang="19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7" name="자유형 24"/>
            <p:cNvSpPr>
              <a:spLocks noChangeArrowheads="1"/>
            </p:cNvSpPr>
            <p:nvPr/>
          </p:nvSpPr>
          <p:spPr bwMode="auto">
            <a:xfrm flipH="1">
              <a:off x="18970" y="17594"/>
              <a:ext cx="9125029" cy="1708690"/>
            </a:xfrm>
            <a:custGeom>
              <a:avLst/>
              <a:gdLst>
                <a:gd name="T0" fmla="*/ 0 w 9163050"/>
                <a:gd name="T1" fmla="*/ 432988 h 3173964"/>
                <a:gd name="T2" fmla="*/ 0 w 9163050"/>
                <a:gd name="T3" fmla="*/ 1706948 h 3173964"/>
                <a:gd name="T4" fmla="*/ 3569239 w 9163050"/>
                <a:gd name="T5" fmla="*/ 836665 h 3173964"/>
                <a:gd name="T6" fmla="*/ 9125029 w 9163050"/>
                <a:gd name="T7" fmla="*/ 1159027 h 3173964"/>
                <a:gd name="T8" fmla="*/ 9106058 w 9163050"/>
                <a:gd name="T9" fmla="*/ 521738 h 3173964"/>
                <a:gd name="T10" fmla="*/ 0 w 9163050"/>
                <a:gd name="T11" fmla="*/ 432988 h 31739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3173964"/>
                <a:gd name="T20" fmla="*/ 9163050 w 9163050"/>
                <a:gd name="T21" fmla="*/ 3173964 h 31739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3173964">
                  <a:moveTo>
                    <a:pt x="0" y="804294"/>
                  </a:moveTo>
                  <a:lnTo>
                    <a:pt x="0" y="3170729"/>
                  </a:lnTo>
                  <a:cubicBezTo>
                    <a:pt x="149970" y="2019280"/>
                    <a:pt x="1061564" y="775945"/>
                    <a:pt x="3584111" y="1554140"/>
                  </a:cubicBezTo>
                  <a:cubicBezTo>
                    <a:pt x="6106658" y="2332335"/>
                    <a:pt x="7478420" y="2613319"/>
                    <a:pt x="9163050" y="2152941"/>
                  </a:cubicBezTo>
                  <a:lnTo>
                    <a:pt x="9144000" y="969150"/>
                  </a:lnTo>
                  <a:cubicBezTo>
                    <a:pt x="4853990" y="317396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C5D8F1"/>
                </a:gs>
                <a:gs pos="90999">
                  <a:srgbClr val="00B0F0"/>
                </a:gs>
                <a:gs pos="100000">
                  <a:srgbClr val="00B0F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2" name="Group 7"/>
          <p:cNvGrpSpPr>
            <a:grpSpLocks noChangeAspect="1"/>
          </p:cNvGrpSpPr>
          <p:nvPr/>
        </p:nvGrpSpPr>
        <p:grpSpPr bwMode="auto">
          <a:xfrm>
            <a:off x="6429375" y="223838"/>
            <a:ext cx="2400300" cy="1490662"/>
            <a:chOff x="0" y="0"/>
            <a:chExt cx="6858048" cy="4259495"/>
          </a:xfrm>
        </p:grpSpPr>
        <p:pic>
          <p:nvPicPr>
            <p:cNvPr id="2053" name="그림 17" descr="바닥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15" r="43398" b="1921"/>
            <a:stretch>
              <a:fillRect/>
            </a:stretch>
          </p:blipFill>
          <p:spPr bwMode="auto">
            <a:xfrm>
              <a:off x="0" y="1143008"/>
              <a:ext cx="4374003" cy="273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3" descr="\\samba\문서디자인\06_임시\지은\3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6" y="0"/>
              <a:ext cx="4572032" cy="425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algun Gothic" pitchFamily="34" charset="-127"/>
        </a:defRPr>
      </a:lvl1pPr>
      <a:lvl2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2pPr>
      <a:lvl3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3pPr>
      <a:lvl4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4pPr>
      <a:lvl5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5pPr>
      <a:lvl6pPr marL="13716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6pPr>
      <a:lvl7pPr marL="18288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7pPr>
      <a:lvl8pPr marL="22860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8pPr>
      <a:lvl9pPr marL="27432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algun Gothic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algun Gothic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직사각형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7999">
                <a:srgbClr val="D8D8D8"/>
              </a:gs>
              <a:gs pos="100000">
                <a:srgbClr val="E1E7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algun Gothic" pitchFamily="34" charset="-127"/>
              <a:ea typeface="Malgun Gothic" pitchFamily="34" charset="-127"/>
              <a:sym typeface="Malgun Gothic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algun Gothic" pitchFamily="34" charset="-127"/>
        </a:defRPr>
      </a:lvl1pPr>
      <a:lvl2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2pPr>
      <a:lvl3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3pPr>
      <a:lvl4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4pPr>
      <a:lvl5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5pPr>
      <a:lvl6pPr marL="13716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6pPr>
      <a:lvl7pPr marL="18288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7pPr>
      <a:lvl8pPr marL="22860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8pPr>
      <a:lvl9pPr marL="27432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algun Gothic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algun Gothic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314325"/>
            <a:ext cx="9144000" cy="1828800"/>
            <a:chOff x="0" y="0"/>
            <a:chExt cx="9143999" cy="1828571"/>
          </a:xfrm>
        </p:grpSpPr>
        <p:sp>
          <p:nvSpPr>
            <p:cNvPr id="4102" name="자유형 22"/>
            <p:cNvSpPr>
              <a:spLocks noChangeArrowheads="1"/>
            </p:cNvSpPr>
            <p:nvPr/>
          </p:nvSpPr>
          <p:spPr bwMode="auto">
            <a:xfrm flipH="1">
              <a:off x="18970" y="0"/>
              <a:ext cx="9125029" cy="1660668"/>
            </a:xfrm>
            <a:custGeom>
              <a:avLst/>
              <a:gdLst>
                <a:gd name="T0" fmla="*/ 0 w 9163050"/>
                <a:gd name="T1" fmla="*/ 420819 h 3173964"/>
                <a:gd name="T2" fmla="*/ 0 w 9163050"/>
                <a:gd name="T3" fmla="*/ 1658975 h 3173964"/>
                <a:gd name="T4" fmla="*/ 3569239 w 9163050"/>
                <a:gd name="T5" fmla="*/ 813151 h 3173964"/>
                <a:gd name="T6" fmla="*/ 9125029 w 9163050"/>
                <a:gd name="T7" fmla="*/ 1126453 h 3173964"/>
                <a:gd name="T8" fmla="*/ 9106058 w 9163050"/>
                <a:gd name="T9" fmla="*/ 507075 h 3173964"/>
                <a:gd name="T10" fmla="*/ 0 w 9163050"/>
                <a:gd name="T11" fmla="*/ 420819 h 31739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3173964"/>
                <a:gd name="T20" fmla="*/ 9163050 w 9163050"/>
                <a:gd name="T21" fmla="*/ 3173964 h 31739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3173964">
                  <a:moveTo>
                    <a:pt x="0" y="804294"/>
                  </a:moveTo>
                  <a:lnTo>
                    <a:pt x="0" y="3170729"/>
                  </a:lnTo>
                  <a:cubicBezTo>
                    <a:pt x="149970" y="2019280"/>
                    <a:pt x="1061564" y="775945"/>
                    <a:pt x="3584111" y="1554140"/>
                  </a:cubicBezTo>
                  <a:cubicBezTo>
                    <a:pt x="6106658" y="2332335"/>
                    <a:pt x="7478420" y="2613319"/>
                    <a:pt x="9163050" y="2152941"/>
                  </a:cubicBezTo>
                  <a:lnTo>
                    <a:pt x="9144000" y="969150"/>
                  </a:lnTo>
                  <a:cubicBezTo>
                    <a:pt x="4853990" y="317396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6000">
                  <a:srgbClr val="FFFFFF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3" name="자유형 23"/>
            <p:cNvSpPr>
              <a:spLocks noChangeArrowheads="1"/>
            </p:cNvSpPr>
            <p:nvPr/>
          </p:nvSpPr>
          <p:spPr bwMode="auto">
            <a:xfrm flipH="1">
              <a:off x="0" y="160470"/>
              <a:ext cx="9125029" cy="1668101"/>
            </a:xfrm>
            <a:custGeom>
              <a:avLst/>
              <a:gdLst>
                <a:gd name="T0" fmla="*/ 0 w 9163050"/>
                <a:gd name="T1" fmla="*/ 472311 h 2840594"/>
                <a:gd name="T2" fmla="*/ 0 w 9163050"/>
                <a:gd name="T3" fmla="*/ 968316 h 2840594"/>
                <a:gd name="T4" fmla="*/ 4124135 w 9163050"/>
                <a:gd name="T5" fmla="*/ 757746 h 2840594"/>
                <a:gd name="T6" fmla="*/ 9125029 w 9163050"/>
                <a:gd name="T7" fmla="*/ 830222 h 2840594"/>
                <a:gd name="T8" fmla="*/ 9106058 w 9163050"/>
                <a:gd name="T9" fmla="*/ 160589 h 2840594"/>
                <a:gd name="T10" fmla="*/ 0 w 9163050"/>
                <a:gd name="T11" fmla="*/ 472311 h 28405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2840594"/>
                <a:gd name="T20" fmla="*/ 9163050 w 9163050"/>
                <a:gd name="T21" fmla="*/ 2840594 h 28405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2840594">
                  <a:moveTo>
                    <a:pt x="0" y="804294"/>
                  </a:moveTo>
                  <a:lnTo>
                    <a:pt x="0" y="1648937"/>
                  </a:lnTo>
                  <a:cubicBezTo>
                    <a:pt x="959642" y="798944"/>
                    <a:pt x="2752264" y="946938"/>
                    <a:pt x="4141319" y="1290359"/>
                  </a:cubicBezTo>
                  <a:cubicBezTo>
                    <a:pt x="5530374" y="1633780"/>
                    <a:pt x="7983198" y="2091532"/>
                    <a:pt x="9163050" y="1413777"/>
                  </a:cubicBezTo>
                  <a:lnTo>
                    <a:pt x="9144000" y="273466"/>
                  </a:lnTo>
                  <a:cubicBezTo>
                    <a:pt x="6263688" y="284059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2A81EA"/>
                </a:gs>
                <a:gs pos="50000">
                  <a:srgbClr val="0070C0"/>
                </a:gs>
                <a:gs pos="100000">
                  <a:srgbClr val="FFFFFF"/>
                </a:gs>
              </a:gsLst>
              <a:lin ang="19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4" name="자유형 24"/>
            <p:cNvSpPr>
              <a:spLocks noChangeArrowheads="1"/>
            </p:cNvSpPr>
            <p:nvPr/>
          </p:nvSpPr>
          <p:spPr bwMode="auto">
            <a:xfrm flipH="1">
              <a:off x="18970" y="17594"/>
              <a:ext cx="9125029" cy="1708690"/>
            </a:xfrm>
            <a:custGeom>
              <a:avLst/>
              <a:gdLst>
                <a:gd name="T0" fmla="*/ 0 w 9163050"/>
                <a:gd name="T1" fmla="*/ 432988 h 3173964"/>
                <a:gd name="T2" fmla="*/ 0 w 9163050"/>
                <a:gd name="T3" fmla="*/ 1706948 h 3173964"/>
                <a:gd name="T4" fmla="*/ 3569239 w 9163050"/>
                <a:gd name="T5" fmla="*/ 836665 h 3173964"/>
                <a:gd name="T6" fmla="*/ 9125029 w 9163050"/>
                <a:gd name="T7" fmla="*/ 1159027 h 3173964"/>
                <a:gd name="T8" fmla="*/ 9106058 w 9163050"/>
                <a:gd name="T9" fmla="*/ 521738 h 3173964"/>
                <a:gd name="T10" fmla="*/ 0 w 9163050"/>
                <a:gd name="T11" fmla="*/ 432988 h 31739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63050"/>
                <a:gd name="T19" fmla="*/ 0 h 3173964"/>
                <a:gd name="T20" fmla="*/ 9163050 w 9163050"/>
                <a:gd name="T21" fmla="*/ 3173964 h 31739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63050" h="3173964">
                  <a:moveTo>
                    <a:pt x="0" y="804294"/>
                  </a:moveTo>
                  <a:lnTo>
                    <a:pt x="0" y="3170729"/>
                  </a:lnTo>
                  <a:cubicBezTo>
                    <a:pt x="149970" y="2019280"/>
                    <a:pt x="1061564" y="775945"/>
                    <a:pt x="3584111" y="1554140"/>
                  </a:cubicBezTo>
                  <a:cubicBezTo>
                    <a:pt x="6106658" y="2332335"/>
                    <a:pt x="7478420" y="2613319"/>
                    <a:pt x="9163050" y="2152941"/>
                  </a:cubicBezTo>
                  <a:lnTo>
                    <a:pt x="9144000" y="969150"/>
                  </a:lnTo>
                  <a:cubicBezTo>
                    <a:pt x="4853990" y="3173964"/>
                    <a:pt x="2399338" y="0"/>
                    <a:pt x="0" y="804294"/>
                  </a:cubicBezTo>
                  <a:close/>
                </a:path>
              </a:pathLst>
            </a:custGeom>
            <a:gradFill rotWithShape="1">
              <a:gsLst>
                <a:gs pos="0">
                  <a:srgbClr val="C5D8F1"/>
                </a:gs>
                <a:gs pos="90999">
                  <a:srgbClr val="00B0F0"/>
                </a:gs>
                <a:gs pos="100000">
                  <a:srgbClr val="00B0F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099" name="Group 6"/>
          <p:cNvGrpSpPr>
            <a:grpSpLocks noChangeAspect="1"/>
          </p:cNvGrpSpPr>
          <p:nvPr/>
        </p:nvGrpSpPr>
        <p:grpSpPr bwMode="auto">
          <a:xfrm>
            <a:off x="6429375" y="223838"/>
            <a:ext cx="2400300" cy="1490662"/>
            <a:chOff x="0" y="0"/>
            <a:chExt cx="6858048" cy="4259495"/>
          </a:xfrm>
        </p:grpSpPr>
        <p:pic>
          <p:nvPicPr>
            <p:cNvPr id="4100" name="그림 17" descr="바닥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15" r="43398" b="1921"/>
            <a:stretch>
              <a:fillRect/>
            </a:stretch>
          </p:blipFill>
          <p:spPr bwMode="auto">
            <a:xfrm>
              <a:off x="0" y="1143008"/>
              <a:ext cx="4374003" cy="273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3" descr="\\samba\문서디자인\06_임시\지은\3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6" y="0"/>
              <a:ext cx="4572032" cy="425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algun Gothic" pitchFamily="34" charset="-127"/>
        </a:defRPr>
      </a:lvl1pPr>
      <a:lvl2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2pPr>
      <a:lvl3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3pPr>
      <a:lvl4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4pPr>
      <a:lvl5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5pPr>
      <a:lvl6pPr marL="13716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6pPr>
      <a:lvl7pPr marL="18288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7pPr>
      <a:lvl8pPr marL="22860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8pPr>
      <a:lvl9pPr marL="2743200" indent="-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itchFamily="34" charset="-127"/>
          <a:ea typeface="宋体" pitchFamily="2" charset="-122"/>
          <a:sym typeface="Malgun Gothic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algun Gothic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algun Gothic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algun Gothic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9"/>
          <p:cNvSpPr>
            <a:spLocks noChangeArrowheads="1"/>
          </p:cNvSpPr>
          <p:nvPr/>
        </p:nvSpPr>
        <p:spPr bwMode="auto">
          <a:xfrm>
            <a:off x="644525" y="4679950"/>
            <a:ext cx="47863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Asadal</a:t>
            </a:r>
          </a:p>
          <a:p>
            <a:r>
              <a:rPr lang="en-US" altLang="zh-CN" sz="6600" i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PowerPoint</a:t>
            </a:r>
            <a:endParaRPr lang="zh-CN" altLang="en-US" sz="6600" i="1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5900" y="142875"/>
            <a:ext cx="8189913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/>
            <a:r>
              <a:rPr lang="en-US" altLang="zh-CN" sz="4000" smtClean="0">
                <a:solidFill>
                  <a:srgbClr val="002060"/>
                </a:solidFill>
                <a:latin typeface="Arial" pitchFamily="34" charset="0"/>
                <a:ea typeface="HY견고딕" pitchFamily="2" charset="-127"/>
              </a:rPr>
              <a:t>CONTENTS</a:t>
            </a:r>
          </a:p>
        </p:txBody>
      </p:sp>
      <p:sp>
        <p:nvSpPr>
          <p:cNvPr id="6147" name="직선 연결선 80"/>
          <p:cNvSpPr>
            <a:spLocks noChangeShapeType="1"/>
          </p:cNvSpPr>
          <p:nvPr/>
        </p:nvSpPr>
        <p:spPr bwMode="auto">
          <a:xfrm rot="10800000" flipV="1">
            <a:off x="1819275" y="2393950"/>
            <a:ext cx="1778000" cy="1320800"/>
          </a:xfrm>
          <a:prstGeom prst="line">
            <a:avLst/>
          </a:prstGeom>
          <a:noFill/>
          <a:ln w="28575">
            <a:solidFill>
              <a:srgbClr val="17365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직선 연결선 90"/>
          <p:cNvSpPr>
            <a:spLocks noChangeShapeType="1"/>
          </p:cNvSpPr>
          <p:nvPr/>
        </p:nvSpPr>
        <p:spPr bwMode="auto">
          <a:xfrm rot="10800000" flipV="1">
            <a:off x="1890713" y="3198813"/>
            <a:ext cx="2078037" cy="515937"/>
          </a:xfrm>
          <a:prstGeom prst="line">
            <a:avLst/>
          </a:prstGeom>
          <a:noFill/>
          <a:ln w="28575">
            <a:solidFill>
              <a:srgbClr val="17365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직선 연결선 92"/>
          <p:cNvSpPr>
            <a:spLocks noChangeShapeType="1"/>
          </p:cNvSpPr>
          <p:nvPr/>
        </p:nvSpPr>
        <p:spPr bwMode="auto">
          <a:xfrm rot="10800000">
            <a:off x="1819275" y="3643313"/>
            <a:ext cx="2501900" cy="360362"/>
          </a:xfrm>
          <a:prstGeom prst="line">
            <a:avLst/>
          </a:prstGeom>
          <a:noFill/>
          <a:ln w="28575">
            <a:solidFill>
              <a:srgbClr val="17365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직선 연결선 94"/>
          <p:cNvSpPr>
            <a:spLocks noChangeShapeType="1"/>
          </p:cNvSpPr>
          <p:nvPr/>
        </p:nvSpPr>
        <p:spPr bwMode="auto">
          <a:xfrm rot="10800000">
            <a:off x="1890713" y="3643313"/>
            <a:ext cx="2179637" cy="1196975"/>
          </a:xfrm>
          <a:prstGeom prst="line">
            <a:avLst/>
          </a:prstGeom>
          <a:noFill/>
          <a:ln w="28575">
            <a:solidFill>
              <a:srgbClr val="17365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직선 연결선 96"/>
          <p:cNvSpPr>
            <a:spLocks noChangeShapeType="1"/>
          </p:cNvSpPr>
          <p:nvPr/>
        </p:nvSpPr>
        <p:spPr bwMode="auto">
          <a:xfrm rot="16200000" flipV="1">
            <a:off x="1878013" y="3654425"/>
            <a:ext cx="2058987" cy="2036763"/>
          </a:xfrm>
          <a:prstGeom prst="line">
            <a:avLst/>
          </a:prstGeom>
          <a:noFill/>
          <a:ln w="28575">
            <a:solidFill>
              <a:srgbClr val="17365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3938588" y="5478463"/>
            <a:ext cx="3883025" cy="490537"/>
            <a:chOff x="0" y="0"/>
            <a:chExt cx="2711450" cy="519351"/>
          </a:xfrm>
        </p:grpSpPr>
        <p:sp>
          <p:nvSpPr>
            <p:cNvPr id="6178" name="AutoShape 68"/>
            <p:cNvSpPr>
              <a:spLocks noChangeArrowheads="1"/>
            </p:cNvSpPr>
            <p:nvPr/>
          </p:nvSpPr>
          <p:spPr bwMode="auto">
            <a:xfrm>
              <a:off x="0" y="0"/>
              <a:ext cx="2711450" cy="51935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36C09"/>
                </a:gs>
                <a:gs pos="100000">
                  <a:srgbClr val="DAAF2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  <p:sp>
          <p:nvSpPr>
            <p:cNvPr id="6179" name="AutoShape 66"/>
            <p:cNvSpPr>
              <a:spLocks noChangeArrowheads="1"/>
            </p:cNvSpPr>
            <p:nvPr/>
          </p:nvSpPr>
          <p:spPr bwMode="auto">
            <a:xfrm>
              <a:off x="157268" y="15875"/>
              <a:ext cx="2371671" cy="234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</p:grp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4383088" y="3778250"/>
            <a:ext cx="3883025" cy="488950"/>
            <a:chOff x="0" y="0"/>
            <a:chExt cx="2711450" cy="519351"/>
          </a:xfrm>
        </p:grpSpPr>
        <p:sp>
          <p:nvSpPr>
            <p:cNvPr id="6176" name="AutoShape 68"/>
            <p:cNvSpPr>
              <a:spLocks noChangeArrowheads="1"/>
            </p:cNvSpPr>
            <p:nvPr/>
          </p:nvSpPr>
          <p:spPr bwMode="auto">
            <a:xfrm>
              <a:off x="0" y="0"/>
              <a:ext cx="2711450" cy="51935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E925E"/>
                </a:gs>
                <a:gs pos="100000">
                  <a:srgbClr val="5DC77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  <p:sp>
          <p:nvSpPr>
            <p:cNvPr id="6177" name="AutoShape 66"/>
            <p:cNvSpPr>
              <a:spLocks noChangeArrowheads="1"/>
            </p:cNvSpPr>
            <p:nvPr/>
          </p:nvSpPr>
          <p:spPr bwMode="auto">
            <a:xfrm>
              <a:off x="157268" y="15875"/>
              <a:ext cx="2371671" cy="234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</p:grpSp>
      <p:grpSp>
        <p:nvGrpSpPr>
          <p:cNvPr id="6154" name="Group 14"/>
          <p:cNvGrpSpPr>
            <a:grpSpLocks/>
          </p:cNvGrpSpPr>
          <p:nvPr/>
        </p:nvGrpSpPr>
        <p:grpSpPr bwMode="auto">
          <a:xfrm>
            <a:off x="4121150" y="4611688"/>
            <a:ext cx="3883025" cy="490537"/>
            <a:chOff x="0" y="0"/>
            <a:chExt cx="2711450" cy="519351"/>
          </a:xfrm>
        </p:grpSpPr>
        <p:sp>
          <p:nvSpPr>
            <p:cNvPr id="6174" name="AutoShape 68"/>
            <p:cNvSpPr>
              <a:spLocks noChangeArrowheads="1"/>
            </p:cNvSpPr>
            <p:nvPr/>
          </p:nvSpPr>
          <p:spPr bwMode="auto">
            <a:xfrm>
              <a:off x="0" y="0"/>
              <a:ext cx="2711450" cy="51935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F6128"/>
                </a:gs>
                <a:gs pos="100000">
                  <a:srgbClr val="A6CC3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  <p:sp>
          <p:nvSpPr>
            <p:cNvPr id="6175" name="AutoShape 66"/>
            <p:cNvSpPr>
              <a:spLocks noChangeArrowheads="1"/>
            </p:cNvSpPr>
            <p:nvPr/>
          </p:nvSpPr>
          <p:spPr bwMode="auto">
            <a:xfrm>
              <a:off x="157268" y="15875"/>
              <a:ext cx="2371671" cy="234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</p:grpSp>
      <p:grpSp>
        <p:nvGrpSpPr>
          <p:cNvPr id="6155" name="Group 17"/>
          <p:cNvGrpSpPr>
            <a:grpSpLocks/>
          </p:cNvGrpSpPr>
          <p:nvPr/>
        </p:nvGrpSpPr>
        <p:grpSpPr bwMode="auto">
          <a:xfrm>
            <a:off x="3654425" y="2162175"/>
            <a:ext cx="3883025" cy="488950"/>
            <a:chOff x="0" y="0"/>
            <a:chExt cx="2711450" cy="519351"/>
          </a:xfrm>
        </p:grpSpPr>
        <p:sp>
          <p:nvSpPr>
            <p:cNvPr id="6172" name="AutoShape 68"/>
            <p:cNvSpPr>
              <a:spLocks noChangeArrowheads="1"/>
            </p:cNvSpPr>
            <p:nvPr/>
          </p:nvSpPr>
          <p:spPr bwMode="auto">
            <a:xfrm>
              <a:off x="0" y="0"/>
              <a:ext cx="2711450" cy="51935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772A3"/>
                </a:gs>
                <a:gs pos="100000">
                  <a:srgbClr val="53B5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  <p:sp>
          <p:nvSpPr>
            <p:cNvPr id="6173" name="AutoShape 66"/>
            <p:cNvSpPr>
              <a:spLocks noChangeArrowheads="1"/>
            </p:cNvSpPr>
            <p:nvPr/>
          </p:nvSpPr>
          <p:spPr bwMode="auto">
            <a:xfrm>
              <a:off x="157268" y="15875"/>
              <a:ext cx="2371671" cy="234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</p:grpSp>
      <p:grpSp>
        <p:nvGrpSpPr>
          <p:cNvPr id="6156" name="Group 20"/>
          <p:cNvGrpSpPr>
            <a:grpSpLocks/>
          </p:cNvGrpSpPr>
          <p:nvPr/>
        </p:nvGrpSpPr>
        <p:grpSpPr bwMode="auto">
          <a:xfrm>
            <a:off x="4019550" y="2955925"/>
            <a:ext cx="3881438" cy="488950"/>
            <a:chOff x="0" y="0"/>
            <a:chExt cx="2711450" cy="519351"/>
          </a:xfrm>
        </p:grpSpPr>
        <p:sp>
          <p:nvSpPr>
            <p:cNvPr id="6170" name="AutoShape 68"/>
            <p:cNvSpPr>
              <a:spLocks noChangeArrowheads="1"/>
            </p:cNvSpPr>
            <p:nvPr/>
          </p:nvSpPr>
          <p:spPr bwMode="auto">
            <a:xfrm>
              <a:off x="0" y="0"/>
              <a:ext cx="2711450" cy="51935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05867"/>
                </a:gs>
                <a:gs pos="100000">
                  <a:srgbClr val="54C8A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  <p:sp>
          <p:nvSpPr>
            <p:cNvPr id="6171" name="AutoShape 66"/>
            <p:cNvSpPr>
              <a:spLocks noChangeArrowheads="1"/>
            </p:cNvSpPr>
            <p:nvPr/>
          </p:nvSpPr>
          <p:spPr bwMode="auto">
            <a:xfrm>
              <a:off x="157268" y="15875"/>
              <a:ext cx="2371671" cy="234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Malgun Gothic" pitchFamily="34" charset="-127"/>
              </a:endParaRPr>
            </a:p>
          </p:txBody>
        </p:sp>
      </p:grpSp>
      <p:sp>
        <p:nvSpPr>
          <p:cNvPr id="6157" name="AutoShape 77"/>
          <p:cNvSpPr>
            <a:spLocks noChangeArrowheads="1"/>
          </p:cNvSpPr>
          <p:nvPr/>
        </p:nvSpPr>
        <p:spPr bwMode="auto">
          <a:xfrm rot="-5400000">
            <a:off x="5301457" y="394493"/>
            <a:ext cx="590550" cy="39989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b="1">
              <a:solidFill>
                <a:srgbClr val="FFFFFF"/>
              </a:solidFill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6158" name="AutoShape 77"/>
          <p:cNvSpPr>
            <a:spLocks noChangeArrowheads="1"/>
          </p:cNvSpPr>
          <p:nvPr/>
        </p:nvSpPr>
        <p:spPr bwMode="auto">
          <a:xfrm rot="-5400000">
            <a:off x="5672932" y="1199356"/>
            <a:ext cx="590550" cy="39989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b="1">
              <a:solidFill>
                <a:srgbClr val="FFFFFF"/>
              </a:solidFill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6159" name="AutoShape 77"/>
          <p:cNvSpPr>
            <a:spLocks noChangeArrowheads="1"/>
          </p:cNvSpPr>
          <p:nvPr/>
        </p:nvSpPr>
        <p:spPr bwMode="auto">
          <a:xfrm rot="-5400000">
            <a:off x="6024563" y="2003425"/>
            <a:ext cx="590550" cy="40005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b="1">
              <a:solidFill>
                <a:srgbClr val="FFFFFF"/>
              </a:solidFill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6160" name="AutoShape 77"/>
          <p:cNvSpPr>
            <a:spLocks noChangeArrowheads="1"/>
          </p:cNvSpPr>
          <p:nvPr/>
        </p:nvSpPr>
        <p:spPr bwMode="auto">
          <a:xfrm rot="-5400000">
            <a:off x="5775325" y="2838450"/>
            <a:ext cx="590550" cy="40005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b="1">
              <a:solidFill>
                <a:srgbClr val="FFFFFF"/>
              </a:solidFill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6161" name="AutoShape 77"/>
          <p:cNvSpPr>
            <a:spLocks noChangeArrowheads="1"/>
          </p:cNvSpPr>
          <p:nvPr/>
        </p:nvSpPr>
        <p:spPr bwMode="auto">
          <a:xfrm rot="-5400000">
            <a:off x="5593556" y="3725069"/>
            <a:ext cx="592138" cy="40005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b="1">
              <a:solidFill>
                <a:srgbClr val="FFFFFF"/>
              </a:solidFill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grpSp>
        <p:nvGrpSpPr>
          <p:cNvPr id="6162" name="Group 28"/>
          <p:cNvGrpSpPr>
            <a:grpSpLocks noChangeAspect="1"/>
          </p:cNvGrpSpPr>
          <p:nvPr/>
        </p:nvGrpSpPr>
        <p:grpSpPr bwMode="auto">
          <a:xfrm>
            <a:off x="604838" y="3143250"/>
            <a:ext cx="2084387" cy="2162175"/>
            <a:chOff x="0" y="0"/>
            <a:chExt cx="3203992" cy="3321341"/>
          </a:xfrm>
        </p:grpSpPr>
        <p:pic>
          <p:nvPicPr>
            <p:cNvPr id="6168" name="Picture 3" descr="\\samba\문서디자인\06_임시\지은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36" y="0"/>
              <a:ext cx="2632456" cy="2452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9" name="그림 83" descr="Untitled-4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07100"/>
              <a:ext cx="1739635" cy="261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3" name="Text Box 4"/>
          <p:cNvSpPr>
            <a:spLocks noChangeArrowheads="1"/>
          </p:cNvSpPr>
          <p:nvPr/>
        </p:nvSpPr>
        <p:spPr bwMode="auto">
          <a:xfrm>
            <a:off x="4211638" y="3105150"/>
            <a:ext cx="3292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2060"/>
                </a:solidFill>
                <a:ea typeface="HY견고딕" pitchFamily="2" charset="-127"/>
                <a:sym typeface="Arial" pitchFamily="34" charset="0"/>
              </a:rPr>
              <a:t>TEXT</a:t>
            </a:r>
          </a:p>
        </p:txBody>
      </p:sp>
      <p:sp>
        <p:nvSpPr>
          <p:cNvPr id="6164" name="Text Box 4"/>
          <p:cNvSpPr>
            <a:spLocks noChangeArrowheads="1"/>
          </p:cNvSpPr>
          <p:nvPr/>
        </p:nvSpPr>
        <p:spPr bwMode="auto">
          <a:xfrm>
            <a:off x="4514850" y="3844925"/>
            <a:ext cx="3294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2060"/>
                </a:solidFill>
                <a:ea typeface="HY견고딕" pitchFamily="2" charset="-127"/>
                <a:sym typeface="Arial" pitchFamily="34" charset="0"/>
              </a:rPr>
              <a:t>TEXT</a:t>
            </a:r>
          </a:p>
        </p:txBody>
      </p:sp>
      <p:sp>
        <p:nvSpPr>
          <p:cNvPr id="6165" name="Text Box 4"/>
          <p:cNvSpPr>
            <a:spLocks noChangeArrowheads="1"/>
          </p:cNvSpPr>
          <p:nvPr/>
        </p:nvSpPr>
        <p:spPr bwMode="auto">
          <a:xfrm>
            <a:off x="4422775" y="4665663"/>
            <a:ext cx="329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2060"/>
                </a:solidFill>
                <a:ea typeface="HY견고딕" pitchFamily="2" charset="-127"/>
                <a:sym typeface="Arial" pitchFamily="34" charset="0"/>
              </a:rPr>
              <a:t>TEXT</a:t>
            </a:r>
          </a:p>
        </p:txBody>
      </p:sp>
      <p:sp>
        <p:nvSpPr>
          <p:cNvPr id="6166" name="Text Box 4"/>
          <p:cNvSpPr>
            <a:spLocks noChangeArrowheads="1"/>
          </p:cNvSpPr>
          <p:nvPr/>
        </p:nvSpPr>
        <p:spPr bwMode="auto">
          <a:xfrm>
            <a:off x="4197350" y="5521325"/>
            <a:ext cx="3292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2060"/>
                </a:solidFill>
                <a:ea typeface="HY견고딕" pitchFamily="2" charset="-127"/>
                <a:sym typeface="Arial" pitchFamily="34" charset="0"/>
              </a:rPr>
              <a:t>TEXT</a:t>
            </a:r>
          </a:p>
        </p:txBody>
      </p:sp>
      <p:sp>
        <p:nvSpPr>
          <p:cNvPr id="6167" name="Text Box 4"/>
          <p:cNvSpPr>
            <a:spLocks noChangeArrowheads="1"/>
          </p:cNvSpPr>
          <p:nvPr/>
        </p:nvSpPr>
        <p:spPr bwMode="auto">
          <a:xfrm>
            <a:off x="3851275" y="2209800"/>
            <a:ext cx="3292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2060"/>
                </a:solidFill>
                <a:ea typeface="HY견고딕" pitchFamily="2" charset="-127"/>
                <a:sym typeface="Arial" pitchFamily="34" charset="0"/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선 연결선 92"/>
          <p:cNvSpPr>
            <a:spLocks noChangeShapeType="1"/>
          </p:cNvSpPr>
          <p:nvPr/>
        </p:nvSpPr>
        <p:spPr bwMode="auto">
          <a:xfrm rot="10800000">
            <a:off x="2420938" y="3279775"/>
            <a:ext cx="2298700" cy="1588"/>
          </a:xfrm>
          <a:prstGeom prst="line">
            <a:avLst/>
          </a:prstGeom>
          <a:noFill/>
          <a:ln w="28575">
            <a:solidFill>
              <a:srgbClr val="17365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4071938" y="2955925"/>
            <a:ext cx="4500562" cy="590550"/>
            <a:chOff x="0" y="0"/>
            <a:chExt cx="3999640" cy="591371"/>
          </a:xfrm>
        </p:grpSpPr>
        <p:grpSp>
          <p:nvGrpSpPr>
            <p:cNvPr id="7182" name="Group 4"/>
            <p:cNvGrpSpPr>
              <a:grpSpLocks/>
            </p:cNvGrpSpPr>
            <p:nvPr/>
          </p:nvGrpSpPr>
          <p:grpSpPr bwMode="auto">
            <a:xfrm>
              <a:off x="56968" y="63809"/>
              <a:ext cx="3882374" cy="489586"/>
              <a:chOff x="0" y="0"/>
              <a:chExt cx="2711450" cy="519351"/>
            </a:xfrm>
          </p:grpSpPr>
          <p:sp>
            <p:nvSpPr>
              <p:cNvPr id="7185" name="AutoShap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11450" cy="51935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772A3"/>
                  </a:gs>
                  <a:gs pos="100000">
                    <a:srgbClr val="53B5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srgbClr val="000000"/>
                  </a:solidFill>
                  <a:latin typeface="Gulim" pitchFamily="34" charset="-127"/>
                  <a:ea typeface="Gulim" pitchFamily="34" charset="-127"/>
                  <a:sym typeface="Malgun Gothic" pitchFamily="34" charset="-127"/>
                </a:endParaRPr>
              </a:p>
            </p:txBody>
          </p:sp>
          <p:sp>
            <p:nvSpPr>
              <p:cNvPr id="7186" name="AutoShape 66"/>
              <p:cNvSpPr>
                <a:spLocks noChangeArrowheads="1"/>
              </p:cNvSpPr>
              <p:nvPr/>
            </p:nvSpPr>
            <p:spPr bwMode="auto">
              <a:xfrm>
                <a:off x="157268" y="15875"/>
                <a:ext cx="2371671" cy="2349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srgbClr val="000000"/>
                  </a:solidFill>
                  <a:latin typeface="Gulim" pitchFamily="34" charset="-127"/>
                  <a:ea typeface="Gulim" pitchFamily="34" charset="-127"/>
                  <a:sym typeface="Malgun Gothic" pitchFamily="34" charset="-127"/>
                </a:endParaRPr>
              </a:p>
            </p:txBody>
          </p:sp>
        </p:grpSp>
        <p:sp>
          <p:nvSpPr>
            <p:cNvPr id="7183" name="AutoShape 77"/>
            <p:cNvSpPr>
              <a:spLocks noChangeArrowheads="1"/>
            </p:cNvSpPr>
            <p:nvPr/>
          </p:nvSpPr>
          <p:spPr bwMode="auto">
            <a:xfrm rot="-5400000">
              <a:off x="1704132" y="-1704134"/>
              <a:ext cx="591371" cy="39996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>
                <a:solidFill>
                  <a:srgbClr val="FFFFFF"/>
                </a:solidFill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7184" name="Text Box 4"/>
            <p:cNvSpPr>
              <a:spLocks noChangeArrowheads="1"/>
            </p:cNvSpPr>
            <p:nvPr/>
          </p:nvSpPr>
          <p:spPr bwMode="auto">
            <a:xfrm>
              <a:off x="253853" y="111713"/>
              <a:ext cx="3293213" cy="338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2060"/>
                  </a:solidFill>
                  <a:ea typeface="HY견고딕" pitchFamily="2" charset="-127"/>
                  <a:sym typeface="Arial" pitchFamily="34" charset="0"/>
                </a:rPr>
                <a:t>TEXT</a:t>
              </a:r>
            </a:p>
          </p:txBody>
        </p:sp>
      </p:grpSp>
      <p:pic>
        <p:nvPicPr>
          <p:cNvPr id="7172" name="그림 37" descr="조각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648200"/>
            <a:ext cx="20447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10"/>
          <p:cNvGrpSpPr>
            <a:grpSpLocks noChangeAspect="1"/>
          </p:cNvGrpSpPr>
          <p:nvPr/>
        </p:nvGrpSpPr>
        <p:grpSpPr bwMode="auto">
          <a:xfrm>
            <a:off x="714375" y="1739900"/>
            <a:ext cx="931863" cy="517525"/>
            <a:chOff x="0" y="0"/>
            <a:chExt cx="1421396" cy="786762"/>
          </a:xfrm>
        </p:grpSpPr>
        <p:pic>
          <p:nvPicPr>
            <p:cNvPr id="7180" name="그림 39" descr="m0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49" t="43404" r="25038" b="27003"/>
            <a:stretch>
              <a:fillRect/>
            </a:stretch>
          </p:blipFill>
          <p:spPr bwMode="auto">
            <a:xfrm>
              <a:off x="285752" y="69480"/>
              <a:ext cx="1135644" cy="67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1" name="그림 40" descr="스마트맨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0"/>
              <a:ext cx="722016" cy="786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4" name="Group 13"/>
          <p:cNvGrpSpPr>
            <a:grpSpLocks noChangeAspect="1"/>
          </p:cNvGrpSpPr>
          <p:nvPr/>
        </p:nvGrpSpPr>
        <p:grpSpPr bwMode="auto">
          <a:xfrm>
            <a:off x="2928938" y="1357313"/>
            <a:ext cx="1071562" cy="1239837"/>
            <a:chOff x="0" y="0"/>
            <a:chExt cx="1357322" cy="1571636"/>
          </a:xfrm>
        </p:grpSpPr>
        <p:pic>
          <p:nvPicPr>
            <p:cNvPr id="7178" name="그림 42" descr="조각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28694" cy="118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그림 43" descr="스마트밴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66" y="701929"/>
              <a:ext cx="767056" cy="869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5" name="Group 16"/>
          <p:cNvGrpSpPr>
            <a:grpSpLocks noChangeAspect="1"/>
          </p:cNvGrpSpPr>
          <p:nvPr/>
        </p:nvGrpSpPr>
        <p:grpSpPr bwMode="auto">
          <a:xfrm>
            <a:off x="571500" y="2168525"/>
            <a:ext cx="2786063" cy="2857500"/>
            <a:chOff x="0" y="0"/>
            <a:chExt cx="3203992" cy="3321341"/>
          </a:xfrm>
        </p:grpSpPr>
        <p:pic>
          <p:nvPicPr>
            <p:cNvPr id="7176" name="Picture 3" descr="\\samba\문서디자인\06_임시\지은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36" y="0"/>
              <a:ext cx="2632456" cy="2452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그림 83" descr="Untitled-4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07100"/>
              <a:ext cx="1739635" cy="261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9"/>
          <p:cNvSpPr>
            <a:spLocks noChangeArrowheads="1"/>
          </p:cNvSpPr>
          <p:nvPr/>
        </p:nvSpPr>
        <p:spPr bwMode="auto">
          <a:xfrm>
            <a:off x="663575" y="5143500"/>
            <a:ext cx="4240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600" i="1">
                <a:solidFill>
                  <a:srgbClr val="002060"/>
                </a:solidFill>
                <a:ea typeface="HY견고딕" pitchFamily="2" charset="-127"/>
                <a:sym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Malgun Gothic"/>
        <a:ea typeface="宋体"/>
        <a:cs typeface=""/>
      </a:majorFont>
      <a:minorFont>
        <a:latin typeface="Malgun Gothic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Malgun Gothic"/>
        <a:ea typeface="宋体"/>
        <a:cs typeface=""/>
      </a:majorFont>
      <a:minorFont>
        <a:latin typeface="Malgun Gothic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테마">
      <a:majorFont>
        <a:latin typeface="Malgun Gothic"/>
        <a:ea typeface="宋体"/>
        <a:cs typeface=""/>
      </a:majorFont>
      <a:minorFont>
        <a:latin typeface="Malgun Gothic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테마">
      <a:majorFont>
        <a:latin typeface="Malgun Gothic"/>
        <a:ea typeface="宋体"/>
        <a:cs typeface=""/>
      </a:majorFont>
      <a:minorFont>
        <a:latin typeface="Malgun Gothic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全屏显示(4:3)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Malgun Gothic</vt:lpstr>
      <vt:lpstr>微软雅黑</vt:lpstr>
      <vt:lpstr>HY견고딕</vt:lpstr>
      <vt:lpstr>Gulim</vt:lpstr>
      <vt:lpstr>Office 테마</vt:lpstr>
      <vt:lpstr>1_Office 테마</vt:lpstr>
      <vt:lpstr>3_Office 테마</vt:lpstr>
      <vt:lpstr>2_Office 테마</vt:lpstr>
      <vt:lpstr>PowerPoint 演示文稿</vt:lpstr>
      <vt:lpstr>CONTENTS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modified xsi:type="dcterms:W3CDTF">2016-07-06T14:58:55Z</dcterms:modified>
</cp:coreProperties>
</file>