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4" r:id="rId5"/>
    <p:sldMasterId id="2147483653" r:id="rId6"/>
  </p:sldMasterIdLst>
  <p:notesMasterIdLst>
    <p:notesMasterId r:id="rId20"/>
  </p:notesMasterIdLst>
  <p:sldIdLst>
    <p:sldId id="257" r:id="rId7"/>
    <p:sldId id="258" r:id="rId8"/>
    <p:sldId id="266" r:id="rId9"/>
    <p:sldId id="262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华康简标题宋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华康简标题宋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华康简标题宋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华康简标题宋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华康简标题宋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华康简标题宋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华康简标题宋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华康简标题宋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华康简标题宋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CC00"/>
    <a:srgbClr val="FF9900"/>
    <a:srgbClr val="FFFF00"/>
    <a:srgbClr val="00CCFF"/>
    <a:srgbClr val="3333FF"/>
    <a:srgbClr val="000066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35" autoAdjust="0"/>
    <p:restoredTop sz="93564" autoAdjust="0"/>
  </p:normalViewPr>
  <p:slideViewPr>
    <p:cSldViewPr>
      <p:cViewPr>
        <p:scale>
          <a:sx n="100" d="100"/>
          <a:sy n="100" d="100"/>
        </p:scale>
        <p:origin x="-402" y="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1B7F0-C9BC-4AA3-BD7F-1C06C5C80067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6DC69-16CA-4EAE-B99D-4A912A0E8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5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7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74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fld id="{59F0687A-3FC4-4682-A3A7-65E02157BE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1089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fld id="{2AC27B09-9E69-4DA7-B51F-38CD3D914C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473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fld id="{CB288DCA-7277-49AA-AB24-8713141D52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594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fld id="{40210C71-79C4-48BD-9E58-8E81557986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5434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fld id="{BBBDD9BB-FC09-4ED6-A311-E60BB06B8F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408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fld id="{205BD38D-B701-4DCC-85C4-AF8E4878CF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8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fld id="{06EC6D23-E682-4A10-8185-CC3BBF094E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187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fld id="{4C88B1AA-AAFC-4D03-8DD2-2CBD5B990F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08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53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fld id="{0C368F64-1E75-410B-837B-36860C261D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273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fld id="{68016C13-FE4E-4A3C-9C17-FC93237DF4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7978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康简标题宋" pitchFamily="49" charset="-122"/>
                <a:cs typeface="+mn-cs"/>
              </a:defRPr>
            </a:lvl1pPr>
          </a:lstStyle>
          <a:p>
            <a:pPr>
              <a:defRPr/>
            </a:pPr>
            <a:fld id="{06CF9B2F-EDCE-4247-8482-A546672DC9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2909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B80A7-B98B-40FA-8091-14E53C15B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3176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2C30D-C316-4A70-AD6D-F423E9467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5646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A1F47-347A-4260-9CBA-199E20B086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8698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4E68C-F966-46FF-9D49-7E0A7F71FE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6274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D5C00-C652-4529-971C-C3335C826A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990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76DBC-AD9C-4570-BF71-F2E9905E8D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6456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7A56-95E6-4F7A-8FBF-FCC9CF6081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97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86163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9AA36-C20A-4B86-9B64-04231BC0D8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368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F9CD-7D40-4252-A79B-8A3C866A44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7304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6F4FC-D0ED-4307-A92E-9C1209F866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735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E9E83-0D0D-4738-B003-7FE398B237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33374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297E1-5FE4-4214-AE5C-772FB26A0C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481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8DC09-3377-486A-8606-7EEC1D7F82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768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A22E7-06C1-45EE-B269-274F0A8E34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28287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10EE6-E247-4ADD-9E53-656F09763C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7211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22AE3-340D-46BA-BE33-E6430D2B77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8631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FC80E-E4CE-436B-99BD-2C4843F983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63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12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39C94-5F6B-4A1F-929E-9A417B0DD1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3896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DB796-0582-479F-A58C-908F000B36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0156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DA683-3EA1-4F04-9D79-1A9024FD3F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6237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FBBC5-1E0B-44E4-B2AF-1223878183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0211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D2CA7-1F9F-479B-AC67-1B6930F3DF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74115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EDC9D-5C32-4370-8B2A-6B93B71492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825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8BAB0-FCD1-4D3E-BEAD-BA88F65DF9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7566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B3CDA-87C1-40FC-BE91-C673363AE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1915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E7168-C5A3-4853-A378-074E305C66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14285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4EF14-E02D-415F-8F4B-3387400DBB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66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362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C89CE-A7E8-4CF9-BD38-616D054106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2244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50102-188B-40E8-BF8D-3C74B17BEE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8045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AE496-954F-4E5E-99AE-B9F4434A06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982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28B0B-AE6B-4DC6-8292-C4BED929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337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534AD-363D-4675-AA0F-0DA6AA3D08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3282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60F6C-0308-4DAD-AB91-128598314B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9692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1585C-899F-4C73-8636-6276D3ABFF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2769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01694-0375-426C-AF0A-BB57AB01D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8268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02DFB-313F-48AD-BDC2-4433B584B7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99204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5E745-2783-4FEA-8428-B59D70B3C8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5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9710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F53A3-9E80-489D-9CE4-834260C209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3248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AA03F-51DA-4B84-B20F-3163E372EB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5539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BF2B8-FD25-4B8A-95B1-D73D7B012B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82357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5B4D3-D4B1-47FE-946A-CE47DFE749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6036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F9389-0ADE-4421-B63B-2B003AEA97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52348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6F8DE-0CDF-4D73-BF46-CE2DB46187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3540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6EEC9-E84A-4F09-BBF7-4D2F90A6CA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84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36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52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572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橙色背景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 descr="白色上边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15" descr="蓝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4" descr="蓝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 descr="蓝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 descr="黄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 descr="浅橙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9289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4B3857E-E2EB-4470-9060-5FBE3E89B1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A282EE-0BF6-4DCA-BECD-EFCF37AE0A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500121C-1B42-47E5-9ACF-E6B735A9C6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0A13790-737A-49B9-97DA-86A948A215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21.png"/><Relationship Id="rId11" Type="http://schemas.openxmlformats.org/officeDocument/2006/relationships/image" Target="../media/image1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14438" y="2357438"/>
            <a:ext cx="5765800" cy="1133475"/>
            <a:chOff x="0" y="1661"/>
            <a:chExt cx="3632" cy="714"/>
          </a:xfrm>
        </p:grpSpPr>
        <p:pic>
          <p:nvPicPr>
            <p:cNvPr id="19469" name="Picture 19" descr="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61"/>
              <a:ext cx="3632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0" name="Rectangle 5"/>
            <p:cNvSpPr>
              <a:spLocks noChangeArrowheads="1"/>
            </p:cNvSpPr>
            <p:nvPr/>
          </p:nvSpPr>
          <p:spPr bwMode="auto">
            <a:xfrm>
              <a:off x="1429" y="1910"/>
              <a:ext cx="75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TITLES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214438" y="3149600"/>
            <a:ext cx="5765800" cy="1133475"/>
            <a:chOff x="0" y="2160"/>
            <a:chExt cx="3632" cy="714"/>
          </a:xfrm>
        </p:grpSpPr>
        <p:pic>
          <p:nvPicPr>
            <p:cNvPr id="19467" name="Picture 18" descr="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3632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8" name="Rectangle 8"/>
            <p:cNvSpPr>
              <a:spLocks noChangeArrowheads="1"/>
            </p:cNvSpPr>
            <p:nvPr/>
          </p:nvSpPr>
          <p:spPr bwMode="auto">
            <a:xfrm>
              <a:off x="1440" y="2381"/>
              <a:ext cx="75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TITLES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214438" y="3941763"/>
            <a:ext cx="5765800" cy="1133475"/>
            <a:chOff x="0" y="2659"/>
            <a:chExt cx="3632" cy="714"/>
          </a:xfrm>
        </p:grpSpPr>
        <p:pic>
          <p:nvPicPr>
            <p:cNvPr id="19465" name="Picture 17" descr="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59"/>
              <a:ext cx="3632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6" name="Rectangle 9"/>
            <p:cNvSpPr>
              <a:spLocks noChangeArrowheads="1"/>
            </p:cNvSpPr>
            <p:nvPr/>
          </p:nvSpPr>
          <p:spPr bwMode="auto">
            <a:xfrm>
              <a:off x="1472" y="2876"/>
              <a:ext cx="823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TITLES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1214438" y="4662488"/>
            <a:ext cx="5765800" cy="1133475"/>
            <a:chOff x="0" y="3113"/>
            <a:chExt cx="3632" cy="714"/>
          </a:xfrm>
        </p:grpSpPr>
        <p:pic>
          <p:nvPicPr>
            <p:cNvPr id="19463" name="Picture 20" descr="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13"/>
              <a:ext cx="3632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4" name="Text Box 12"/>
            <p:cNvSpPr txBox="1">
              <a:spLocks noChangeArrowheads="1"/>
            </p:cNvSpPr>
            <p:nvPr/>
          </p:nvSpPr>
          <p:spPr bwMode="auto">
            <a:xfrm>
              <a:off x="1492" y="3326"/>
              <a:ext cx="75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9pPr>
            </a:lstStyle>
            <a:p>
              <a:pPr eaLnBrk="1" hangingPunct="1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TITLES</a:t>
              </a:r>
            </a:p>
          </p:txBody>
        </p:sp>
      </p:grpSp>
      <p:sp>
        <p:nvSpPr>
          <p:cNvPr id="19462" name="矩形 13"/>
          <p:cNvSpPr>
            <a:spLocks noChangeArrowheads="1"/>
          </p:cNvSpPr>
          <p:nvPr/>
        </p:nvSpPr>
        <p:spPr bwMode="auto">
          <a:xfrm>
            <a:off x="642938" y="428625"/>
            <a:ext cx="1004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03748" y="4655237"/>
            <a:ext cx="4900813" cy="743561"/>
            <a:chOff x="3842272" y="1737010"/>
            <a:chExt cx="5170176" cy="784429"/>
          </a:xfrm>
        </p:grpSpPr>
        <p:sp>
          <p:nvSpPr>
            <p:cNvPr id="3" name="矩形 2"/>
            <p:cNvSpPr/>
            <p:nvPr/>
          </p:nvSpPr>
          <p:spPr>
            <a:xfrm>
              <a:off x="4339088" y="1995903"/>
              <a:ext cx="4543906" cy="525536"/>
            </a:xfrm>
            <a:prstGeom prst="rect">
              <a:avLst/>
            </a:prstGeom>
            <a:gradFill flip="none" rotWithShape="1">
              <a:gsLst>
                <a:gs pos="0">
                  <a:srgbClr val="007588">
                    <a:lumMod val="100000"/>
                  </a:srgbClr>
                </a:gs>
                <a:gs pos="0">
                  <a:srgbClr val="00B7D4"/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842272" y="1872966"/>
              <a:ext cx="525536" cy="525536"/>
            </a:xfrm>
            <a:prstGeom prst="rect">
              <a:avLst/>
            </a:prstGeom>
            <a:gradFill flip="none" rotWithShape="1">
              <a:gsLst>
                <a:gs pos="0">
                  <a:srgbClr val="007588"/>
                </a:gs>
                <a:gs pos="0">
                  <a:srgbClr val="00B7D4"/>
                </a:gs>
                <a:gs pos="0">
                  <a:srgbClr val="F1E8DE"/>
                </a:gs>
                <a:gs pos="100000">
                  <a:srgbClr val="AEA49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10"/>
            <p:cNvSpPr/>
            <p:nvPr/>
          </p:nvSpPr>
          <p:spPr>
            <a:xfrm>
              <a:off x="4367808" y="1737010"/>
              <a:ext cx="4644640" cy="661493"/>
            </a:xfrm>
            <a:custGeom>
              <a:avLst/>
              <a:gdLst>
                <a:gd name="connsiteX0" fmla="*/ 0 w 1080120"/>
                <a:gd name="connsiteY0" fmla="*/ 0 h 1080120"/>
                <a:gd name="connsiteX1" fmla="*/ 1080120 w 1080120"/>
                <a:gd name="connsiteY1" fmla="*/ 0 h 1080120"/>
                <a:gd name="connsiteX2" fmla="*/ 1080120 w 1080120"/>
                <a:gd name="connsiteY2" fmla="*/ 1080120 h 1080120"/>
                <a:gd name="connsiteX3" fmla="*/ 0 w 1080120"/>
                <a:gd name="connsiteY3" fmla="*/ 1080120 h 1080120"/>
                <a:gd name="connsiteX4" fmla="*/ 0 w 1080120"/>
                <a:gd name="connsiteY4" fmla="*/ 0 h 1080120"/>
                <a:gd name="connsiteX0" fmla="*/ 0 w 3232770"/>
                <a:gd name="connsiteY0" fmla="*/ 514350 h 1594470"/>
                <a:gd name="connsiteX1" fmla="*/ 3232770 w 3232770"/>
                <a:gd name="connsiteY1" fmla="*/ 0 h 1594470"/>
                <a:gd name="connsiteX2" fmla="*/ 1080120 w 3232770"/>
                <a:gd name="connsiteY2" fmla="*/ 1594470 h 1594470"/>
                <a:gd name="connsiteX3" fmla="*/ 0 w 3232770"/>
                <a:gd name="connsiteY3" fmla="*/ 1594470 h 1594470"/>
                <a:gd name="connsiteX4" fmla="*/ 0 w 3232770"/>
                <a:gd name="connsiteY4" fmla="*/ 514350 h 1594470"/>
                <a:gd name="connsiteX0" fmla="*/ 0 w 3232770"/>
                <a:gd name="connsiteY0" fmla="*/ 514350 h 1594470"/>
                <a:gd name="connsiteX1" fmla="*/ 3232770 w 3232770"/>
                <a:gd name="connsiteY1" fmla="*/ 0 h 1594470"/>
                <a:gd name="connsiteX2" fmla="*/ 3232770 w 3232770"/>
                <a:gd name="connsiteY2" fmla="*/ 1108695 h 1594470"/>
                <a:gd name="connsiteX3" fmla="*/ 0 w 3232770"/>
                <a:gd name="connsiteY3" fmla="*/ 1594470 h 1594470"/>
                <a:gd name="connsiteX4" fmla="*/ 0 w 3232770"/>
                <a:gd name="connsiteY4" fmla="*/ 514350 h 1594470"/>
                <a:gd name="connsiteX0" fmla="*/ 0 w 3232770"/>
                <a:gd name="connsiteY0" fmla="*/ 514350 h 1594470"/>
                <a:gd name="connsiteX1" fmla="*/ 3232770 w 3232770"/>
                <a:gd name="connsiteY1" fmla="*/ 0 h 1594470"/>
                <a:gd name="connsiteX2" fmla="*/ 3227574 w 3232770"/>
                <a:gd name="connsiteY2" fmla="*/ 354210 h 1594470"/>
                <a:gd name="connsiteX3" fmla="*/ 3232770 w 3232770"/>
                <a:gd name="connsiteY3" fmla="*/ 1108695 h 1594470"/>
                <a:gd name="connsiteX4" fmla="*/ 0 w 3232770"/>
                <a:gd name="connsiteY4" fmla="*/ 1594470 h 1594470"/>
                <a:gd name="connsiteX5" fmla="*/ 0 w 3232770"/>
                <a:gd name="connsiteY5" fmla="*/ 514350 h 1594470"/>
                <a:gd name="connsiteX0" fmla="*/ 0 w 3232770"/>
                <a:gd name="connsiteY0" fmla="*/ 514350 h 1594470"/>
                <a:gd name="connsiteX1" fmla="*/ 3232770 w 3232770"/>
                <a:gd name="connsiteY1" fmla="*/ 0 h 1594470"/>
                <a:gd name="connsiteX2" fmla="*/ 3227574 w 3232770"/>
                <a:gd name="connsiteY2" fmla="*/ 354210 h 1594470"/>
                <a:gd name="connsiteX3" fmla="*/ 3217802 w 3232770"/>
                <a:gd name="connsiteY3" fmla="*/ 859107 h 1594470"/>
                <a:gd name="connsiteX4" fmla="*/ 3232770 w 3232770"/>
                <a:gd name="connsiteY4" fmla="*/ 1108695 h 1594470"/>
                <a:gd name="connsiteX5" fmla="*/ 0 w 3232770"/>
                <a:gd name="connsiteY5" fmla="*/ 1594470 h 1594470"/>
                <a:gd name="connsiteX6" fmla="*/ 0 w 3232770"/>
                <a:gd name="connsiteY6" fmla="*/ 514350 h 1594470"/>
                <a:gd name="connsiteX0" fmla="*/ 0 w 3232770"/>
                <a:gd name="connsiteY0" fmla="*/ 514350 h 1594470"/>
                <a:gd name="connsiteX1" fmla="*/ 3232770 w 3232770"/>
                <a:gd name="connsiteY1" fmla="*/ 0 h 1594470"/>
                <a:gd name="connsiteX2" fmla="*/ 3090402 w 3232770"/>
                <a:gd name="connsiteY2" fmla="*/ 354210 h 1594470"/>
                <a:gd name="connsiteX3" fmla="*/ 3217802 w 3232770"/>
                <a:gd name="connsiteY3" fmla="*/ 859107 h 1594470"/>
                <a:gd name="connsiteX4" fmla="*/ 3232770 w 3232770"/>
                <a:gd name="connsiteY4" fmla="*/ 1108695 h 1594470"/>
                <a:gd name="connsiteX5" fmla="*/ 0 w 3232770"/>
                <a:gd name="connsiteY5" fmla="*/ 1594470 h 1594470"/>
                <a:gd name="connsiteX6" fmla="*/ 0 w 3232770"/>
                <a:gd name="connsiteY6" fmla="*/ 514350 h 1594470"/>
                <a:gd name="connsiteX0" fmla="*/ 0 w 3286389"/>
                <a:gd name="connsiteY0" fmla="*/ 514350 h 1594470"/>
                <a:gd name="connsiteX1" fmla="*/ 3232770 w 3286389"/>
                <a:gd name="connsiteY1" fmla="*/ 0 h 1594470"/>
                <a:gd name="connsiteX2" fmla="*/ 3090402 w 3286389"/>
                <a:gd name="connsiteY2" fmla="*/ 354210 h 1594470"/>
                <a:gd name="connsiteX3" fmla="*/ 3286389 w 3286389"/>
                <a:gd name="connsiteY3" fmla="*/ 751717 h 1594470"/>
                <a:gd name="connsiteX4" fmla="*/ 3232770 w 3286389"/>
                <a:gd name="connsiteY4" fmla="*/ 1108695 h 1594470"/>
                <a:gd name="connsiteX5" fmla="*/ 0 w 3286389"/>
                <a:gd name="connsiteY5" fmla="*/ 1594470 h 1594470"/>
                <a:gd name="connsiteX6" fmla="*/ 0 w 3286389"/>
                <a:gd name="connsiteY6" fmla="*/ 514350 h 1594470"/>
                <a:gd name="connsiteX0" fmla="*/ 0 w 3342505"/>
                <a:gd name="connsiteY0" fmla="*/ 514350 h 1594470"/>
                <a:gd name="connsiteX1" fmla="*/ 3232770 w 3342505"/>
                <a:gd name="connsiteY1" fmla="*/ 0 h 1594470"/>
                <a:gd name="connsiteX2" fmla="*/ 3090402 w 3342505"/>
                <a:gd name="connsiteY2" fmla="*/ 354210 h 1594470"/>
                <a:gd name="connsiteX3" fmla="*/ 3342505 w 3342505"/>
                <a:gd name="connsiteY3" fmla="*/ 859109 h 1594470"/>
                <a:gd name="connsiteX4" fmla="*/ 3232770 w 3342505"/>
                <a:gd name="connsiteY4" fmla="*/ 1108695 h 1594470"/>
                <a:gd name="connsiteX5" fmla="*/ 0 w 3342505"/>
                <a:gd name="connsiteY5" fmla="*/ 1594470 h 1594470"/>
                <a:gd name="connsiteX6" fmla="*/ 0 w 3342505"/>
                <a:gd name="connsiteY6" fmla="*/ 514350 h 1594470"/>
                <a:gd name="connsiteX0" fmla="*/ 0 w 3342505"/>
                <a:gd name="connsiteY0" fmla="*/ 514350 h 1594470"/>
                <a:gd name="connsiteX1" fmla="*/ 3232770 w 3342505"/>
                <a:gd name="connsiteY1" fmla="*/ 0 h 1594470"/>
                <a:gd name="connsiteX2" fmla="*/ 3090402 w 3342505"/>
                <a:gd name="connsiteY2" fmla="*/ 354210 h 1594470"/>
                <a:gd name="connsiteX3" fmla="*/ 3342505 w 3342505"/>
                <a:gd name="connsiteY3" fmla="*/ 859109 h 1594470"/>
                <a:gd name="connsiteX4" fmla="*/ 3212311 w 3342505"/>
                <a:gd name="connsiteY4" fmla="*/ 1294673 h 1594470"/>
                <a:gd name="connsiteX5" fmla="*/ 0 w 3342505"/>
                <a:gd name="connsiteY5" fmla="*/ 1594470 h 1594470"/>
                <a:gd name="connsiteX6" fmla="*/ 0 w 3342505"/>
                <a:gd name="connsiteY6" fmla="*/ 514350 h 1594470"/>
                <a:gd name="connsiteX0" fmla="*/ 0 w 3342505"/>
                <a:gd name="connsiteY0" fmla="*/ 514350 h 1594470"/>
                <a:gd name="connsiteX1" fmla="*/ 3232770 w 3342505"/>
                <a:gd name="connsiteY1" fmla="*/ 0 h 1594470"/>
                <a:gd name="connsiteX2" fmla="*/ 3127910 w 3342505"/>
                <a:gd name="connsiteY2" fmla="*/ 569552 h 1594470"/>
                <a:gd name="connsiteX3" fmla="*/ 3342505 w 3342505"/>
                <a:gd name="connsiteY3" fmla="*/ 859109 h 1594470"/>
                <a:gd name="connsiteX4" fmla="*/ 3212311 w 3342505"/>
                <a:gd name="connsiteY4" fmla="*/ 1294673 h 1594470"/>
                <a:gd name="connsiteX5" fmla="*/ 0 w 3342505"/>
                <a:gd name="connsiteY5" fmla="*/ 1594470 h 1594470"/>
                <a:gd name="connsiteX6" fmla="*/ 0 w 3342505"/>
                <a:gd name="connsiteY6" fmla="*/ 514350 h 1594470"/>
                <a:gd name="connsiteX0" fmla="*/ 0 w 3342505"/>
                <a:gd name="connsiteY0" fmla="*/ 347949 h 1428069"/>
                <a:gd name="connsiteX1" fmla="*/ 3246409 w 3342505"/>
                <a:gd name="connsiteY1" fmla="*/ 0 h 1428069"/>
                <a:gd name="connsiteX2" fmla="*/ 3127910 w 3342505"/>
                <a:gd name="connsiteY2" fmla="*/ 403151 h 1428069"/>
                <a:gd name="connsiteX3" fmla="*/ 3342505 w 3342505"/>
                <a:gd name="connsiteY3" fmla="*/ 692708 h 1428069"/>
                <a:gd name="connsiteX4" fmla="*/ 3212311 w 3342505"/>
                <a:gd name="connsiteY4" fmla="*/ 1128272 h 1428069"/>
                <a:gd name="connsiteX5" fmla="*/ 0 w 3342505"/>
                <a:gd name="connsiteY5" fmla="*/ 1428069 h 1428069"/>
                <a:gd name="connsiteX6" fmla="*/ 0 w 3342505"/>
                <a:gd name="connsiteY6" fmla="*/ 347949 h 1428069"/>
                <a:gd name="connsiteX0" fmla="*/ 0 w 3342505"/>
                <a:gd name="connsiteY0" fmla="*/ 328373 h 1408493"/>
                <a:gd name="connsiteX1" fmla="*/ 3256639 w 3342505"/>
                <a:gd name="connsiteY1" fmla="*/ 0 h 1408493"/>
                <a:gd name="connsiteX2" fmla="*/ 3127910 w 3342505"/>
                <a:gd name="connsiteY2" fmla="*/ 383575 h 1408493"/>
                <a:gd name="connsiteX3" fmla="*/ 3342505 w 3342505"/>
                <a:gd name="connsiteY3" fmla="*/ 673132 h 1408493"/>
                <a:gd name="connsiteX4" fmla="*/ 3212311 w 3342505"/>
                <a:gd name="connsiteY4" fmla="*/ 1108696 h 1408493"/>
                <a:gd name="connsiteX5" fmla="*/ 0 w 3342505"/>
                <a:gd name="connsiteY5" fmla="*/ 1408493 h 1408493"/>
                <a:gd name="connsiteX6" fmla="*/ 0 w 3342505"/>
                <a:gd name="connsiteY6" fmla="*/ 328373 h 1408493"/>
                <a:gd name="connsiteX0" fmla="*/ 0 w 3342505"/>
                <a:gd name="connsiteY0" fmla="*/ 328373 h 1408493"/>
                <a:gd name="connsiteX1" fmla="*/ 3256639 w 3342505"/>
                <a:gd name="connsiteY1" fmla="*/ 0 h 1408493"/>
                <a:gd name="connsiteX2" fmla="*/ 3127910 w 3342505"/>
                <a:gd name="connsiteY2" fmla="*/ 383575 h 1408493"/>
                <a:gd name="connsiteX3" fmla="*/ 3342505 w 3342505"/>
                <a:gd name="connsiteY3" fmla="*/ 673132 h 1408493"/>
                <a:gd name="connsiteX4" fmla="*/ 3212311 w 3342505"/>
                <a:gd name="connsiteY4" fmla="*/ 1177215 h 1408493"/>
                <a:gd name="connsiteX5" fmla="*/ 0 w 3342505"/>
                <a:gd name="connsiteY5" fmla="*/ 1408493 h 1408493"/>
                <a:gd name="connsiteX6" fmla="*/ 0 w 3342505"/>
                <a:gd name="connsiteY6" fmla="*/ 328373 h 1408493"/>
                <a:gd name="connsiteX0" fmla="*/ 0 w 3325456"/>
                <a:gd name="connsiteY0" fmla="*/ 328373 h 1408493"/>
                <a:gd name="connsiteX1" fmla="*/ 3256639 w 3325456"/>
                <a:gd name="connsiteY1" fmla="*/ 0 h 1408493"/>
                <a:gd name="connsiteX2" fmla="*/ 3127910 w 3325456"/>
                <a:gd name="connsiteY2" fmla="*/ 383575 h 1408493"/>
                <a:gd name="connsiteX3" fmla="*/ 3325456 w 3325456"/>
                <a:gd name="connsiteY3" fmla="*/ 829744 h 1408493"/>
                <a:gd name="connsiteX4" fmla="*/ 3212311 w 3325456"/>
                <a:gd name="connsiteY4" fmla="*/ 1177215 h 1408493"/>
                <a:gd name="connsiteX5" fmla="*/ 0 w 3325456"/>
                <a:gd name="connsiteY5" fmla="*/ 1408493 h 1408493"/>
                <a:gd name="connsiteX6" fmla="*/ 0 w 3325456"/>
                <a:gd name="connsiteY6" fmla="*/ 328373 h 1408493"/>
                <a:gd name="connsiteX0" fmla="*/ 0 w 3325456"/>
                <a:gd name="connsiteY0" fmla="*/ 328373 h 1408493"/>
                <a:gd name="connsiteX1" fmla="*/ 3256639 w 3325456"/>
                <a:gd name="connsiteY1" fmla="*/ 0 h 1408493"/>
                <a:gd name="connsiteX2" fmla="*/ 3127910 w 3325456"/>
                <a:gd name="connsiteY2" fmla="*/ 481457 h 1408493"/>
                <a:gd name="connsiteX3" fmla="*/ 3325456 w 3325456"/>
                <a:gd name="connsiteY3" fmla="*/ 829744 h 1408493"/>
                <a:gd name="connsiteX4" fmla="*/ 3212311 w 3325456"/>
                <a:gd name="connsiteY4" fmla="*/ 1177215 h 1408493"/>
                <a:gd name="connsiteX5" fmla="*/ 0 w 3325456"/>
                <a:gd name="connsiteY5" fmla="*/ 1408493 h 1408493"/>
                <a:gd name="connsiteX6" fmla="*/ 0 w 3325456"/>
                <a:gd name="connsiteY6" fmla="*/ 328373 h 1408493"/>
                <a:gd name="connsiteX0" fmla="*/ 0 w 3325456"/>
                <a:gd name="connsiteY0" fmla="*/ 279431 h 1359551"/>
                <a:gd name="connsiteX1" fmla="*/ 3270279 w 3325456"/>
                <a:gd name="connsiteY1" fmla="*/ 0 h 1359551"/>
                <a:gd name="connsiteX2" fmla="*/ 3127910 w 3325456"/>
                <a:gd name="connsiteY2" fmla="*/ 432515 h 1359551"/>
                <a:gd name="connsiteX3" fmla="*/ 3325456 w 3325456"/>
                <a:gd name="connsiteY3" fmla="*/ 780802 h 1359551"/>
                <a:gd name="connsiteX4" fmla="*/ 3212311 w 3325456"/>
                <a:gd name="connsiteY4" fmla="*/ 1128273 h 1359551"/>
                <a:gd name="connsiteX5" fmla="*/ 0 w 3325456"/>
                <a:gd name="connsiteY5" fmla="*/ 1359551 h 1359551"/>
                <a:gd name="connsiteX6" fmla="*/ 0 w 3325456"/>
                <a:gd name="connsiteY6" fmla="*/ 279431 h 1359551"/>
                <a:gd name="connsiteX0" fmla="*/ 0 w 3325456"/>
                <a:gd name="connsiteY0" fmla="*/ 279431 h 1359551"/>
                <a:gd name="connsiteX1" fmla="*/ 3270279 w 3325456"/>
                <a:gd name="connsiteY1" fmla="*/ 0 h 1359551"/>
                <a:gd name="connsiteX2" fmla="*/ 3175648 w 3325456"/>
                <a:gd name="connsiteY2" fmla="*/ 422725 h 1359551"/>
                <a:gd name="connsiteX3" fmla="*/ 3325456 w 3325456"/>
                <a:gd name="connsiteY3" fmla="*/ 780802 h 1359551"/>
                <a:gd name="connsiteX4" fmla="*/ 3212311 w 3325456"/>
                <a:gd name="connsiteY4" fmla="*/ 1128273 h 1359551"/>
                <a:gd name="connsiteX5" fmla="*/ 0 w 3325456"/>
                <a:gd name="connsiteY5" fmla="*/ 1359551 h 1359551"/>
                <a:gd name="connsiteX6" fmla="*/ 0 w 3325456"/>
                <a:gd name="connsiteY6" fmla="*/ 279431 h 13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5456" h="1359551">
                  <a:moveTo>
                    <a:pt x="0" y="279431"/>
                  </a:moveTo>
                  <a:lnTo>
                    <a:pt x="3270279" y="0"/>
                  </a:lnTo>
                  <a:lnTo>
                    <a:pt x="3175648" y="422725"/>
                  </a:lnTo>
                  <a:lnTo>
                    <a:pt x="3325456" y="780802"/>
                  </a:lnTo>
                  <a:lnTo>
                    <a:pt x="3212311" y="1128273"/>
                  </a:lnTo>
                  <a:lnTo>
                    <a:pt x="0" y="1359551"/>
                  </a:lnTo>
                  <a:lnTo>
                    <a:pt x="0" y="27943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65100"/>
                </a:gs>
                <a:gs pos="0">
                  <a:srgbClr val="00B7D4"/>
                </a:gs>
                <a:gs pos="0">
                  <a:srgbClr val="861300"/>
                </a:gs>
                <a:gs pos="61000">
                  <a:srgbClr val="FE5622"/>
                </a:gs>
                <a:gs pos="100000">
                  <a:srgbClr val="E8420E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65"/>
            <p:cNvSpPr txBox="1"/>
            <p:nvPr/>
          </p:nvSpPr>
          <p:spPr>
            <a:xfrm>
              <a:off x="3855547" y="1904901"/>
              <a:ext cx="556713" cy="487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04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sp>
          <p:nvSpPr>
            <p:cNvPr id="7" name="文本框 66"/>
            <p:cNvSpPr txBox="1"/>
            <p:nvPr/>
          </p:nvSpPr>
          <p:spPr>
            <a:xfrm rot="2670">
              <a:off x="4413757" y="1913985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以热爱祖国为荣，以危害祖国为耻；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03748" y="2951056"/>
            <a:ext cx="4900813" cy="743561"/>
            <a:chOff x="3842272" y="1737010"/>
            <a:chExt cx="5170176" cy="784429"/>
          </a:xfrm>
        </p:grpSpPr>
        <p:sp>
          <p:nvSpPr>
            <p:cNvPr id="9" name="矩形 8"/>
            <p:cNvSpPr/>
            <p:nvPr/>
          </p:nvSpPr>
          <p:spPr>
            <a:xfrm>
              <a:off x="4339088" y="1995903"/>
              <a:ext cx="4543906" cy="525536"/>
            </a:xfrm>
            <a:prstGeom prst="rect">
              <a:avLst/>
            </a:prstGeom>
            <a:gradFill flip="none" rotWithShape="1">
              <a:gsLst>
                <a:gs pos="0">
                  <a:srgbClr val="007588">
                    <a:lumMod val="100000"/>
                  </a:srgbClr>
                </a:gs>
                <a:gs pos="0">
                  <a:srgbClr val="00B7D4"/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842272" y="1872966"/>
              <a:ext cx="525536" cy="525536"/>
            </a:xfrm>
            <a:prstGeom prst="rect">
              <a:avLst/>
            </a:prstGeom>
            <a:gradFill flip="none" rotWithShape="1">
              <a:gsLst>
                <a:gs pos="0">
                  <a:srgbClr val="007588"/>
                </a:gs>
                <a:gs pos="0">
                  <a:srgbClr val="00B7D4"/>
                </a:gs>
                <a:gs pos="0">
                  <a:srgbClr val="F1E8DE"/>
                </a:gs>
                <a:gs pos="100000">
                  <a:srgbClr val="AEA49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67808" y="1737010"/>
              <a:ext cx="4644640" cy="661493"/>
            </a:xfrm>
            <a:custGeom>
              <a:avLst/>
              <a:gdLst>
                <a:gd name="connsiteX0" fmla="*/ 0 w 1080120"/>
                <a:gd name="connsiteY0" fmla="*/ 0 h 1080120"/>
                <a:gd name="connsiteX1" fmla="*/ 1080120 w 1080120"/>
                <a:gd name="connsiteY1" fmla="*/ 0 h 1080120"/>
                <a:gd name="connsiteX2" fmla="*/ 1080120 w 1080120"/>
                <a:gd name="connsiteY2" fmla="*/ 1080120 h 1080120"/>
                <a:gd name="connsiteX3" fmla="*/ 0 w 1080120"/>
                <a:gd name="connsiteY3" fmla="*/ 1080120 h 1080120"/>
                <a:gd name="connsiteX4" fmla="*/ 0 w 1080120"/>
                <a:gd name="connsiteY4" fmla="*/ 0 h 1080120"/>
                <a:gd name="connsiteX0" fmla="*/ 0 w 3232770"/>
                <a:gd name="connsiteY0" fmla="*/ 514350 h 1594470"/>
                <a:gd name="connsiteX1" fmla="*/ 3232770 w 3232770"/>
                <a:gd name="connsiteY1" fmla="*/ 0 h 1594470"/>
                <a:gd name="connsiteX2" fmla="*/ 1080120 w 3232770"/>
                <a:gd name="connsiteY2" fmla="*/ 1594470 h 1594470"/>
                <a:gd name="connsiteX3" fmla="*/ 0 w 3232770"/>
                <a:gd name="connsiteY3" fmla="*/ 1594470 h 1594470"/>
                <a:gd name="connsiteX4" fmla="*/ 0 w 3232770"/>
                <a:gd name="connsiteY4" fmla="*/ 514350 h 1594470"/>
                <a:gd name="connsiteX0" fmla="*/ 0 w 3232770"/>
                <a:gd name="connsiteY0" fmla="*/ 514350 h 1594470"/>
                <a:gd name="connsiteX1" fmla="*/ 3232770 w 3232770"/>
                <a:gd name="connsiteY1" fmla="*/ 0 h 1594470"/>
                <a:gd name="connsiteX2" fmla="*/ 3232770 w 3232770"/>
                <a:gd name="connsiteY2" fmla="*/ 1108695 h 1594470"/>
                <a:gd name="connsiteX3" fmla="*/ 0 w 3232770"/>
                <a:gd name="connsiteY3" fmla="*/ 1594470 h 1594470"/>
                <a:gd name="connsiteX4" fmla="*/ 0 w 3232770"/>
                <a:gd name="connsiteY4" fmla="*/ 514350 h 1594470"/>
                <a:gd name="connsiteX0" fmla="*/ 0 w 3232770"/>
                <a:gd name="connsiteY0" fmla="*/ 514350 h 1594470"/>
                <a:gd name="connsiteX1" fmla="*/ 3232770 w 3232770"/>
                <a:gd name="connsiteY1" fmla="*/ 0 h 1594470"/>
                <a:gd name="connsiteX2" fmla="*/ 3227574 w 3232770"/>
                <a:gd name="connsiteY2" fmla="*/ 354210 h 1594470"/>
                <a:gd name="connsiteX3" fmla="*/ 3232770 w 3232770"/>
                <a:gd name="connsiteY3" fmla="*/ 1108695 h 1594470"/>
                <a:gd name="connsiteX4" fmla="*/ 0 w 3232770"/>
                <a:gd name="connsiteY4" fmla="*/ 1594470 h 1594470"/>
                <a:gd name="connsiteX5" fmla="*/ 0 w 3232770"/>
                <a:gd name="connsiteY5" fmla="*/ 514350 h 1594470"/>
                <a:gd name="connsiteX0" fmla="*/ 0 w 3232770"/>
                <a:gd name="connsiteY0" fmla="*/ 514350 h 1594470"/>
                <a:gd name="connsiteX1" fmla="*/ 3232770 w 3232770"/>
                <a:gd name="connsiteY1" fmla="*/ 0 h 1594470"/>
                <a:gd name="connsiteX2" fmla="*/ 3227574 w 3232770"/>
                <a:gd name="connsiteY2" fmla="*/ 354210 h 1594470"/>
                <a:gd name="connsiteX3" fmla="*/ 3217802 w 3232770"/>
                <a:gd name="connsiteY3" fmla="*/ 859107 h 1594470"/>
                <a:gd name="connsiteX4" fmla="*/ 3232770 w 3232770"/>
                <a:gd name="connsiteY4" fmla="*/ 1108695 h 1594470"/>
                <a:gd name="connsiteX5" fmla="*/ 0 w 3232770"/>
                <a:gd name="connsiteY5" fmla="*/ 1594470 h 1594470"/>
                <a:gd name="connsiteX6" fmla="*/ 0 w 3232770"/>
                <a:gd name="connsiteY6" fmla="*/ 514350 h 1594470"/>
                <a:gd name="connsiteX0" fmla="*/ 0 w 3232770"/>
                <a:gd name="connsiteY0" fmla="*/ 514350 h 1594470"/>
                <a:gd name="connsiteX1" fmla="*/ 3232770 w 3232770"/>
                <a:gd name="connsiteY1" fmla="*/ 0 h 1594470"/>
                <a:gd name="connsiteX2" fmla="*/ 3090402 w 3232770"/>
                <a:gd name="connsiteY2" fmla="*/ 354210 h 1594470"/>
                <a:gd name="connsiteX3" fmla="*/ 3217802 w 3232770"/>
                <a:gd name="connsiteY3" fmla="*/ 859107 h 1594470"/>
                <a:gd name="connsiteX4" fmla="*/ 3232770 w 3232770"/>
                <a:gd name="connsiteY4" fmla="*/ 1108695 h 1594470"/>
                <a:gd name="connsiteX5" fmla="*/ 0 w 3232770"/>
                <a:gd name="connsiteY5" fmla="*/ 1594470 h 1594470"/>
                <a:gd name="connsiteX6" fmla="*/ 0 w 3232770"/>
                <a:gd name="connsiteY6" fmla="*/ 514350 h 1594470"/>
                <a:gd name="connsiteX0" fmla="*/ 0 w 3286389"/>
                <a:gd name="connsiteY0" fmla="*/ 514350 h 1594470"/>
                <a:gd name="connsiteX1" fmla="*/ 3232770 w 3286389"/>
                <a:gd name="connsiteY1" fmla="*/ 0 h 1594470"/>
                <a:gd name="connsiteX2" fmla="*/ 3090402 w 3286389"/>
                <a:gd name="connsiteY2" fmla="*/ 354210 h 1594470"/>
                <a:gd name="connsiteX3" fmla="*/ 3286389 w 3286389"/>
                <a:gd name="connsiteY3" fmla="*/ 751717 h 1594470"/>
                <a:gd name="connsiteX4" fmla="*/ 3232770 w 3286389"/>
                <a:gd name="connsiteY4" fmla="*/ 1108695 h 1594470"/>
                <a:gd name="connsiteX5" fmla="*/ 0 w 3286389"/>
                <a:gd name="connsiteY5" fmla="*/ 1594470 h 1594470"/>
                <a:gd name="connsiteX6" fmla="*/ 0 w 3286389"/>
                <a:gd name="connsiteY6" fmla="*/ 514350 h 1594470"/>
                <a:gd name="connsiteX0" fmla="*/ 0 w 3342505"/>
                <a:gd name="connsiteY0" fmla="*/ 514350 h 1594470"/>
                <a:gd name="connsiteX1" fmla="*/ 3232770 w 3342505"/>
                <a:gd name="connsiteY1" fmla="*/ 0 h 1594470"/>
                <a:gd name="connsiteX2" fmla="*/ 3090402 w 3342505"/>
                <a:gd name="connsiteY2" fmla="*/ 354210 h 1594470"/>
                <a:gd name="connsiteX3" fmla="*/ 3342505 w 3342505"/>
                <a:gd name="connsiteY3" fmla="*/ 859109 h 1594470"/>
                <a:gd name="connsiteX4" fmla="*/ 3232770 w 3342505"/>
                <a:gd name="connsiteY4" fmla="*/ 1108695 h 1594470"/>
                <a:gd name="connsiteX5" fmla="*/ 0 w 3342505"/>
                <a:gd name="connsiteY5" fmla="*/ 1594470 h 1594470"/>
                <a:gd name="connsiteX6" fmla="*/ 0 w 3342505"/>
                <a:gd name="connsiteY6" fmla="*/ 514350 h 1594470"/>
                <a:gd name="connsiteX0" fmla="*/ 0 w 3342505"/>
                <a:gd name="connsiteY0" fmla="*/ 514350 h 1594470"/>
                <a:gd name="connsiteX1" fmla="*/ 3232770 w 3342505"/>
                <a:gd name="connsiteY1" fmla="*/ 0 h 1594470"/>
                <a:gd name="connsiteX2" fmla="*/ 3090402 w 3342505"/>
                <a:gd name="connsiteY2" fmla="*/ 354210 h 1594470"/>
                <a:gd name="connsiteX3" fmla="*/ 3342505 w 3342505"/>
                <a:gd name="connsiteY3" fmla="*/ 859109 h 1594470"/>
                <a:gd name="connsiteX4" fmla="*/ 3212311 w 3342505"/>
                <a:gd name="connsiteY4" fmla="*/ 1294673 h 1594470"/>
                <a:gd name="connsiteX5" fmla="*/ 0 w 3342505"/>
                <a:gd name="connsiteY5" fmla="*/ 1594470 h 1594470"/>
                <a:gd name="connsiteX6" fmla="*/ 0 w 3342505"/>
                <a:gd name="connsiteY6" fmla="*/ 514350 h 1594470"/>
                <a:gd name="connsiteX0" fmla="*/ 0 w 3342505"/>
                <a:gd name="connsiteY0" fmla="*/ 514350 h 1594470"/>
                <a:gd name="connsiteX1" fmla="*/ 3232770 w 3342505"/>
                <a:gd name="connsiteY1" fmla="*/ 0 h 1594470"/>
                <a:gd name="connsiteX2" fmla="*/ 3127910 w 3342505"/>
                <a:gd name="connsiteY2" fmla="*/ 569552 h 1594470"/>
                <a:gd name="connsiteX3" fmla="*/ 3342505 w 3342505"/>
                <a:gd name="connsiteY3" fmla="*/ 859109 h 1594470"/>
                <a:gd name="connsiteX4" fmla="*/ 3212311 w 3342505"/>
                <a:gd name="connsiteY4" fmla="*/ 1294673 h 1594470"/>
                <a:gd name="connsiteX5" fmla="*/ 0 w 3342505"/>
                <a:gd name="connsiteY5" fmla="*/ 1594470 h 1594470"/>
                <a:gd name="connsiteX6" fmla="*/ 0 w 3342505"/>
                <a:gd name="connsiteY6" fmla="*/ 514350 h 1594470"/>
                <a:gd name="connsiteX0" fmla="*/ 0 w 3342505"/>
                <a:gd name="connsiteY0" fmla="*/ 347949 h 1428069"/>
                <a:gd name="connsiteX1" fmla="*/ 3246409 w 3342505"/>
                <a:gd name="connsiteY1" fmla="*/ 0 h 1428069"/>
                <a:gd name="connsiteX2" fmla="*/ 3127910 w 3342505"/>
                <a:gd name="connsiteY2" fmla="*/ 403151 h 1428069"/>
                <a:gd name="connsiteX3" fmla="*/ 3342505 w 3342505"/>
                <a:gd name="connsiteY3" fmla="*/ 692708 h 1428069"/>
                <a:gd name="connsiteX4" fmla="*/ 3212311 w 3342505"/>
                <a:gd name="connsiteY4" fmla="*/ 1128272 h 1428069"/>
                <a:gd name="connsiteX5" fmla="*/ 0 w 3342505"/>
                <a:gd name="connsiteY5" fmla="*/ 1428069 h 1428069"/>
                <a:gd name="connsiteX6" fmla="*/ 0 w 3342505"/>
                <a:gd name="connsiteY6" fmla="*/ 347949 h 1428069"/>
                <a:gd name="connsiteX0" fmla="*/ 0 w 3342505"/>
                <a:gd name="connsiteY0" fmla="*/ 328373 h 1408493"/>
                <a:gd name="connsiteX1" fmla="*/ 3256639 w 3342505"/>
                <a:gd name="connsiteY1" fmla="*/ 0 h 1408493"/>
                <a:gd name="connsiteX2" fmla="*/ 3127910 w 3342505"/>
                <a:gd name="connsiteY2" fmla="*/ 383575 h 1408493"/>
                <a:gd name="connsiteX3" fmla="*/ 3342505 w 3342505"/>
                <a:gd name="connsiteY3" fmla="*/ 673132 h 1408493"/>
                <a:gd name="connsiteX4" fmla="*/ 3212311 w 3342505"/>
                <a:gd name="connsiteY4" fmla="*/ 1108696 h 1408493"/>
                <a:gd name="connsiteX5" fmla="*/ 0 w 3342505"/>
                <a:gd name="connsiteY5" fmla="*/ 1408493 h 1408493"/>
                <a:gd name="connsiteX6" fmla="*/ 0 w 3342505"/>
                <a:gd name="connsiteY6" fmla="*/ 328373 h 1408493"/>
                <a:gd name="connsiteX0" fmla="*/ 0 w 3342505"/>
                <a:gd name="connsiteY0" fmla="*/ 328373 h 1408493"/>
                <a:gd name="connsiteX1" fmla="*/ 3256639 w 3342505"/>
                <a:gd name="connsiteY1" fmla="*/ 0 h 1408493"/>
                <a:gd name="connsiteX2" fmla="*/ 3127910 w 3342505"/>
                <a:gd name="connsiteY2" fmla="*/ 383575 h 1408493"/>
                <a:gd name="connsiteX3" fmla="*/ 3342505 w 3342505"/>
                <a:gd name="connsiteY3" fmla="*/ 673132 h 1408493"/>
                <a:gd name="connsiteX4" fmla="*/ 3212311 w 3342505"/>
                <a:gd name="connsiteY4" fmla="*/ 1177215 h 1408493"/>
                <a:gd name="connsiteX5" fmla="*/ 0 w 3342505"/>
                <a:gd name="connsiteY5" fmla="*/ 1408493 h 1408493"/>
                <a:gd name="connsiteX6" fmla="*/ 0 w 3342505"/>
                <a:gd name="connsiteY6" fmla="*/ 328373 h 1408493"/>
                <a:gd name="connsiteX0" fmla="*/ 0 w 3325456"/>
                <a:gd name="connsiteY0" fmla="*/ 328373 h 1408493"/>
                <a:gd name="connsiteX1" fmla="*/ 3256639 w 3325456"/>
                <a:gd name="connsiteY1" fmla="*/ 0 h 1408493"/>
                <a:gd name="connsiteX2" fmla="*/ 3127910 w 3325456"/>
                <a:gd name="connsiteY2" fmla="*/ 383575 h 1408493"/>
                <a:gd name="connsiteX3" fmla="*/ 3325456 w 3325456"/>
                <a:gd name="connsiteY3" fmla="*/ 829744 h 1408493"/>
                <a:gd name="connsiteX4" fmla="*/ 3212311 w 3325456"/>
                <a:gd name="connsiteY4" fmla="*/ 1177215 h 1408493"/>
                <a:gd name="connsiteX5" fmla="*/ 0 w 3325456"/>
                <a:gd name="connsiteY5" fmla="*/ 1408493 h 1408493"/>
                <a:gd name="connsiteX6" fmla="*/ 0 w 3325456"/>
                <a:gd name="connsiteY6" fmla="*/ 328373 h 1408493"/>
                <a:gd name="connsiteX0" fmla="*/ 0 w 3325456"/>
                <a:gd name="connsiteY0" fmla="*/ 328373 h 1408493"/>
                <a:gd name="connsiteX1" fmla="*/ 3256639 w 3325456"/>
                <a:gd name="connsiteY1" fmla="*/ 0 h 1408493"/>
                <a:gd name="connsiteX2" fmla="*/ 3127910 w 3325456"/>
                <a:gd name="connsiteY2" fmla="*/ 481457 h 1408493"/>
                <a:gd name="connsiteX3" fmla="*/ 3325456 w 3325456"/>
                <a:gd name="connsiteY3" fmla="*/ 829744 h 1408493"/>
                <a:gd name="connsiteX4" fmla="*/ 3212311 w 3325456"/>
                <a:gd name="connsiteY4" fmla="*/ 1177215 h 1408493"/>
                <a:gd name="connsiteX5" fmla="*/ 0 w 3325456"/>
                <a:gd name="connsiteY5" fmla="*/ 1408493 h 1408493"/>
                <a:gd name="connsiteX6" fmla="*/ 0 w 3325456"/>
                <a:gd name="connsiteY6" fmla="*/ 328373 h 1408493"/>
                <a:gd name="connsiteX0" fmla="*/ 0 w 3325456"/>
                <a:gd name="connsiteY0" fmla="*/ 279431 h 1359551"/>
                <a:gd name="connsiteX1" fmla="*/ 3270279 w 3325456"/>
                <a:gd name="connsiteY1" fmla="*/ 0 h 1359551"/>
                <a:gd name="connsiteX2" fmla="*/ 3127910 w 3325456"/>
                <a:gd name="connsiteY2" fmla="*/ 432515 h 1359551"/>
                <a:gd name="connsiteX3" fmla="*/ 3325456 w 3325456"/>
                <a:gd name="connsiteY3" fmla="*/ 780802 h 1359551"/>
                <a:gd name="connsiteX4" fmla="*/ 3212311 w 3325456"/>
                <a:gd name="connsiteY4" fmla="*/ 1128273 h 1359551"/>
                <a:gd name="connsiteX5" fmla="*/ 0 w 3325456"/>
                <a:gd name="connsiteY5" fmla="*/ 1359551 h 1359551"/>
                <a:gd name="connsiteX6" fmla="*/ 0 w 3325456"/>
                <a:gd name="connsiteY6" fmla="*/ 279431 h 1359551"/>
                <a:gd name="connsiteX0" fmla="*/ 0 w 3325456"/>
                <a:gd name="connsiteY0" fmla="*/ 279431 h 1359551"/>
                <a:gd name="connsiteX1" fmla="*/ 3270279 w 3325456"/>
                <a:gd name="connsiteY1" fmla="*/ 0 h 1359551"/>
                <a:gd name="connsiteX2" fmla="*/ 3175648 w 3325456"/>
                <a:gd name="connsiteY2" fmla="*/ 422725 h 1359551"/>
                <a:gd name="connsiteX3" fmla="*/ 3325456 w 3325456"/>
                <a:gd name="connsiteY3" fmla="*/ 780802 h 1359551"/>
                <a:gd name="connsiteX4" fmla="*/ 3212311 w 3325456"/>
                <a:gd name="connsiteY4" fmla="*/ 1128273 h 1359551"/>
                <a:gd name="connsiteX5" fmla="*/ 0 w 3325456"/>
                <a:gd name="connsiteY5" fmla="*/ 1359551 h 1359551"/>
                <a:gd name="connsiteX6" fmla="*/ 0 w 3325456"/>
                <a:gd name="connsiteY6" fmla="*/ 279431 h 13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5456" h="1359551">
                  <a:moveTo>
                    <a:pt x="0" y="279431"/>
                  </a:moveTo>
                  <a:lnTo>
                    <a:pt x="3270279" y="0"/>
                  </a:lnTo>
                  <a:lnTo>
                    <a:pt x="3175648" y="422725"/>
                  </a:lnTo>
                  <a:lnTo>
                    <a:pt x="3325456" y="780802"/>
                  </a:lnTo>
                  <a:lnTo>
                    <a:pt x="3212311" y="1128273"/>
                  </a:lnTo>
                  <a:lnTo>
                    <a:pt x="0" y="1359551"/>
                  </a:lnTo>
                  <a:lnTo>
                    <a:pt x="0" y="27943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65100"/>
                </a:gs>
                <a:gs pos="0">
                  <a:srgbClr val="00B7D4"/>
                </a:gs>
                <a:gs pos="0">
                  <a:srgbClr val="007386"/>
                </a:gs>
                <a:gs pos="61000">
                  <a:srgbClr val="22DFFE"/>
                </a:gs>
                <a:gs pos="100000">
                  <a:srgbClr val="0EC9E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72"/>
            <p:cNvSpPr txBox="1"/>
            <p:nvPr/>
          </p:nvSpPr>
          <p:spPr>
            <a:xfrm>
              <a:off x="3855547" y="1904901"/>
              <a:ext cx="556713" cy="487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02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sp>
          <p:nvSpPr>
            <p:cNvPr id="13" name="文本框 73"/>
            <p:cNvSpPr txBox="1"/>
            <p:nvPr/>
          </p:nvSpPr>
          <p:spPr>
            <a:xfrm rot="2670">
              <a:off x="4413757" y="1913985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以热爱祖国为荣，以危害祖国为耻；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303748" y="3803147"/>
            <a:ext cx="4900813" cy="743561"/>
            <a:chOff x="3842272" y="1737010"/>
            <a:chExt cx="5170176" cy="784429"/>
          </a:xfrm>
        </p:grpSpPr>
        <p:sp>
          <p:nvSpPr>
            <p:cNvPr id="15" name="矩形 14"/>
            <p:cNvSpPr/>
            <p:nvPr/>
          </p:nvSpPr>
          <p:spPr>
            <a:xfrm>
              <a:off x="4339088" y="1995903"/>
              <a:ext cx="4543906" cy="525536"/>
            </a:xfrm>
            <a:prstGeom prst="rect">
              <a:avLst/>
            </a:prstGeom>
            <a:gradFill flip="none" rotWithShape="1">
              <a:gsLst>
                <a:gs pos="0">
                  <a:srgbClr val="007588">
                    <a:lumMod val="100000"/>
                  </a:srgbClr>
                </a:gs>
                <a:gs pos="0">
                  <a:srgbClr val="00B7D4"/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842272" y="1872966"/>
              <a:ext cx="525536" cy="525536"/>
            </a:xfrm>
            <a:prstGeom prst="rect">
              <a:avLst/>
            </a:prstGeom>
            <a:gradFill flip="none" rotWithShape="1">
              <a:gsLst>
                <a:gs pos="0">
                  <a:srgbClr val="007588"/>
                </a:gs>
                <a:gs pos="0">
                  <a:srgbClr val="00B7D4"/>
                </a:gs>
                <a:gs pos="0">
                  <a:srgbClr val="F1E8DE"/>
                </a:gs>
                <a:gs pos="100000">
                  <a:srgbClr val="AEA49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0"/>
            <p:cNvSpPr/>
            <p:nvPr/>
          </p:nvSpPr>
          <p:spPr>
            <a:xfrm>
              <a:off x="4367808" y="1737010"/>
              <a:ext cx="4644640" cy="661493"/>
            </a:xfrm>
            <a:custGeom>
              <a:avLst/>
              <a:gdLst>
                <a:gd name="connsiteX0" fmla="*/ 0 w 1080120"/>
                <a:gd name="connsiteY0" fmla="*/ 0 h 1080120"/>
                <a:gd name="connsiteX1" fmla="*/ 1080120 w 1080120"/>
                <a:gd name="connsiteY1" fmla="*/ 0 h 1080120"/>
                <a:gd name="connsiteX2" fmla="*/ 1080120 w 1080120"/>
                <a:gd name="connsiteY2" fmla="*/ 1080120 h 1080120"/>
                <a:gd name="connsiteX3" fmla="*/ 0 w 1080120"/>
                <a:gd name="connsiteY3" fmla="*/ 1080120 h 1080120"/>
                <a:gd name="connsiteX4" fmla="*/ 0 w 1080120"/>
                <a:gd name="connsiteY4" fmla="*/ 0 h 1080120"/>
                <a:gd name="connsiteX0" fmla="*/ 0 w 3232770"/>
                <a:gd name="connsiteY0" fmla="*/ 514350 h 1594470"/>
                <a:gd name="connsiteX1" fmla="*/ 3232770 w 3232770"/>
                <a:gd name="connsiteY1" fmla="*/ 0 h 1594470"/>
                <a:gd name="connsiteX2" fmla="*/ 1080120 w 3232770"/>
                <a:gd name="connsiteY2" fmla="*/ 1594470 h 1594470"/>
                <a:gd name="connsiteX3" fmla="*/ 0 w 3232770"/>
                <a:gd name="connsiteY3" fmla="*/ 1594470 h 1594470"/>
                <a:gd name="connsiteX4" fmla="*/ 0 w 3232770"/>
                <a:gd name="connsiteY4" fmla="*/ 514350 h 1594470"/>
                <a:gd name="connsiteX0" fmla="*/ 0 w 3232770"/>
                <a:gd name="connsiteY0" fmla="*/ 514350 h 1594470"/>
                <a:gd name="connsiteX1" fmla="*/ 3232770 w 3232770"/>
                <a:gd name="connsiteY1" fmla="*/ 0 h 1594470"/>
                <a:gd name="connsiteX2" fmla="*/ 3232770 w 3232770"/>
                <a:gd name="connsiteY2" fmla="*/ 1108695 h 1594470"/>
                <a:gd name="connsiteX3" fmla="*/ 0 w 3232770"/>
                <a:gd name="connsiteY3" fmla="*/ 1594470 h 1594470"/>
                <a:gd name="connsiteX4" fmla="*/ 0 w 3232770"/>
                <a:gd name="connsiteY4" fmla="*/ 514350 h 1594470"/>
                <a:gd name="connsiteX0" fmla="*/ 0 w 3232770"/>
                <a:gd name="connsiteY0" fmla="*/ 514350 h 1594470"/>
                <a:gd name="connsiteX1" fmla="*/ 3232770 w 3232770"/>
                <a:gd name="connsiteY1" fmla="*/ 0 h 1594470"/>
                <a:gd name="connsiteX2" fmla="*/ 3227574 w 3232770"/>
                <a:gd name="connsiteY2" fmla="*/ 354210 h 1594470"/>
                <a:gd name="connsiteX3" fmla="*/ 3232770 w 3232770"/>
                <a:gd name="connsiteY3" fmla="*/ 1108695 h 1594470"/>
                <a:gd name="connsiteX4" fmla="*/ 0 w 3232770"/>
                <a:gd name="connsiteY4" fmla="*/ 1594470 h 1594470"/>
                <a:gd name="connsiteX5" fmla="*/ 0 w 3232770"/>
                <a:gd name="connsiteY5" fmla="*/ 514350 h 1594470"/>
                <a:gd name="connsiteX0" fmla="*/ 0 w 3232770"/>
                <a:gd name="connsiteY0" fmla="*/ 514350 h 1594470"/>
                <a:gd name="connsiteX1" fmla="*/ 3232770 w 3232770"/>
                <a:gd name="connsiteY1" fmla="*/ 0 h 1594470"/>
                <a:gd name="connsiteX2" fmla="*/ 3227574 w 3232770"/>
                <a:gd name="connsiteY2" fmla="*/ 354210 h 1594470"/>
                <a:gd name="connsiteX3" fmla="*/ 3217802 w 3232770"/>
                <a:gd name="connsiteY3" fmla="*/ 859107 h 1594470"/>
                <a:gd name="connsiteX4" fmla="*/ 3232770 w 3232770"/>
                <a:gd name="connsiteY4" fmla="*/ 1108695 h 1594470"/>
                <a:gd name="connsiteX5" fmla="*/ 0 w 3232770"/>
                <a:gd name="connsiteY5" fmla="*/ 1594470 h 1594470"/>
                <a:gd name="connsiteX6" fmla="*/ 0 w 3232770"/>
                <a:gd name="connsiteY6" fmla="*/ 514350 h 1594470"/>
                <a:gd name="connsiteX0" fmla="*/ 0 w 3232770"/>
                <a:gd name="connsiteY0" fmla="*/ 514350 h 1594470"/>
                <a:gd name="connsiteX1" fmla="*/ 3232770 w 3232770"/>
                <a:gd name="connsiteY1" fmla="*/ 0 h 1594470"/>
                <a:gd name="connsiteX2" fmla="*/ 3090402 w 3232770"/>
                <a:gd name="connsiteY2" fmla="*/ 354210 h 1594470"/>
                <a:gd name="connsiteX3" fmla="*/ 3217802 w 3232770"/>
                <a:gd name="connsiteY3" fmla="*/ 859107 h 1594470"/>
                <a:gd name="connsiteX4" fmla="*/ 3232770 w 3232770"/>
                <a:gd name="connsiteY4" fmla="*/ 1108695 h 1594470"/>
                <a:gd name="connsiteX5" fmla="*/ 0 w 3232770"/>
                <a:gd name="connsiteY5" fmla="*/ 1594470 h 1594470"/>
                <a:gd name="connsiteX6" fmla="*/ 0 w 3232770"/>
                <a:gd name="connsiteY6" fmla="*/ 514350 h 1594470"/>
                <a:gd name="connsiteX0" fmla="*/ 0 w 3286389"/>
                <a:gd name="connsiteY0" fmla="*/ 514350 h 1594470"/>
                <a:gd name="connsiteX1" fmla="*/ 3232770 w 3286389"/>
                <a:gd name="connsiteY1" fmla="*/ 0 h 1594470"/>
                <a:gd name="connsiteX2" fmla="*/ 3090402 w 3286389"/>
                <a:gd name="connsiteY2" fmla="*/ 354210 h 1594470"/>
                <a:gd name="connsiteX3" fmla="*/ 3286389 w 3286389"/>
                <a:gd name="connsiteY3" fmla="*/ 751717 h 1594470"/>
                <a:gd name="connsiteX4" fmla="*/ 3232770 w 3286389"/>
                <a:gd name="connsiteY4" fmla="*/ 1108695 h 1594470"/>
                <a:gd name="connsiteX5" fmla="*/ 0 w 3286389"/>
                <a:gd name="connsiteY5" fmla="*/ 1594470 h 1594470"/>
                <a:gd name="connsiteX6" fmla="*/ 0 w 3286389"/>
                <a:gd name="connsiteY6" fmla="*/ 514350 h 1594470"/>
                <a:gd name="connsiteX0" fmla="*/ 0 w 3342505"/>
                <a:gd name="connsiteY0" fmla="*/ 514350 h 1594470"/>
                <a:gd name="connsiteX1" fmla="*/ 3232770 w 3342505"/>
                <a:gd name="connsiteY1" fmla="*/ 0 h 1594470"/>
                <a:gd name="connsiteX2" fmla="*/ 3090402 w 3342505"/>
                <a:gd name="connsiteY2" fmla="*/ 354210 h 1594470"/>
                <a:gd name="connsiteX3" fmla="*/ 3342505 w 3342505"/>
                <a:gd name="connsiteY3" fmla="*/ 859109 h 1594470"/>
                <a:gd name="connsiteX4" fmla="*/ 3232770 w 3342505"/>
                <a:gd name="connsiteY4" fmla="*/ 1108695 h 1594470"/>
                <a:gd name="connsiteX5" fmla="*/ 0 w 3342505"/>
                <a:gd name="connsiteY5" fmla="*/ 1594470 h 1594470"/>
                <a:gd name="connsiteX6" fmla="*/ 0 w 3342505"/>
                <a:gd name="connsiteY6" fmla="*/ 514350 h 1594470"/>
                <a:gd name="connsiteX0" fmla="*/ 0 w 3342505"/>
                <a:gd name="connsiteY0" fmla="*/ 514350 h 1594470"/>
                <a:gd name="connsiteX1" fmla="*/ 3232770 w 3342505"/>
                <a:gd name="connsiteY1" fmla="*/ 0 h 1594470"/>
                <a:gd name="connsiteX2" fmla="*/ 3090402 w 3342505"/>
                <a:gd name="connsiteY2" fmla="*/ 354210 h 1594470"/>
                <a:gd name="connsiteX3" fmla="*/ 3342505 w 3342505"/>
                <a:gd name="connsiteY3" fmla="*/ 859109 h 1594470"/>
                <a:gd name="connsiteX4" fmla="*/ 3212311 w 3342505"/>
                <a:gd name="connsiteY4" fmla="*/ 1294673 h 1594470"/>
                <a:gd name="connsiteX5" fmla="*/ 0 w 3342505"/>
                <a:gd name="connsiteY5" fmla="*/ 1594470 h 1594470"/>
                <a:gd name="connsiteX6" fmla="*/ 0 w 3342505"/>
                <a:gd name="connsiteY6" fmla="*/ 514350 h 1594470"/>
                <a:gd name="connsiteX0" fmla="*/ 0 w 3342505"/>
                <a:gd name="connsiteY0" fmla="*/ 514350 h 1594470"/>
                <a:gd name="connsiteX1" fmla="*/ 3232770 w 3342505"/>
                <a:gd name="connsiteY1" fmla="*/ 0 h 1594470"/>
                <a:gd name="connsiteX2" fmla="*/ 3127910 w 3342505"/>
                <a:gd name="connsiteY2" fmla="*/ 569552 h 1594470"/>
                <a:gd name="connsiteX3" fmla="*/ 3342505 w 3342505"/>
                <a:gd name="connsiteY3" fmla="*/ 859109 h 1594470"/>
                <a:gd name="connsiteX4" fmla="*/ 3212311 w 3342505"/>
                <a:gd name="connsiteY4" fmla="*/ 1294673 h 1594470"/>
                <a:gd name="connsiteX5" fmla="*/ 0 w 3342505"/>
                <a:gd name="connsiteY5" fmla="*/ 1594470 h 1594470"/>
                <a:gd name="connsiteX6" fmla="*/ 0 w 3342505"/>
                <a:gd name="connsiteY6" fmla="*/ 514350 h 1594470"/>
                <a:gd name="connsiteX0" fmla="*/ 0 w 3342505"/>
                <a:gd name="connsiteY0" fmla="*/ 347949 h 1428069"/>
                <a:gd name="connsiteX1" fmla="*/ 3246409 w 3342505"/>
                <a:gd name="connsiteY1" fmla="*/ 0 h 1428069"/>
                <a:gd name="connsiteX2" fmla="*/ 3127910 w 3342505"/>
                <a:gd name="connsiteY2" fmla="*/ 403151 h 1428069"/>
                <a:gd name="connsiteX3" fmla="*/ 3342505 w 3342505"/>
                <a:gd name="connsiteY3" fmla="*/ 692708 h 1428069"/>
                <a:gd name="connsiteX4" fmla="*/ 3212311 w 3342505"/>
                <a:gd name="connsiteY4" fmla="*/ 1128272 h 1428069"/>
                <a:gd name="connsiteX5" fmla="*/ 0 w 3342505"/>
                <a:gd name="connsiteY5" fmla="*/ 1428069 h 1428069"/>
                <a:gd name="connsiteX6" fmla="*/ 0 w 3342505"/>
                <a:gd name="connsiteY6" fmla="*/ 347949 h 1428069"/>
                <a:gd name="connsiteX0" fmla="*/ 0 w 3342505"/>
                <a:gd name="connsiteY0" fmla="*/ 328373 h 1408493"/>
                <a:gd name="connsiteX1" fmla="*/ 3256639 w 3342505"/>
                <a:gd name="connsiteY1" fmla="*/ 0 h 1408493"/>
                <a:gd name="connsiteX2" fmla="*/ 3127910 w 3342505"/>
                <a:gd name="connsiteY2" fmla="*/ 383575 h 1408493"/>
                <a:gd name="connsiteX3" fmla="*/ 3342505 w 3342505"/>
                <a:gd name="connsiteY3" fmla="*/ 673132 h 1408493"/>
                <a:gd name="connsiteX4" fmla="*/ 3212311 w 3342505"/>
                <a:gd name="connsiteY4" fmla="*/ 1108696 h 1408493"/>
                <a:gd name="connsiteX5" fmla="*/ 0 w 3342505"/>
                <a:gd name="connsiteY5" fmla="*/ 1408493 h 1408493"/>
                <a:gd name="connsiteX6" fmla="*/ 0 w 3342505"/>
                <a:gd name="connsiteY6" fmla="*/ 328373 h 1408493"/>
                <a:gd name="connsiteX0" fmla="*/ 0 w 3342505"/>
                <a:gd name="connsiteY0" fmla="*/ 328373 h 1408493"/>
                <a:gd name="connsiteX1" fmla="*/ 3256639 w 3342505"/>
                <a:gd name="connsiteY1" fmla="*/ 0 h 1408493"/>
                <a:gd name="connsiteX2" fmla="*/ 3127910 w 3342505"/>
                <a:gd name="connsiteY2" fmla="*/ 383575 h 1408493"/>
                <a:gd name="connsiteX3" fmla="*/ 3342505 w 3342505"/>
                <a:gd name="connsiteY3" fmla="*/ 673132 h 1408493"/>
                <a:gd name="connsiteX4" fmla="*/ 3212311 w 3342505"/>
                <a:gd name="connsiteY4" fmla="*/ 1177215 h 1408493"/>
                <a:gd name="connsiteX5" fmla="*/ 0 w 3342505"/>
                <a:gd name="connsiteY5" fmla="*/ 1408493 h 1408493"/>
                <a:gd name="connsiteX6" fmla="*/ 0 w 3342505"/>
                <a:gd name="connsiteY6" fmla="*/ 328373 h 1408493"/>
                <a:gd name="connsiteX0" fmla="*/ 0 w 3325456"/>
                <a:gd name="connsiteY0" fmla="*/ 328373 h 1408493"/>
                <a:gd name="connsiteX1" fmla="*/ 3256639 w 3325456"/>
                <a:gd name="connsiteY1" fmla="*/ 0 h 1408493"/>
                <a:gd name="connsiteX2" fmla="*/ 3127910 w 3325456"/>
                <a:gd name="connsiteY2" fmla="*/ 383575 h 1408493"/>
                <a:gd name="connsiteX3" fmla="*/ 3325456 w 3325456"/>
                <a:gd name="connsiteY3" fmla="*/ 829744 h 1408493"/>
                <a:gd name="connsiteX4" fmla="*/ 3212311 w 3325456"/>
                <a:gd name="connsiteY4" fmla="*/ 1177215 h 1408493"/>
                <a:gd name="connsiteX5" fmla="*/ 0 w 3325456"/>
                <a:gd name="connsiteY5" fmla="*/ 1408493 h 1408493"/>
                <a:gd name="connsiteX6" fmla="*/ 0 w 3325456"/>
                <a:gd name="connsiteY6" fmla="*/ 328373 h 1408493"/>
                <a:gd name="connsiteX0" fmla="*/ 0 w 3325456"/>
                <a:gd name="connsiteY0" fmla="*/ 328373 h 1408493"/>
                <a:gd name="connsiteX1" fmla="*/ 3256639 w 3325456"/>
                <a:gd name="connsiteY1" fmla="*/ 0 h 1408493"/>
                <a:gd name="connsiteX2" fmla="*/ 3127910 w 3325456"/>
                <a:gd name="connsiteY2" fmla="*/ 481457 h 1408493"/>
                <a:gd name="connsiteX3" fmla="*/ 3325456 w 3325456"/>
                <a:gd name="connsiteY3" fmla="*/ 829744 h 1408493"/>
                <a:gd name="connsiteX4" fmla="*/ 3212311 w 3325456"/>
                <a:gd name="connsiteY4" fmla="*/ 1177215 h 1408493"/>
                <a:gd name="connsiteX5" fmla="*/ 0 w 3325456"/>
                <a:gd name="connsiteY5" fmla="*/ 1408493 h 1408493"/>
                <a:gd name="connsiteX6" fmla="*/ 0 w 3325456"/>
                <a:gd name="connsiteY6" fmla="*/ 328373 h 1408493"/>
                <a:gd name="connsiteX0" fmla="*/ 0 w 3325456"/>
                <a:gd name="connsiteY0" fmla="*/ 279431 h 1359551"/>
                <a:gd name="connsiteX1" fmla="*/ 3270279 w 3325456"/>
                <a:gd name="connsiteY1" fmla="*/ 0 h 1359551"/>
                <a:gd name="connsiteX2" fmla="*/ 3127910 w 3325456"/>
                <a:gd name="connsiteY2" fmla="*/ 432515 h 1359551"/>
                <a:gd name="connsiteX3" fmla="*/ 3325456 w 3325456"/>
                <a:gd name="connsiteY3" fmla="*/ 780802 h 1359551"/>
                <a:gd name="connsiteX4" fmla="*/ 3212311 w 3325456"/>
                <a:gd name="connsiteY4" fmla="*/ 1128273 h 1359551"/>
                <a:gd name="connsiteX5" fmla="*/ 0 w 3325456"/>
                <a:gd name="connsiteY5" fmla="*/ 1359551 h 1359551"/>
                <a:gd name="connsiteX6" fmla="*/ 0 w 3325456"/>
                <a:gd name="connsiteY6" fmla="*/ 279431 h 1359551"/>
                <a:gd name="connsiteX0" fmla="*/ 0 w 3325456"/>
                <a:gd name="connsiteY0" fmla="*/ 279431 h 1359551"/>
                <a:gd name="connsiteX1" fmla="*/ 3270279 w 3325456"/>
                <a:gd name="connsiteY1" fmla="*/ 0 h 1359551"/>
                <a:gd name="connsiteX2" fmla="*/ 3175648 w 3325456"/>
                <a:gd name="connsiteY2" fmla="*/ 422725 h 1359551"/>
                <a:gd name="connsiteX3" fmla="*/ 3325456 w 3325456"/>
                <a:gd name="connsiteY3" fmla="*/ 780802 h 1359551"/>
                <a:gd name="connsiteX4" fmla="*/ 3212311 w 3325456"/>
                <a:gd name="connsiteY4" fmla="*/ 1128273 h 1359551"/>
                <a:gd name="connsiteX5" fmla="*/ 0 w 3325456"/>
                <a:gd name="connsiteY5" fmla="*/ 1359551 h 1359551"/>
                <a:gd name="connsiteX6" fmla="*/ 0 w 3325456"/>
                <a:gd name="connsiteY6" fmla="*/ 279431 h 13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5456" h="1359551">
                  <a:moveTo>
                    <a:pt x="0" y="279431"/>
                  </a:moveTo>
                  <a:lnTo>
                    <a:pt x="3270279" y="0"/>
                  </a:lnTo>
                  <a:lnTo>
                    <a:pt x="3175648" y="422725"/>
                  </a:lnTo>
                  <a:lnTo>
                    <a:pt x="3325456" y="780802"/>
                  </a:lnTo>
                  <a:lnTo>
                    <a:pt x="3212311" y="1128273"/>
                  </a:lnTo>
                  <a:lnTo>
                    <a:pt x="0" y="1359551"/>
                  </a:lnTo>
                  <a:lnTo>
                    <a:pt x="0" y="27943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60000"/>
                </a:gs>
                <a:gs pos="0">
                  <a:srgbClr val="00B7D4"/>
                </a:gs>
                <a:gs pos="0">
                  <a:srgbClr val="860000"/>
                </a:gs>
                <a:gs pos="61000">
                  <a:srgbClr val="FE2222"/>
                </a:gs>
                <a:gs pos="100000">
                  <a:srgbClr val="E80E0E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78"/>
            <p:cNvSpPr txBox="1"/>
            <p:nvPr/>
          </p:nvSpPr>
          <p:spPr>
            <a:xfrm>
              <a:off x="3855547" y="1904901"/>
              <a:ext cx="556713" cy="487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03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sp>
          <p:nvSpPr>
            <p:cNvPr id="19" name="文本框 79"/>
            <p:cNvSpPr txBox="1"/>
            <p:nvPr/>
          </p:nvSpPr>
          <p:spPr>
            <a:xfrm rot="2670">
              <a:off x="4413757" y="1913985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以热爱祖国为荣，以危害祖国为耻；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303748" y="2098965"/>
            <a:ext cx="4900813" cy="743561"/>
            <a:chOff x="3842272" y="1737010"/>
            <a:chExt cx="5170176" cy="784429"/>
          </a:xfrm>
        </p:grpSpPr>
        <p:sp>
          <p:nvSpPr>
            <p:cNvPr id="21" name="矩形 20"/>
            <p:cNvSpPr/>
            <p:nvPr/>
          </p:nvSpPr>
          <p:spPr>
            <a:xfrm>
              <a:off x="4339088" y="1995903"/>
              <a:ext cx="4543906" cy="525536"/>
            </a:xfrm>
            <a:prstGeom prst="rect">
              <a:avLst/>
            </a:prstGeom>
            <a:gradFill flip="none" rotWithShape="1">
              <a:gsLst>
                <a:gs pos="0">
                  <a:srgbClr val="007588">
                    <a:lumMod val="100000"/>
                  </a:srgbClr>
                </a:gs>
                <a:gs pos="0">
                  <a:srgbClr val="00B7D4"/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842272" y="1872966"/>
              <a:ext cx="525536" cy="525536"/>
            </a:xfrm>
            <a:prstGeom prst="rect">
              <a:avLst/>
            </a:prstGeom>
            <a:gradFill flip="none" rotWithShape="1">
              <a:gsLst>
                <a:gs pos="0">
                  <a:srgbClr val="007588"/>
                </a:gs>
                <a:gs pos="0">
                  <a:srgbClr val="00B7D4"/>
                </a:gs>
                <a:gs pos="0">
                  <a:srgbClr val="F1E8DE"/>
                </a:gs>
                <a:gs pos="100000">
                  <a:srgbClr val="AEA49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10"/>
            <p:cNvSpPr/>
            <p:nvPr/>
          </p:nvSpPr>
          <p:spPr>
            <a:xfrm>
              <a:off x="4367808" y="1737010"/>
              <a:ext cx="4644640" cy="661493"/>
            </a:xfrm>
            <a:custGeom>
              <a:avLst/>
              <a:gdLst>
                <a:gd name="connsiteX0" fmla="*/ 0 w 1080120"/>
                <a:gd name="connsiteY0" fmla="*/ 0 h 1080120"/>
                <a:gd name="connsiteX1" fmla="*/ 1080120 w 1080120"/>
                <a:gd name="connsiteY1" fmla="*/ 0 h 1080120"/>
                <a:gd name="connsiteX2" fmla="*/ 1080120 w 1080120"/>
                <a:gd name="connsiteY2" fmla="*/ 1080120 h 1080120"/>
                <a:gd name="connsiteX3" fmla="*/ 0 w 1080120"/>
                <a:gd name="connsiteY3" fmla="*/ 1080120 h 1080120"/>
                <a:gd name="connsiteX4" fmla="*/ 0 w 1080120"/>
                <a:gd name="connsiteY4" fmla="*/ 0 h 1080120"/>
                <a:gd name="connsiteX0" fmla="*/ 0 w 3232770"/>
                <a:gd name="connsiteY0" fmla="*/ 514350 h 1594470"/>
                <a:gd name="connsiteX1" fmla="*/ 3232770 w 3232770"/>
                <a:gd name="connsiteY1" fmla="*/ 0 h 1594470"/>
                <a:gd name="connsiteX2" fmla="*/ 1080120 w 3232770"/>
                <a:gd name="connsiteY2" fmla="*/ 1594470 h 1594470"/>
                <a:gd name="connsiteX3" fmla="*/ 0 w 3232770"/>
                <a:gd name="connsiteY3" fmla="*/ 1594470 h 1594470"/>
                <a:gd name="connsiteX4" fmla="*/ 0 w 3232770"/>
                <a:gd name="connsiteY4" fmla="*/ 514350 h 1594470"/>
                <a:gd name="connsiteX0" fmla="*/ 0 w 3232770"/>
                <a:gd name="connsiteY0" fmla="*/ 514350 h 1594470"/>
                <a:gd name="connsiteX1" fmla="*/ 3232770 w 3232770"/>
                <a:gd name="connsiteY1" fmla="*/ 0 h 1594470"/>
                <a:gd name="connsiteX2" fmla="*/ 3232770 w 3232770"/>
                <a:gd name="connsiteY2" fmla="*/ 1108695 h 1594470"/>
                <a:gd name="connsiteX3" fmla="*/ 0 w 3232770"/>
                <a:gd name="connsiteY3" fmla="*/ 1594470 h 1594470"/>
                <a:gd name="connsiteX4" fmla="*/ 0 w 3232770"/>
                <a:gd name="connsiteY4" fmla="*/ 514350 h 1594470"/>
                <a:gd name="connsiteX0" fmla="*/ 0 w 3232770"/>
                <a:gd name="connsiteY0" fmla="*/ 514350 h 1594470"/>
                <a:gd name="connsiteX1" fmla="*/ 3232770 w 3232770"/>
                <a:gd name="connsiteY1" fmla="*/ 0 h 1594470"/>
                <a:gd name="connsiteX2" fmla="*/ 3227574 w 3232770"/>
                <a:gd name="connsiteY2" fmla="*/ 354210 h 1594470"/>
                <a:gd name="connsiteX3" fmla="*/ 3232770 w 3232770"/>
                <a:gd name="connsiteY3" fmla="*/ 1108695 h 1594470"/>
                <a:gd name="connsiteX4" fmla="*/ 0 w 3232770"/>
                <a:gd name="connsiteY4" fmla="*/ 1594470 h 1594470"/>
                <a:gd name="connsiteX5" fmla="*/ 0 w 3232770"/>
                <a:gd name="connsiteY5" fmla="*/ 514350 h 1594470"/>
                <a:gd name="connsiteX0" fmla="*/ 0 w 3232770"/>
                <a:gd name="connsiteY0" fmla="*/ 514350 h 1594470"/>
                <a:gd name="connsiteX1" fmla="*/ 3232770 w 3232770"/>
                <a:gd name="connsiteY1" fmla="*/ 0 h 1594470"/>
                <a:gd name="connsiteX2" fmla="*/ 3227574 w 3232770"/>
                <a:gd name="connsiteY2" fmla="*/ 354210 h 1594470"/>
                <a:gd name="connsiteX3" fmla="*/ 3217802 w 3232770"/>
                <a:gd name="connsiteY3" fmla="*/ 859107 h 1594470"/>
                <a:gd name="connsiteX4" fmla="*/ 3232770 w 3232770"/>
                <a:gd name="connsiteY4" fmla="*/ 1108695 h 1594470"/>
                <a:gd name="connsiteX5" fmla="*/ 0 w 3232770"/>
                <a:gd name="connsiteY5" fmla="*/ 1594470 h 1594470"/>
                <a:gd name="connsiteX6" fmla="*/ 0 w 3232770"/>
                <a:gd name="connsiteY6" fmla="*/ 514350 h 1594470"/>
                <a:gd name="connsiteX0" fmla="*/ 0 w 3232770"/>
                <a:gd name="connsiteY0" fmla="*/ 514350 h 1594470"/>
                <a:gd name="connsiteX1" fmla="*/ 3232770 w 3232770"/>
                <a:gd name="connsiteY1" fmla="*/ 0 h 1594470"/>
                <a:gd name="connsiteX2" fmla="*/ 3090402 w 3232770"/>
                <a:gd name="connsiteY2" fmla="*/ 354210 h 1594470"/>
                <a:gd name="connsiteX3" fmla="*/ 3217802 w 3232770"/>
                <a:gd name="connsiteY3" fmla="*/ 859107 h 1594470"/>
                <a:gd name="connsiteX4" fmla="*/ 3232770 w 3232770"/>
                <a:gd name="connsiteY4" fmla="*/ 1108695 h 1594470"/>
                <a:gd name="connsiteX5" fmla="*/ 0 w 3232770"/>
                <a:gd name="connsiteY5" fmla="*/ 1594470 h 1594470"/>
                <a:gd name="connsiteX6" fmla="*/ 0 w 3232770"/>
                <a:gd name="connsiteY6" fmla="*/ 514350 h 1594470"/>
                <a:gd name="connsiteX0" fmla="*/ 0 w 3286389"/>
                <a:gd name="connsiteY0" fmla="*/ 514350 h 1594470"/>
                <a:gd name="connsiteX1" fmla="*/ 3232770 w 3286389"/>
                <a:gd name="connsiteY1" fmla="*/ 0 h 1594470"/>
                <a:gd name="connsiteX2" fmla="*/ 3090402 w 3286389"/>
                <a:gd name="connsiteY2" fmla="*/ 354210 h 1594470"/>
                <a:gd name="connsiteX3" fmla="*/ 3286389 w 3286389"/>
                <a:gd name="connsiteY3" fmla="*/ 751717 h 1594470"/>
                <a:gd name="connsiteX4" fmla="*/ 3232770 w 3286389"/>
                <a:gd name="connsiteY4" fmla="*/ 1108695 h 1594470"/>
                <a:gd name="connsiteX5" fmla="*/ 0 w 3286389"/>
                <a:gd name="connsiteY5" fmla="*/ 1594470 h 1594470"/>
                <a:gd name="connsiteX6" fmla="*/ 0 w 3286389"/>
                <a:gd name="connsiteY6" fmla="*/ 514350 h 1594470"/>
                <a:gd name="connsiteX0" fmla="*/ 0 w 3342505"/>
                <a:gd name="connsiteY0" fmla="*/ 514350 h 1594470"/>
                <a:gd name="connsiteX1" fmla="*/ 3232770 w 3342505"/>
                <a:gd name="connsiteY1" fmla="*/ 0 h 1594470"/>
                <a:gd name="connsiteX2" fmla="*/ 3090402 w 3342505"/>
                <a:gd name="connsiteY2" fmla="*/ 354210 h 1594470"/>
                <a:gd name="connsiteX3" fmla="*/ 3342505 w 3342505"/>
                <a:gd name="connsiteY3" fmla="*/ 859109 h 1594470"/>
                <a:gd name="connsiteX4" fmla="*/ 3232770 w 3342505"/>
                <a:gd name="connsiteY4" fmla="*/ 1108695 h 1594470"/>
                <a:gd name="connsiteX5" fmla="*/ 0 w 3342505"/>
                <a:gd name="connsiteY5" fmla="*/ 1594470 h 1594470"/>
                <a:gd name="connsiteX6" fmla="*/ 0 w 3342505"/>
                <a:gd name="connsiteY6" fmla="*/ 514350 h 1594470"/>
                <a:gd name="connsiteX0" fmla="*/ 0 w 3342505"/>
                <a:gd name="connsiteY0" fmla="*/ 514350 h 1594470"/>
                <a:gd name="connsiteX1" fmla="*/ 3232770 w 3342505"/>
                <a:gd name="connsiteY1" fmla="*/ 0 h 1594470"/>
                <a:gd name="connsiteX2" fmla="*/ 3090402 w 3342505"/>
                <a:gd name="connsiteY2" fmla="*/ 354210 h 1594470"/>
                <a:gd name="connsiteX3" fmla="*/ 3342505 w 3342505"/>
                <a:gd name="connsiteY3" fmla="*/ 859109 h 1594470"/>
                <a:gd name="connsiteX4" fmla="*/ 3212311 w 3342505"/>
                <a:gd name="connsiteY4" fmla="*/ 1294673 h 1594470"/>
                <a:gd name="connsiteX5" fmla="*/ 0 w 3342505"/>
                <a:gd name="connsiteY5" fmla="*/ 1594470 h 1594470"/>
                <a:gd name="connsiteX6" fmla="*/ 0 w 3342505"/>
                <a:gd name="connsiteY6" fmla="*/ 514350 h 1594470"/>
                <a:gd name="connsiteX0" fmla="*/ 0 w 3342505"/>
                <a:gd name="connsiteY0" fmla="*/ 514350 h 1594470"/>
                <a:gd name="connsiteX1" fmla="*/ 3232770 w 3342505"/>
                <a:gd name="connsiteY1" fmla="*/ 0 h 1594470"/>
                <a:gd name="connsiteX2" fmla="*/ 3127910 w 3342505"/>
                <a:gd name="connsiteY2" fmla="*/ 569552 h 1594470"/>
                <a:gd name="connsiteX3" fmla="*/ 3342505 w 3342505"/>
                <a:gd name="connsiteY3" fmla="*/ 859109 h 1594470"/>
                <a:gd name="connsiteX4" fmla="*/ 3212311 w 3342505"/>
                <a:gd name="connsiteY4" fmla="*/ 1294673 h 1594470"/>
                <a:gd name="connsiteX5" fmla="*/ 0 w 3342505"/>
                <a:gd name="connsiteY5" fmla="*/ 1594470 h 1594470"/>
                <a:gd name="connsiteX6" fmla="*/ 0 w 3342505"/>
                <a:gd name="connsiteY6" fmla="*/ 514350 h 1594470"/>
                <a:gd name="connsiteX0" fmla="*/ 0 w 3342505"/>
                <a:gd name="connsiteY0" fmla="*/ 347949 h 1428069"/>
                <a:gd name="connsiteX1" fmla="*/ 3246409 w 3342505"/>
                <a:gd name="connsiteY1" fmla="*/ 0 h 1428069"/>
                <a:gd name="connsiteX2" fmla="*/ 3127910 w 3342505"/>
                <a:gd name="connsiteY2" fmla="*/ 403151 h 1428069"/>
                <a:gd name="connsiteX3" fmla="*/ 3342505 w 3342505"/>
                <a:gd name="connsiteY3" fmla="*/ 692708 h 1428069"/>
                <a:gd name="connsiteX4" fmla="*/ 3212311 w 3342505"/>
                <a:gd name="connsiteY4" fmla="*/ 1128272 h 1428069"/>
                <a:gd name="connsiteX5" fmla="*/ 0 w 3342505"/>
                <a:gd name="connsiteY5" fmla="*/ 1428069 h 1428069"/>
                <a:gd name="connsiteX6" fmla="*/ 0 w 3342505"/>
                <a:gd name="connsiteY6" fmla="*/ 347949 h 1428069"/>
                <a:gd name="connsiteX0" fmla="*/ 0 w 3342505"/>
                <a:gd name="connsiteY0" fmla="*/ 328373 h 1408493"/>
                <a:gd name="connsiteX1" fmla="*/ 3256639 w 3342505"/>
                <a:gd name="connsiteY1" fmla="*/ 0 h 1408493"/>
                <a:gd name="connsiteX2" fmla="*/ 3127910 w 3342505"/>
                <a:gd name="connsiteY2" fmla="*/ 383575 h 1408493"/>
                <a:gd name="connsiteX3" fmla="*/ 3342505 w 3342505"/>
                <a:gd name="connsiteY3" fmla="*/ 673132 h 1408493"/>
                <a:gd name="connsiteX4" fmla="*/ 3212311 w 3342505"/>
                <a:gd name="connsiteY4" fmla="*/ 1108696 h 1408493"/>
                <a:gd name="connsiteX5" fmla="*/ 0 w 3342505"/>
                <a:gd name="connsiteY5" fmla="*/ 1408493 h 1408493"/>
                <a:gd name="connsiteX6" fmla="*/ 0 w 3342505"/>
                <a:gd name="connsiteY6" fmla="*/ 328373 h 1408493"/>
                <a:gd name="connsiteX0" fmla="*/ 0 w 3342505"/>
                <a:gd name="connsiteY0" fmla="*/ 328373 h 1408493"/>
                <a:gd name="connsiteX1" fmla="*/ 3256639 w 3342505"/>
                <a:gd name="connsiteY1" fmla="*/ 0 h 1408493"/>
                <a:gd name="connsiteX2" fmla="*/ 3127910 w 3342505"/>
                <a:gd name="connsiteY2" fmla="*/ 383575 h 1408493"/>
                <a:gd name="connsiteX3" fmla="*/ 3342505 w 3342505"/>
                <a:gd name="connsiteY3" fmla="*/ 673132 h 1408493"/>
                <a:gd name="connsiteX4" fmla="*/ 3212311 w 3342505"/>
                <a:gd name="connsiteY4" fmla="*/ 1177215 h 1408493"/>
                <a:gd name="connsiteX5" fmla="*/ 0 w 3342505"/>
                <a:gd name="connsiteY5" fmla="*/ 1408493 h 1408493"/>
                <a:gd name="connsiteX6" fmla="*/ 0 w 3342505"/>
                <a:gd name="connsiteY6" fmla="*/ 328373 h 1408493"/>
                <a:gd name="connsiteX0" fmla="*/ 0 w 3325456"/>
                <a:gd name="connsiteY0" fmla="*/ 328373 h 1408493"/>
                <a:gd name="connsiteX1" fmla="*/ 3256639 w 3325456"/>
                <a:gd name="connsiteY1" fmla="*/ 0 h 1408493"/>
                <a:gd name="connsiteX2" fmla="*/ 3127910 w 3325456"/>
                <a:gd name="connsiteY2" fmla="*/ 383575 h 1408493"/>
                <a:gd name="connsiteX3" fmla="*/ 3325456 w 3325456"/>
                <a:gd name="connsiteY3" fmla="*/ 829744 h 1408493"/>
                <a:gd name="connsiteX4" fmla="*/ 3212311 w 3325456"/>
                <a:gd name="connsiteY4" fmla="*/ 1177215 h 1408493"/>
                <a:gd name="connsiteX5" fmla="*/ 0 w 3325456"/>
                <a:gd name="connsiteY5" fmla="*/ 1408493 h 1408493"/>
                <a:gd name="connsiteX6" fmla="*/ 0 w 3325456"/>
                <a:gd name="connsiteY6" fmla="*/ 328373 h 1408493"/>
                <a:gd name="connsiteX0" fmla="*/ 0 w 3325456"/>
                <a:gd name="connsiteY0" fmla="*/ 328373 h 1408493"/>
                <a:gd name="connsiteX1" fmla="*/ 3256639 w 3325456"/>
                <a:gd name="connsiteY1" fmla="*/ 0 h 1408493"/>
                <a:gd name="connsiteX2" fmla="*/ 3127910 w 3325456"/>
                <a:gd name="connsiteY2" fmla="*/ 481457 h 1408493"/>
                <a:gd name="connsiteX3" fmla="*/ 3325456 w 3325456"/>
                <a:gd name="connsiteY3" fmla="*/ 829744 h 1408493"/>
                <a:gd name="connsiteX4" fmla="*/ 3212311 w 3325456"/>
                <a:gd name="connsiteY4" fmla="*/ 1177215 h 1408493"/>
                <a:gd name="connsiteX5" fmla="*/ 0 w 3325456"/>
                <a:gd name="connsiteY5" fmla="*/ 1408493 h 1408493"/>
                <a:gd name="connsiteX6" fmla="*/ 0 w 3325456"/>
                <a:gd name="connsiteY6" fmla="*/ 328373 h 1408493"/>
                <a:gd name="connsiteX0" fmla="*/ 0 w 3325456"/>
                <a:gd name="connsiteY0" fmla="*/ 279431 h 1359551"/>
                <a:gd name="connsiteX1" fmla="*/ 3270279 w 3325456"/>
                <a:gd name="connsiteY1" fmla="*/ 0 h 1359551"/>
                <a:gd name="connsiteX2" fmla="*/ 3127910 w 3325456"/>
                <a:gd name="connsiteY2" fmla="*/ 432515 h 1359551"/>
                <a:gd name="connsiteX3" fmla="*/ 3325456 w 3325456"/>
                <a:gd name="connsiteY3" fmla="*/ 780802 h 1359551"/>
                <a:gd name="connsiteX4" fmla="*/ 3212311 w 3325456"/>
                <a:gd name="connsiteY4" fmla="*/ 1128273 h 1359551"/>
                <a:gd name="connsiteX5" fmla="*/ 0 w 3325456"/>
                <a:gd name="connsiteY5" fmla="*/ 1359551 h 1359551"/>
                <a:gd name="connsiteX6" fmla="*/ 0 w 3325456"/>
                <a:gd name="connsiteY6" fmla="*/ 279431 h 1359551"/>
                <a:gd name="connsiteX0" fmla="*/ 0 w 3325456"/>
                <a:gd name="connsiteY0" fmla="*/ 279431 h 1359551"/>
                <a:gd name="connsiteX1" fmla="*/ 3270279 w 3325456"/>
                <a:gd name="connsiteY1" fmla="*/ 0 h 1359551"/>
                <a:gd name="connsiteX2" fmla="*/ 3175648 w 3325456"/>
                <a:gd name="connsiteY2" fmla="*/ 422725 h 1359551"/>
                <a:gd name="connsiteX3" fmla="*/ 3325456 w 3325456"/>
                <a:gd name="connsiteY3" fmla="*/ 780802 h 1359551"/>
                <a:gd name="connsiteX4" fmla="*/ 3212311 w 3325456"/>
                <a:gd name="connsiteY4" fmla="*/ 1128273 h 1359551"/>
                <a:gd name="connsiteX5" fmla="*/ 0 w 3325456"/>
                <a:gd name="connsiteY5" fmla="*/ 1359551 h 1359551"/>
                <a:gd name="connsiteX6" fmla="*/ 0 w 3325456"/>
                <a:gd name="connsiteY6" fmla="*/ 279431 h 13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5456" h="1359551">
                  <a:moveTo>
                    <a:pt x="0" y="279431"/>
                  </a:moveTo>
                  <a:lnTo>
                    <a:pt x="3270279" y="0"/>
                  </a:lnTo>
                  <a:lnTo>
                    <a:pt x="3175648" y="422725"/>
                  </a:lnTo>
                  <a:lnTo>
                    <a:pt x="3325456" y="780802"/>
                  </a:lnTo>
                  <a:lnTo>
                    <a:pt x="3212311" y="1128273"/>
                  </a:lnTo>
                  <a:lnTo>
                    <a:pt x="0" y="1359551"/>
                  </a:lnTo>
                  <a:lnTo>
                    <a:pt x="0" y="27943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65100"/>
                </a:gs>
                <a:gs pos="0">
                  <a:srgbClr val="00B7D4"/>
                </a:gs>
                <a:gs pos="0">
                  <a:srgbClr val="865100"/>
                </a:gs>
                <a:gs pos="61000">
                  <a:srgbClr val="FEB121"/>
                </a:gs>
                <a:gs pos="100000">
                  <a:srgbClr val="E8970E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本框 84"/>
            <p:cNvSpPr txBox="1"/>
            <p:nvPr/>
          </p:nvSpPr>
          <p:spPr>
            <a:xfrm>
              <a:off x="3855547" y="1904901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01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sp>
          <p:nvSpPr>
            <p:cNvPr id="25" name="文本框 85"/>
            <p:cNvSpPr txBox="1"/>
            <p:nvPr/>
          </p:nvSpPr>
          <p:spPr>
            <a:xfrm rot="2670">
              <a:off x="4413757" y="1913985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以热爱祖国为荣，以危害祖国为耻；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46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127039" y="903064"/>
            <a:ext cx="5954233" cy="4837814"/>
          </a:xfrm>
          <a:custGeom>
            <a:avLst/>
            <a:gdLst>
              <a:gd name="connsiteX0" fmla="*/ 0 w 5954233"/>
              <a:gd name="connsiteY0" fmla="*/ 4837814 h 4837814"/>
              <a:gd name="connsiteX1" fmla="*/ 3030279 w 5954233"/>
              <a:gd name="connsiteY1" fmla="*/ 4837814 h 4837814"/>
              <a:gd name="connsiteX2" fmla="*/ 3030279 w 5954233"/>
              <a:gd name="connsiteY2" fmla="*/ 3934046 h 4837814"/>
              <a:gd name="connsiteX3" fmla="*/ 4433777 w 5954233"/>
              <a:gd name="connsiteY3" fmla="*/ 3934046 h 4837814"/>
              <a:gd name="connsiteX4" fmla="*/ 4433777 w 5954233"/>
              <a:gd name="connsiteY4" fmla="*/ 2562446 h 4837814"/>
              <a:gd name="connsiteX5" fmla="*/ 5954233 w 5954233"/>
              <a:gd name="connsiteY5" fmla="*/ 2562446 h 4837814"/>
              <a:gd name="connsiteX6" fmla="*/ 5954233 w 5954233"/>
              <a:gd name="connsiteY6" fmla="*/ 1180214 h 4837814"/>
              <a:gd name="connsiteX7" fmla="*/ 5954233 w 5954233"/>
              <a:gd name="connsiteY7" fmla="*/ 0 h 483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4233" h="4837814">
                <a:moveTo>
                  <a:pt x="0" y="4837814"/>
                </a:moveTo>
                <a:lnTo>
                  <a:pt x="3030279" y="4837814"/>
                </a:lnTo>
                <a:lnTo>
                  <a:pt x="3030279" y="3934046"/>
                </a:lnTo>
                <a:lnTo>
                  <a:pt x="4433777" y="3934046"/>
                </a:lnTo>
                <a:lnTo>
                  <a:pt x="4433777" y="2562446"/>
                </a:lnTo>
                <a:lnTo>
                  <a:pt x="5954233" y="2562446"/>
                </a:lnTo>
                <a:lnTo>
                  <a:pt x="5954233" y="1180214"/>
                </a:lnTo>
                <a:lnTo>
                  <a:pt x="5954233" y="0"/>
                </a:ln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649079" y="4306855"/>
            <a:ext cx="2554388" cy="1068572"/>
            <a:chOff x="767408" y="1628800"/>
            <a:chExt cx="2554388" cy="1068572"/>
          </a:xfrm>
        </p:grpSpPr>
        <p:sp>
          <p:nvSpPr>
            <p:cNvPr id="4" name="任意多边形 3"/>
            <p:cNvSpPr/>
            <p:nvPr/>
          </p:nvSpPr>
          <p:spPr>
            <a:xfrm>
              <a:off x="767408" y="1628800"/>
              <a:ext cx="2503967" cy="1068572"/>
            </a:xfrm>
            <a:custGeom>
              <a:avLst/>
              <a:gdLst>
                <a:gd name="connsiteX0" fmla="*/ 0 w 2503967"/>
                <a:gd name="connsiteY0" fmla="*/ 0 h 1068572"/>
                <a:gd name="connsiteX1" fmla="*/ 1855381 w 2503967"/>
                <a:gd name="connsiteY1" fmla="*/ 0 h 1068572"/>
                <a:gd name="connsiteX2" fmla="*/ 2503967 w 2503967"/>
                <a:gd name="connsiteY2" fmla="*/ 520995 h 1068572"/>
                <a:gd name="connsiteX3" fmla="*/ 1834116 w 2503967"/>
                <a:gd name="connsiteY3" fmla="*/ 1068572 h 1068572"/>
                <a:gd name="connsiteX4" fmla="*/ 10632 w 2503967"/>
                <a:gd name="connsiteY4" fmla="*/ 1068572 h 1068572"/>
                <a:gd name="connsiteX5" fmla="*/ 10632 w 2503967"/>
                <a:gd name="connsiteY5" fmla="*/ 574158 h 1068572"/>
                <a:gd name="connsiteX6" fmla="*/ 53163 w 2503967"/>
                <a:gd name="connsiteY6" fmla="*/ 531628 h 1068572"/>
                <a:gd name="connsiteX7" fmla="*/ 10632 w 2503967"/>
                <a:gd name="connsiteY7" fmla="*/ 462516 h 1068572"/>
                <a:gd name="connsiteX8" fmla="*/ 0 w 2503967"/>
                <a:gd name="connsiteY8" fmla="*/ 0 h 1068572"/>
                <a:gd name="connsiteX0" fmla="*/ 0 w 2503967"/>
                <a:gd name="connsiteY0" fmla="*/ 0 h 1068572"/>
                <a:gd name="connsiteX1" fmla="*/ 1855381 w 2503967"/>
                <a:gd name="connsiteY1" fmla="*/ 0 h 1068572"/>
                <a:gd name="connsiteX2" fmla="*/ 2503967 w 2503967"/>
                <a:gd name="connsiteY2" fmla="*/ 520995 h 1068572"/>
                <a:gd name="connsiteX3" fmla="*/ 1834116 w 2503967"/>
                <a:gd name="connsiteY3" fmla="*/ 1068572 h 1068572"/>
                <a:gd name="connsiteX4" fmla="*/ 10632 w 2503967"/>
                <a:gd name="connsiteY4" fmla="*/ 1068572 h 1068572"/>
                <a:gd name="connsiteX5" fmla="*/ 10632 w 2503967"/>
                <a:gd name="connsiteY5" fmla="*/ 574158 h 1068572"/>
                <a:gd name="connsiteX6" fmla="*/ 74428 w 2503967"/>
                <a:gd name="connsiteY6" fmla="*/ 531628 h 1068572"/>
                <a:gd name="connsiteX7" fmla="*/ 10632 w 2503967"/>
                <a:gd name="connsiteY7" fmla="*/ 462516 h 1068572"/>
                <a:gd name="connsiteX8" fmla="*/ 0 w 2503967"/>
                <a:gd name="connsiteY8" fmla="*/ 0 h 10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3967" h="1068572">
                  <a:moveTo>
                    <a:pt x="0" y="0"/>
                  </a:moveTo>
                  <a:lnTo>
                    <a:pt x="1855381" y="0"/>
                  </a:lnTo>
                  <a:lnTo>
                    <a:pt x="2503967" y="520995"/>
                  </a:lnTo>
                  <a:lnTo>
                    <a:pt x="1834116" y="1068572"/>
                  </a:lnTo>
                  <a:lnTo>
                    <a:pt x="10632" y="1068572"/>
                  </a:lnTo>
                  <a:lnTo>
                    <a:pt x="10632" y="574158"/>
                  </a:lnTo>
                  <a:lnTo>
                    <a:pt x="74428" y="531628"/>
                  </a:lnTo>
                  <a:lnTo>
                    <a:pt x="10632" y="46251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60000"/>
                </a:gs>
                <a:gs pos="0">
                  <a:srgbClr val="00B7D4"/>
                </a:gs>
                <a:gs pos="0">
                  <a:srgbClr val="860000"/>
                </a:gs>
                <a:gs pos="0">
                  <a:srgbClr val="FFD100"/>
                </a:gs>
                <a:gs pos="100000">
                  <a:srgbClr val="FF5600"/>
                </a:gs>
              </a:gsLst>
              <a:lin ang="0" scaled="0"/>
            </a:gradFill>
            <a:ln>
              <a:noFill/>
            </a:ln>
            <a:effectLst>
              <a:outerShdw blurRad="88900" dist="76200" dir="7800000" algn="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071664" y="2082369"/>
              <a:ext cx="250132" cy="144016"/>
              <a:chOff x="7160413" y="1628800"/>
              <a:chExt cx="250132" cy="144016"/>
            </a:xfrm>
          </p:grpSpPr>
          <p:sp>
            <p:nvSpPr>
              <p:cNvPr id="10" name="流程图: 终止 9"/>
              <p:cNvSpPr/>
              <p:nvPr/>
            </p:nvSpPr>
            <p:spPr>
              <a:xfrm>
                <a:off x="7160413" y="1682808"/>
                <a:ext cx="144016" cy="36000"/>
              </a:xfrm>
              <a:prstGeom prst="flowChartTerminator">
                <a:avLst/>
              </a:prstGeom>
              <a:solidFill>
                <a:schemeClr val="bg1"/>
              </a:solidFill>
              <a:ln w="12700">
                <a:solidFill>
                  <a:srgbClr val="00B7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7266529" y="1628800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860000"/>
                  </a:gs>
                  <a:gs pos="0">
                    <a:srgbClr val="00B7D4"/>
                  </a:gs>
                  <a:gs pos="0">
                    <a:srgbClr val="860000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rgbClr val="00B7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7302537" y="1664808"/>
                <a:ext cx="72000" cy="72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14"/>
            <p:cNvSpPr txBox="1"/>
            <p:nvPr/>
          </p:nvSpPr>
          <p:spPr>
            <a:xfrm>
              <a:off x="2115013" y="1800434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sp>
          <p:nvSpPr>
            <p:cNvPr id="7" name="文本框 15"/>
            <p:cNvSpPr txBox="1"/>
            <p:nvPr/>
          </p:nvSpPr>
          <p:spPr>
            <a:xfrm rot="2670">
              <a:off x="868943" y="1790125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第一条说明</a:t>
              </a:r>
            </a:p>
          </p:txBody>
        </p:sp>
        <p:sp>
          <p:nvSpPr>
            <p:cNvPr id="8" name="文本框 16"/>
            <p:cNvSpPr txBox="1"/>
            <p:nvPr/>
          </p:nvSpPr>
          <p:spPr>
            <a:xfrm rot="2670">
              <a:off x="869050" y="2006310"/>
              <a:ext cx="1168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7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由官方简体中文正式版制作而成，只需要执行一次快速安装即可使用。已经注册的非</a:t>
              </a:r>
              <a:r>
                <a:rPr lang="en-US" altLang="zh-CN" sz="7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tryout</a:t>
              </a:r>
              <a:r>
                <a:rPr lang="zh-CN" altLang="en-US" sz="7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版。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2060256" y="1764618"/>
              <a:ext cx="792088" cy="792088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587170" y="1560325"/>
            <a:ext cx="2554388" cy="1068572"/>
            <a:chOff x="767408" y="1628800"/>
            <a:chExt cx="2554388" cy="1068572"/>
          </a:xfrm>
        </p:grpSpPr>
        <p:sp>
          <p:nvSpPr>
            <p:cNvPr id="14" name="任意多边形 13"/>
            <p:cNvSpPr/>
            <p:nvPr/>
          </p:nvSpPr>
          <p:spPr>
            <a:xfrm>
              <a:off x="767408" y="1628800"/>
              <a:ext cx="2503967" cy="1068572"/>
            </a:xfrm>
            <a:custGeom>
              <a:avLst/>
              <a:gdLst>
                <a:gd name="connsiteX0" fmla="*/ 0 w 2503967"/>
                <a:gd name="connsiteY0" fmla="*/ 0 h 1068572"/>
                <a:gd name="connsiteX1" fmla="*/ 1855381 w 2503967"/>
                <a:gd name="connsiteY1" fmla="*/ 0 h 1068572"/>
                <a:gd name="connsiteX2" fmla="*/ 2503967 w 2503967"/>
                <a:gd name="connsiteY2" fmla="*/ 520995 h 1068572"/>
                <a:gd name="connsiteX3" fmla="*/ 1834116 w 2503967"/>
                <a:gd name="connsiteY3" fmla="*/ 1068572 h 1068572"/>
                <a:gd name="connsiteX4" fmla="*/ 10632 w 2503967"/>
                <a:gd name="connsiteY4" fmla="*/ 1068572 h 1068572"/>
                <a:gd name="connsiteX5" fmla="*/ 10632 w 2503967"/>
                <a:gd name="connsiteY5" fmla="*/ 574158 h 1068572"/>
                <a:gd name="connsiteX6" fmla="*/ 53163 w 2503967"/>
                <a:gd name="connsiteY6" fmla="*/ 531628 h 1068572"/>
                <a:gd name="connsiteX7" fmla="*/ 10632 w 2503967"/>
                <a:gd name="connsiteY7" fmla="*/ 462516 h 1068572"/>
                <a:gd name="connsiteX8" fmla="*/ 0 w 2503967"/>
                <a:gd name="connsiteY8" fmla="*/ 0 h 1068572"/>
                <a:gd name="connsiteX0" fmla="*/ 0 w 2503967"/>
                <a:gd name="connsiteY0" fmla="*/ 0 h 1068572"/>
                <a:gd name="connsiteX1" fmla="*/ 1855381 w 2503967"/>
                <a:gd name="connsiteY1" fmla="*/ 0 h 1068572"/>
                <a:gd name="connsiteX2" fmla="*/ 2503967 w 2503967"/>
                <a:gd name="connsiteY2" fmla="*/ 520995 h 1068572"/>
                <a:gd name="connsiteX3" fmla="*/ 1834116 w 2503967"/>
                <a:gd name="connsiteY3" fmla="*/ 1068572 h 1068572"/>
                <a:gd name="connsiteX4" fmla="*/ 10632 w 2503967"/>
                <a:gd name="connsiteY4" fmla="*/ 1068572 h 1068572"/>
                <a:gd name="connsiteX5" fmla="*/ 10632 w 2503967"/>
                <a:gd name="connsiteY5" fmla="*/ 574158 h 1068572"/>
                <a:gd name="connsiteX6" fmla="*/ 74428 w 2503967"/>
                <a:gd name="connsiteY6" fmla="*/ 531628 h 1068572"/>
                <a:gd name="connsiteX7" fmla="*/ 10632 w 2503967"/>
                <a:gd name="connsiteY7" fmla="*/ 462516 h 1068572"/>
                <a:gd name="connsiteX8" fmla="*/ 0 w 2503967"/>
                <a:gd name="connsiteY8" fmla="*/ 0 h 10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3967" h="1068572">
                  <a:moveTo>
                    <a:pt x="0" y="0"/>
                  </a:moveTo>
                  <a:lnTo>
                    <a:pt x="1855381" y="0"/>
                  </a:lnTo>
                  <a:lnTo>
                    <a:pt x="2503967" y="520995"/>
                  </a:lnTo>
                  <a:lnTo>
                    <a:pt x="1834116" y="1068572"/>
                  </a:lnTo>
                  <a:lnTo>
                    <a:pt x="10632" y="1068572"/>
                  </a:lnTo>
                  <a:lnTo>
                    <a:pt x="10632" y="574158"/>
                  </a:lnTo>
                  <a:lnTo>
                    <a:pt x="74428" y="531628"/>
                  </a:lnTo>
                  <a:lnTo>
                    <a:pt x="10632" y="46251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60000"/>
                </a:gs>
                <a:gs pos="0">
                  <a:srgbClr val="00B7D4"/>
                </a:gs>
                <a:gs pos="0">
                  <a:srgbClr val="860000"/>
                </a:gs>
                <a:gs pos="0">
                  <a:srgbClr val="E70000"/>
                </a:gs>
                <a:gs pos="100000">
                  <a:srgbClr val="620000"/>
                </a:gs>
              </a:gsLst>
              <a:lin ang="0" scaled="0"/>
            </a:gradFill>
            <a:ln>
              <a:noFill/>
            </a:ln>
            <a:effectLst>
              <a:outerShdw blurRad="88900" dist="76200" dir="7800000" algn="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071664" y="2082369"/>
              <a:ext cx="250132" cy="144016"/>
              <a:chOff x="7160413" y="1628800"/>
              <a:chExt cx="250132" cy="144016"/>
            </a:xfrm>
          </p:grpSpPr>
          <p:sp>
            <p:nvSpPr>
              <p:cNvPr id="20" name="流程图: 终止 19"/>
              <p:cNvSpPr/>
              <p:nvPr/>
            </p:nvSpPr>
            <p:spPr>
              <a:xfrm>
                <a:off x="7160413" y="1682808"/>
                <a:ext cx="144016" cy="36000"/>
              </a:xfrm>
              <a:prstGeom prst="flowChartTerminator">
                <a:avLst/>
              </a:prstGeom>
              <a:solidFill>
                <a:schemeClr val="bg1"/>
              </a:solidFill>
              <a:ln w="12700">
                <a:solidFill>
                  <a:srgbClr val="00B7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266529" y="1628800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860000"/>
                  </a:gs>
                  <a:gs pos="0">
                    <a:srgbClr val="00B7D4"/>
                  </a:gs>
                  <a:gs pos="0">
                    <a:srgbClr val="860000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rgbClr val="00B7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7302537" y="1664808"/>
                <a:ext cx="72000" cy="72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22"/>
            <p:cNvSpPr txBox="1"/>
            <p:nvPr/>
          </p:nvSpPr>
          <p:spPr>
            <a:xfrm>
              <a:off x="2115013" y="1800434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sp>
          <p:nvSpPr>
            <p:cNvPr id="17" name="文本框 23"/>
            <p:cNvSpPr txBox="1"/>
            <p:nvPr/>
          </p:nvSpPr>
          <p:spPr>
            <a:xfrm rot="2670">
              <a:off x="868943" y="1790125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第一条说明</a:t>
              </a:r>
            </a:p>
          </p:txBody>
        </p:sp>
        <p:sp>
          <p:nvSpPr>
            <p:cNvPr id="18" name="文本框 24"/>
            <p:cNvSpPr txBox="1"/>
            <p:nvPr/>
          </p:nvSpPr>
          <p:spPr>
            <a:xfrm rot="2670">
              <a:off x="869050" y="2006310"/>
              <a:ext cx="1168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7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由官方简体中文正式版制作而成，只需要执行一次快速安装即可使用。已经注册的非</a:t>
              </a:r>
              <a:r>
                <a:rPr lang="en-US" altLang="zh-CN" sz="7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tryout</a:t>
              </a:r>
              <a:r>
                <a:rPr lang="zh-CN" altLang="en-US" sz="7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版。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2060256" y="1764618"/>
              <a:ext cx="792088" cy="792088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061800" y="2948125"/>
            <a:ext cx="2554388" cy="1068572"/>
            <a:chOff x="767408" y="1628800"/>
            <a:chExt cx="2554388" cy="1068572"/>
          </a:xfrm>
        </p:grpSpPr>
        <p:sp>
          <p:nvSpPr>
            <p:cNvPr id="24" name="任意多边形 23"/>
            <p:cNvSpPr/>
            <p:nvPr/>
          </p:nvSpPr>
          <p:spPr>
            <a:xfrm>
              <a:off x="767408" y="1628800"/>
              <a:ext cx="2503967" cy="1068572"/>
            </a:xfrm>
            <a:custGeom>
              <a:avLst/>
              <a:gdLst>
                <a:gd name="connsiteX0" fmla="*/ 0 w 2503967"/>
                <a:gd name="connsiteY0" fmla="*/ 0 h 1068572"/>
                <a:gd name="connsiteX1" fmla="*/ 1855381 w 2503967"/>
                <a:gd name="connsiteY1" fmla="*/ 0 h 1068572"/>
                <a:gd name="connsiteX2" fmla="*/ 2503967 w 2503967"/>
                <a:gd name="connsiteY2" fmla="*/ 520995 h 1068572"/>
                <a:gd name="connsiteX3" fmla="*/ 1834116 w 2503967"/>
                <a:gd name="connsiteY3" fmla="*/ 1068572 h 1068572"/>
                <a:gd name="connsiteX4" fmla="*/ 10632 w 2503967"/>
                <a:gd name="connsiteY4" fmla="*/ 1068572 h 1068572"/>
                <a:gd name="connsiteX5" fmla="*/ 10632 w 2503967"/>
                <a:gd name="connsiteY5" fmla="*/ 574158 h 1068572"/>
                <a:gd name="connsiteX6" fmla="*/ 53163 w 2503967"/>
                <a:gd name="connsiteY6" fmla="*/ 531628 h 1068572"/>
                <a:gd name="connsiteX7" fmla="*/ 10632 w 2503967"/>
                <a:gd name="connsiteY7" fmla="*/ 462516 h 1068572"/>
                <a:gd name="connsiteX8" fmla="*/ 0 w 2503967"/>
                <a:gd name="connsiteY8" fmla="*/ 0 h 1068572"/>
                <a:gd name="connsiteX0" fmla="*/ 0 w 2503967"/>
                <a:gd name="connsiteY0" fmla="*/ 0 h 1068572"/>
                <a:gd name="connsiteX1" fmla="*/ 1855381 w 2503967"/>
                <a:gd name="connsiteY1" fmla="*/ 0 h 1068572"/>
                <a:gd name="connsiteX2" fmla="*/ 2503967 w 2503967"/>
                <a:gd name="connsiteY2" fmla="*/ 520995 h 1068572"/>
                <a:gd name="connsiteX3" fmla="*/ 1834116 w 2503967"/>
                <a:gd name="connsiteY3" fmla="*/ 1068572 h 1068572"/>
                <a:gd name="connsiteX4" fmla="*/ 10632 w 2503967"/>
                <a:gd name="connsiteY4" fmla="*/ 1068572 h 1068572"/>
                <a:gd name="connsiteX5" fmla="*/ 10632 w 2503967"/>
                <a:gd name="connsiteY5" fmla="*/ 574158 h 1068572"/>
                <a:gd name="connsiteX6" fmla="*/ 74428 w 2503967"/>
                <a:gd name="connsiteY6" fmla="*/ 531628 h 1068572"/>
                <a:gd name="connsiteX7" fmla="*/ 10632 w 2503967"/>
                <a:gd name="connsiteY7" fmla="*/ 462516 h 1068572"/>
                <a:gd name="connsiteX8" fmla="*/ 0 w 2503967"/>
                <a:gd name="connsiteY8" fmla="*/ 0 h 10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3967" h="1068572">
                  <a:moveTo>
                    <a:pt x="0" y="0"/>
                  </a:moveTo>
                  <a:lnTo>
                    <a:pt x="1855381" y="0"/>
                  </a:lnTo>
                  <a:lnTo>
                    <a:pt x="2503967" y="520995"/>
                  </a:lnTo>
                  <a:lnTo>
                    <a:pt x="1834116" y="1068572"/>
                  </a:lnTo>
                  <a:lnTo>
                    <a:pt x="10632" y="1068572"/>
                  </a:lnTo>
                  <a:lnTo>
                    <a:pt x="10632" y="574158"/>
                  </a:lnTo>
                  <a:lnTo>
                    <a:pt x="74428" y="531628"/>
                  </a:lnTo>
                  <a:lnTo>
                    <a:pt x="10632" y="46251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60000"/>
                </a:gs>
                <a:gs pos="0">
                  <a:srgbClr val="00B7D4"/>
                </a:gs>
                <a:gs pos="0">
                  <a:srgbClr val="860000"/>
                </a:gs>
                <a:gs pos="0">
                  <a:srgbClr val="91F100"/>
                </a:gs>
                <a:gs pos="100000">
                  <a:srgbClr val="458E00"/>
                </a:gs>
              </a:gsLst>
              <a:lin ang="0" scaled="0"/>
            </a:gradFill>
            <a:ln>
              <a:noFill/>
            </a:ln>
            <a:effectLst>
              <a:outerShdw blurRad="88900" dist="76200" dir="7800000" algn="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3071664" y="2082369"/>
              <a:ext cx="250132" cy="144016"/>
              <a:chOff x="7160413" y="1628800"/>
              <a:chExt cx="250132" cy="144016"/>
            </a:xfrm>
          </p:grpSpPr>
          <p:sp>
            <p:nvSpPr>
              <p:cNvPr id="30" name="流程图: 终止 29"/>
              <p:cNvSpPr/>
              <p:nvPr/>
            </p:nvSpPr>
            <p:spPr>
              <a:xfrm>
                <a:off x="7160413" y="1682808"/>
                <a:ext cx="144016" cy="36000"/>
              </a:xfrm>
              <a:prstGeom prst="flowChartTerminator">
                <a:avLst/>
              </a:prstGeom>
              <a:solidFill>
                <a:schemeClr val="bg1"/>
              </a:solidFill>
              <a:ln w="12700">
                <a:solidFill>
                  <a:srgbClr val="00B7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266529" y="1628800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860000"/>
                  </a:gs>
                  <a:gs pos="0">
                    <a:srgbClr val="00B7D4"/>
                  </a:gs>
                  <a:gs pos="0">
                    <a:srgbClr val="860000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rgbClr val="00B7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7302537" y="1664808"/>
                <a:ext cx="72000" cy="72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32"/>
            <p:cNvSpPr txBox="1"/>
            <p:nvPr/>
          </p:nvSpPr>
          <p:spPr>
            <a:xfrm>
              <a:off x="2115013" y="1800434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sp>
          <p:nvSpPr>
            <p:cNvPr id="27" name="文本框 33"/>
            <p:cNvSpPr txBox="1"/>
            <p:nvPr/>
          </p:nvSpPr>
          <p:spPr>
            <a:xfrm rot="2670">
              <a:off x="868943" y="1790125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第一条说明</a:t>
              </a:r>
            </a:p>
          </p:txBody>
        </p:sp>
        <p:sp>
          <p:nvSpPr>
            <p:cNvPr id="28" name="文本框 34"/>
            <p:cNvSpPr txBox="1"/>
            <p:nvPr/>
          </p:nvSpPr>
          <p:spPr>
            <a:xfrm rot="2670">
              <a:off x="869050" y="2006310"/>
              <a:ext cx="1168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7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由官方简体中文正式版制作而成，只需要执行一次快速安装即可使用。已经注册的非</a:t>
              </a:r>
              <a:r>
                <a:rPr lang="en-US" altLang="zh-CN" sz="7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tryout</a:t>
              </a:r>
              <a:r>
                <a:rPr lang="zh-CN" altLang="en-US" sz="7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版。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2060256" y="1764618"/>
              <a:ext cx="792088" cy="792088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3" name="燕尾形箭头 32"/>
          <p:cNvSpPr/>
          <p:nvPr/>
        </p:nvSpPr>
        <p:spPr>
          <a:xfrm>
            <a:off x="1594208" y="5536944"/>
            <a:ext cx="576064" cy="407867"/>
          </a:xfrm>
          <a:prstGeom prst="notched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7932622" y="830008"/>
            <a:ext cx="269221" cy="278817"/>
          </a:xfrm>
          <a:custGeom>
            <a:avLst/>
            <a:gdLst>
              <a:gd name="connsiteX0" fmla="*/ 464024 w 682388"/>
              <a:gd name="connsiteY0" fmla="*/ 0 h 914400"/>
              <a:gd name="connsiteX1" fmla="*/ 0 w 682388"/>
              <a:gd name="connsiteY1" fmla="*/ 914400 h 914400"/>
              <a:gd name="connsiteX2" fmla="*/ 450376 w 682388"/>
              <a:gd name="connsiteY2" fmla="*/ 532263 h 914400"/>
              <a:gd name="connsiteX3" fmla="*/ 682388 w 682388"/>
              <a:gd name="connsiteY3" fmla="*/ 859809 h 914400"/>
              <a:gd name="connsiteX4" fmla="*/ 464024 w 682388"/>
              <a:gd name="connsiteY4" fmla="*/ 0 h 914400"/>
              <a:gd name="connsiteX0" fmla="*/ 464024 w 832513"/>
              <a:gd name="connsiteY0" fmla="*/ 0 h 914400"/>
              <a:gd name="connsiteX1" fmla="*/ 0 w 832513"/>
              <a:gd name="connsiteY1" fmla="*/ 914400 h 914400"/>
              <a:gd name="connsiteX2" fmla="*/ 450376 w 832513"/>
              <a:gd name="connsiteY2" fmla="*/ 532263 h 914400"/>
              <a:gd name="connsiteX3" fmla="*/ 832513 w 832513"/>
              <a:gd name="connsiteY3" fmla="*/ 914400 h 914400"/>
              <a:gd name="connsiteX4" fmla="*/ 464024 w 832513"/>
              <a:gd name="connsiteY4" fmla="*/ 0 h 914400"/>
              <a:gd name="connsiteX0" fmla="*/ 464024 w 832513"/>
              <a:gd name="connsiteY0" fmla="*/ 0 h 914400"/>
              <a:gd name="connsiteX1" fmla="*/ 0 w 832513"/>
              <a:gd name="connsiteY1" fmla="*/ 914400 h 914400"/>
              <a:gd name="connsiteX2" fmla="*/ 480521 w 832513"/>
              <a:gd name="connsiteY2" fmla="*/ 542312 h 914400"/>
              <a:gd name="connsiteX3" fmla="*/ 832513 w 832513"/>
              <a:gd name="connsiteY3" fmla="*/ 914400 h 914400"/>
              <a:gd name="connsiteX4" fmla="*/ 464024 w 832513"/>
              <a:gd name="connsiteY4" fmla="*/ 0 h 914400"/>
              <a:gd name="connsiteX0" fmla="*/ 464024 w 832513"/>
              <a:gd name="connsiteY0" fmla="*/ 0 h 914400"/>
              <a:gd name="connsiteX1" fmla="*/ 0 w 832513"/>
              <a:gd name="connsiteY1" fmla="*/ 914400 h 914400"/>
              <a:gd name="connsiteX2" fmla="*/ 465449 w 832513"/>
              <a:gd name="connsiteY2" fmla="*/ 537287 h 914400"/>
              <a:gd name="connsiteX3" fmla="*/ 832513 w 832513"/>
              <a:gd name="connsiteY3" fmla="*/ 914400 h 914400"/>
              <a:gd name="connsiteX4" fmla="*/ 464024 w 832513"/>
              <a:gd name="connsiteY4" fmla="*/ 0 h 914400"/>
              <a:gd name="connsiteX0" fmla="*/ 464024 w 887779"/>
              <a:gd name="connsiteY0" fmla="*/ 0 h 919424"/>
              <a:gd name="connsiteX1" fmla="*/ 0 w 887779"/>
              <a:gd name="connsiteY1" fmla="*/ 914400 h 919424"/>
              <a:gd name="connsiteX2" fmla="*/ 465449 w 887779"/>
              <a:gd name="connsiteY2" fmla="*/ 537287 h 919424"/>
              <a:gd name="connsiteX3" fmla="*/ 887779 w 887779"/>
              <a:gd name="connsiteY3" fmla="*/ 919424 h 919424"/>
              <a:gd name="connsiteX4" fmla="*/ 464024 w 887779"/>
              <a:gd name="connsiteY4" fmla="*/ 0 h 91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9" h="919424">
                <a:moveTo>
                  <a:pt x="464024" y="0"/>
                </a:moveTo>
                <a:lnTo>
                  <a:pt x="0" y="914400"/>
                </a:lnTo>
                <a:lnTo>
                  <a:pt x="465449" y="537287"/>
                </a:lnTo>
                <a:lnTo>
                  <a:pt x="887779" y="919424"/>
                </a:lnTo>
                <a:lnTo>
                  <a:pt x="464024" y="0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91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4"/>
          <p:cNvSpPr/>
          <p:nvPr/>
        </p:nvSpPr>
        <p:spPr>
          <a:xfrm rot="19200000">
            <a:off x="3115220" y="1202566"/>
            <a:ext cx="1279064" cy="2385232"/>
          </a:xfrm>
          <a:custGeom>
            <a:avLst/>
            <a:gdLst>
              <a:gd name="connsiteX0" fmla="*/ 0 w 1512168"/>
              <a:gd name="connsiteY0" fmla="*/ 756084 h 1512168"/>
              <a:gd name="connsiteX1" fmla="*/ 756084 w 1512168"/>
              <a:gd name="connsiteY1" fmla="*/ 0 h 1512168"/>
              <a:gd name="connsiteX2" fmla="*/ 1512168 w 1512168"/>
              <a:gd name="connsiteY2" fmla="*/ 756084 h 1512168"/>
              <a:gd name="connsiteX3" fmla="*/ 756084 w 1512168"/>
              <a:gd name="connsiteY3" fmla="*/ 1512168 h 1512168"/>
              <a:gd name="connsiteX4" fmla="*/ 0 w 1512168"/>
              <a:gd name="connsiteY4" fmla="*/ 756084 h 1512168"/>
              <a:gd name="connsiteX0" fmla="*/ 0 w 1512168"/>
              <a:gd name="connsiteY0" fmla="*/ 756084 h 1512168"/>
              <a:gd name="connsiteX1" fmla="*/ 756084 w 1512168"/>
              <a:gd name="connsiteY1" fmla="*/ 0 h 1512168"/>
              <a:gd name="connsiteX2" fmla="*/ 1512168 w 1512168"/>
              <a:gd name="connsiteY2" fmla="*/ 756084 h 1512168"/>
              <a:gd name="connsiteX3" fmla="*/ 756084 w 1512168"/>
              <a:gd name="connsiteY3" fmla="*/ 1512168 h 1512168"/>
              <a:gd name="connsiteX4" fmla="*/ 0 w 1512168"/>
              <a:gd name="connsiteY4" fmla="*/ 756084 h 1512168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30 w 1512198"/>
              <a:gd name="connsiteY0" fmla="*/ 756084 h 2819972"/>
              <a:gd name="connsiteX1" fmla="*/ 756114 w 1512198"/>
              <a:gd name="connsiteY1" fmla="*/ 0 h 2819972"/>
              <a:gd name="connsiteX2" fmla="*/ 1512198 w 1512198"/>
              <a:gd name="connsiteY2" fmla="*/ 756084 h 2819972"/>
              <a:gd name="connsiteX3" fmla="*/ 734849 w 1512198"/>
              <a:gd name="connsiteY3" fmla="*/ 2819972 h 2819972"/>
              <a:gd name="connsiteX4" fmla="*/ 30 w 1512198"/>
              <a:gd name="connsiteY4" fmla="*/ 756084 h 2819972"/>
              <a:gd name="connsiteX0" fmla="*/ 30 w 1512198"/>
              <a:gd name="connsiteY0" fmla="*/ 756084 h 2819972"/>
              <a:gd name="connsiteX1" fmla="*/ 756114 w 1512198"/>
              <a:gd name="connsiteY1" fmla="*/ 0 h 2819972"/>
              <a:gd name="connsiteX2" fmla="*/ 1512198 w 1512198"/>
              <a:gd name="connsiteY2" fmla="*/ 756084 h 2819972"/>
              <a:gd name="connsiteX3" fmla="*/ 734849 w 1512198"/>
              <a:gd name="connsiteY3" fmla="*/ 2819972 h 2819972"/>
              <a:gd name="connsiteX4" fmla="*/ 30 w 1512198"/>
              <a:gd name="connsiteY4" fmla="*/ 756084 h 2819972"/>
              <a:gd name="connsiteX0" fmla="*/ 21 w 1512189"/>
              <a:gd name="connsiteY0" fmla="*/ 756084 h 2819972"/>
              <a:gd name="connsiteX1" fmla="*/ 756105 w 1512189"/>
              <a:gd name="connsiteY1" fmla="*/ 0 h 2819972"/>
              <a:gd name="connsiteX2" fmla="*/ 1512189 w 1512189"/>
              <a:gd name="connsiteY2" fmla="*/ 756084 h 2819972"/>
              <a:gd name="connsiteX3" fmla="*/ 734840 w 1512189"/>
              <a:gd name="connsiteY3" fmla="*/ 2819972 h 2819972"/>
              <a:gd name="connsiteX4" fmla="*/ 21 w 1512189"/>
              <a:gd name="connsiteY4" fmla="*/ 756084 h 2819972"/>
              <a:gd name="connsiteX0" fmla="*/ 21 w 1512189"/>
              <a:gd name="connsiteY0" fmla="*/ 756084 h 2819972"/>
              <a:gd name="connsiteX1" fmla="*/ 756105 w 1512189"/>
              <a:gd name="connsiteY1" fmla="*/ 0 h 2819972"/>
              <a:gd name="connsiteX2" fmla="*/ 1512189 w 1512189"/>
              <a:gd name="connsiteY2" fmla="*/ 756084 h 2819972"/>
              <a:gd name="connsiteX3" fmla="*/ 734840 w 1512189"/>
              <a:gd name="connsiteY3" fmla="*/ 2819972 h 2819972"/>
              <a:gd name="connsiteX4" fmla="*/ 21 w 1512189"/>
              <a:gd name="connsiteY4" fmla="*/ 756084 h 2819972"/>
              <a:gd name="connsiteX0" fmla="*/ 22 w 1512190"/>
              <a:gd name="connsiteY0" fmla="*/ 756084 h 2819972"/>
              <a:gd name="connsiteX1" fmla="*/ 756106 w 1512190"/>
              <a:gd name="connsiteY1" fmla="*/ 0 h 2819972"/>
              <a:gd name="connsiteX2" fmla="*/ 1512190 w 1512190"/>
              <a:gd name="connsiteY2" fmla="*/ 756084 h 2819972"/>
              <a:gd name="connsiteX3" fmla="*/ 734841 w 1512190"/>
              <a:gd name="connsiteY3" fmla="*/ 2819972 h 2819972"/>
              <a:gd name="connsiteX4" fmla="*/ 22 w 1512190"/>
              <a:gd name="connsiteY4" fmla="*/ 756084 h 281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190" h="2819972">
                <a:moveTo>
                  <a:pt x="22" y="756084"/>
                </a:moveTo>
                <a:cubicBezTo>
                  <a:pt x="3566" y="286089"/>
                  <a:pt x="338532" y="0"/>
                  <a:pt x="756106" y="0"/>
                </a:cubicBezTo>
                <a:cubicBezTo>
                  <a:pt x="1173680" y="0"/>
                  <a:pt x="1512190" y="338510"/>
                  <a:pt x="1512190" y="756084"/>
                </a:cubicBezTo>
                <a:cubicBezTo>
                  <a:pt x="1512190" y="1173658"/>
                  <a:pt x="1124901" y="2220770"/>
                  <a:pt x="734841" y="2819972"/>
                </a:cubicBezTo>
                <a:cubicBezTo>
                  <a:pt x="419582" y="2271402"/>
                  <a:pt x="-3522" y="1226079"/>
                  <a:pt x="22" y="756084"/>
                </a:cubicBezTo>
                <a:close/>
              </a:path>
            </a:pathLst>
          </a:custGeom>
          <a:gradFill flip="none" rotWithShape="1">
            <a:gsLst>
              <a:gs pos="0">
                <a:srgbClr val="860000"/>
              </a:gs>
              <a:gs pos="0">
                <a:srgbClr val="00B7D4"/>
              </a:gs>
              <a:gs pos="0">
                <a:srgbClr val="860000"/>
              </a:gs>
              <a:gs pos="34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52400" dist="101600" sx="103000" sy="103000" algn="l" rotWithShape="0">
              <a:prstClr val="black">
                <a:alpha val="18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4"/>
          <p:cNvSpPr/>
          <p:nvPr/>
        </p:nvSpPr>
        <p:spPr>
          <a:xfrm rot="16800000">
            <a:off x="2695980" y="1891375"/>
            <a:ext cx="1279064" cy="2385232"/>
          </a:xfrm>
          <a:custGeom>
            <a:avLst/>
            <a:gdLst>
              <a:gd name="connsiteX0" fmla="*/ 0 w 1512168"/>
              <a:gd name="connsiteY0" fmla="*/ 756084 h 1512168"/>
              <a:gd name="connsiteX1" fmla="*/ 756084 w 1512168"/>
              <a:gd name="connsiteY1" fmla="*/ 0 h 1512168"/>
              <a:gd name="connsiteX2" fmla="*/ 1512168 w 1512168"/>
              <a:gd name="connsiteY2" fmla="*/ 756084 h 1512168"/>
              <a:gd name="connsiteX3" fmla="*/ 756084 w 1512168"/>
              <a:gd name="connsiteY3" fmla="*/ 1512168 h 1512168"/>
              <a:gd name="connsiteX4" fmla="*/ 0 w 1512168"/>
              <a:gd name="connsiteY4" fmla="*/ 756084 h 1512168"/>
              <a:gd name="connsiteX0" fmla="*/ 0 w 1512168"/>
              <a:gd name="connsiteY0" fmla="*/ 756084 h 1512168"/>
              <a:gd name="connsiteX1" fmla="*/ 756084 w 1512168"/>
              <a:gd name="connsiteY1" fmla="*/ 0 h 1512168"/>
              <a:gd name="connsiteX2" fmla="*/ 1512168 w 1512168"/>
              <a:gd name="connsiteY2" fmla="*/ 756084 h 1512168"/>
              <a:gd name="connsiteX3" fmla="*/ 756084 w 1512168"/>
              <a:gd name="connsiteY3" fmla="*/ 1512168 h 1512168"/>
              <a:gd name="connsiteX4" fmla="*/ 0 w 1512168"/>
              <a:gd name="connsiteY4" fmla="*/ 756084 h 1512168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30 w 1512198"/>
              <a:gd name="connsiteY0" fmla="*/ 756084 h 2819972"/>
              <a:gd name="connsiteX1" fmla="*/ 756114 w 1512198"/>
              <a:gd name="connsiteY1" fmla="*/ 0 h 2819972"/>
              <a:gd name="connsiteX2" fmla="*/ 1512198 w 1512198"/>
              <a:gd name="connsiteY2" fmla="*/ 756084 h 2819972"/>
              <a:gd name="connsiteX3" fmla="*/ 734849 w 1512198"/>
              <a:gd name="connsiteY3" fmla="*/ 2819972 h 2819972"/>
              <a:gd name="connsiteX4" fmla="*/ 30 w 1512198"/>
              <a:gd name="connsiteY4" fmla="*/ 756084 h 2819972"/>
              <a:gd name="connsiteX0" fmla="*/ 30 w 1512198"/>
              <a:gd name="connsiteY0" fmla="*/ 756084 h 2819972"/>
              <a:gd name="connsiteX1" fmla="*/ 756114 w 1512198"/>
              <a:gd name="connsiteY1" fmla="*/ 0 h 2819972"/>
              <a:gd name="connsiteX2" fmla="*/ 1512198 w 1512198"/>
              <a:gd name="connsiteY2" fmla="*/ 756084 h 2819972"/>
              <a:gd name="connsiteX3" fmla="*/ 734849 w 1512198"/>
              <a:gd name="connsiteY3" fmla="*/ 2819972 h 2819972"/>
              <a:gd name="connsiteX4" fmla="*/ 30 w 1512198"/>
              <a:gd name="connsiteY4" fmla="*/ 756084 h 2819972"/>
              <a:gd name="connsiteX0" fmla="*/ 21 w 1512189"/>
              <a:gd name="connsiteY0" fmla="*/ 756084 h 2819972"/>
              <a:gd name="connsiteX1" fmla="*/ 756105 w 1512189"/>
              <a:gd name="connsiteY1" fmla="*/ 0 h 2819972"/>
              <a:gd name="connsiteX2" fmla="*/ 1512189 w 1512189"/>
              <a:gd name="connsiteY2" fmla="*/ 756084 h 2819972"/>
              <a:gd name="connsiteX3" fmla="*/ 734840 w 1512189"/>
              <a:gd name="connsiteY3" fmla="*/ 2819972 h 2819972"/>
              <a:gd name="connsiteX4" fmla="*/ 21 w 1512189"/>
              <a:gd name="connsiteY4" fmla="*/ 756084 h 2819972"/>
              <a:gd name="connsiteX0" fmla="*/ 21 w 1512189"/>
              <a:gd name="connsiteY0" fmla="*/ 756084 h 2819972"/>
              <a:gd name="connsiteX1" fmla="*/ 756105 w 1512189"/>
              <a:gd name="connsiteY1" fmla="*/ 0 h 2819972"/>
              <a:gd name="connsiteX2" fmla="*/ 1512189 w 1512189"/>
              <a:gd name="connsiteY2" fmla="*/ 756084 h 2819972"/>
              <a:gd name="connsiteX3" fmla="*/ 734840 w 1512189"/>
              <a:gd name="connsiteY3" fmla="*/ 2819972 h 2819972"/>
              <a:gd name="connsiteX4" fmla="*/ 21 w 1512189"/>
              <a:gd name="connsiteY4" fmla="*/ 756084 h 2819972"/>
              <a:gd name="connsiteX0" fmla="*/ 22 w 1512190"/>
              <a:gd name="connsiteY0" fmla="*/ 756084 h 2819972"/>
              <a:gd name="connsiteX1" fmla="*/ 756106 w 1512190"/>
              <a:gd name="connsiteY1" fmla="*/ 0 h 2819972"/>
              <a:gd name="connsiteX2" fmla="*/ 1512190 w 1512190"/>
              <a:gd name="connsiteY2" fmla="*/ 756084 h 2819972"/>
              <a:gd name="connsiteX3" fmla="*/ 734841 w 1512190"/>
              <a:gd name="connsiteY3" fmla="*/ 2819972 h 2819972"/>
              <a:gd name="connsiteX4" fmla="*/ 22 w 1512190"/>
              <a:gd name="connsiteY4" fmla="*/ 756084 h 281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190" h="2819972">
                <a:moveTo>
                  <a:pt x="22" y="756084"/>
                </a:moveTo>
                <a:cubicBezTo>
                  <a:pt x="3566" y="286089"/>
                  <a:pt x="338532" y="0"/>
                  <a:pt x="756106" y="0"/>
                </a:cubicBezTo>
                <a:cubicBezTo>
                  <a:pt x="1173680" y="0"/>
                  <a:pt x="1512190" y="338510"/>
                  <a:pt x="1512190" y="756084"/>
                </a:cubicBezTo>
                <a:cubicBezTo>
                  <a:pt x="1512190" y="1173658"/>
                  <a:pt x="1124901" y="2220770"/>
                  <a:pt x="734841" y="2819972"/>
                </a:cubicBezTo>
                <a:cubicBezTo>
                  <a:pt x="419582" y="2271402"/>
                  <a:pt x="-3522" y="1226079"/>
                  <a:pt x="22" y="756084"/>
                </a:cubicBezTo>
                <a:close/>
              </a:path>
            </a:pathLst>
          </a:custGeom>
          <a:gradFill flip="none" rotWithShape="1">
            <a:gsLst>
              <a:gs pos="0">
                <a:srgbClr val="860000"/>
              </a:gs>
              <a:gs pos="0">
                <a:srgbClr val="00B7D4"/>
              </a:gs>
              <a:gs pos="0">
                <a:srgbClr val="860000"/>
              </a:gs>
              <a:gs pos="34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52400" dist="101600" sx="103000" sy="103000" algn="l" rotWithShape="0">
              <a:prstClr val="black">
                <a:alpha val="18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4"/>
          <p:cNvSpPr/>
          <p:nvPr/>
        </p:nvSpPr>
        <p:spPr>
          <a:xfrm rot="14400000">
            <a:off x="2823624" y="2706109"/>
            <a:ext cx="1279064" cy="2385232"/>
          </a:xfrm>
          <a:custGeom>
            <a:avLst/>
            <a:gdLst>
              <a:gd name="connsiteX0" fmla="*/ 0 w 1512168"/>
              <a:gd name="connsiteY0" fmla="*/ 756084 h 1512168"/>
              <a:gd name="connsiteX1" fmla="*/ 756084 w 1512168"/>
              <a:gd name="connsiteY1" fmla="*/ 0 h 1512168"/>
              <a:gd name="connsiteX2" fmla="*/ 1512168 w 1512168"/>
              <a:gd name="connsiteY2" fmla="*/ 756084 h 1512168"/>
              <a:gd name="connsiteX3" fmla="*/ 756084 w 1512168"/>
              <a:gd name="connsiteY3" fmla="*/ 1512168 h 1512168"/>
              <a:gd name="connsiteX4" fmla="*/ 0 w 1512168"/>
              <a:gd name="connsiteY4" fmla="*/ 756084 h 1512168"/>
              <a:gd name="connsiteX0" fmla="*/ 0 w 1512168"/>
              <a:gd name="connsiteY0" fmla="*/ 756084 h 1512168"/>
              <a:gd name="connsiteX1" fmla="*/ 756084 w 1512168"/>
              <a:gd name="connsiteY1" fmla="*/ 0 h 1512168"/>
              <a:gd name="connsiteX2" fmla="*/ 1512168 w 1512168"/>
              <a:gd name="connsiteY2" fmla="*/ 756084 h 1512168"/>
              <a:gd name="connsiteX3" fmla="*/ 756084 w 1512168"/>
              <a:gd name="connsiteY3" fmla="*/ 1512168 h 1512168"/>
              <a:gd name="connsiteX4" fmla="*/ 0 w 1512168"/>
              <a:gd name="connsiteY4" fmla="*/ 756084 h 1512168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30 w 1512198"/>
              <a:gd name="connsiteY0" fmla="*/ 756084 h 2819972"/>
              <a:gd name="connsiteX1" fmla="*/ 756114 w 1512198"/>
              <a:gd name="connsiteY1" fmla="*/ 0 h 2819972"/>
              <a:gd name="connsiteX2" fmla="*/ 1512198 w 1512198"/>
              <a:gd name="connsiteY2" fmla="*/ 756084 h 2819972"/>
              <a:gd name="connsiteX3" fmla="*/ 734849 w 1512198"/>
              <a:gd name="connsiteY3" fmla="*/ 2819972 h 2819972"/>
              <a:gd name="connsiteX4" fmla="*/ 30 w 1512198"/>
              <a:gd name="connsiteY4" fmla="*/ 756084 h 2819972"/>
              <a:gd name="connsiteX0" fmla="*/ 30 w 1512198"/>
              <a:gd name="connsiteY0" fmla="*/ 756084 h 2819972"/>
              <a:gd name="connsiteX1" fmla="*/ 756114 w 1512198"/>
              <a:gd name="connsiteY1" fmla="*/ 0 h 2819972"/>
              <a:gd name="connsiteX2" fmla="*/ 1512198 w 1512198"/>
              <a:gd name="connsiteY2" fmla="*/ 756084 h 2819972"/>
              <a:gd name="connsiteX3" fmla="*/ 734849 w 1512198"/>
              <a:gd name="connsiteY3" fmla="*/ 2819972 h 2819972"/>
              <a:gd name="connsiteX4" fmla="*/ 30 w 1512198"/>
              <a:gd name="connsiteY4" fmla="*/ 756084 h 2819972"/>
              <a:gd name="connsiteX0" fmla="*/ 21 w 1512189"/>
              <a:gd name="connsiteY0" fmla="*/ 756084 h 2819972"/>
              <a:gd name="connsiteX1" fmla="*/ 756105 w 1512189"/>
              <a:gd name="connsiteY1" fmla="*/ 0 h 2819972"/>
              <a:gd name="connsiteX2" fmla="*/ 1512189 w 1512189"/>
              <a:gd name="connsiteY2" fmla="*/ 756084 h 2819972"/>
              <a:gd name="connsiteX3" fmla="*/ 734840 w 1512189"/>
              <a:gd name="connsiteY3" fmla="*/ 2819972 h 2819972"/>
              <a:gd name="connsiteX4" fmla="*/ 21 w 1512189"/>
              <a:gd name="connsiteY4" fmla="*/ 756084 h 2819972"/>
              <a:gd name="connsiteX0" fmla="*/ 21 w 1512189"/>
              <a:gd name="connsiteY0" fmla="*/ 756084 h 2819972"/>
              <a:gd name="connsiteX1" fmla="*/ 756105 w 1512189"/>
              <a:gd name="connsiteY1" fmla="*/ 0 h 2819972"/>
              <a:gd name="connsiteX2" fmla="*/ 1512189 w 1512189"/>
              <a:gd name="connsiteY2" fmla="*/ 756084 h 2819972"/>
              <a:gd name="connsiteX3" fmla="*/ 734840 w 1512189"/>
              <a:gd name="connsiteY3" fmla="*/ 2819972 h 2819972"/>
              <a:gd name="connsiteX4" fmla="*/ 21 w 1512189"/>
              <a:gd name="connsiteY4" fmla="*/ 756084 h 2819972"/>
              <a:gd name="connsiteX0" fmla="*/ 22 w 1512190"/>
              <a:gd name="connsiteY0" fmla="*/ 756084 h 2819972"/>
              <a:gd name="connsiteX1" fmla="*/ 756106 w 1512190"/>
              <a:gd name="connsiteY1" fmla="*/ 0 h 2819972"/>
              <a:gd name="connsiteX2" fmla="*/ 1512190 w 1512190"/>
              <a:gd name="connsiteY2" fmla="*/ 756084 h 2819972"/>
              <a:gd name="connsiteX3" fmla="*/ 734841 w 1512190"/>
              <a:gd name="connsiteY3" fmla="*/ 2819972 h 2819972"/>
              <a:gd name="connsiteX4" fmla="*/ 22 w 1512190"/>
              <a:gd name="connsiteY4" fmla="*/ 756084 h 281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190" h="2819972">
                <a:moveTo>
                  <a:pt x="22" y="756084"/>
                </a:moveTo>
                <a:cubicBezTo>
                  <a:pt x="3566" y="286089"/>
                  <a:pt x="338532" y="0"/>
                  <a:pt x="756106" y="0"/>
                </a:cubicBezTo>
                <a:cubicBezTo>
                  <a:pt x="1173680" y="0"/>
                  <a:pt x="1512190" y="338510"/>
                  <a:pt x="1512190" y="756084"/>
                </a:cubicBezTo>
                <a:cubicBezTo>
                  <a:pt x="1512190" y="1173658"/>
                  <a:pt x="1124901" y="2220770"/>
                  <a:pt x="734841" y="2819972"/>
                </a:cubicBezTo>
                <a:cubicBezTo>
                  <a:pt x="419582" y="2271402"/>
                  <a:pt x="-3522" y="1226079"/>
                  <a:pt x="22" y="756084"/>
                </a:cubicBezTo>
                <a:close/>
              </a:path>
            </a:pathLst>
          </a:custGeom>
          <a:gradFill flip="none" rotWithShape="1">
            <a:gsLst>
              <a:gs pos="0">
                <a:srgbClr val="860000"/>
              </a:gs>
              <a:gs pos="0">
                <a:srgbClr val="00B7D4"/>
              </a:gs>
              <a:gs pos="0">
                <a:srgbClr val="860000"/>
              </a:gs>
              <a:gs pos="34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52400" dist="101600" sx="103000" sy="103000" algn="l" rotWithShape="0">
              <a:prstClr val="black">
                <a:alpha val="18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2000000">
            <a:off x="3447289" y="3239580"/>
            <a:ext cx="1279064" cy="2385232"/>
          </a:xfrm>
          <a:custGeom>
            <a:avLst/>
            <a:gdLst>
              <a:gd name="connsiteX0" fmla="*/ 0 w 1512168"/>
              <a:gd name="connsiteY0" fmla="*/ 756084 h 1512168"/>
              <a:gd name="connsiteX1" fmla="*/ 756084 w 1512168"/>
              <a:gd name="connsiteY1" fmla="*/ 0 h 1512168"/>
              <a:gd name="connsiteX2" fmla="*/ 1512168 w 1512168"/>
              <a:gd name="connsiteY2" fmla="*/ 756084 h 1512168"/>
              <a:gd name="connsiteX3" fmla="*/ 756084 w 1512168"/>
              <a:gd name="connsiteY3" fmla="*/ 1512168 h 1512168"/>
              <a:gd name="connsiteX4" fmla="*/ 0 w 1512168"/>
              <a:gd name="connsiteY4" fmla="*/ 756084 h 1512168"/>
              <a:gd name="connsiteX0" fmla="*/ 0 w 1512168"/>
              <a:gd name="connsiteY0" fmla="*/ 756084 h 1512168"/>
              <a:gd name="connsiteX1" fmla="*/ 756084 w 1512168"/>
              <a:gd name="connsiteY1" fmla="*/ 0 h 1512168"/>
              <a:gd name="connsiteX2" fmla="*/ 1512168 w 1512168"/>
              <a:gd name="connsiteY2" fmla="*/ 756084 h 1512168"/>
              <a:gd name="connsiteX3" fmla="*/ 756084 w 1512168"/>
              <a:gd name="connsiteY3" fmla="*/ 1512168 h 1512168"/>
              <a:gd name="connsiteX4" fmla="*/ 0 w 1512168"/>
              <a:gd name="connsiteY4" fmla="*/ 756084 h 1512168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30 w 1512198"/>
              <a:gd name="connsiteY0" fmla="*/ 756084 h 2819972"/>
              <a:gd name="connsiteX1" fmla="*/ 756114 w 1512198"/>
              <a:gd name="connsiteY1" fmla="*/ 0 h 2819972"/>
              <a:gd name="connsiteX2" fmla="*/ 1512198 w 1512198"/>
              <a:gd name="connsiteY2" fmla="*/ 756084 h 2819972"/>
              <a:gd name="connsiteX3" fmla="*/ 734849 w 1512198"/>
              <a:gd name="connsiteY3" fmla="*/ 2819972 h 2819972"/>
              <a:gd name="connsiteX4" fmla="*/ 30 w 1512198"/>
              <a:gd name="connsiteY4" fmla="*/ 756084 h 2819972"/>
              <a:gd name="connsiteX0" fmla="*/ 30 w 1512198"/>
              <a:gd name="connsiteY0" fmla="*/ 756084 h 2819972"/>
              <a:gd name="connsiteX1" fmla="*/ 756114 w 1512198"/>
              <a:gd name="connsiteY1" fmla="*/ 0 h 2819972"/>
              <a:gd name="connsiteX2" fmla="*/ 1512198 w 1512198"/>
              <a:gd name="connsiteY2" fmla="*/ 756084 h 2819972"/>
              <a:gd name="connsiteX3" fmla="*/ 734849 w 1512198"/>
              <a:gd name="connsiteY3" fmla="*/ 2819972 h 2819972"/>
              <a:gd name="connsiteX4" fmla="*/ 30 w 1512198"/>
              <a:gd name="connsiteY4" fmla="*/ 756084 h 2819972"/>
              <a:gd name="connsiteX0" fmla="*/ 21 w 1512189"/>
              <a:gd name="connsiteY0" fmla="*/ 756084 h 2819972"/>
              <a:gd name="connsiteX1" fmla="*/ 756105 w 1512189"/>
              <a:gd name="connsiteY1" fmla="*/ 0 h 2819972"/>
              <a:gd name="connsiteX2" fmla="*/ 1512189 w 1512189"/>
              <a:gd name="connsiteY2" fmla="*/ 756084 h 2819972"/>
              <a:gd name="connsiteX3" fmla="*/ 734840 w 1512189"/>
              <a:gd name="connsiteY3" fmla="*/ 2819972 h 2819972"/>
              <a:gd name="connsiteX4" fmla="*/ 21 w 1512189"/>
              <a:gd name="connsiteY4" fmla="*/ 756084 h 2819972"/>
              <a:gd name="connsiteX0" fmla="*/ 21 w 1512189"/>
              <a:gd name="connsiteY0" fmla="*/ 756084 h 2819972"/>
              <a:gd name="connsiteX1" fmla="*/ 756105 w 1512189"/>
              <a:gd name="connsiteY1" fmla="*/ 0 h 2819972"/>
              <a:gd name="connsiteX2" fmla="*/ 1512189 w 1512189"/>
              <a:gd name="connsiteY2" fmla="*/ 756084 h 2819972"/>
              <a:gd name="connsiteX3" fmla="*/ 734840 w 1512189"/>
              <a:gd name="connsiteY3" fmla="*/ 2819972 h 2819972"/>
              <a:gd name="connsiteX4" fmla="*/ 21 w 1512189"/>
              <a:gd name="connsiteY4" fmla="*/ 756084 h 2819972"/>
              <a:gd name="connsiteX0" fmla="*/ 22 w 1512190"/>
              <a:gd name="connsiteY0" fmla="*/ 756084 h 2819972"/>
              <a:gd name="connsiteX1" fmla="*/ 756106 w 1512190"/>
              <a:gd name="connsiteY1" fmla="*/ 0 h 2819972"/>
              <a:gd name="connsiteX2" fmla="*/ 1512190 w 1512190"/>
              <a:gd name="connsiteY2" fmla="*/ 756084 h 2819972"/>
              <a:gd name="connsiteX3" fmla="*/ 734841 w 1512190"/>
              <a:gd name="connsiteY3" fmla="*/ 2819972 h 2819972"/>
              <a:gd name="connsiteX4" fmla="*/ 22 w 1512190"/>
              <a:gd name="connsiteY4" fmla="*/ 756084 h 281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190" h="2819972">
                <a:moveTo>
                  <a:pt x="22" y="756084"/>
                </a:moveTo>
                <a:cubicBezTo>
                  <a:pt x="3566" y="286089"/>
                  <a:pt x="338532" y="0"/>
                  <a:pt x="756106" y="0"/>
                </a:cubicBezTo>
                <a:cubicBezTo>
                  <a:pt x="1173680" y="0"/>
                  <a:pt x="1512190" y="338510"/>
                  <a:pt x="1512190" y="756084"/>
                </a:cubicBezTo>
                <a:cubicBezTo>
                  <a:pt x="1512190" y="1173658"/>
                  <a:pt x="1124901" y="2220770"/>
                  <a:pt x="734841" y="2819972"/>
                </a:cubicBezTo>
                <a:cubicBezTo>
                  <a:pt x="419582" y="2271402"/>
                  <a:pt x="-3522" y="1226079"/>
                  <a:pt x="22" y="756084"/>
                </a:cubicBezTo>
                <a:close/>
              </a:path>
            </a:pathLst>
          </a:custGeom>
          <a:gradFill flip="none" rotWithShape="1">
            <a:gsLst>
              <a:gs pos="0">
                <a:srgbClr val="860000"/>
              </a:gs>
              <a:gs pos="0">
                <a:srgbClr val="00B7D4"/>
              </a:gs>
              <a:gs pos="0">
                <a:srgbClr val="860000"/>
              </a:gs>
              <a:gs pos="34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52400" dist="101600" sx="103000" sy="103000" algn="l" rotWithShape="0">
              <a:prstClr val="black">
                <a:alpha val="18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4"/>
          <p:cNvSpPr/>
          <p:nvPr/>
        </p:nvSpPr>
        <p:spPr>
          <a:xfrm rot="9600000">
            <a:off x="4262111" y="3249335"/>
            <a:ext cx="1279064" cy="2385232"/>
          </a:xfrm>
          <a:custGeom>
            <a:avLst/>
            <a:gdLst>
              <a:gd name="connsiteX0" fmla="*/ 0 w 1512168"/>
              <a:gd name="connsiteY0" fmla="*/ 756084 h 1512168"/>
              <a:gd name="connsiteX1" fmla="*/ 756084 w 1512168"/>
              <a:gd name="connsiteY1" fmla="*/ 0 h 1512168"/>
              <a:gd name="connsiteX2" fmla="*/ 1512168 w 1512168"/>
              <a:gd name="connsiteY2" fmla="*/ 756084 h 1512168"/>
              <a:gd name="connsiteX3" fmla="*/ 756084 w 1512168"/>
              <a:gd name="connsiteY3" fmla="*/ 1512168 h 1512168"/>
              <a:gd name="connsiteX4" fmla="*/ 0 w 1512168"/>
              <a:gd name="connsiteY4" fmla="*/ 756084 h 1512168"/>
              <a:gd name="connsiteX0" fmla="*/ 0 w 1512168"/>
              <a:gd name="connsiteY0" fmla="*/ 756084 h 1512168"/>
              <a:gd name="connsiteX1" fmla="*/ 756084 w 1512168"/>
              <a:gd name="connsiteY1" fmla="*/ 0 h 1512168"/>
              <a:gd name="connsiteX2" fmla="*/ 1512168 w 1512168"/>
              <a:gd name="connsiteY2" fmla="*/ 756084 h 1512168"/>
              <a:gd name="connsiteX3" fmla="*/ 756084 w 1512168"/>
              <a:gd name="connsiteY3" fmla="*/ 1512168 h 1512168"/>
              <a:gd name="connsiteX4" fmla="*/ 0 w 1512168"/>
              <a:gd name="connsiteY4" fmla="*/ 756084 h 1512168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30 w 1512198"/>
              <a:gd name="connsiteY0" fmla="*/ 756084 h 2819972"/>
              <a:gd name="connsiteX1" fmla="*/ 756114 w 1512198"/>
              <a:gd name="connsiteY1" fmla="*/ 0 h 2819972"/>
              <a:gd name="connsiteX2" fmla="*/ 1512198 w 1512198"/>
              <a:gd name="connsiteY2" fmla="*/ 756084 h 2819972"/>
              <a:gd name="connsiteX3" fmla="*/ 734849 w 1512198"/>
              <a:gd name="connsiteY3" fmla="*/ 2819972 h 2819972"/>
              <a:gd name="connsiteX4" fmla="*/ 30 w 1512198"/>
              <a:gd name="connsiteY4" fmla="*/ 756084 h 2819972"/>
              <a:gd name="connsiteX0" fmla="*/ 30 w 1512198"/>
              <a:gd name="connsiteY0" fmla="*/ 756084 h 2819972"/>
              <a:gd name="connsiteX1" fmla="*/ 756114 w 1512198"/>
              <a:gd name="connsiteY1" fmla="*/ 0 h 2819972"/>
              <a:gd name="connsiteX2" fmla="*/ 1512198 w 1512198"/>
              <a:gd name="connsiteY2" fmla="*/ 756084 h 2819972"/>
              <a:gd name="connsiteX3" fmla="*/ 734849 w 1512198"/>
              <a:gd name="connsiteY3" fmla="*/ 2819972 h 2819972"/>
              <a:gd name="connsiteX4" fmla="*/ 30 w 1512198"/>
              <a:gd name="connsiteY4" fmla="*/ 756084 h 2819972"/>
              <a:gd name="connsiteX0" fmla="*/ 21 w 1512189"/>
              <a:gd name="connsiteY0" fmla="*/ 756084 h 2819972"/>
              <a:gd name="connsiteX1" fmla="*/ 756105 w 1512189"/>
              <a:gd name="connsiteY1" fmla="*/ 0 h 2819972"/>
              <a:gd name="connsiteX2" fmla="*/ 1512189 w 1512189"/>
              <a:gd name="connsiteY2" fmla="*/ 756084 h 2819972"/>
              <a:gd name="connsiteX3" fmla="*/ 734840 w 1512189"/>
              <a:gd name="connsiteY3" fmla="*/ 2819972 h 2819972"/>
              <a:gd name="connsiteX4" fmla="*/ 21 w 1512189"/>
              <a:gd name="connsiteY4" fmla="*/ 756084 h 2819972"/>
              <a:gd name="connsiteX0" fmla="*/ 21 w 1512189"/>
              <a:gd name="connsiteY0" fmla="*/ 756084 h 2819972"/>
              <a:gd name="connsiteX1" fmla="*/ 756105 w 1512189"/>
              <a:gd name="connsiteY1" fmla="*/ 0 h 2819972"/>
              <a:gd name="connsiteX2" fmla="*/ 1512189 w 1512189"/>
              <a:gd name="connsiteY2" fmla="*/ 756084 h 2819972"/>
              <a:gd name="connsiteX3" fmla="*/ 734840 w 1512189"/>
              <a:gd name="connsiteY3" fmla="*/ 2819972 h 2819972"/>
              <a:gd name="connsiteX4" fmla="*/ 21 w 1512189"/>
              <a:gd name="connsiteY4" fmla="*/ 756084 h 2819972"/>
              <a:gd name="connsiteX0" fmla="*/ 22 w 1512190"/>
              <a:gd name="connsiteY0" fmla="*/ 756084 h 2819972"/>
              <a:gd name="connsiteX1" fmla="*/ 756106 w 1512190"/>
              <a:gd name="connsiteY1" fmla="*/ 0 h 2819972"/>
              <a:gd name="connsiteX2" fmla="*/ 1512190 w 1512190"/>
              <a:gd name="connsiteY2" fmla="*/ 756084 h 2819972"/>
              <a:gd name="connsiteX3" fmla="*/ 734841 w 1512190"/>
              <a:gd name="connsiteY3" fmla="*/ 2819972 h 2819972"/>
              <a:gd name="connsiteX4" fmla="*/ 22 w 1512190"/>
              <a:gd name="connsiteY4" fmla="*/ 756084 h 281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190" h="2819972">
                <a:moveTo>
                  <a:pt x="22" y="756084"/>
                </a:moveTo>
                <a:cubicBezTo>
                  <a:pt x="3566" y="286089"/>
                  <a:pt x="338532" y="0"/>
                  <a:pt x="756106" y="0"/>
                </a:cubicBezTo>
                <a:cubicBezTo>
                  <a:pt x="1173680" y="0"/>
                  <a:pt x="1512190" y="338510"/>
                  <a:pt x="1512190" y="756084"/>
                </a:cubicBezTo>
                <a:cubicBezTo>
                  <a:pt x="1512190" y="1173658"/>
                  <a:pt x="1124901" y="2220770"/>
                  <a:pt x="734841" y="2819972"/>
                </a:cubicBezTo>
                <a:cubicBezTo>
                  <a:pt x="419582" y="2271402"/>
                  <a:pt x="-3522" y="1226079"/>
                  <a:pt x="22" y="756084"/>
                </a:cubicBezTo>
                <a:close/>
              </a:path>
            </a:pathLst>
          </a:custGeom>
          <a:gradFill flip="none" rotWithShape="1">
            <a:gsLst>
              <a:gs pos="0">
                <a:srgbClr val="860000"/>
              </a:gs>
              <a:gs pos="0">
                <a:srgbClr val="00B7D4"/>
              </a:gs>
              <a:gs pos="0">
                <a:srgbClr val="860000"/>
              </a:gs>
              <a:gs pos="34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52400" dist="101600" sx="103000" sy="103000" algn="l" rotWithShape="0">
              <a:prstClr val="black">
                <a:alpha val="18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4"/>
          <p:cNvSpPr/>
          <p:nvPr/>
        </p:nvSpPr>
        <p:spPr>
          <a:xfrm rot="7200000">
            <a:off x="4899393" y="2731308"/>
            <a:ext cx="1279064" cy="2385232"/>
          </a:xfrm>
          <a:custGeom>
            <a:avLst/>
            <a:gdLst>
              <a:gd name="connsiteX0" fmla="*/ 0 w 1512168"/>
              <a:gd name="connsiteY0" fmla="*/ 756084 h 1512168"/>
              <a:gd name="connsiteX1" fmla="*/ 756084 w 1512168"/>
              <a:gd name="connsiteY1" fmla="*/ 0 h 1512168"/>
              <a:gd name="connsiteX2" fmla="*/ 1512168 w 1512168"/>
              <a:gd name="connsiteY2" fmla="*/ 756084 h 1512168"/>
              <a:gd name="connsiteX3" fmla="*/ 756084 w 1512168"/>
              <a:gd name="connsiteY3" fmla="*/ 1512168 h 1512168"/>
              <a:gd name="connsiteX4" fmla="*/ 0 w 1512168"/>
              <a:gd name="connsiteY4" fmla="*/ 756084 h 1512168"/>
              <a:gd name="connsiteX0" fmla="*/ 0 w 1512168"/>
              <a:gd name="connsiteY0" fmla="*/ 756084 h 1512168"/>
              <a:gd name="connsiteX1" fmla="*/ 756084 w 1512168"/>
              <a:gd name="connsiteY1" fmla="*/ 0 h 1512168"/>
              <a:gd name="connsiteX2" fmla="*/ 1512168 w 1512168"/>
              <a:gd name="connsiteY2" fmla="*/ 756084 h 1512168"/>
              <a:gd name="connsiteX3" fmla="*/ 756084 w 1512168"/>
              <a:gd name="connsiteY3" fmla="*/ 1512168 h 1512168"/>
              <a:gd name="connsiteX4" fmla="*/ 0 w 1512168"/>
              <a:gd name="connsiteY4" fmla="*/ 756084 h 1512168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30 w 1512198"/>
              <a:gd name="connsiteY0" fmla="*/ 756084 h 2819972"/>
              <a:gd name="connsiteX1" fmla="*/ 756114 w 1512198"/>
              <a:gd name="connsiteY1" fmla="*/ 0 h 2819972"/>
              <a:gd name="connsiteX2" fmla="*/ 1512198 w 1512198"/>
              <a:gd name="connsiteY2" fmla="*/ 756084 h 2819972"/>
              <a:gd name="connsiteX3" fmla="*/ 734849 w 1512198"/>
              <a:gd name="connsiteY3" fmla="*/ 2819972 h 2819972"/>
              <a:gd name="connsiteX4" fmla="*/ 30 w 1512198"/>
              <a:gd name="connsiteY4" fmla="*/ 756084 h 2819972"/>
              <a:gd name="connsiteX0" fmla="*/ 30 w 1512198"/>
              <a:gd name="connsiteY0" fmla="*/ 756084 h 2819972"/>
              <a:gd name="connsiteX1" fmla="*/ 756114 w 1512198"/>
              <a:gd name="connsiteY1" fmla="*/ 0 h 2819972"/>
              <a:gd name="connsiteX2" fmla="*/ 1512198 w 1512198"/>
              <a:gd name="connsiteY2" fmla="*/ 756084 h 2819972"/>
              <a:gd name="connsiteX3" fmla="*/ 734849 w 1512198"/>
              <a:gd name="connsiteY3" fmla="*/ 2819972 h 2819972"/>
              <a:gd name="connsiteX4" fmla="*/ 30 w 1512198"/>
              <a:gd name="connsiteY4" fmla="*/ 756084 h 2819972"/>
              <a:gd name="connsiteX0" fmla="*/ 21 w 1512189"/>
              <a:gd name="connsiteY0" fmla="*/ 756084 h 2819972"/>
              <a:gd name="connsiteX1" fmla="*/ 756105 w 1512189"/>
              <a:gd name="connsiteY1" fmla="*/ 0 h 2819972"/>
              <a:gd name="connsiteX2" fmla="*/ 1512189 w 1512189"/>
              <a:gd name="connsiteY2" fmla="*/ 756084 h 2819972"/>
              <a:gd name="connsiteX3" fmla="*/ 734840 w 1512189"/>
              <a:gd name="connsiteY3" fmla="*/ 2819972 h 2819972"/>
              <a:gd name="connsiteX4" fmla="*/ 21 w 1512189"/>
              <a:gd name="connsiteY4" fmla="*/ 756084 h 2819972"/>
              <a:gd name="connsiteX0" fmla="*/ 21 w 1512189"/>
              <a:gd name="connsiteY0" fmla="*/ 756084 h 2819972"/>
              <a:gd name="connsiteX1" fmla="*/ 756105 w 1512189"/>
              <a:gd name="connsiteY1" fmla="*/ 0 h 2819972"/>
              <a:gd name="connsiteX2" fmla="*/ 1512189 w 1512189"/>
              <a:gd name="connsiteY2" fmla="*/ 756084 h 2819972"/>
              <a:gd name="connsiteX3" fmla="*/ 734840 w 1512189"/>
              <a:gd name="connsiteY3" fmla="*/ 2819972 h 2819972"/>
              <a:gd name="connsiteX4" fmla="*/ 21 w 1512189"/>
              <a:gd name="connsiteY4" fmla="*/ 756084 h 2819972"/>
              <a:gd name="connsiteX0" fmla="*/ 22 w 1512190"/>
              <a:gd name="connsiteY0" fmla="*/ 756084 h 2819972"/>
              <a:gd name="connsiteX1" fmla="*/ 756106 w 1512190"/>
              <a:gd name="connsiteY1" fmla="*/ 0 h 2819972"/>
              <a:gd name="connsiteX2" fmla="*/ 1512190 w 1512190"/>
              <a:gd name="connsiteY2" fmla="*/ 756084 h 2819972"/>
              <a:gd name="connsiteX3" fmla="*/ 734841 w 1512190"/>
              <a:gd name="connsiteY3" fmla="*/ 2819972 h 2819972"/>
              <a:gd name="connsiteX4" fmla="*/ 22 w 1512190"/>
              <a:gd name="connsiteY4" fmla="*/ 756084 h 281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190" h="2819972">
                <a:moveTo>
                  <a:pt x="22" y="756084"/>
                </a:moveTo>
                <a:cubicBezTo>
                  <a:pt x="3566" y="286089"/>
                  <a:pt x="338532" y="0"/>
                  <a:pt x="756106" y="0"/>
                </a:cubicBezTo>
                <a:cubicBezTo>
                  <a:pt x="1173680" y="0"/>
                  <a:pt x="1512190" y="338510"/>
                  <a:pt x="1512190" y="756084"/>
                </a:cubicBezTo>
                <a:cubicBezTo>
                  <a:pt x="1512190" y="1173658"/>
                  <a:pt x="1124901" y="2220770"/>
                  <a:pt x="734841" y="2819972"/>
                </a:cubicBezTo>
                <a:cubicBezTo>
                  <a:pt x="419582" y="2271402"/>
                  <a:pt x="-3522" y="1226079"/>
                  <a:pt x="22" y="756084"/>
                </a:cubicBezTo>
                <a:close/>
              </a:path>
            </a:pathLst>
          </a:custGeom>
          <a:gradFill flip="none" rotWithShape="1">
            <a:gsLst>
              <a:gs pos="0">
                <a:srgbClr val="860000"/>
              </a:gs>
              <a:gs pos="0">
                <a:srgbClr val="00B7D4"/>
              </a:gs>
              <a:gs pos="0">
                <a:srgbClr val="860000"/>
              </a:gs>
              <a:gs pos="34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52400" dist="101600" sx="103000" sy="103000" algn="l" rotWithShape="0">
              <a:prstClr val="black">
                <a:alpha val="18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4"/>
          <p:cNvSpPr/>
          <p:nvPr/>
        </p:nvSpPr>
        <p:spPr>
          <a:xfrm rot="4800000">
            <a:off x="5049814" y="1928562"/>
            <a:ext cx="1279064" cy="2385232"/>
          </a:xfrm>
          <a:custGeom>
            <a:avLst/>
            <a:gdLst>
              <a:gd name="connsiteX0" fmla="*/ 0 w 1512168"/>
              <a:gd name="connsiteY0" fmla="*/ 756084 h 1512168"/>
              <a:gd name="connsiteX1" fmla="*/ 756084 w 1512168"/>
              <a:gd name="connsiteY1" fmla="*/ 0 h 1512168"/>
              <a:gd name="connsiteX2" fmla="*/ 1512168 w 1512168"/>
              <a:gd name="connsiteY2" fmla="*/ 756084 h 1512168"/>
              <a:gd name="connsiteX3" fmla="*/ 756084 w 1512168"/>
              <a:gd name="connsiteY3" fmla="*/ 1512168 h 1512168"/>
              <a:gd name="connsiteX4" fmla="*/ 0 w 1512168"/>
              <a:gd name="connsiteY4" fmla="*/ 756084 h 1512168"/>
              <a:gd name="connsiteX0" fmla="*/ 0 w 1512168"/>
              <a:gd name="connsiteY0" fmla="*/ 756084 h 1512168"/>
              <a:gd name="connsiteX1" fmla="*/ 756084 w 1512168"/>
              <a:gd name="connsiteY1" fmla="*/ 0 h 1512168"/>
              <a:gd name="connsiteX2" fmla="*/ 1512168 w 1512168"/>
              <a:gd name="connsiteY2" fmla="*/ 756084 h 1512168"/>
              <a:gd name="connsiteX3" fmla="*/ 756084 w 1512168"/>
              <a:gd name="connsiteY3" fmla="*/ 1512168 h 1512168"/>
              <a:gd name="connsiteX4" fmla="*/ 0 w 1512168"/>
              <a:gd name="connsiteY4" fmla="*/ 756084 h 1512168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30 w 1512198"/>
              <a:gd name="connsiteY0" fmla="*/ 756084 h 2819972"/>
              <a:gd name="connsiteX1" fmla="*/ 756114 w 1512198"/>
              <a:gd name="connsiteY1" fmla="*/ 0 h 2819972"/>
              <a:gd name="connsiteX2" fmla="*/ 1512198 w 1512198"/>
              <a:gd name="connsiteY2" fmla="*/ 756084 h 2819972"/>
              <a:gd name="connsiteX3" fmla="*/ 734849 w 1512198"/>
              <a:gd name="connsiteY3" fmla="*/ 2819972 h 2819972"/>
              <a:gd name="connsiteX4" fmla="*/ 30 w 1512198"/>
              <a:gd name="connsiteY4" fmla="*/ 756084 h 2819972"/>
              <a:gd name="connsiteX0" fmla="*/ 30 w 1512198"/>
              <a:gd name="connsiteY0" fmla="*/ 756084 h 2819972"/>
              <a:gd name="connsiteX1" fmla="*/ 756114 w 1512198"/>
              <a:gd name="connsiteY1" fmla="*/ 0 h 2819972"/>
              <a:gd name="connsiteX2" fmla="*/ 1512198 w 1512198"/>
              <a:gd name="connsiteY2" fmla="*/ 756084 h 2819972"/>
              <a:gd name="connsiteX3" fmla="*/ 734849 w 1512198"/>
              <a:gd name="connsiteY3" fmla="*/ 2819972 h 2819972"/>
              <a:gd name="connsiteX4" fmla="*/ 30 w 1512198"/>
              <a:gd name="connsiteY4" fmla="*/ 756084 h 2819972"/>
              <a:gd name="connsiteX0" fmla="*/ 21 w 1512189"/>
              <a:gd name="connsiteY0" fmla="*/ 756084 h 2819972"/>
              <a:gd name="connsiteX1" fmla="*/ 756105 w 1512189"/>
              <a:gd name="connsiteY1" fmla="*/ 0 h 2819972"/>
              <a:gd name="connsiteX2" fmla="*/ 1512189 w 1512189"/>
              <a:gd name="connsiteY2" fmla="*/ 756084 h 2819972"/>
              <a:gd name="connsiteX3" fmla="*/ 734840 w 1512189"/>
              <a:gd name="connsiteY3" fmla="*/ 2819972 h 2819972"/>
              <a:gd name="connsiteX4" fmla="*/ 21 w 1512189"/>
              <a:gd name="connsiteY4" fmla="*/ 756084 h 2819972"/>
              <a:gd name="connsiteX0" fmla="*/ 21 w 1512189"/>
              <a:gd name="connsiteY0" fmla="*/ 756084 h 2819972"/>
              <a:gd name="connsiteX1" fmla="*/ 756105 w 1512189"/>
              <a:gd name="connsiteY1" fmla="*/ 0 h 2819972"/>
              <a:gd name="connsiteX2" fmla="*/ 1512189 w 1512189"/>
              <a:gd name="connsiteY2" fmla="*/ 756084 h 2819972"/>
              <a:gd name="connsiteX3" fmla="*/ 734840 w 1512189"/>
              <a:gd name="connsiteY3" fmla="*/ 2819972 h 2819972"/>
              <a:gd name="connsiteX4" fmla="*/ 21 w 1512189"/>
              <a:gd name="connsiteY4" fmla="*/ 756084 h 2819972"/>
              <a:gd name="connsiteX0" fmla="*/ 22 w 1512190"/>
              <a:gd name="connsiteY0" fmla="*/ 756084 h 2819972"/>
              <a:gd name="connsiteX1" fmla="*/ 756106 w 1512190"/>
              <a:gd name="connsiteY1" fmla="*/ 0 h 2819972"/>
              <a:gd name="connsiteX2" fmla="*/ 1512190 w 1512190"/>
              <a:gd name="connsiteY2" fmla="*/ 756084 h 2819972"/>
              <a:gd name="connsiteX3" fmla="*/ 734841 w 1512190"/>
              <a:gd name="connsiteY3" fmla="*/ 2819972 h 2819972"/>
              <a:gd name="connsiteX4" fmla="*/ 22 w 1512190"/>
              <a:gd name="connsiteY4" fmla="*/ 756084 h 281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190" h="2819972">
                <a:moveTo>
                  <a:pt x="22" y="756084"/>
                </a:moveTo>
                <a:cubicBezTo>
                  <a:pt x="3566" y="286089"/>
                  <a:pt x="338532" y="0"/>
                  <a:pt x="756106" y="0"/>
                </a:cubicBezTo>
                <a:cubicBezTo>
                  <a:pt x="1173680" y="0"/>
                  <a:pt x="1512190" y="338510"/>
                  <a:pt x="1512190" y="756084"/>
                </a:cubicBezTo>
                <a:cubicBezTo>
                  <a:pt x="1512190" y="1173658"/>
                  <a:pt x="1124901" y="2220770"/>
                  <a:pt x="734841" y="2819972"/>
                </a:cubicBezTo>
                <a:cubicBezTo>
                  <a:pt x="419582" y="2271402"/>
                  <a:pt x="-3522" y="1226079"/>
                  <a:pt x="22" y="756084"/>
                </a:cubicBezTo>
                <a:close/>
              </a:path>
            </a:pathLst>
          </a:custGeom>
          <a:gradFill flip="none" rotWithShape="1">
            <a:gsLst>
              <a:gs pos="0">
                <a:srgbClr val="860000"/>
              </a:gs>
              <a:gs pos="0">
                <a:srgbClr val="00B7D4"/>
              </a:gs>
              <a:gs pos="0">
                <a:srgbClr val="860000"/>
              </a:gs>
              <a:gs pos="34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52400" dist="101600" sx="103000" sy="103000" algn="l" rotWithShape="0">
              <a:prstClr val="black">
                <a:alpha val="18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4"/>
          <p:cNvSpPr/>
          <p:nvPr/>
        </p:nvSpPr>
        <p:spPr>
          <a:xfrm rot="2400000">
            <a:off x="4649232" y="1217771"/>
            <a:ext cx="1279064" cy="2385232"/>
          </a:xfrm>
          <a:custGeom>
            <a:avLst/>
            <a:gdLst>
              <a:gd name="connsiteX0" fmla="*/ 0 w 1512168"/>
              <a:gd name="connsiteY0" fmla="*/ 756084 h 1512168"/>
              <a:gd name="connsiteX1" fmla="*/ 756084 w 1512168"/>
              <a:gd name="connsiteY1" fmla="*/ 0 h 1512168"/>
              <a:gd name="connsiteX2" fmla="*/ 1512168 w 1512168"/>
              <a:gd name="connsiteY2" fmla="*/ 756084 h 1512168"/>
              <a:gd name="connsiteX3" fmla="*/ 756084 w 1512168"/>
              <a:gd name="connsiteY3" fmla="*/ 1512168 h 1512168"/>
              <a:gd name="connsiteX4" fmla="*/ 0 w 1512168"/>
              <a:gd name="connsiteY4" fmla="*/ 756084 h 1512168"/>
              <a:gd name="connsiteX0" fmla="*/ 0 w 1512168"/>
              <a:gd name="connsiteY0" fmla="*/ 756084 h 1512168"/>
              <a:gd name="connsiteX1" fmla="*/ 756084 w 1512168"/>
              <a:gd name="connsiteY1" fmla="*/ 0 h 1512168"/>
              <a:gd name="connsiteX2" fmla="*/ 1512168 w 1512168"/>
              <a:gd name="connsiteY2" fmla="*/ 756084 h 1512168"/>
              <a:gd name="connsiteX3" fmla="*/ 756084 w 1512168"/>
              <a:gd name="connsiteY3" fmla="*/ 1512168 h 1512168"/>
              <a:gd name="connsiteX4" fmla="*/ 0 w 1512168"/>
              <a:gd name="connsiteY4" fmla="*/ 756084 h 1512168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30 w 1512198"/>
              <a:gd name="connsiteY0" fmla="*/ 756084 h 2819972"/>
              <a:gd name="connsiteX1" fmla="*/ 756114 w 1512198"/>
              <a:gd name="connsiteY1" fmla="*/ 0 h 2819972"/>
              <a:gd name="connsiteX2" fmla="*/ 1512198 w 1512198"/>
              <a:gd name="connsiteY2" fmla="*/ 756084 h 2819972"/>
              <a:gd name="connsiteX3" fmla="*/ 734849 w 1512198"/>
              <a:gd name="connsiteY3" fmla="*/ 2819972 h 2819972"/>
              <a:gd name="connsiteX4" fmla="*/ 30 w 1512198"/>
              <a:gd name="connsiteY4" fmla="*/ 756084 h 2819972"/>
              <a:gd name="connsiteX0" fmla="*/ 30 w 1512198"/>
              <a:gd name="connsiteY0" fmla="*/ 756084 h 2819972"/>
              <a:gd name="connsiteX1" fmla="*/ 756114 w 1512198"/>
              <a:gd name="connsiteY1" fmla="*/ 0 h 2819972"/>
              <a:gd name="connsiteX2" fmla="*/ 1512198 w 1512198"/>
              <a:gd name="connsiteY2" fmla="*/ 756084 h 2819972"/>
              <a:gd name="connsiteX3" fmla="*/ 734849 w 1512198"/>
              <a:gd name="connsiteY3" fmla="*/ 2819972 h 2819972"/>
              <a:gd name="connsiteX4" fmla="*/ 30 w 1512198"/>
              <a:gd name="connsiteY4" fmla="*/ 756084 h 2819972"/>
              <a:gd name="connsiteX0" fmla="*/ 21 w 1512189"/>
              <a:gd name="connsiteY0" fmla="*/ 756084 h 2819972"/>
              <a:gd name="connsiteX1" fmla="*/ 756105 w 1512189"/>
              <a:gd name="connsiteY1" fmla="*/ 0 h 2819972"/>
              <a:gd name="connsiteX2" fmla="*/ 1512189 w 1512189"/>
              <a:gd name="connsiteY2" fmla="*/ 756084 h 2819972"/>
              <a:gd name="connsiteX3" fmla="*/ 734840 w 1512189"/>
              <a:gd name="connsiteY3" fmla="*/ 2819972 h 2819972"/>
              <a:gd name="connsiteX4" fmla="*/ 21 w 1512189"/>
              <a:gd name="connsiteY4" fmla="*/ 756084 h 2819972"/>
              <a:gd name="connsiteX0" fmla="*/ 21 w 1512189"/>
              <a:gd name="connsiteY0" fmla="*/ 756084 h 2819972"/>
              <a:gd name="connsiteX1" fmla="*/ 756105 w 1512189"/>
              <a:gd name="connsiteY1" fmla="*/ 0 h 2819972"/>
              <a:gd name="connsiteX2" fmla="*/ 1512189 w 1512189"/>
              <a:gd name="connsiteY2" fmla="*/ 756084 h 2819972"/>
              <a:gd name="connsiteX3" fmla="*/ 734840 w 1512189"/>
              <a:gd name="connsiteY3" fmla="*/ 2819972 h 2819972"/>
              <a:gd name="connsiteX4" fmla="*/ 21 w 1512189"/>
              <a:gd name="connsiteY4" fmla="*/ 756084 h 2819972"/>
              <a:gd name="connsiteX0" fmla="*/ 22 w 1512190"/>
              <a:gd name="connsiteY0" fmla="*/ 756084 h 2819972"/>
              <a:gd name="connsiteX1" fmla="*/ 756106 w 1512190"/>
              <a:gd name="connsiteY1" fmla="*/ 0 h 2819972"/>
              <a:gd name="connsiteX2" fmla="*/ 1512190 w 1512190"/>
              <a:gd name="connsiteY2" fmla="*/ 756084 h 2819972"/>
              <a:gd name="connsiteX3" fmla="*/ 734841 w 1512190"/>
              <a:gd name="connsiteY3" fmla="*/ 2819972 h 2819972"/>
              <a:gd name="connsiteX4" fmla="*/ 22 w 1512190"/>
              <a:gd name="connsiteY4" fmla="*/ 756084 h 281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190" h="2819972">
                <a:moveTo>
                  <a:pt x="22" y="756084"/>
                </a:moveTo>
                <a:cubicBezTo>
                  <a:pt x="3566" y="286089"/>
                  <a:pt x="338532" y="0"/>
                  <a:pt x="756106" y="0"/>
                </a:cubicBezTo>
                <a:cubicBezTo>
                  <a:pt x="1173680" y="0"/>
                  <a:pt x="1512190" y="338510"/>
                  <a:pt x="1512190" y="756084"/>
                </a:cubicBezTo>
                <a:cubicBezTo>
                  <a:pt x="1512190" y="1173658"/>
                  <a:pt x="1124901" y="2220770"/>
                  <a:pt x="734841" y="2819972"/>
                </a:cubicBezTo>
                <a:cubicBezTo>
                  <a:pt x="419582" y="2271402"/>
                  <a:pt x="-3522" y="1226079"/>
                  <a:pt x="22" y="756084"/>
                </a:cubicBezTo>
                <a:close/>
              </a:path>
            </a:pathLst>
          </a:custGeom>
          <a:gradFill flip="none" rotWithShape="1">
            <a:gsLst>
              <a:gs pos="0">
                <a:srgbClr val="860000"/>
              </a:gs>
              <a:gs pos="0">
                <a:srgbClr val="00B7D4"/>
              </a:gs>
              <a:gs pos="0">
                <a:srgbClr val="860000"/>
              </a:gs>
              <a:gs pos="34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52400" dist="101600" sx="103000" sy="103000" algn="l" rotWithShape="0">
              <a:prstClr val="black">
                <a:alpha val="18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4"/>
          <p:cNvSpPr/>
          <p:nvPr/>
        </p:nvSpPr>
        <p:spPr>
          <a:xfrm>
            <a:off x="3883832" y="924555"/>
            <a:ext cx="1279064" cy="2385232"/>
          </a:xfrm>
          <a:custGeom>
            <a:avLst/>
            <a:gdLst>
              <a:gd name="connsiteX0" fmla="*/ 0 w 1512168"/>
              <a:gd name="connsiteY0" fmla="*/ 756084 h 1512168"/>
              <a:gd name="connsiteX1" fmla="*/ 756084 w 1512168"/>
              <a:gd name="connsiteY1" fmla="*/ 0 h 1512168"/>
              <a:gd name="connsiteX2" fmla="*/ 1512168 w 1512168"/>
              <a:gd name="connsiteY2" fmla="*/ 756084 h 1512168"/>
              <a:gd name="connsiteX3" fmla="*/ 756084 w 1512168"/>
              <a:gd name="connsiteY3" fmla="*/ 1512168 h 1512168"/>
              <a:gd name="connsiteX4" fmla="*/ 0 w 1512168"/>
              <a:gd name="connsiteY4" fmla="*/ 756084 h 1512168"/>
              <a:gd name="connsiteX0" fmla="*/ 0 w 1512168"/>
              <a:gd name="connsiteY0" fmla="*/ 756084 h 1512168"/>
              <a:gd name="connsiteX1" fmla="*/ 756084 w 1512168"/>
              <a:gd name="connsiteY1" fmla="*/ 0 h 1512168"/>
              <a:gd name="connsiteX2" fmla="*/ 1512168 w 1512168"/>
              <a:gd name="connsiteY2" fmla="*/ 756084 h 1512168"/>
              <a:gd name="connsiteX3" fmla="*/ 756084 w 1512168"/>
              <a:gd name="connsiteY3" fmla="*/ 1512168 h 1512168"/>
              <a:gd name="connsiteX4" fmla="*/ 0 w 1512168"/>
              <a:gd name="connsiteY4" fmla="*/ 756084 h 1512168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29 w 1512197"/>
              <a:gd name="connsiteY0" fmla="*/ 756084 h 2819972"/>
              <a:gd name="connsiteX1" fmla="*/ 756113 w 1512197"/>
              <a:gd name="connsiteY1" fmla="*/ 0 h 2819972"/>
              <a:gd name="connsiteX2" fmla="*/ 1512197 w 1512197"/>
              <a:gd name="connsiteY2" fmla="*/ 756084 h 2819972"/>
              <a:gd name="connsiteX3" fmla="*/ 734848 w 1512197"/>
              <a:gd name="connsiteY3" fmla="*/ 2819972 h 2819972"/>
              <a:gd name="connsiteX4" fmla="*/ 29 w 1512197"/>
              <a:gd name="connsiteY4" fmla="*/ 756084 h 2819972"/>
              <a:gd name="connsiteX0" fmla="*/ 30 w 1512198"/>
              <a:gd name="connsiteY0" fmla="*/ 756084 h 2819972"/>
              <a:gd name="connsiteX1" fmla="*/ 756114 w 1512198"/>
              <a:gd name="connsiteY1" fmla="*/ 0 h 2819972"/>
              <a:gd name="connsiteX2" fmla="*/ 1512198 w 1512198"/>
              <a:gd name="connsiteY2" fmla="*/ 756084 h 2819972"/>
              <a:gd name="connsiteX3" fmla="*/ 734849 w 1512198"/>
              <a:gd name="connsiteY3" fmla="*/ 2819972 h 2819972"/>
              <a:gd name="connsiteX4" fmla="*/ 30 w 1512198"/>
              <a:gd name="connsiteY4" fmla="*/ 756084 h 2819972"/>
              <a:gd name="connsiteX0" fmla="*/ 30 w 1512198"/>
              <a:gd name="connsiteY0" fmla="*/ 756084 h 2819972"/>
              <a:gd name="connsiteX1" fmla="*/ 756114 w 1512198"/>
              <a:gd name="connsiteY1" fmla="*/ 0 h 2819972"/>
              <a:gd name="connsiteX2" fmla="*/ 1512198 w 1512198"/>
              <a:gd name="connsiteY2" fmla="*/ 756084 h 2819972"/>
              <a:gd name="connsiteX3" fmla="*/ 734849 w 1512198"/>
              <a:gd name="connsiteY3" fmla="*/ 2819972 h 2819972"/>
              <a:gd name="connsiteX4" fmla="*/ 30 w 1512198"/>
              <a:gd name="connsiteY4" fmla="*/ 756084 h 2819972"/>
              <a:gd name="connsiteX0" fmla="*/ 21 w 1512189"/>
              <a:gd name="connsiteY0" fmla="*/ 756084 h 2819972"/>
              <a:gd name="connsiteX1" fmla="*/ 756105 w 1512189"/>
              <a:gd name="connsiteY1" fmla="*/ 0 h 2819972"/>
              <a:gd name="connsiteX2" fmla="*/ 1512189 w 1512189"/>
              <a:gd name="connsiteY2" fmla="*/ 756084 h 2819972"/>
              <a:gd name="connsiteX3" fmla="*/ 734840 w 1512189"/>
              <a:gd name="connsiteY3" fmla="*/ 2819972 h 2819972"/>
              <a:gd name="connsiteX4" fmla="*/ 21 w 1512189"/>
              <a:gd name="connsiteY4" fmla="*/ 756084 h 2819972"/>
              <a:gd name="connsiteX0" fmla="*/ 21 w 1512189"/>
              <a:gd name="connsiteY0" fmla="*/ 756084 h 2819972"/>
              <a:gd name="connsiteX1" fmla="*/ 756105 w 1512189"/>
              <a:gd name="connsiteY1" fmla="*/ 0 h 2819972"/>
              <a:gd name="connsiteX2" fmla="*/ 1512189 w 1512189"/>
              <a:gd name="connsiteY2" fmla="*/ 756084 h 2819972"/>
              <a:gd name="connsiteX3" fmla="*/ 734840 w 1512189"/>
              <a:gd name="connsiteY3" fmla="*/ 2819972 h 2819972"/>
              <a:gd name="connsiteX4" fmla="*/ 21 w 1512189"/>
              <a:gd name="connsiteY4" fmla="*/ 756084 h 2819972"/>
              <a:gd name="connsiteX0" fmla="*/ 22 w 1512190"/>
              <a:gd name="connsiteY0" fmla="*/ 756084 h 2819972"/>
              <a:gd name="connsiteX1" fmla="*/ 756106 w 1512190"/>
              <a:gd name="connsiteY1" fmla="*/ 0 h 2819972"/>
              <a:gd name="connsiteX2" fmla="*/ 1512190 w 1512190"/>
              <a:gd name="connsiteY2" fmla="*/ 756084 h 2819972"/>
              <a:gd name="connsiteX3" fmla="*/ 734841 w 1512190"/>
              <a:gd name="connsiteY3" fmla="*/ 2819972 h 2819972"/>
              <a:gd name="connsiteX4" fmla="*/ 22 w 1512190"/>
              <a:gd name="connsiteY4" fmla="*/ 756084 h 281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190" h="2819972">
                <a:moveTo>
                  <a:pt x="22" y="756084"/>
                </a:moveTo>
                <a:cubicBezTo>
                  <a:pt x="3566" y="286089"/>
                  <a:pt x="338532" y="0"/>
                  <a:pt x="756106" y="0"/>
                </a:cubicBezTo>
                <a:cubicBezTo>
                  <a:pt x="1173680" y="0"/>
                  <a:pt x="1512190" y="338510"/>
                  <a:pt x="1512190" y="756084"/>
                </a:cubicBezTo>
                <a:cubicBezTo>
                  <a:pt x="1512190" y="1173658"/>
                  <a:pt x="1124901" y="2220770"/>
                  <a:pt x="734841" y="2819972"/>
                </a:cubicBezTo>
                <a:cubicBezTo>
                  <a:pt x="419582" y="2271402"/>
                  <a:pt x="-3522" y="1226079"/>
                  <a:pt x="22" y="756084"/>
                </a:cubicBezTo>
                <a:close/>
              </a:path>
            </a:pathLst>
          </a:custGeom>
          <a:gradFill flip="none" rotWithShape="1">
            <a:gsLst>
              <a:gs pos="0">
                <a:srgbClr val="860000"/>
              </a:gs>
              <a:gs pos="0">
                <a:srgbClr val="00B7D4"/>
              </a:gs>
              <a:gs pos="0">
                <a:srgbClr val="860000"/>
              </a:gs>
              <a:gs pos="34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52400" dist="101600" sx="103000" sy="103000" algn="l" rotWithShape="0">
              <a:prstClr val="black">
                <a:alpha val="18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81" y="5000875"/>
            <a:ext cx="334951" cy="33495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09" y="2832819"/>
            <a:ext cx="334951" cy="33495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33" y="4274476"/>
            <a:ext cx="334951" cy="33495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831" y="1086766"/>
            <a:ext cx="334951" cy="33495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275" y="5066867"/>
            <a:ext cx="334951" cy="33495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54" y="4330952"/>
            <a:ext cx="334951" cy="33495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39" y="2693949"/>
            <a:ext cx="334951" cy="33495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50" y="1655336"/>
            <a:ext cx="334951" cy="33495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21" y="1602437"/>
            <a:ext cx="334951" cy="334951"/>
          </a:xfrm>
          <a:prstGeom prst="rect">
            <a:avLst/>
          </a:prstGeom>
        </p:spPr>
      </p:pic>
      <p:sp>
        <p:nvSpPr>
          <p:cNvPr id="20" name="文本框 38"/>
          <p:cNvSpPr txBox="1"/>
          <p:nvPr/>
        </p:nvSpPr>
        <p:spPr>
          <a:xfrm rot="2670">
            <a:off x="3983641" y="1447587"/>
            <a:ext cx="11272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由官方简体中文正式版制作而成，只需要执行一次快速安装即可使用。</a:t>
            </a:r>
          </a:p>
        </p:txBody>
      </p:sp>
      <p:sp>
        <p:nvSpPr>
          <p:cNvPr id="21" name="文本框 39"/>
          <p:cNvSpPr txBox="1"/>
          <p:nvPr/>
        </p:nvSpPr>
        <p:spPr>
          <a:xfrm rot="2670">
            <a:off x="5111299" y="1961640"/>
            <a:ext cx="91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由官方简体中文正式版制作而成，只需要执行一次快速安装即可使用。</a:t>
            </a:r>
          </a:p>
        </p:txBody>
      </p:sp>
      <p:sp>
        <p:nvSpPr>
          <p:cNvPr id="22" name="文本框 40"/>
          <p:cNvSpPr txBox="1"/>
          <p:nvPr/>
        </p:nvSpPr>
        <p:spPr>
          <a:xfrm rot="2670">
            <a:off x="5446912" y="3007421"/>
            <a:ext cx="1159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由官方简体中文正式版制作而成，只需要执行一次快速安装即可使用。已经注册的非</a:t>
            </a:r>
            <a:r>
              <a:rPr lang="en-US" altLang="zh-CN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tryout</a:t>
            </a:r>
            <a:r>
              <a:rPr lang="zh-CN" altLang="en-US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版。</a:t>
            </a:r>
          </a:p>
        </p:txBody>
      </p:sp>
      <p:sp>
        <p:nvSpPr>
          <p:cNvPr id="23" name="文本框 41"/>
          <p:cNvSpPr txBox="1"/>
          <p:nvPr/>
        </p:nvSpPr>
        <p:spPr>
          <a:xfrm rot="2670">
            <a:off x="5351788" y="3822379"/>
            <a:ext cx="99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由官方简体中文正式版制作而成，只需要执行一次快速安装即可使用。</a:t>
            </a:r>
          </a:p>
        </p:txBody>
      </p:sp>
      <p:sp>
        <p:nvSpPr>
          <p:cNvPr id="24" name="文本框 42"/>
          <p:cNvSpPr txBox="1"/>
          <p:nvPr/>
        </p:nvSpPr>
        <p:spPr>
          <a:xfrm rot="2670">
            <a:off x="4486319" y="4551402"/>
            <a:ext cx="960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由官方简体中文正式版制作而成，只需要执行一次快速安装即可使用。</a:t>
            </a:r>
          </a:p>
        </p:txBody>
      </p:sp>
      <p:sp>
        <p:nvSpPr>
          <p:cNvPr id="25" name="文本框 43"/>
          <p:cNvSpPr txBox="1"/>
          <p:nvPr/>
        </p:nvSpPr>
        <p:spPr>
          <a:xfrm rot="2670">
            <a:off x="3462837" y="4331332"/>
            <a:ext cx="91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由官方简体中文正式版制作而成，只需要执行一次快速安装即可使用。</a:t>
            </a:r>
          </a:p>
        </p:txBody>
      </p:sp>
      <p:sp>
        <p:nvSpPr>
          <p:cNvPr id="26" name="文本框 44"/>
          <p:cNvSpPr txBox="1"/>
          <p:nvPr/>
        </p:nvSpPr>
        <p:spPr>
          <a:xfrm rot="2670">
            <a:off x="2693153" y="3598183"/>
            <a:ext cx="10445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由官方简体中文正式版制作而成，只需要执行一次快速安装即可使用。已经注册的非</a:t>
            </a:r>
            <a:r>
              <a:rPr lang="en-US" altLang="zh-CN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tryout</a:t>
            </a:r>
            <a:r>
              <a:rPr lang="zh-CN" altLang="en-US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版。</a:t>
            </a:r>
          </a:p>
        </p:txBody>
      </p:sp>
      <p:sp>
        <p:nvSpPr>
          <p:cNvPr id="27" name="文本框 45"/>
          <p:cNvSpPr txBox="1"/>
          <p:nvPr/>
        </p:nvSpPr>
        <p:spPr>
          <a:xfrm rot="2670">
            <a:off x="2572454" y="2885496"/>
            <a:ext cx="10786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由官方简体中文正式版制作而成，只需要执行一次快速安装即可使用。</a:t>
            </a:r>
          </a:p>
        </p:txBody>
      </p:sp>
      <p:sp>
        <p:nvSpPr>
          <p:cNvPr id="28" name="文本框 46"/>
          <p:cNvSpPr txBox="1"/>
          <p:nvPr/>
        </p:nvSpPr>
        <p:spPr>
          <a:xfrm rot="2670">
            <a:off x="2982233" y="1982751"/>
            <a:ext cx="10751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由官方简体中文正式版制作而成，只需要执行一次快速安装即可使用。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156894" y="2942355"/>
            <a:ext cx="705532" cy="705532"/>
            <a:chOff x="5909947" y="1298731"/>
            <a:chExt cx="834125" cy="834125"/>
          </a:xfrm>
        </p:grpSpPr>
        <p:sp>
          <p:nvSpPr>
            <p:cNvPr id="30" name="椭圆 29"/>
            <p:cNvSpPr/>
            <p:nvPr/>
          </p:nvSpPr>
          <p:spPr>
            <a:xfrm>
              <a:off x="5909947" y="1298731"/>
              <a:ext cx="834125" cy="834125"/>
            </a:xfrm>
            <a:prstGeom prst="ellipse">
              <a:avLst/>
            </a:prstGeom>
            <a:gradFill flip="none" rotWithShape="1">
              <a:gsLst>
                <a:gs pos="0">
                  <a:srgbClr val="007588"/>
                </a:gs>
                <a:gs pos="0">
                  <a:srgbClr val="00B7D4"/>
                </a:gs>
                <a:gs pos="0">
                  <a:srgbClr val="814300"/>
                </a:gs>
                <a:gs pos="100000">
                  <a:srgbClr val="E0790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88900" dist="76200" dir="1800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969471" y="1358255"/>
              <a:ext cx="715076" cy="715076"/>
            </a:xfrm>
            <a:prstGeom prst="ellipse">
              <a:avLst/>
            </a:prstGeom>
            <a:gradFill>
              <a:gsLst>
                <a:gs pos="0">
                  <a:srgbClr val="007588"/>
                </a:gs>
                <a:gs pos="0">
                  <a:srgbClr val="00B7D4"/>
                </a:gs>
                <a:gs pos="0">
                  <a:srgbClr val="B05E00"/>
                </a:gs>
                <a:gs pos="100000">
                  <a:srgbClr val="F19C3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6080457" y="1469241"/>
              <a:ext cx="493105" cy="493105"/>
            </a:xfrm>
            <a:prstGeom prst="ellipse">
              <a:avLst/>
            </a:prstGeom>
            <a:gradFill>
              <a:gsLst>
                <a:gs pos="0">
                  <a:srgbClr val="007588"/>
                </a:gs>
                <a:gs pos="0">
                  <a:srgbClr val="00B7D4"/>
                </a:gs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solidFill>
                <a:srgbClr val="EE95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9443" y="1488227"/>
              <a:ext cx="455133" cy="455133"/>
            </a:xfrm>
            <a:prstGeom prst="rect">
              <a:avLst/>
            </a:prstGeom>
          </p:spPr>
        </p:pic>
      </p:grpSp>
      <p:sp>
        <p:nvSpPr>
          <p:cNvPr id="34" name="任意多边形 33"/>
          <p:cNvSpPr/>
          <p:nvPr/>
        </p:nvSpPr>
        <p:spPr>
          <a:xfrm rot="19200000">
            <a:off x="7679436" y="2880515"/>
            <a:ext cx="17807" cy="18257"/>
          </a:xfrm>
          <a:custGeom>
            <a:avLst/>
            <a:gdLst>
              <a:gd name="connsiteX0" fmla="*/ 17807 w 17807"/>
              <a:gd name="connsiteY0" fmla="*/ 0 h 18257"/>
              <a:gd name="connsiteX1" fmla="*/ 6910 w 17807"/>
              <a:gd name="connsiteY1" fmla="*/ 18257 h 18257"/>
              <a:gd name="connsiteX2" fmla="*/ 0 w 17807"/>
              <a:gd name="connsiteY2" fmla="*/ 5823 h 18257"/>
              <a:gd name="connsiteX3" fmla="*/ 17807 w 17807"/>
              <a:gd name="connsiteY3" fmla="*/ 0 h 1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07" h="18257">
                <a:moveTo>
                  <a:pt x="17807" y="0"/>
                </a:moveTo>
                <a:lnTo>
                  <a:pt x="6910" y="18257"/>
                </a:lnTo>
                <a:lnTo>
                  <a:pt x="0" y="5823"/>
                </a:lnTo>
                <a:lnTo>
                  <a:pt x="17807" y="0"/>
                </a:lnTo>
                <a:close/>
              </a:path>
            </a:pathLst>
          </a:custGeom>
          <a:gradFill flip="none" rotWithShape="1">
            <a:gsLst>
              <a:gs pos="0">
                <a:srgbClr val="860000"/>
              </a:gs>
              <a:gs pos="0">
                <a:srgbClr val="00B7D4"/>
              </a:gs>
              <a:gs pos="0">
                <a:srgbClr val="860000"/>
              </a:gs>
              <a:gs pos="34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52400" dist="101600" sx="103000" sy="103000" algn="l" rotWithShape="0">
              <a:prstClr val="black">
                <a:alpha val="18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5" name="任意多边形 34"/>
          <p:cNvSpPr/>
          <p:nvPr/>
        </p:nvSpPr>
        <p:spPr>
          <a:xfrm rot="19200000">
            <a:off x="7671037" y="2887016"/>
            <a:ext cx="7083" cy="11176"/>
          </a:xfrm>
          <a:custGeom>
            <a:avLst/>
            <a:gdLst>
              <a:gd name="connsiteX0" fmla="*/ 2161 w 7083"/>
              <a:gd name="connsiteY0" fmla="*/ 0 h 11176"/>
              <a:gd name="connsiteX1" fmla="*/ 7083 w 7083"/>
              <a:gd name="connsiteY1" fmla="*/ 8860 h 11176"/>
              <a:gd name="connsiteX2" fmla="*/ 0 w 7083"/>
              <a:gd name="connsiteY2" fmla="*/ 11176 h 11176"/>
              <a:gd name="connsiteX3" fmla="*/ 2161 w 7083"/>
              <a:gd name="connsiteY3" fmla="*/ 0 h 1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3" h="11176">
                <a:moveTo>
                  <a:pt x="2161" y="0"/>
                </a:moveTo>
                <a:lnTo>
                  <a:pt x="7083" y="8860"/>
                </a:lnTo>
                <a:lnTo>
                  <a:pt x="0" y="11176"/>
                </a:lnTo>
                <a:lnTo>
                  <a:pt x="2161" y="0"/>
                </a:lnTo>
                <a:close/>
              </a:path>
            </a:pathLst>
          </a:custGeom>
          <a:gradFill flip="none" rotWithShape="1">
            <a:gsLst>
              <a:gs pos="0">
                <a:srgbClr val="860000"/>
              </a:gs>
              <a:gs pos="0">
                <a:srgbClr val="00B7D4"/>
              </a:gs>
              <a:gs pos="0">
                <a:srgbClr val="860000"/>
              </a:gs>
              <a:gs pos="34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52400" dist="101600" sx="103000" sy="103000" algn="l" rotWithShape="0">
              <a:prstClr val="black">
                <a:alpha val="18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96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67537" y="1966997"/>
            <a:ext cx="838358" cy="836876"/>
            <a:chOff x="2711624" y="2143519"/>
            <a:chExt cx="889156" cy="887584"/>
          </a:xfrm>
        </p:grpSpPr>
        <p:grpSp>
          <p:nvGrpSpPr>
            <p:cNvPr id="3" name="组合 2"/>
            <p:cNvGrpSpPr/>
            <p:nvPr/>
          </p:nvGrpSpPr>
          <p:grpSpPr>
            <a:xfrm>
              <a:off x="2711624" y="2143519"/>
              <a:ext cx="889156" cy="887584"/>
              <a:chOff x="2904602" y="1035343"/>
              <a:chExt cx="2614803" cy="2610179"/>
            </a:xfrm>
          </p:grpSpPr>
          <p:sp>
            <p:nvSpPr>
              <p:cNvPr id="5" name="矩形 4"/>
              <p:cNvSpPr/>
              <p:nvPr/>
            </p:nvSpPr>
            <p:spPr>
              <a:xfrm rot="2700000">
                <a:off x="3194214" y="1330682"/>
                <a:ext cx="2029852" cy="202985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直角三角形 5"/>
              <p:cNvSpPr/>
              <p:nvPr/>
            </p:nvSpPr>
            <p:spPr>
              <a:xfrm rot="8100000">
                <a:off x="3905516" y="1035343"/>
                <a:ext cx="609664" cy="609664"/>
              </a:xfrm>
              <a:prstGeom prst="rtTriangle">
                <a:avLst/>
              </a:prstGeom>
              <a:solidFill>
                <a:srgbClr val="D90D0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直角三角形 6"/>
              <p:cNvSpPr/>
              <p:nvPr/>
            </p:nvSpPr>
            <p:spPr>
              <a:xfrm rot="18900000" flipH="1">
                <a:off x="4909741" y="2039567"/>
                <a:ext cx="609664" cy="609664"/>
              </a:xfrm>
              <a:prstGeom prst="rtTriangle">
                <a:avLst/>
              </a:prstGeom>
              <a:solidFill>
                <a:srgbClr val="F25D0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 rot="18900000" flipV="1">
                <a:off x="2904602" y="2036257"/>
                <a:ext cx="609664" cy="609664"/>
              </a:xfrm>
              <a:prstGeom prst="rtTriangle">
                <a:avLst/>
              </a:prstGeom>
              <a:solidFill>
                <a:srgbClr val="F2B70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直角三角形 8"/>
              <p:cNvSpPr/>
              <p:nvPr/>
            </p:nvSpPr>
            <p:spPr>
              <a:xfrm rot="8100000" flipH="1" flipV="1">
                <a:off x="3904202" y="3035858"/>
                <a:ext cx="609664" cy="609664"/>
              </a:xfrm>
              <a:prstGeom prst="rtTriangle">
                <a:avLst/>
              </a:prstGeom>
              <a:solidFill>
                <a:srgbClr val="D98E0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3287688" y="1412776"/>
                <a:ext cx="1848631" cy="1837660"/>
              </a:xfrm>
              <a:custGeom>
                <a:avLst/>
                <a:gdLst>
                  <a:gd name="connsiteX0" fmla="*/ 573741 w 2014071"/>
                  <a:gd name="connsiteY0" fmla="*/ 0 h 2002118"/>
                  <a:gd name="connsiteX1" fmla="*/ 1434353 w 2014071"/>
                  <a:gd name="connsiteY1" fmla="*/ 0 h 2002118"/>
                  <a:gd name="connsiteX2" fmla="*/ 2014071 w 2014071"/>
                  <a:gd name="connsiteY2" fmla="*/ 591671 h 2002118"/>
                  <a:gd name="connsiteX3" fmla="*/ 2014071 w 2014071"/>
                  <a:gd name="connsiteY3" fmla="*/ 1446306 h 2002118"/>
                  <a:gd name="connsiteX4" fmla="*/ 1464235 w 2014071"/>
                  <a:gd name="connsiteY4" fmla="*/ 2002118 h 2002118"/>
                  <a:gd name="connsiteX5" fmla="*/ 567765 w 2014071"/>
                  <a:gd name="connsiteY5" fmla="*/ 2002118 h 2002118"/>
                  <a:gd name="connsiteX6" fmla="*/ 0 w 2014071"/>
                  <a:gd name="connsiteY6" fmla="*/ 1428377 h 2002118"/>
                  <a:gd name="connsiteX7" fmla="*/ 0 w 2014071"/>
                  <a:gd name="connsiteY7" fmla="*/ 561788 h 2002118"/>
                  <a:gd name="connsiteX8" fmla="*/ 573741 w 2014071"/>
                  <a:gd name="connsiteY8" fmla="*/ 0 h 200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4071" h="2002118">
                    <a:moveTo>
                      <a:pt x="573741" y="0"/>
                    </a:moveTo>
                    <a:lnTo>
                      <a:pt x="1434353" y="0"/>
                    </a:lnTo>
                    <a:lnTo>
                      <a:pt x="2014071" y="591671"/>
                    </a:lnTo>
                    <a:lnTo>
                      <a:pt x="2014071" y="1446306"/>
                    </a:lnTo>
                    <a:lnTo>
                      <a:pt x="1464235" y="2002118"/>
                    </a:lnTo>
                    <a:lnTo>
                      <a:pt x="567765" y="2002118"/>
                    </a:lnTo>
                    <a:lnTo>
                      <a:pt x="0" y="1428377"/>
                    </a:lnTo>
                    <a:lnTo>
                      <a:pt x="0" y="561788"/>
                    </a:lnTo>
                    <a:lnTo>
                      <a:pt x="57374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14"/>
            <p:cNvSpPr txBox="1"/>
            <p:nvPr/>
          </p:nvSpPr>
          <p:spPr>
            <a:xfrm>
              <a:off x="2877907" y="2325701"/>
              <a:ext cx="619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5511D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01</a:t>
              </a:r>
              <a:endParaRPr lang="zh-CN" altLang="en-US" sz="2800" dirty="0">
                <a:solidFill>
                  <a:srgbClr val="E5511D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</p:grpSp>
      <p:sp>
        <p:nvSpPr>
          <p:cNvPr id="11" name="文本框 16"/>
          <p:cNvSpPr txBox="1"/>
          <p:nvPr/>
        </p:nvSpPr>
        <p:spPr>
          <a:xfrm>
            <a:off x="2093627" y="2200769"/>
            <a:ext cx="6798853" cy="7078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由官方简体中文正式版制作而成，只需要执行一次快速安装即可使用。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文本框 34"/>
          <p:cNvSpPr txBox="1"/>
          <p:nvPr/>
        </p:nvSpPr>
        <p:spPr>
          <a:xfrm>
            <a:off x="2093627" y="3257272"/>
            <a:ext cx="6798853" cy="7078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由官方简体中文正式版制作而成，只需要执行一次快速安装即可使用。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文本框 35"/>
          <p:cNvSpPr txBox="1"/>
          <p:nvPr/>
        </p:nvSpPr>
        <p:spPr>
          <a:xfrm>
            <a:off x="2093627" y="4313775"/>
            <a:ext cx="6798853" cy="7078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由官方简体中文正式版制作而成，只需要执行一次快速安装即可使用。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67537" y="3033687"/>
            <a:ext cx="838358" cy="836876"/>
            <a:chOff x="2711624" y="2143519"/>
            <a:chExt cx="889156" cy="887584"/>
          </a:xfrm>
        </p:grpSpPr>
        <p:grpSp>
          <p:nvGrpSpPr>
            <p:cNvPr id="15" name="组合 14"/>
            <p:cNvGrpSpPr/>
            <p:nvPr/>
          </p:nvGrpSpPr>
          <p:grpSpPr>
            <a:xfrm>
              <a:off x="2711624" y="2143519"/>
              <a:ext cx="889156" cy="887584"/>
              <a:chOff x="2904602" y="1035343"/>
              <a:chExt cx="2614803" cy="2610179"/>
            </a:xfrm>
          </p:grpSpPr>
          <p:sp>
            <p:nvSpPr>
              <p:cNvPr id="17" name="矩形 16"/>
              <p:cNvSpPr/>
              <p:nvPr/>
            </p:nvSpPr>
            <p:spPr>
              <a:xfrm rot="2700000">
                <a:off x="3194214" y="1330682"/>
                <a:ext cx="2029852" cy="202985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直角三角形 17"/>
              <p:cNvSpPr/>
              <p:nvPr/>
            </p:nvSpPr>
            <p:spPr>
              <a:xfrm rot="8100000">
                <a:off x="3905516" y="1035343"/>
                <a:ext cx="609664" cy="609664"/>
              </a:xfrm>
              <a:prstGeom prst="rtTriangle">
                <a:avLst/>
              </a:prstGeom>
              <a:solidFill>
                <a:srgbClr val="D90D0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rot="18900000" flipH="1">
                <a:off x="4909741" y="2039567"/>
                <a:ext cx="609664" cy="609664"/>
              </a:xfrm>
              <a:prstGeom prst="rtTriangle">
                <a:avLst/>
              </a:prstGeom>
              <a:solidFill>
                <a:srgbClr val="F25D0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直角三角形 19"/>
              <p:cNvSpPr/>
              <p:nvPr/>
            </p:nvSpPr>
            <p:spPr>
              <a:xfrm rot="18900000" flipV="1">
                <a:off x="2904602" y="2036257"/>
                <a:ext cx="609664" cy="609664"/>
              </a:xfrm>
              <a:prstGeom prst="rtTriangle">
                <a:avLst/>
              </a:prstGeom>
              <a:solidFill>
                <a:srgbClr val="F2B70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直角三角形 20"/>
              <p:cNvSpPr/>
              <p:nvPr/>
            </p:nvSpPr>
            <p:spPr>
              <a:xfrm rot="8100000" flipH="1" flipV="1">
                <a:off x="3904202" y="3035858"/>
                <a:ext cx="609664" cy="609664"/>
              </a:xfrm>
              <a:prstGeom prst="rtTriangle">
                <a:avLst/>
              </a:prstGeom>
              <a:solidFill>
                <a:srgbClr val="D98E0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3287688" y="1412776"/>
                <a:ext cx="1848631" cy="1837660"/>
              </a:xfrm>
              <a:custGeom>
                <a:avLst/>
                <a:gdLst>
                  <a:gd name="connsiteX0" fmla="*/ 573741 w 2014071"/>
                  <a:gd name="connsiteY0" fmla="*/ 0 h 2002118"/>
                  <a:gd name="connsiteX1" fmla="*/ 1434353 w 2014071"/>
                  <a:gd name="connsiteY1" fmla="*/ 0 h 2002118"/>
                  <a:gd name="connsiteX2" fmla="*/ 2014071 w 2014071"/>
                  <a:gd name="connsiteY2" fmla="*/ 591671 h 2002118"/>
                  <a:gd name="connsiteX3" fmla="*/ 2014071 w 2014071"/>
                  <a:gd name="connsiteY3" fmla="*/ 1446306 h 2002118"/>
                  <a:gd name="connsiteX4" fmla="*/ 1464235 w 2014071"/>
                  <a:gd name="connsiteY4" fmla="*/ 2002118 h 2002118"/>
                  <a:gd name="connsiteX5" fmla="*/ 567765 w 2014071"/>
                  <a:gd name="connsiteY5" fmla="*/ 2002118 h 2002118"/>
                  <a:gd name="connsiteX6" fmla="*/ 0 w 2014071"/>
                  <a:gd name="connsiteY6" fmla="*/ 1428377 h 2002118"/>
                  <a:gd name="connsiteX7" fmla="*/ 0 w 2014071"/>
                  <a:gd name="connsiteY7" fmla="*/ 561788 h 2002118"/>
                  <a:gd name="connsiteX8" fmla="*/ 573741 w 2014071"/>
                  <a:gd name="connsiteY8" fmla="*/ 0 h 200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4071" h="2002118">
                    <a:moveTo>
                      <a:pt x="573741" y="0"/>
                    </a:moveTo>
                    <a:lnTo>
                      <a:pt x="1434353" y="0"/>
                    </a:lnTo>
                    <a:lnTo>
                      <a:pt x="2014071" y="591671"/>
                    </a:lnTo>
                    <a:lnTo>
                      <a:pt x="2014071" y="1446306"/>
                    </a:lnTo>
                    <a:lnTo>
                      <a:pt x="1464235" y="2002118"/>
                    </a:lnTo>
                    <a:lnTo>
                      <a:pt x="567765" y="2002118"/>
                    </a:lnTo>
                    <a:lnTo>
                      <a:pt x="0" y="1428377"/>
                    </a:lnTo>
                    <a:lnTo>
                      <a:pt x="0" y="561788"/>
                    </a:lnTo>
                    <a:lnTo>
                      <a:pt x="57374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38"/>
            <p:cNvSpPr txBox="1"/>
            <p:nvPr/>
          </p:nvSpPr>
          <p:spPr>
            <a:xfrm>
              <a:off x="2877907" y="2325701"/>
              <a:ext cx="619216" cy="554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5511D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02</a:t>
              </a:r>
              <a:endParaRPr lang="zh-CN" altLang="en-US" sz="2800" dirty="0">
                <a:solidFill>
                  <a:srgbClr val="E5511D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167537" y="4100197"/>
            <a:ext cx="838358" cy="836876"/>
            <a:chOff x="2711624" y="2143519"/>
            <a:chExt cx="889156" cy="887584"/>
          </a:xfrm>
        </p:grpSpPr>
        <p:grpSp>
          <p:nvGrpSpPr>
            <p:cNvPr id="24" name="组合 23"/>
            <p:cNvGrpSpPr/>
            <p:nvPr/>
          </p:nvGrpSpPr>
          <p:grpSpPr>
            <a:xfrm>
              <a:off x="2711624" y="2143519"/>
              <a:ext cx="889156" cy="887584"/>
              <a:chOff x="2904602" y="1035343"/>
              <a:chExt cx="2614803" cy="2610179"/>
            </a:xfrm>
          </p:grpSpPr>
          <p:sp>
            <p:nvSpPr>
              <p:cNvPr id="26" name="矩形 25"/>
              <p:cNvSpPr/>
              <p:nvPr/>
            </p:nvSpPr>
            <p:spPr>
              <a:xfrm rot="2700000">
                <a:off x="3194214" y="1330682"/>
                <a:ext cx="2029852" cy="202985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8100000">
                <a:off x="3905516" y="1035343"/>
                <a:ext cx="609664" cy="609664"/>
              </a:xfrm>
              <a:prstGeom prst="rtTriangle">
                <a:avLst/>
              </a:prstGeom>
              <a:solidFill>
                <a:srgbClr val="D90D0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18900000" flipH="1">
                <a:off x="4909741" y="2039567"/>
                <a:ext cx="609664" cy="609664"/>
              </a:xfrm>
              <a:prstGeom prst="rtTriangle">
                <a:avLst/>
              </a:prstGeom>
              <a:solidFill>
                <a:srgbClr val="F25D0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18900000" flipV="1">
                <a:off x="2904602" y="2036257"/>
                <a:ext cx="609664" cy="609664"/>
              </a:xfrm>
              <a:prstGeom prst="rtTriangle">
                <a:avLst/>
              </a:prstGeom>
              <a:solidFill>
                <a:srgbClr val="F2B70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直角三角形 29"/>
              <p:cNvSpPr/>
              <p:nvPr/>
            </p:nvSpPr>
            <p:spPr>
              <a:xfrm rot="8100000" flipH="1" flipV="1">
                <a:off x="3904202" y="3035858"/>
                <a:ext cx="609664" cy="609664"/>
              </a:xfrm>
              <a:prstGeom prst="rtTriangle">
                <a:avLst/>
              </a:prstGeom>
              <a:solidFill>
                <a:srgbClr val="D98E0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3287688" y="1412776"/>
                <a:ext cx="1848631" cy="1837660"/>
              </a:xfrm>
              <a:custGeom>
                <a:avLst/>
                <a:gdLst>
                  <a:gd name="connsiteX0" fmla="*/ 573741 w 2014071"/>
                  <a:gd name="connsiteY0" fmla="*/ 0 h 2002118"/>
                  <a:gd name="connsiteX1" fmla="*/ 1434353 w 2014071"/>
                  <a:gd name="connsiteY1" fmla="*/ 0 h 2002118"/>
                  <a:gd name="connsiteX2" fmla="*/ 2014071 w 2014071"/>
                  <a:gd name="connsiteY2" fmla="*/ 591671 h 2002118"/>
                  <a:gd name="connsiteX3" fmla="*/ 2014071 w 2014071"/>
                  <a:gd name="connsiteY3" fmla="*/ 1446306 h 2002118"/>
                  <a:gd name="connsiteX4" fmla="*/ 1464235 w 2014071"/>
                  <a:gd name="connsiteY4" fmla="*/ 2002118 h 2002118"/>
                  <a:gd name="connsiteX5" fmla="*/ 567765 w 2014071"/>
                  <a:gd name="connsiteY5" fmla="*/ 2002118 h 2002118"/>
                  <a:gd name="connsiteX6" fmla="*/ 0 w 2014071"/>
                  <a:gd name="connsiteY6" fmla="*/ 1428377 h 2002118"/>
                  <a:gd name="connsiteX7" fmla="*/ 0 w 2014071"/>
                  <a:gd name="connsiteY7" fmla="*/ 561788 h 2002118"/>
                  <a:gd name="connsiteX8" fmla="*/ 573741 w 2014071"/>
                  <a:gd name="connsiteY8" fmla="*/ 0 h 200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4071" h="2002118">
                    <a:moveTo>
                      <a:pt x="573741" y="0"/>
                    </a:moveTo>
                    <a:lnTo>
                      <a:pt x="1434353" y="0"/>
                    </a:lnTo>
                    <a:lnTo>
                      <a:pt x="2014071" y="591671"/>
                    </a:lnTo>
                    <a:lnTo>
                      <a:pt x="2014071" y="1446306"/>
                    </a:lnTo>
                    <a:lnTo>
                      <a:pt x="1464235" y="2002118"/>
                    </a:lnTo>
                    <a:lnTo>
                      <a:pt x="567765" y="2002118"/>
                    </a:lnTo>
                    <a:lnTo>
                      <a:pt x="0" y="1428377"/>
                    </a:lnTo>
                    <a:lnTo>
                      <a:pt x="0" y="561788"/>
                    </a:lnTo>
                    <a:lnTo>
                      <a:pt x="57374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47"/>
            <p:cNvSpPr txBox="1"/>
            <p:nvPr/>
          </p:nvSpPr>
          <p:spPr>
            <a:xfrm>
              <a:off x="2877907" y="2325701"/>
              <a:ext cx="619216" cy="554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5511D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03</a:t>
              </a:r>
              <a:endParaRPr lang="zh-CN" altLang="en-US" sz="2800" dirty="0">
                <a:solidFill>
                  <a:srgbClr val="E5511D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31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6"/>
          <p:cNvSpPr txBox="1">
            <a:spLocks noChangeArrowheads="1"/>
          </p:cNvSpPr>
          <p:nvPr/>
        </p:nvSpPr>
        <p:spPr bwMode="auto">
          <a:xfrm>
            <a:off x="755650" y="1335088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9pPr>
          </a:lstStyle>
          <a:p>
            <a:pPr eaLnBrk="1" hangingPunct="1"/>
            <a:r>
              <a:rPr lang="zh-CN" altLang="en-US" b="0">
                <a:ea typeface="经典综艺体简"/>
                <a:cs typeface="经典综艺体简"/>
              </a:rPr>
              <a:t>添加二级标题</a:t>
            </a:r>
          </a:p>
        </p:txBody>
      </p:sp>
      <p:sp>
        <p:nvSpPr>
          <p:cNvPr id="20483" name="矩形 25"/>
          <p:cNvSpPr>
            <a:spLocks noChangeArrowheads="1"/>
          </p:cNvSpPr>
          <p:nvPr/>
        </p:nvSpPr>
        <p:spPr bwMode="auto">
          <a:xfrm>
            <a:off x="642938" y="428625"/>
            <a:ext cx="2236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添加大标题</a:t>
            </a:r>
            <a:endParaRPr lang="zh-CN" altLang="en-US" sz="3200">
              <a:ea typeface="华康简标题宋"/>
            </a:endParaRPr>
          </a:p>
        </p:txBody>
      </p:sp>
      <p:grpSp>
        <p:nvGrpSpPr>
          <p:cNvPr id="28" name="Group 34"/>
          <p:cNvGrpSpPr>
            <a:grpSpLocks/>
          </p:cNvGrpSpPr>
          <p:nvPr/>
        </p:nvGrpSpPr>
        <p:grpSpPr bwMode="auto">
          <a:xfrm>
            <a:off x="1000125" y="2214563"/>
            <a:ext cx="3240088" cy="1597025"/>
            <a:chOff x="585" y="1298"/>
            <a:chExt cx="2041" cy="1006"/>
          </a:xfrm>
        </p:grpSpPr>
        <p:pic>
          <p:nvPicPr>
            <p:cNvPr id="20490" name="Picture 25" descr="lots of colour pencil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" y="1350"/>
              <a:ext cx="2041" cy="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884" y="1298"/>
              <a:ext cx="78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sz="4000" dirty="0">
                  <a:latin typeface="+mj-lt"/>
                  <a:ea typeface="华康简标题宋" pitchFamily="49" charset="-122"/>
                  <a:cs typeface="+mn-cs"/>
                </a:rPr>
                <a:t>title</a:t>
              </a:r>
              <a:r>
                <a:rPr lang="zh-CN" altLang="en-US" sz="4000" dirty="0">
                  <a:latin typeface="+mj-lt"/>
                  <a:ea typeface="华康简标题宋" pitchFamily="49" charset="-122"/>
                  <a:cs typeface="+mn-cs"/>
                </a:rPr>
                <a:t> </a:t>
              </a:r>
            </a:p>
          </p:txBody>
        </p:sp>
      </p:grpSp>
      <p:grpSp>
        <p:nvGrpSpPr>
          <p:cNvPr id="31" name="Group 34"/>
          <p:cNvGrpSpPr>
            <a:grpSpLocks/>
          </p:cNvGrpSpPr>
          <p:nvPr/>
        </p:nvGrpSpPr>
        <p:grpSpPr bwMode="auto">
          <a:xfrm>
            <a:off x="5000625" y="2143125"/>
            <a:ext cx="3240088" cy="1597025"/>
            <a:chOff x="585" y="1298"/>
            <a:chExt cx="2041" cy="1006"/>
          </a:xfrm>
        </p:grpSpPr>
        <p:pic>
          <p:nvPicPr>
            <p:cNvPr id="20488" name="Picture 25" descr="lots of colour pencil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" y="1350"/>
              <a:ext cx="2041" cy="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884" y="1298"/>
              <a:ext cx="78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sz="4000" dirty="0">
                  <a:latin typeface="+mj-lt"/>
                  <a:ea typeface="华康简标题宋" pitchFamily="49" charset="-122"/>
                  <a:cs typeface="+mn-cs"/>
                </a:rPr>
                <a:t>title</a:t>
              </a:r>
              <a:r>
                <a:rPr lang="zh-CN" altLang="en-US" sz="4000" dirty="0">
                  <a:latin typeface="+mj-lt"/>
                  <a:ea typeface="华康简标题宋" pitchFamily="49" charset="-122"/>
                  <a:cs typeface="+mn-cs"/>
                </a:rPr>
                <a:t> </a:t>
              </a:r>
            </a:p>
          </p:txBody>
        </p:sp>
      </p:grpSp>
      <p:sp>
        <p:nvSpPr>
          <p:cNvPr id="34" name="剪去单角的矩形 33"/>
          <p:cNvSpPr/>
          <p:nvPr/>
        </p:nvSpPr>
        <p:spPr bwMode="auto">
          <a:xfrm>
            <a:off x="1071563" y="3071813"/>
            <a:ext cx="3000375" cy="2786062"/>
          </a:xfrm>
          <a:prstGeom prst="snip1Rect">
            <a:avLst/>
          </a:prstGeom>
          <a:noFill/>
          <a:ln w="31750">
            <a:solidFill>
              <a:srgbClr val="FF99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ea typeface="华康简标题宋" pitchFamily="49" charset="-122"/>
              </a:rPr>
              <a:t>Tadd your text</a:t>
            </a:r>
            <a:endParaRPr lang="zh-CN" altLang="en-US" dirty="0">
              <a:solidFill>
                <a:schemeClr val="tx1"/>
              </a:solidFill>
              <a:ea typeface="华康简标题宋" pitchFamily="49" charset="-122"/>
            </a:endParaRPr>
          </a:p>
        </p:txBody>
      </p:sp>
      <p:sp>
        <p:nvSpPr>
          <p:cNvPr id="35" name="剪去单角的矩形 34"/>
          <p:cNvSpPr/>
          <p:nvPr/>
        </p:nvSpPr>
        <p:spPr bwMode="auto">
          <a:xfrm>
            <a:off x="5072063" y="3071813"/>
            <a:ext cx="3000375" cy="2786062"/>
          </a:xfrm>
          <a:prstGeom prst="snip1Rect">
            <a:avLst/>
          </a:prstGeom>
          <a:noFill/>
          <a:ln w="31750">
            <a:solidFill>
              <a:srgbClr val="FF99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ea typeface="华康简标题宋" pitchFamily="49" charset="-122"/>
              </a:rPr>
              <a:t>Tadd your text</a:t>
            </a:r>
            <a:endParaRPr lang="zh-CN" altLang="en-US" dirty="0">
              <a:solidFill>
                <a:schemeClr val="tx1"/>
              </a:solidFill>
              <a:ea typeface="华康简标题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9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4716463" y="3860800"/>
            <a:ext cx="1500187" cy="85725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195513" y="3500438"/>
            <a:ext cx="1714500" cy="1285875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252" name="Group 28"/>
          <p:cNvGrpSpPr>
            <a:grpSpLocks/>
          </p:cNvGrpSpPr>
          <p:nvPr/>
        </p:nvGrpSpPr>
        <p:grpSpPr bwMode="auto">
          <a:xfrm>
            <a:off x="468313" y="2420938"/>
            <a:ext cx="2808287" cy="2078037"/>
            <a:chOff x="294" y="1525"/>
            <a:chExt cx="1769" cy="1309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gray">
            <a:xfrm rot="3419336">
              <a:off x="524" y="1386"/>
              <a:ext cx="1309" cy="1587"/>
            </a:xfrm>
            <a:prstGeom prst="rect">
              <a:avLst/>
            </a:prstGeom>
            <a:gradFill rotWithShape="1">
              <a:gsLst>
                <a:gs pos="0">
                  <a:srgbClr val="537E25"/>
                </a:gs>
                <a:gs pos="50000">
                  <a:srgbClr val="7AB73A"/>
                </a:gs>
                <a:gs pos="100000">
                  <a:srgbClr val="92DA46"/>
                </a:gs>
              </a:gsLst>
              <a:lin ang="162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77251" dir="567739" algn="ctr" rotWithShape="0">
                <a:srgbClr val="000000">
                  <a:alpha val="50000"/>
                </a:srgbClr>
              </a:outerShdw>
            </a:effectLst>
          </p:spPr>
          <p:txBody>
            <a:bodyPr rot="10800000"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42" name="Text Box 6"/>
            <p:cNvSpPr txBox="1">
              <a:spLocks noChangeArrowheads="1"/>
            </p:cNvSpPr>
            <p:nvPr/>
          </p:nvSpPr>
          <p:spPr bwMode="gray">
            <a:xfrm rot="10800000" flipV="1">
              <a:off x="294" y="2014"/>
              <a:ext cx="176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9pPr>
            </a:lstStyle>
            <a:p>
              <a:pPr algn="ctr"/>
              <a:r>
                <a:rPr lang="en-US" altLang="zh-CN" sz="360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text</a:t>
              </a:r>
              <a:endParaRPr lang="zh-CN" altLang="en-US" sz="3600">
                <a:solidFill>
                  <a:srgbClr val="FFFF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2253" name="Group 29"/>
          <p:cNvGrpSpPr>
            <a:grpSpLocks/>
          </p:cNvGrpSpPr>
          <p:nvPr/>
        </p:nvGrpSpPr>
        <p:grpSpPr bwMode="auto">
          <a:xfrm>
            <a:off x="3276600" y="4292600"/>
            <a:ext cx="2857500" cy="1731963"/>
            <a:chOff x="2064" y="2704"/>
            <a:chExt cx="1800" cy="1091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 rot="646206">
              <a:off x="2064" y="2704"/>
              <a:ext cx="1800" cy="1091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77251" dir="567739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40" name="Text Box 6"/>
            <p:cNvSpPr txBox="1">
              <a:spLocks noChangeArrowheads="1"/>
            </p:cNvSpPr>
            <p:nvPr/>
          </p:nvSpPr>
          <p:spPr bwMode="gray">
            <a:xfrm rot="10800000" flipV="1">
              <a:off x="2154" y="3011"/>
              <a:ext cx="158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9pPr>
            </a:lstStyle>
            <a:p>
              <a:pPr algn="ctr"/>
              <a:r>
                <a:rPr lang="en-US" altLang="zh-CN" sz="360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text</a:t>
              </a:r>
              <a:endParaRPr lang="zh-CN" altLang="en-US" sz="3600">
                <a:solidFill>
                  <a:srgbClr val="FFFF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2254" name="Group 30"/>
          <p:cNvGrpSpPr>
            <a:grpSpLocks/>
          </p:cNvGrpSpPr>
          <p:nvPr/>
        </p:nvGrpSpPr>
        <p:grpSpPr bwMode="auto">
          <a:xfrm>
            <a:off x="6156325" y="2492375"/>
            <a:ext cx="2592388" cy="1666875"/>
            <a:chOff x="3878" y="1570"/>
            <a:chExt cx="1633" cy="1050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gray">
            <a:xfrm rot="4413658">
              <a:off x="4192" y="1301"/>
              <a:ext cx="1050" cy="1588"/>
            </a:xfrm>
            <a:prstGeom prst="rect">
              <a:avLst/>
            </a:prstGeom>
            <a:gradFill rotWithShape="1">
              <a:gsLst>
                <a:gs pos="0">
                  <a:srgbClr val="006A96"/>
                </a:gs>
                <a:gs pos="50000">
                  <a:srgbClr val="009AD9"/>
                </a:gs>
                <a:gs pos="100000">
                  <a:srgbClr val="00B8FF"/>
                </a:gs>
              </a:gsLst>
              <a:lin ang="108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77251" dir="567739" algn="ctr" rotWithShape="0">
                <a:srgbClr val="000000">
                  <a:alpha val="50000"/>
                </a:srgbClr>
              </a:outerShdw>
            </a:effectLst>
          </p:spPr>
          <p:txBody>
            <a:bodyPr rot="10800000"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38" name="Text Box 6"/>
            <p:cNvSpPr txBox="1">
              <a:spLocks noChangeArrowheads="1"/>
            </p:cNvSpPr>
            <p:nvPr/>
          </p:nvSpPr>
          <p:spPr bwMode="gray">
            <a:xfrm rot="10800000" flipV="1">
              <a:off x="3878" y="1922"/>
              <a:ext cx="163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9pPr>
            </a:lstStyle>
            <a:p>
              <a:pPr algn="ctr"/>
              <a:r>
                <a:rPr lang="en-US" altLang="zh-CN" sz="360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text</a:t>
              </a:r>
              <a:endParaRPr lang="zh-CN" altLang="en-US" sz="3600">
                <a:solidFill>
                  <a:srgbClr val="FFFF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2897188" y="1285875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9pPr>
          </a:lstStyle>
          <a:p>
            <a:pPr eaLnBrk="1" hangingPunct="1"/>
            <a:r>
              <a:rPr lang="zh-CN" altLang="en-US" b="0">
                <a:ea typeface="经典综艺体简"/>
                <a:cs typeface="经典综艺体简"/>
              </a:rPr>
              <a:t>添加二级标题</a:t>
            </a:r>
          </a:p>
        </p:txBody>
      </p:sp>
      <p:sp>
        <p:nvSpPr>
          <p:cNvPr id="22536" name="矩形 16"/>
          <p:cNvSpPr>
            <a:spLocks noChangeArrowheads="1"/>
          </p:cNvSpPr>
          <p:nvPr/>
        </p:nvSpPr>
        <p:spPr bwMode="auto">
          <a:xfrm>
            <a:off x="642938" y="428625"/>
            <a:ext cx="2236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添加大标题</a:t>
            </a:r>
            <a:endParaRPr lang="zh-CN" altLang="en-US" sz="3200">
              <a:ea typeface="华康简标题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22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22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22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22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6"/>
          <p:cNvSpPr txBox="1">
            <a:spLocks noChangeArrowheads="1"/>
          </p:cNvSpPr>
          <p:nvPr/>
        </p:nvSpPr>
        <p:spPr bwMode="auto">
          <a:xfrm>
            <a:off x="4000500" y="1285875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9pPr>
          </a:lstStyle>
          <a:p>
            <a:pPr eaLnBrk="1" hangingPunct="1"/>
            <a:r>
              <a:rPr lang="zh-CN" altLang="en-US" b="0">
                <a:ea typeface="经典综艺体简"/>
                <a:cs typeface="经典综艺体简"/>
              </a:rPr>
              <a:t>添加二级标题</a:t>
            </a:r>
          </a:p>
        </p:txBody>
      </p:sp>
      <p:sp>
        <p:nvSpPr>
          <p:cNvPr id="23555" name="矩形 24"/>
          <p:cNvSpPr>
            <a:spLocks noChangeArrowheads="1"/>
          </p:cNvSpPr>
          <p:nvPr/>
        </p:nvSpPr>
        <p:spPr bwMode="auto">
          <a:xfrm>
            <a:off x="642938" y="428625"/>
            <a:ext cx="2236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添加大标题</a:t>
            </a:r>
            <a:endParaRPr lang="zh-CN" altLang="en-US" sz="3200">
              <a:ea typeface="华康简标题宋"/>
            </a:endParaRPr>
          </a:p>
        </p:txBody>
      </p:sp>
      <p:grpSp>
        <p:nvGrpSpPr>
          <p:cNvPr id="27" name="Group 39"/>
          <p:cNvGrpSpPr>
            <a:grpSpLocks/>
          </p:cNvGrpSpPr>
          <p:nvPr/>
        </p:nvGrpSpPr>
        <p:grpSpPr bwMode="auto">
          <a:xfrm>
            <a:off x="1714500" y="2500313"/>
            <a:ext cx="5324475" cy="1046162"/>
            <a:chOff x="1066" y="1802"/>
            <a:chExt cx="3354" cy="659"/>
          </a:xfrm>
        </p:grpSpPr>
        <p:grpSp>
          <p:nvGrpSpPr>
            <p:cNvPr id="23571" name="Group 38"/>
            <p:cNvGrpSpPr>
              <a:grpSpLocks/>
            </p:cNvGrpSpPr>
            <p:nvPr/>
          </p:nvGrpSpPr>
          <p:grpSpPr bwMode="auto">
            <a:xfrm>
              <a:off x="1066" y="1802"/>
              <a:ext cx="3354" cy="659"/>
              <a:chOff x="1066" y="1802"/>
              <a:chExt cx="3354" cy="659"/>
            </a:xfrm>
          </p:grpSpPr>
          <p:pic>
            <p:nvPicPr>
              <p:cNvPr id="23573" name="Picture 16" descr="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" y="1802"/>
                <a:ext cx="3354" cy="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74" name="Rectangle 5"/>
              <p:cNvSpPr>
                <a:spLocks noChangeArrowheads="1"/>
              </p:cNvSpPr>
              <p:nvPr/>
            </p:nvSpPr>
            <p:spPr bwMode="auto">
              <a:xfrm rot="-168429">
                <a:off x="1751" y="2028"/>
                <a:ext cx="145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800" b="0">
                    <a:ea typeface="经典综艺体简"/>
                    <a:cs typeface="经典综艺体简"/>
                  </a:rPr>
                  <a:t>Add your text</a:t>
                </a:r>
                <a:endParaRPr lang="zh-CN" altLang="en-US" sz="2800" b="0">
                  <a:ea typeface="经典综艺体简"/>
                  <a:cs typeface="经典综艺体简"/>
                </a:endParaRPr>
              </a:p>
            </p:txBody>
          </p:sp>
        </p:grpSp>
        <p:sp>
          <p:nvSpPr>
            <p:cNvPr id="23572" name="Text Box 21"/>
            <p:cNvSpPr txBox="1">
              <a:spLocks noChangeArrowheads="1"/>
            </p:cNvSpPr>
            <p:nvPr/>
          </p:nvSpPr>
          <p:spPr bwMode="auto">
            <a:xfrm>
              <a:off x="1247" y="197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9pPr>
            </a:lstStyle>
            <a:p>
              <a:pPr eaLnBrk="1" hangingPunct="1"/>
              <a:r>
                <a:rPr lang="en-US" altLang="zh-CN" sz="1800" b="0"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1714500" y="3221038"/>
            <a:ext cx="5318125" cy="1046162"/>
            <a:chOff x="1292" y="1979"/>
            <a:chExt cx="3350" cy="659"/>
          </a:xfrm>
        </p:grpSpPr>
        <p:grpSp>
          <p:nvGrpSpPr>
            <p:cNvPr id="23567" name="Group 27"/>
            <p:cNvGrpSpPr>
              <a:grpSpLocks/>
            </p:cNvGrpSpPr>
            <p:nvPr/>
          </p:nvGrpSpPr>
          <p:grpSpPr bwMode="auto">
            <a:xfrm>
              <a:off x="1292" y="1979"/>
              <a:ext cx="3350" cy="659"/>
              <a:chOff x="1292" y="1979"/>
              <a:chExt cx="3350" cy="659"/>
            </a:xfrm>
          </p:grpSpPr>
          <p:pic>
            <p:nvPicPr>
              <p:cNvPr id="23569" name="Picture 13" descr="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2" y="1979"/>
                <a:ext cx="3350" cy="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70" name="Rectangle 6"/>
              <p:cNvSpPr>
                <a:spLocks noChangeArrowheads="1"/>
              </p:cNvSpPr>
              <p:nvPr/>
            </p:nvSpPr>
            <p:spPr bwMode="auto">
              <a:xfrm rot="-188397">
                <a:off x="2044" y="2176"/>
                <a:ext cx="145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800" b="0">
                    <a:ea typeface="经典综艺体简"/>
                    <a:cs typeface="经典综艺体简"/>
                  </a:rPr>
                  <a:t>Add your text</a:t>
                </a:r>
                <a:endParaRPr lang="zh-CN" altLang="en-US" sz="2800" b="0">
                  <a:ea typeface="经典综艺体简"/>
                  <a:cs typeface="经典综艺体简"/>
                </a:endParaRPr>
              </a:p>
            </p:txBody>
          </p:sp>
        </p:grpSp>
        <p:sp>
          <p:nvSpPr>
            <p:cNvPr id="23568" name="Text Box 22"/>
            <p:cNvSpPr txBox="1">
              <a:spLocks noChangeArrowheads="1"/>
            </p:cNvSpPr>
            <p:nvPr/>
          </p:nvSpPr>
          <p:spPr bwMode="auto">
            <a:xfrm>
              <a:off x="1474" y="216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9pPr>
            </a:lstStyle>
            <a:p>
              <a:pPr eaLnBrk="1" hangingPunct="1"/>
              <a:r>
                <a:rPr lang="en-US" altLang="zh-CN" sz="1800" b="0"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37" name="Group 31"/>
          <p:cNvGrpSpPr>
            <a:grpSpLocks/>
          </p:cNvGrpSpPr>
          <p:nvPr/>
        </p:nvGrpSpPr>
        <p:grpSpPr bwMode="auto">
          <a:xfrm>
            <a:off x="1714500" y="3902075"/>
            <a:ext cx="5318125" cy="1046163"/>
            <a:chOff x="1292" y="2478"/>
            <a:chExt cx="3350" cy="659"/>
          </a:xfrm>
        </p:grpSpPr>
        <p:grpSp>
          <p:nvGrpSpPr>
            <p:cNvPr id="23563" name="Group 28"/>
            <p:cNvGrpSpPr>
              <a:grpSpLocks/>
            </p:cNvGrpSpPr>
            <p:nvPr/>
          </p:nvGrpSpPr>
          <p:grpSpPr bwMode="auto">
            <a:xfrm>
              <a:off x="1292" y="2478"/>
              <a:ext cx="3350" cy="659"/>
              <a:chOff x="1292" y="2478"/>
              <a:chExt cx="3350" cy="659"/>
            </a:xfrm>
          </p:grpSpPr>
          <p:pic>
            <p:nvPicPr>
              <p:cNvPr id="23565" name="Picture 15" descr="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2" y="2478"/>
                <a:ext cx="3350" cy="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6" name="Rectangle 7"/>
              <p:cNvSpPr>
                <a:spLocks noChangeArrowheads="1"/>
              </p:cNvSpPr>
              <p:nvPr/>
            </p:nvSpPr>
            <p:spPr bwMode="auto">
              <a:xfrm rot="-167563">
                <a:off x="2044" y="2672"/>
                <a:ext cx="145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800" b="0">
                    <a:ea typeface="经典综艺体简"/>
                    <a:cs typeface="经典综艺体简"/>
                  </a:rPr>
                  <a:t>Add your text</a:t>
                </a:r>
                <a:endParaRPr lang="zh-CN" altLang="en-US" sz="2800" b="0">
                  <a:ea typeface="经典综艺体简"/>
                  <a:cs typeface="经典综艺体简"/>
                </a:endParaRPr>
              </a:p>
            </p:txBody>
          </p:sp>
        </p:grpSp>
        <p:sp>
          <p:nvSpPr>
            <p:cNvPr id="23564" name="Text Box 23"/>
            <p:cNvSpPr txBox="1">
              <a:spLocks noChangeArrowheads="1"/>
            </p:cNvSpPr>
            <p:nvPr/>
          </p:nvSpPr>
          <p:spPr bwMode="auto">
            <a:xfrm>
              <a:off x="1474" y="265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9pPr>
            </a:lstStyle>
            <a:p>
              <a:pPr eaLnBrk="1" hangingPunct="1"/>
              <a:r>
                <a:rPr lang="en-US" altLang="zh-CN" sz="1800" b="0"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42" name="Group 36"/>
          <p:cNvGrpSpPr>
            <a:grpSpLocks/>
          </p:cNvGrpSpPr>
          <p:nvPr/>
        </p:nvGrpSpPr>
        <p:grpSpPr bwMode="auto">
          <a:xfrm>
            <a:off x="1714500" y="4589463"/>
            <a:ext cx="5318125" cy="1046162"/>
            <a:chOff x="1065" y="3113"/>
            <a:chExt cx="3350" cy="659"/>
          </a:xfrm>
        </p:grpSpPr>
        <p:pic>
          <p:nvPicPr>
            <p:cNvPr id="23560" name="Picture 14" descr="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5" y="3113"/>
              <a:ext cx="3350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 rot="-125715">
              <a:off x="1815" y="3339"/>
              <a:ext cx="14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800" b="0">
                  <a:ea typeface="经典综艺体简"/>
                  <a:cs typeface="经典综艺体简"/>
                </a:rPr>
                <a:t>Add your text</a:t>
              </a:r>
              <a:endParaRPr lang="zh-CN" altLang="en-US" sz="2800" b="0">
                <a:ea typeface="经典综艺体简"/>
                <a:cs typeface="经典综艺体简"/>
              </a:endParaRPr>
            </a:p>
          </p:txBody>
        </p:sp>
        <p:sp>
          <p:nvSpPr>
            <p:cNvPr id="23562" name="Text Box 24"/>
            <p:cNvSpPr txBox="1">
              <a:spLocks noChangeArrowheads="1"/>
            </p:cNvSpPr>
            <p:nvPr/>
          </p:nvSpPr>
          <p:spPr bwMode="auto">
            <a:xfrm>
              <a:off x="1247" y="329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华康简标题宋"/>
                  <a:cs typeface="华康简标题宋"/>
                </a:defRPr>
              </a:lvl9pPr>
            </a:lstStyle>
            <a:p>
              <a:pPr eaLnBrk="1" hangingPunct="1"/>
              <a:r>
                <a:rPr lang="en-US" altLang="zh-CN" sz="1800" b="0">
                  <a:ea typeface="宋体" pitchFamily="2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6"/>
          <p:cNvSpPr txBox="1">
            <a:spLocks noChangeArrowheads="1"/>
          </p:cNvSpPr>
          <p:nvPr/>
        </p:nvSpPr>
        <p:spPr bwMode="auto">
          <a:xfrm>
            <a:off x="5143500" y="1285875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华康简标题宋"/>
                <a:cs typeface="华康简标题宋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bg1"/>
                </a:solidFill>
                <a:ea typeface="经典综艺体简"/>
                <a:cs typeface="经典综艺体简"/>
              </a:rPr>
              <a:t>添加二级标题</a:t>
            </a:r>
          </a:p>
        </p:txBody>
      </p:sp>
      <p:grpSp>
        <p:nvGrpSpPr>
          <p:cNvPr id="24579" name="组合 16"/>
          <p:cNvGrpSpPr>
            <a:grpSpLocks/>
          </p:cNvGrpSpPr>
          <p:nvPr/>
        </p:nvGrpSpPr>
        <p:grpSpPr bwMode="auto">
          <a:xfrm>
            <a:off x="0" y="2214563"/>
            <a:ext cx="6072188" cy="1219200"/>
            <a:chOff x="0" y="2143116"/>
            <a:chExt cx="6072198" cy="1219200"/>
          </a:xfrm>
        </p:grpSpPr>
        <p:sp>
          <p:nvSpPr>
            <p:cNvPr id="13" name="剪去单角的矩形 12"/>
            <p:cNvSpPr/>
            <p:nvPr/>
          </p:nvSpPr>
          <p:spPr bwMode="auto">
            <a:xfrm>
              <a:off x="500064" y="2500303"/>
              <a:ext cx="5572134" cy="571500"/>
            </a:xfrm>
            <a:prstGeom prst="snip1Rect">
              <a:avLst/>
            </a:prstGeom>
            <a:ln w="31750"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ea typeface="华康简标题宋" pitchFamily="49" charset="-122"/>
                </a:rPr>
                <a:t>Tadd your text</a:t>
              </a:r>
              <a:endParaRPr lang="zh-CN" altLang="en-US" dirty="0">
                <a:solidFill>
                  <a:schemeClr val="tx1"/>
                </a:solidFill>
                <a:ea typeface="华康简标题宋" pitchFamily="49" charset="-122"/>
              </a:endParaRPr>
            </a:p>
          </p:txBody>
        </p:sp>
        <p:pic>
          <p:nvPicPr>
            <p:cNvPr id="24588" name="Picture 2" descr="D:\PPT研究\流程图\png-111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43116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580" name="组合 17"/>
          <p:cNvGrpSpPr>
            <a:grpSpLocks/>
          </p:cNvGrpSpPr>
          <p:nvPr/>
        </p:nvGrpSpPr>
        <p:grpSpPr bwMode="auto">
          <a:xfrm>
            <a:off x="1214438" y="4500563"/>
            <a:ext cx="5572125" cy="1219200"/>
            <a:chOff x="4786314" y="2643182"/>
            <a:chExt cx="5572164" cy="1219200"/>
          </a:xfrm>
        </p:grpSpPr>
        <p:sp>
          <p:nvSpPr>
            <p:cNvPr id="15" name="剪去单角的矩形 14"/>
            <p:cNvSpPr/>
            <p:nvPr/>
          </p:nvSpPr>
          <p:spPr bwMode="auto">
            <a:xfrm>
              <a:off x="5214942" y="2928932"/>
              <a:ext cx="5143536" cy="571500"/>
            </a:xfrm>
            <a:prstGeom prst="snip1Rect">
              <a:avLst/>
            </a:prstGeom>
            <a:ln w="31750"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ea typeface="华康简标题宋" pitchFamily="49" charset="-122"/>
                </a:rPr>
                <a:t>Tadd your text</a:t>
              </a:r>
              <a:endParaRPr lang="zh-CN" altLang="en-US" dirty="0">
                <a:solidFill>
                  <a:schemeClr val="tx1"/>
                </a:solidFill>
                <a:ea typeface="华康简标题宋" pitchFamily="49" charset="-122"/>
              </a:endParaRPr>
            </a:p>
          </p:txBody>
        </p:sp>
        <p:pic>
          <p:nvPicPr>
            <p:cNvPr id="24586" name="Picture 3" descr="D:\PPT研究\流程图\png-111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4" y="2643182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581" name="组合 15"/>
          <p:cNvGrpSpPr>
            <a:grpSpLocks/>
          </p:cNvGrpSpPr>
          <p:nvPr/>
        </p:nvGrpSpPr>
        <p:grpSpPr bwMode="auto">
          <a:xfrm>
            <a:off x="642938" y="3286125"/>
            <a:ext cx="5786437" cy="1219200"/>
            <a:chOff x="142812" y="3429000"/>
            <a:chExt cx="5786478" cy="1219200"/>
          </a:xfrm>
        </p:grpSpPr>
        <p:sp>
          <p:nvSpPr>
            <p:cNvPr id="14" name="剪去单角的矩形 13"/>
            <p:cNvSpPr/>
            <p:nvPr/>
          </p:nvSpPr>
          <p:spPr bwMode="auto">
            <a:xfrm>
              <a:off x="571440" y="3857625"/>
              <a:ext cx="5357850" cy="571500"/>
            </a:xfrm>
            <a:prstGeom prst="snip1Rect">
              <a:avLst/>
            </a:prstGeom>
            <a:ln w="31750"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ea typeface="华康简标题宋" pitchFamily="49" charset="-122"/>
                </a:rPr>
                <a:t>Tadd your text</a:t>
              </a:r>
              <a:endParaRPr lang="zh-CN" altLang="en-US" dirty="0">
                <a:solidFill>
                  <a:schemeClr val="tx1"/>
                </a:solidFill>
                <a:ea typeface="华康简标题宋" pitchFamily="49" charset="-122"/>
              </a:endParaRPr>
            </a:p>
          </p:txBody>
        </p:sp>
        <p:pic>
          <p:nvPicPr>
            <p:cNvPr id="24584" name="Picture 4" descr="D:\PPT研究\流程图\png-1129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12" y="3429000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82" name="矩形 18"/>
          <p:cNvSpPr>
            <a:spLocks noChangeArrowheads="1"/>
          </p:cNvSpPr>
          <p:nvPr/>
        </p:nvSpPr>
        <p:spPr bwMode="auto">
          <a:xfrm>
            <a:off x="642938" y="428625"/>
            <a:ext cx="2236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添加大标题</a:t>
            </a:r>
            <a:endParaRPr lang="zh-CN" altLang="en-US" sz="3200">
              <a:ea typeface="华康简标题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7130" y="971361"/>
            <a:ext cx="4964000" cy="4962862"/>
          </a:xfrm>
          <a:prstGeom prst="rect">
            <a:avLst/>
          </a:prstGeom>
          <a:solidFill>
            <a:srgbClr val="F6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077130" y="2607723"/>
            <a:ext cx="1656184" cy="1862560"/>
            <a:chOff x="1487488" y="2545081"/>
            <a:chExt cx="1656184" cy="1862560"/>
          </a:xfrm>
        </p:grpSpPr>
        <p:sp>
          <p:nvSpPr>
            <p:cNvPr id="6" name="矩形标注 4"/>
            <p:cNvSpPr/>
            <p:nvPr/>
          </p:nvSpPr>
          <p:spPr>
            <a:xfrm>
              <a:off x="1487488" y="2564904"/>
              <a:ext cx="1656184" cy="1842737"/>
            </a:xfrm>
            <a:custGeom>
              <a:avLst/>
              <a:gdLst>
                <a:gd name="connsiteX0" fmla="*/ 0 w 1656184"/>
                <a:gd name="connsiteY0" fmla="*/ 0 h 1656184"/>
                <a:gd name="connsiteX1" fmla="*/ 966107 w 1656184"/>
                <a:gd name="connsiteY1" fmla="*/ 0 h 1656184"/>
                <a:gd name="connsiteX2" fmla="*/ 966107 w 1656184"/>
                <a:gd name="connsiteY2" fmla="*/ 0 h 1656184"/>
                <a:gd name="connsiteX3" fmla="*/ 1380153 w 1656184"/>
                <a:gd name="connsiteY3" fmla="*/ 0 h 1656184"/>
                <a:gd name="connsiteX4" fmla="*/ 1656184 w 1656184"/>
                <a:gd name="connsiteY4" fmla="*/ 0 h 1656184"/>
                <a:gd name="connsiteX5" fmla="*/ 1656184 w 1656184"/>
                <a:gd name="connsiteY5" fmla="*/ 966107 h 1656184"/>
                <a:gd name="connsiteX6" fmla="*/ 1656184 w 1656184"/>
                <a:gd name="connsiteY6" fmla="*/ 966107 h 1656184"/>
                <a:gd name="connsiteX7" fmla="*/ 1656184 w 1656184"/>
                <a:gd name="connsiteY7" fmla="*/ 1380153 h 1656184"/>
                <a:gd name="connsiteX8" fmla="*/ 1656184 w 1656184"/>
                <a:gd name="connsiteY8" fmla="*/ 1656184 h 1656184"/>
                <a:gd name="connsiteX9" fmla="*/ 1380153 w 1656184"/>
                <a:gd name="connsiteY9" fmla="*/ 1656184 h 1656184"/>
                <a:gd name="connsiteX10" fmla="*/ 831073 w 1656184"/>
                <a:gd name="connsiteY10" fmla="*/ 1842737 h 1656184"/>
                <a:gd name="connsiteX11" fmla="*/ 966107 w 1656184"/>
                <a:gd name="connsiteY11" fmla="*/ 1656184 h 1656184"/>
                <a:gd name="connsiteX12" fmla="*/ 0 w 1656184"/>
                <a:gd name="connsiteY12" fmla="*/ 1656184 h 1656184"/>
                <a:gd name="connsiteX13" fmla="*/ 0 w 1656184"/>
                <a:gd name="connsiteY13" fmla="*/ 1380153 h 1656184"/>
                <a:gd name="connsiteX14" fmla="*/ 0 w 1656184"/>
                <a:gd name="connsiteY14" fmla="*/ 966107 h 1656184"/>
                <a:gd name="connsiteX15" fmla="*/ 0 w 1656184"/>
                <a:gd name="connsiteY15" fmla="*/ 966107 h 1656184"/>
                <a:gd name="connsiteX16" fmla="*/ 0 w 1656184"/>
                <a:gd name="connsiteY16" fmla="*/ 0 h 1656184"/>
                <a:gd name="connsiteX0" fmla="*/ 0 w 1656184"/>
                <a:gd name="connsiteY0" fmla="*/ 0 h 1842737"/>
                <a:gd name="connsiteX1" fmla="*/ 966107 w 1656184"/>
                <a:gd name="connsiteY1" fmla="*/ 0 h 1842737"/>
                <a:gd name="connsiteX2" fmla="*/ 966107 w 1656184"/>
                <a:gd name="connsiteY2" fmla="*/ 0 h 1842737"/>
                <a:gd name="connsiteX3" fmla="*/ 1380153 w 1656184"/>
                <a:gd name="connsiteY3" fmla="*/ 0 h 1842737"/>
                <a:gd name="connsiteX4" fmla="*/ 1656184 w 1656184"/>
                <a:gd name="connsiteY4" fmla="*/ 0 h 1842737"/>
                <a:gd name="connsiteX5" fmla="*/ 1656184 w 1656184"/>
                <a:gd name="connsiteY5" fmla="*/ 966107 h 1842737"/>
                <a:gd name="connsiteX6" fmla="*/ 1656184 w 1656184"/>
                <a:gd name="connsiteY6" fmla="*/ 966107 h 1842737"/>
                <a:gd name="connsiteX7" fmla="*/ 1656184 w 1656184"/>
                <a:gd name="connsiteY7" fmla="*/ 1380153 h 1842737"/>
                <a:gd name="connsiteX8" fmla="*/ 1656184 w 1656184"/>
                <a:gd name="connsiteY8" fmla="*/ 1656184 h 1842737"/>
                <a:gd name="connsiteX9" fmla="*/ 1380153 w 1656184"/>
                <a:gd name="connsiteY9" fmla="*/ 1656184 h 1842737"/>
                <a:gd name="connsiteX10" fmla="*/ 831073 w 1656184"/>
                <a:gd name="connsiteY10" fmla="*/ 1842737 h 1842737"/>
                <a:gd name="connsiteX11" fmla="*/ 713624 w 1656184"/>
                <a:gd name="connsiteY11" fmla="*/ 1656184 h 1842737"/>
                <a:gd name="connsiteX12" fmla="*/ 0 w 1656184"/>
                <a:gd name="connsiteY12" fmla="*/ 1656184 h 1842737"/>
                <a:gd name="connsiteX13" fmla="*/ 0 w 1656184"/>
                <a:gd name="connsiteY13" fmla="*/ 1380153 h 1842737"/>
                <a:gd name="connsiteX14" fmla="*/ 0 w 1656184"/>
                <a:gd name="connsiteY14" fmla="*/ 966107 h 1842737"/>
                <a:gd name="connsiteX15" fmla="*/ 0 w 1656184"/>
                <a:gd name="connsiteY15" fmla="*/ 966107 h 1842737"/>
                <a:gd name="connsiteX16" fmla="*/ 0 w 1656184"/>
                <a:gd name="connsiteY16" fmla="*/ 0 h 1842737"/>
                <a:gd name="connsiteX0" fmla="*/ 0 w 1656184"/>
                <a:gd name="connsiteY0" fmla="*/ 0 h 1842737"/>
                <a:gd name="connsiteX1" fmla="*/ 966107 w 1656184"/>
                <a:gd name="connsiteY1" fmla="*/ 0 h 1842737"/>
                <a:gd name="connsiteX2" fmla="*/ 966107 w 1656184"/>
                <a:gd name="connsiteY2" fmla="*/ 0 h 1842737"/>
                <a:gd name="connsiteX3" fmla="*/ 1380153 w 1656184"/>
                <a:gd name="connsiteY3" fmla="*/ 0 h 1842737"/>
                <a:gd name="connsiteX4" fmla="*/ 1656184 w 1656184"/>
                <a:gd name="connsiteY4" fmla="*/ 0 h 1842737"/>
                <a:gd name="connsiteX5" fmla="*/ 1656184 w 1656184"/>
                <a:gd name="connsiteY5" fmla="*/ 966107 h 1842737"/>
                <a:gd name="connsiteX6" fmla="*/ 1656184 w 1656184"/>
                <a:gd name="connsiteY6" fmla="*/ 966107 h 1842737"/>
                <a:gd name="connsiteX7" fmla="*/ 1656184 w 1656184"/>
                <a:gd name="connsiteY7" fmla="*/ 1380153 h 1842737"/>
                <a:gd name="connsiteX8" fmla="*/ 1656184 w 1656184"/>
                <a:gd name="connsiteY8" fmla="*/ 1656184 h 1842737"/>
                <a:gd name="connsiteX9" fmla="*/ 943425 w 1656184"/>
                <a:gd name="connsiteY9" fmla="*/ 1656184 h 1842737"/>
                <a:gd name="connsiteX10" fmla="*/ 831073 w 1656184"/>
                <a:gd name="connsiteY10" fmla="*/ 1842737 h 1842737"/>
                <a:gd name="connsiteX11" fmla="*/ 713624 w 1656184"/>
                <a:gd name="connsiteY11" fmla="*/ 1656184 h 1842737"/>
                <a:gd name="connsiteX12" fmla="*/ 0 w 1656184"/>
                <a:gd name="connsiteY12" fmla="*/ 1656184 h 1842737"/>
                <a:gd name="connsiteX13" fmla="*/ 0 w 1656184"/>
                <a:gd name="connsiteY13" fmla="*/ 1380153 h 1842737"/>
                <a:gd name="connsiteX14" fmla="*/ 0 w 1656184"/>
                <a:gd name="connsiteY14" fmla="*/ 966107 h 1842737"/>
                <a:gd name="connsiteX15" fmla="*/ 0 w 1656184"/>
                <a:gd name="connsiteY15" fmla="*/ 966107 h 1842737"/>
                <a:gd name="connsiteX16" fmla="*/ 0 w 1656184"/>
                <a:gd name="connsiteY16" fmla="*/ 0 h 184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6184" h="1842737">
                  <a:moveTo>
                    <a:pt x="0" y="0"/>
                  </a:moveTo>
                  <a:lnTo>
                    <a:pt x="966107" y="0"/>
                  </a:lnTo>
                  <a:lnTo>
                    <a:pt x="966107" y="0"/>
                  </a:lnTo>
                  <a:lnTo>
                    <a:pt x="1380153" y="0"/>
                  </a:lnTo>
                  <a:lnTo>
                    <a:pt x="1656184" y="0"/>
                  </a:lnTo>
                  <a:lnTo>
                    <a:pt x="1656184" y="966107"/>
                  </a:lnTo>
                  <a:lnTo>
                    <a:pt x="1656184" y="966107"/>
                  </a:lnTo>
                  <a:lnTo>
                    <a:pt x="1656184" y="1380153"/>
                  </a:lnTo>
                  <a:lnTo>
                    <a:pt x="1656184" y="1656184"/>
                  </a:lnTo>
                  <a:lnTo>
                    <a:pt x="943425" y="1656184"/>
                  </a:lnTo>
                  <a:lnTo>
                    <a:pt x="831073" y="1842737"/>
                  </a:lnTo>
                  <a:lnTo>
                    <a:pt x="713624" y="1656184"/>
                  </a:lnTo>
                  <a:lnTo>
                    <a:pt x="0" y="1656184"/>
                  </a:lnTo>
                  <a:lnTo>
                    <a:pt x="0" y="1380153"/>
                  </a:lnTo>
                  <a:lnTo>
                    <a:pt x="0" y="966107"/>
                  </a:lnTo>
                  <a:lnTo>
                    <a:pt x="0" y="96610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F7B00"/>
                </a:gs>
                <a:gs pos="26000">
                  <a:srgbClr val="509B00"/>
                </a:gs>
                <a:gs pos="72000">
                  <a:srgbClr val="509B00"/>
                </a:gs>
                <a:gs pos="100000">
                  <a:srgbClr val="3362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"/>
            <p:cNvSpPr txBox="1"/>
            <p:nvPr/>
          </p:nvSpPr>
          <p:spPr>
            <a:xfrm>
              <a:off x="1710286" y="2545081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04</a:t>
              </a:r>
              <a:endParaRPr lang="zh-CN" altLang="en-US" sz="7200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sp>
          <p:nvSpPr>
            <p:cNvPr id="8" name="文本框 6"/>
            <p:cNvSpPr txBox="1"/>
            <p:nvPr/>
          </p:nvSpPr>
          <p:spPr>
            <a:xfrm rot="2670">
              <a:off x="1572927" y="357636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第一条说明</a:t>
              </a:r>
            </a:p>
          </p:txBody>
        </p:sp>
        <p:sp>
          <p:nvSpPr>
            <p:cNvPr id="9" name="文本框 7"/>
            <p:cNvSpPr txBox="1"/>
            <p:nvPr/>
          </p:nvSpPr>
          <p:spPr>
            <a:xfrm rot="2670">
              <a:off x="1585414" y="3753321"/>
              <a:ext cx="147055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70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由官方简体中文正式版制作而成，只需要执行一次快速安装即可使用。已经注册的非</a:t>
              </a:r>
              <a:r>
                <a:rPr lang="en-US" altLang="zh-CN" sz="70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tryout</a:t>
              </a:r>
              <a:r>
                <a:rPr lang="zh-CN" altLang="en-US" sz="70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版。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42208" y="911465"/>
            <a:ext cx="1842737" cy="1716081"/>
            <a:chOff x="1394211" y="2598284"/>
            <a:chExt cx="1842737" cy="1716081"/>
          </a:xfrm>
        </p:grpSpPr>
        <p:sp>
          <p:nvSpPr>
            <p:cNvPr id="11" name="矩形标注 4"/>
            <p:cNvSpPr/>
            <p:nvPr/>
          </p:nvSpPr>
          <p:spPr>
            <a:xfrm rot="5400000">
              <a:off x="1487488" y="2564904"/>
              <a:ext cx="1656184" cy="1842737"/>
            </a:xfrm>
            <a:custGeom>
              <a:avLst/>
              <a:gdLst>
                <a:gd name="connsiteX0" fmla="*/ 0 w 1656184"/>
                <a:gd name="connsiteY0" fmla="*/ 0 h 1656184"/>
                <a:gd name="connsiteX1" fmla="*/ 966107 w 1656184"/>
                <a:gd name="connsiteY1" fmla="*/ 0 h 1656184"/>
                <a:gd name="connsiteX2" fmla="*/ 966107 w 1656184"/>
                <a:gd name="connsiteY2" fmla="*/ 0 h 1656184"/>
                <a:gd name="connsiteX3" fmla="*/ 1380153 w 1656184"/>
                <a:gd name="connsiteY3" fmla="*/ 0 h 1656184"/>
                <a:gd name="connsiteX4" fmla="*/ 1656184 w 1656184"/>
                <a:gd name="connsiteY4" fmla="*/ 0 h 1656184"/>
                <a:gd name="connsiteX5" fmla="*/ 1656184 w 1656184"/>
                <a:gd name="connsiteY5" fmla="*/ 966107 h 1656184"/>
                <a:gd name="connsiteX6" fmla="*/ 1656184 w 1656184"/>
                <a:gd name="connsiteY6" fmla="*/ 966107 h 1656184"/>
                <a:gd name="connsiteX7" fmla="*/ 1656184 w 1656184"/>
                <a:gd name="connsiteY7" fmla="*/ 1380153 h 1656184"/>
                <a:gd name="connsiteX8" fmla="*/ 1656184 w 1656184"/>
                <a:gd name="connsiteY8" fmla="*/ 1656184 h 1656184"/>
                <a:gd name="connsiteX9" fmla="*/ 1380153 w 1656184"/>
                <a:gd name="connsiteY9" fmla="*/ 1656184 h 1656184"/>
                <a:gd name="connsiteX10" fmla="*/ 831073 w 1656184"/>
                <a:gd name="connsiteY10" fmla="*/ 1842737 h 1656184"/>
                <a:gd name="connsiteX11" fmla="*/ 966107 w 1656184"/>
                <a:gd name="connsiteY11" fmla="*/ 1656184 h 1656184"/>
                <a:gd name="connsiteX12" fmla="*/ 0 w 1656184"/>
                <a:gd name="connsiteY12" fmla="*/ 1656184 h 1656184"/>
                <a:gd name="connsiteX13" fmla="*/ 0 w 1656184"/>
                <a:gd name="connsiteY13" fmla="*/ 1380153 h 1656184"/>
                <a:gd name="connsiteX14" fmla="*/ 0 w 1656184"/>
                <a:gd name="connsiteY14" fmla="*/ 966107 h 1656184"/>
                <a:gd name="connsiteX15" fmla="*/ 0 w 1656184"/>
                <a:gd name="connsiteY15" fmla="*/ 966107 h 1656184"/>
                <a:gd name="connsiteX16" fmla="*/ 0 w 1656184"/>
                <a:gd name="connsiteY16" fmla="*/ 0 h 1656184"/>
                <a:gd name="connsiteX0" fmla="*/ 0 w 1656184"/>
                <a:gd name="connsiteY0" fmla="*/ 0 h 1842737"/>
                <a:gd name="connsiteX1" fmla="*/ 966107 w 1656184"/>
                <a:gd name="connsiteY1" fmla="*/ 0 h 1842737"/>
                <a:gd name="connsiteX2" fmla="*/ 966107 w 1656184"/>
                <a:gd name="connsiteY2" fmla="*/ 0 h 1842737"/>
                <a:gd name="connsiteX3" fmla="*/ 1380153 w 1656184"/>
                <a:gd name="connsiteY3" fmla="*/ 0 h 1842737"/>
                <a:gd name="connsiteX4" fmla="*/ 1656184 w 1656184"/>
                <a:gd name="connsiteY4" fmla="*/ 0 h 1842737"/>
                <a:gd name="connsiteX5" fmla="*/ 1656184 w 1656184"/>
                <a:gd name="connsiteY5" fmla="*/ 966107 h 1842737"/>
                <a:gd name="connsiteX6" fmla="*/ 1656184 w 1656184"/>
                <a:gd name="connsiteY6" fmla="*/ 966107 h 1842737"/>
                <a:gd name="connsiteX7" fmla="*/ 1656184 w 1656184"/>
                <a:gd name="connsiteY7" fmla="*/ 1380153 h 1842737"/>
                <a:gd name="connsiteX8" fmla="*/ 1656184 w 1656184"/>
                <a:gd name="connsiteY8" fmla="*/ 1656184 h 1842737"/>
                <a:gd name="connsiteX9" fmla="*/ 1380153 w 1656184"/>
                <a:gd name="connsiteY9" fmla="*/ 1656184 h 1842737"/>
                <a:gd name="connsiteX10" fmla="*/ 831073 w 1656184"/>
                <a:gd name="connsiteY10" fmla="*/ 1842737 h 1842737"/>
                <a:gd name="connsiteX11" fmla="*/ 713624 w 1656184"/>
                <a:gd name="connsiteY11" fmla="*/ 1656184 h 1842737"/>
                <a:gd name="connsiteX12" fmla="*/ 0 w 1656184"/>
                <a:gd name="connsiteY12" fmla="*/ 1656184 h 1842737"/>
                <a:gd name="connsiteX13" fmla="*/ 0 w 1656184"/>
                <a:gd name="connsiteY13" fmla="*/ 1380153 h 1842737"/>
                <a:gd name="connsiteX14" fmla="*/ 0 w 1656184"/>
                <a:gd name="connsiteY14" fmla="*/ 966107 h 1842737"/>
                <a:gd name="connsiteX15" fmla="*/ 0 w 1656184"/>
                <a:gd name="connsiteY15" fmla="*/ 966107 h 1842737"/>
                <a:gd name="connsiteX16" fmla="*/ 0 w 1656184"/>
                <a:gd name="connsiteY16" fmla="*/ 0 h 1842737"/>
                <a:gd name="connsiteX0" fmla="*/ 0 w 1656184"/>
                <a:gd name="connsiteY0" fmla="*/ 0 h 1842737"/>
                <a:gd name="connsiteX1" fmla="*/ 966107 w 1656184"/>
                <a:gd name="connsiteY1" fmla="*/ 0 h 1842737"/>
                <a:gd name="connsiteX2" fmla="*/ 966107 w 1656184"/>
                <a:gd name="connsiteY2" fmla="*/ 0 h 1842737"/>
                <a:gd name="connsiteX3" fmla="*/ 1380153 w 1656184"/>
                <a:gd name="connsiteY3" fmla="*/ 0 h 1842737"/>
                <a:gd name="connsiteX4" fmla="*/ 1656184 w 1656184"/>
                <a:gd name="connsiteY4" fmla="*/ 0 h 1842737"/>
                <a:gd name="connsiteX5" fmla="*/ 1656184 w 1656184"/>
                <a:gd name="connsiteY5" fmla="*/ 966107 h 1842737"/>
                <a:gd name="connsiteX6" fmla="*/ 1656184 w 1656184"/>
                <a:gd name="connsiteY6" fmla="*/ 966107 h 1842737"/>
                <a:gd name="connsiteX7" fmla="*/ 1656184 w 1656184"/>
                <a:gd name="connsiteY7" fmla="*/ 1380153 h 1842737"/>
                <a:gd name="connsiteX8" fmla="*/ 1656184 w 1656184"/>
                <a:gd name="connsiteY8" fmla="*/ 1656184 h 1842737"/>
                <a:gd name="connsiteX9" fmla="*/ 943425 w 1656184"/>
                <a:gd name="connsiteY9" fmla="*/ 1656184 h 1842737"/>
                <a:gd name="connsiteX10" fmla="*/ 831073 w 1656184"/>
                <a:gd name="connsiteY10" fmla="*/ 1842737 h 1842737"/>
                <a:gd name="connsiteX11" fmla="*/ 713624 w 1656184"/>
                <a:gd name="connsiteY11" fmla="*/ 1656184 h 1842737"/>
                <a:gd name="connsiteX12" fmla="*/ 0 w 1656184"/>
                <a:gd name="connsiteY12" fmla="*/ 1656184 h 1842737"/>
                <a:gd name="connsiteX13" fmla="*/ 0 w 1656184"/>
                <a:gd name="connsiteY13" fmla="*/ 1380153 h 1842737"/>
                <a:gd name="connsiteX14" fmla="*/ 0 w 1656184"/>
                <a:gd name="connsiteY14" fmla="*/ 966107 h 1842737"/>
                <a:gd name="connsiteX15" fmla="*/ 0 w 1656184"/>
                <a:gd name="connsiteY15" fmla="*/ 966107 h 1842737"/>
                <a:gd name="connsiteX16" fmla="*/ 0 w 1656184"/>
                <a:gd name="connsiteY16" fmla="*/ 0 h 184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6184" h="1842737">
                  <a:moveTo>
                    <a:pt x="0" y="0"/>
                  </a:moveTo>
                  <a:lnTo>
                    <a:pt x="966107" y="0"/>
                  </a:lnTo>
                  <a:lnTo>
                    <a:pt x="966107" y="0"/>
                  </a:lnTo>
                  <a:lnTo>
                    <a:pt x="1380153" y="0"/>
                  </a:lnTo>
                  <a:lnTo>
                    <a:pt x="1656184" y="0"/>
                  </a:lnTo>
                  <a:lnTo>
                    <a:pt x="1656184" y="966107"/>
                  </a:lnTo>
                  <a:lnTo>
                    <a:pt x="1656184" y="966107"/>
                  </a:lnTo>
                  <a:lnTo>
                    <a:pt x="1656184" y="1380153"/>
                  </a:lnTo>
                  <a:lnTo>
                    <a:pt x="1656184" y="1656184"/>
                  </a:lnTo>
                  <a:lnTo>
                    <a:pt x="943425" y="1656184"/>
                  </a:lnTo>
                  <a:lnTo>
                    <a:pt x="831073" y="1842737"/>
                  </a:lnTo>
                  <a:lnTo>
                    <a:pt x="713624" y="1656184"/>
                  </a:lnTo>
                  <a:lnTo>
                    <a:pt x="0" y="1656184"/>
                  </a:lnTo>
                  <a:lnTo>
                    <a:pt x="0" y="1380153"/>
                  </a:lnTo>
                  <a:lnTo>
                    <a:pt x="0" y="966107"/>
                  </a:lnTo>
                  <a:lnTo>
                    <a:pt x="0" y="96610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E0000"/>
                </a:gs>
                <a:gs pos="26000">
                  <a:srgbClr val="810000"/>
                </a:gs>
                <a:gs pos="72000">
                  <a:srgbClr val="810000"/>
                </a:gs>
                <a:gs pos="100000">
                  <a:srgbClr val="4D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816264" y="2598284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01</a:t>
              </a:r>
              <a:endParaRPr lang="zh-CN" altLang="en-US" sz="7200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rot="2670">
              <a:off x="1678905" y="3629572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第一条说明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 rot="2670">
              <a:off x="1691392" y="3806524"/>
              <a:ext cx="147055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70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由官方简体中文正式版制作而成，只需要执行一次快速安装即可使用。已经注册的非</a:t>
              </a:r>
              <a:r>
                <a:rPr lang="en-US" altLang="zh-CN" sz="70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tryout</a:t>
              </a:r>
              <a:r>
                <a:rPr lang="zh-CN" altLang="en-US" sz="70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版。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384946" y="2435301"/>
            <a:ext cx="1656184" cy="1842737"/>
            <a:chOff x="1487488" y="2564904"/>
            <a:chExt cx="1656184" cy="1842737"/>
          </a:xfrm>
        </p:grpSpPr>
        <p:sp>
          <p:nvSpPr>
            <p:cNvPr id="16" name="矩形标注 4"/>
            <p:cNvSpPr/>
            <p:nvPr/>
          </p:nvSpPr>
          <p:spPr>
            <a:xfrm flipV="1">
              <a:off x="1487488" y="2564904"/>
              <a:ext cx="1656184" cy="1842737"/>
            </a:xfrm>
            <a:custGeom>
              <a:avLst/>
              <a:gdLst>
                <a:gd name="connsiteX0" fmla="*/ 0 w 1656184"/>
                <a:gd name="connsiteY0" fmla="*/ 0 h 1656184"/>
                <a:gd name="connsiteX1" fmla="*/ 966107 w 1656184"/>
                <a:gd name="connsiteY1" fmla="*/ 0 h 1656184"/>
                <a:gd name="connsiteX2" fmla="*/ 966107 w 1656184"/>
                <a:gd name="connsiteY2" fmla="*/ 0 h 1656184"/>
                <a:gd name="connsiteX3" fmla="*/ 1380153 w 1656184"/>
                <a:gd name="connsiteY3" fmla="*/ 0 h 1656184"/>
                <a:gd name="connsiteX4" fmla="*/ 1656184 w 1656184"/>
                <a:gd name="connsiteY4" fmla="*/ 0 h 1656184"/>
                <a:gd name="connsiteX5" fmla="*/ 1656184 w 1656184"/>
                <a:gd name="connsiteY5" fmla="*/ 966107 h 1656184"/>
                <a:gd name="connsiteX6" fmla="*/ 1656184 w 1656184"/>
                <a:gd name="connsiteY6" fmla="*/ 966107 h 1656184"/>
                <a:gd name="connsiteX7" fmla="*/ 1656184 w 1656184"/>
                <a:gd name="connsiteY7" fmla="*/ 1380153 h 1656184"/>
                <a:gd name="connsiteX8" fmla="*/ 1656184 w 1656184"/>
                <a:gd name="connsiteY8" fmla="*/ 1656184 h 1656184"/>
                <a:gd name="connsiteX9" fmla="*/ 1380153 w 1656184"/>
                <a:gd name="connsiteY9" fmla="*/ 1656184 h 1656184"/>
                <a:gd name="connsiteX10" fmla="*/ 831073 w 1656184"/>
                <a:gd name="connsiteY10" fmla="*/ 1842737 h 1656184"/>
                <a:gd name="connsiteX11" fmla="*/ 966107 w 1656184"/>
                <a:gd name="connsiteY11" fmla="*/ 1656184 h 1656184"/>
                <a:gd name="connsiteX12" fmla="*/ 0 w 1656184"/>
                <a:gd name="connsiteY12" fmla="*/ 1656184 h 1656184"/>
                <a:gd name="connsiteX13" fmla="*/ 0 w 1656184"/>
                <a:gd name="connsiteY13" fmla="*/ 1380153 h 1656184"/>
                <a:gd name="connsiteX14" fmla="*/ 0 w 1656184"/>
                <a:gd name="connsiteY14" fmla="*/ 966107 h 1656184"/>
                <a:gd name="connsiteX15" fmla="*/ 0 w 1656184"/>
                <a:gd name="connsiteY15" fmla="*/ 966107 h 1656184"/>
                <a:gd name="connsiteX16" fmla="*/ 0 w 1656184"/>
                <a:gd name="connsiteY16" fmla="*/ 0 h 1656184"/>
                <a:gd name="connsiteX0" fmla="*/ 0 w 1656184"/>
                <a:gd name="connsiteY0" fmla="*/ 0 h 1842737"/>
                <a:gd name="connsiteX1" fmla="*/ 966107 w 1656184"/>
                <a:gd name="connsiteY1" fmla="*/ 0 h 1842737"/>
                <a:gd name="connsiteX2" fmla="*/ 966107 w 1656184"/>
                <a:gd name="connsiteY2" fmla="*/ 0 h 1842737"/>
                <a:gd name="connsiteX3" fmla="*/ 1380153 w 1656184"/>
                <a:gd name="connsiteY3" fmla="*/ 0 h 1842737"/>
                <a:gd name="connsiteX4" fmla="*/ 1656184 w 1656184"/>
                <a:gd name="connsiteY4" fmla="*/ 0 h 1842737"/>
                <a:gd name="connsiteX5" fmla="*/ 1656184 w 1656184"/>
                <a:gd name="connsiteY5" fmla="*/ 966107 h 1842737"/>
                <a:gd name="connsiteX6" fmla="*/ 1656184 w 1656184"/>
                <a:gd name="connsiteY6" fmla="*/ 966107 h 1842737"/>
                <a:gd name="connsiteX7" fmla="*/ 1656184 w 1656184"/>
                <a:gd name="connsiteY7" fmla="*/ 1380153 h 1842737"/>
                <a:gd name="connsiteX8" fmla="*/ 1656184 w 1656184"/>
                <a:gd name="connsiteY8" fmla="*/ 1656184 h 1842737"/>
                <a:gd name="connsiteX9" fmla="*/ 1380153 w 1656184"/>
                <a:gd name="connsiteY9" fmla="*/ 1656184 h 1842737"/>
                <a:gd name="connsiteX10" fmla="*/ 831073 w 1656184"/>
                <a:gd name="connsiteY10" fmla="*/ 1842737 h 1842737"/>
                <a:gd name="connsiteX11" fmla="*/ 713624 w 1656184"/>
                <a:gd name="connsiteY11" fmla="*/ 1656184 h 1842737"/>
                <a:gd name="connsiteX12" fmla="*/ 0 w 1656184"/>
                <a:gd name="connsiteY12" fmla="*/ 1656184 h 1842737"/>
                <a:gd name="connsiteX13" fmla="*/ 0 w 1656184"/>
                <a:gd name="connsiteY13" fmla="*/ 1380153 h 1842737"/>
                <a:gd name="connsiteX14" fmla="*/ 0 w 1656184"/>
                <a:gd name="connsiteY14" fmla="*/ 966107 h 1842737"/>
                <a:gd name="connsiteX15" fmla="*/ 0 w 1656184"/>
                <a:gd name="connsiteY15" fmla="*/ 966107 h 1842737"/>
                <a:gd name="connsiteX16" fmla="*/ 0 w 1656184"/>
                <a:gd name="connsiteY16" fmla="*/ 0 h 1842737"/>
                <a:gd name="connsiteX0" fmla="*/ 0 w 1656184"/>
                <a:gd name="connsiteY0" fmla="*/ 0 h 1842737"/>
                <a:gd name="connsiteX1" fmla="*/ 966107 w 1656184"/>
                <a:gd name="connsiteY1" fmla="*/ 0 h 1842737"/>
                <a:gd name="connsiteX2" fmla="*/ 966107 w 1656184"/>
                <a:gd name="connsiteY2" fmla="*/ 0 h 1842737"/>
                <a:gd name="connsiteX3" fmla="*/ 1380153 w 1656184"/>
                <a:gd name="connsiteY3" fmla="*/ 0 h 1842737"/>
                <a:gd name="connsiteX4" fmla="*/ 1656184 w 1656184"/>
                <a:gd name="connsiteY4" fmla="*/ 0 h 1842737"/>
                <a:gd name="connsiteX5" fmla="*/ 1656184 w 1656184"/>
                <a:gd name="connsiteY5" fmla="*/ 966107 h 1842737"/>
                <a:gd name="connsiteX6" fmla="*/ 1656184 w 1656184"/>
                <a:gd name="connsiteY6" fmla="*/ 966107 h 1842737"/>
                <a:gd name="connsiteX7" fmla="*/ 1656184 w 1656184"/>
                <a:gd name="connsiteY7" fmla="*/ 1380153 h 1842737"/>
                <a:gd name="connsiteX8" fmla="*/ 1656184 w 1656184"/>
                <a:gd name="connsiteY8" fmla="*/ 1656184 h 1842737"/>
                <a:gd name="connsiteX9" fmla="*/ 943425 w 1656184"/>
                <a:gd name="connsiteY9" fmla="*/ 1656184 h 1842737"/>
                <a:gd name="connsiteX10" fmla="*/ 831073 w 1656184"/>
                <a:gd name="connsiteY10" fmla="*/ 1842737 h 1842737"/>
                <a:gd name="connsiteX11" fmla="*/ 713624 w 1656184"/>
                <a:gd name="connsiteY11" fmla="*/ 1656184 h 1842737"/>
                <a:gd name="connsiteX12" fmla="*/ 0 w 1656184"/>
                <a:gd name="connsiteY12" fmla="*/ 1656184 h 1842737"/>
                <a:gd name="connsiteX13" fmla="*/ 0 w 1656184"/>
                <a:gd name="connsiteY13" fmla="*/ 1380153 h 1842737"/>
                <a:gd name="connsiteX14" fmla="*/ 0 w 1656184"/>
                <a:gd name="connsiteY14" fmla="*/ 966107 h 1842737"/>
                <a:gd name="connsiteX15" fmla="*/ 0 w 1656184"/>
                <a:gd name="connsiteY15" fmla="*/ 966107 h 1842737"/>
                <a:gd name="connsiteX16" fmla="*/ 0 w 1656184"/>
                <a:gd name="connsiteY16" fmla="*/ 0 h 184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6184" h="1842737">
                  <a:moveTo>
                    <a:pt x="0" y="0"/>
                  </a:moveTo>
                  <a:lnTo>
                    <a:pt x="966107" y="0"/>
                  </a:lnTo>
                  <a:lnTo>
                    <a:pt x="966107" y="0"/>
                  </a:lnTo>
                  <a:lnTo>
                    <a:pt x="1380153" y="0"/>
                  </a:lnTo>
                  <a:lnTo>
                    <a:pt x="1656184" y="0"/>
                  </a:lnTo>
                  <a:lnTo>
                    <a:pt x="1656184" y="966107"/>
                  </a:lnTo>
                  <a:lnTo>
                    <a:pt x="1656184" y="966107"/>
                  </a:lnTo>
                  <a:lnTo>
                    <a:pt x="1656184" y="1380153"/>
                  </a:lnTo>
                  <a:lnTo>
                    <a:pt x="1656184" y="1656184"/>
                  </a:lnTo>
                  <a:lnTo>
                    <a:pt x="943425" y="1656184"/>
                  </a:lnTo>
                  <a:lnTo>
                    <a:pt x="831073" y="1842737"/>
                  </a:lnTo>
                  <a:lnTo>
                    <a:pt x="713624" y="1656184"/>
                  </a:lnTo>
                  <a:lnTo>
                    <a:pt x="0" y="1656184"/>
                  </a:lnTo>
                  <a:lnTo>
                    <a:pt x="0" y="1380153"/>
                  </a:lnTo>
                  <a:lnTo>
                    <a:pt x="0" y="966107"/>
                  </a:lnTo>
                  <a:lnTo>
                    <a:pt x="0" y="96610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C86400"/>
                </a:gs>
                <a:gs pos="26000">
                  <a:srgbClr val="FF7F00"/>
                </a:gs>
                <a:gs pos="72000">
                  <a:srgbClr val="FF7F00"/>
                </a:gs>
                <a:gs pos="100000">
                  <a:srgbClr val="8C460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10286" y="270892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02</a:t>
              </a:r>
              <a:endParaRPr lang="zh-CN" altLang="en-US" sz="7200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 rot="2670">
              <a:off x="1572927" y="3740208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第一条说明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 rot="2670">
              <a:off x="1585414" y="3917160"/>
              <a:ext cx="147055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70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由官方简体中文正式版制作而成，只需要执行一次快速安装即可使用。已经注册的非</a:t>
              </a:r>
              <a:r>
                <a:rPr lang="en-US" altLang="zh-CN" sz="70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tryout</a:t>
              </a:r>
              <a:r>
                <a:rPr lang="zh-CN" altLang="en-US" sz="70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版。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33314" y="4234609"/>
            <a:ext cx="1842737" cy="1699614"/>
            <a:chOff x="1394211" y="2614751"/>
            <a:chExt cx="1842737" cy="1699614"/>
          </a:xfrm>
        </p:grpSpPr>
        <p:sp>
          <p:nvSpPr>
            <p:cNvPr id="21" name="矩形标注 4"/>
            <p:cNvSpPr/>
            <p:nvPr/>
          </p:nvSpPr>
          <p:spPr>
            <a:xfrm rot="16200000" flipH="1">
              <a:off x="1487488" y="2564904"/>
              <a:ext cx="1656184" cy="1842737"/>
            </a:xfrm>
            <a:custGeom>
              <a:avLst/>
              <a:gdLst>
                <a:gd name="connsiteX0" fmla="*/ 0 w 1656184"/>
                <a:gd name="connsiteY0" fmla="*/ 0 h 1656184"/>
                <a:gd name="connsiteX1" fmla="*/ 966107 w 1656184"/>
                <a:gd name="connsiteY1" fmla="*/ 0 h 1656184"/>
                <a:gd name="connsiteX2" fmla="*/ 966107 w 1656184"/>
                <a:gd name="connsiteY2" fmla="*/ 0 h 1656184"/>
                <a:gd name="connsiteX3" fmla="*/ 1380153 w 1656184"/>
                <a:gd name="connsiteY3" fmla="*/ 0 h 1656184"/>
                <a:gd name="connsiteX4" fmla="*/ 1656184 w 1656184"/>
                <a:gd name="connsiteY4" fmla="*/ 0 h 1656184"/>
                <a:gd name="connsiteX5" fmla="*/ 1656184 w 1656184"/>
                <a:gd name="connsiteY5" fmla="*/ 966107 h 1656184"/>
                <a:gd name="connsiteX6" fmla="*/ 1656184 w 1656184"/>
                <a:gd name="connsiteY6" fmla="*/ 966107 h 1656184"/>
                <a:gd name="connsiteX7" fmla="*/ 1656184 w 1656184"/>
                <a:gd name="connsiteY7" fmla="*/ 1380153 h 1656184"/>
                <a:gd name="connsiteX8" fmla="*/ 1656184 w 1656184"/>
                <a:gd name="connsiteY8" fmla="*/ 1656184 h 1656184"/>
                <a:gd name="connsiteX9" fmla="*/ 1380153 w 1656184"/>
                <a:gd name="connsiteY9" fmla="*/ 1656184 h 1656184"/>
                <a:gd name="connsiteX10" fmla="*/ 831073 w 1656184"/>
                <a:gd name="connsiteY10" fmla="*/ 1842737 h 1656184"/>
                <a:gd name="connsiteX11" fmla="*/ 966107 w 1656184"/>
                <a:gd name="connsiteY11" fmla="*/ 1656184 h 1656184"/>
                <a:gd name="connsiteX12" fmla="*/ 0 w 1656184"/>
                <a:gd name="connsiteY12" fmla="*/ 1656184 h 1656184"/>
                <a:gd name="connsiteX13" fmla="*/ 0 w 1656184"/>
                <a:gd name="connsiteY13" fmla="*/ 1380153 h 1656184"/>
                <a:gd name="connsiteX14" fmla="*/ 0 w 1656184"/>
                <a:gd name="connsiteY14" fmla="*/ 966107 h 1656184"/>
                <a:gd name="connsiteX15" fmla="*/ 0 w 1656184"/>
                <a:gd name="connsiteY15" fmla="*/ 966107 h 1656184"/>
                <a:gd name="connsiteX16" fmla="*/ 0 w 1656184"/>
                <a:gd name="connsiteY16" fmla="*/ 0 h 1656184"/>
                <a:gd name="connsiteX0" fmla="*/ 0 w 1656184"/>
                <a:gd name="connsiteY0" fmla="*/ 0 h 1842737"/>
                <a:gd name="connsiteX1" fmla="*/ 966107 w 1656184"/>
                <a:gd name="connsiteY1" fmla="*/ 0 h 1842737"/>
                <a:gd name="connsiteX2" fmla="*/ 966107 w 1656184"/>
                <a:gd name="connsiteY2" fmla="*/ 0 h 1842737"/>
                <a:gd name="connsiteX3" fmla="*/ 1380153 w 1656184"/>
                <a:gd name="connsiteY3" fmla="*/ 0 h 1842737"/>
                <a:gd name="connsiteX4" fmla="*/ 1656184 w 1656184"/>
                <a:gd name="connsiteY4" fmla="*/ 0 h 1842737"/>
                <a:gd name="connsiteX5" fmla="*/ 1656184 w 1656184"/>
                <a:gd name="connsiteY5" fmla="*/ 966107 h 1842737"/>
                <a:gd name="connsiteX6" fmla="*/ 1656184 w 1656184"/>
                <a:gd name="connsiteY6" fmla="*/ 966107 h 1842737"/>
                <a:gd name="connsiteX7" fmla="*/ 1656184 w 1656184"/>
                <a:gd name="connsiteY7" fmla="*/ 1380153 h 1842737"/>
                <a:gd name="connsiteX8" fmla="*/ 1656184 w 1656184"/>
                <a:gd name="connsiteY8" fmla="*/ 1656184 h 1842737"/>
                <a:gd name="connsiteX9" fmla="*/ 1380153 w 1656184"/>
                <a:gd name="connsiteY9" fmla="*/ 1656184 h 1842737"/>
                <a:gd name="connsiteX10" fmla="*/ 831073 w 1656184"/>
                <a:gd name="connsiteY10" fmla="*/ 1842737 h 1842737"/>
                <a:gd name="connsiteX11" fmla="*/ 713624 w 1656184"/>
                <a:gd name="connsiteY11" fmla="*/ 1656184 h 1842737"/>
                <a:gd name="connsiteX12" fmla="*/ 0 w 1656184"/>
                <a:gd name="connsiteY12" fmla="*/ 1656184 h 1842737"/>
                <a:gd name="connsiteX13" fmla="*/ 0 w 1656184"/>
                <a:gd name="connsiteY13" fmla="*/ 1380153 h 1842737"/>
                <a:gd name="connsiteX14" fmla="*/ 0 w 1656184"/>
                <a:gd name="connsiteY14" fmla="*/ 966107 h 1842737"/>
                <a:gd name="connsiteX15" fmla="*/ 0 w 1656184"/>
                <a:gd name="connsiteY15" fmla="*/ 966107 h 1842737"/>
                <a:gd name="connsiteX16" fmla="*/ 0 w 1656184"/>
                <a:gd name="connsiteY16" fmla="*/ 0 h 1842737"/>
                <a:gd name="connsiteX0" fmla="*/ 0 w 1656184"/>
                <a:gd name="connsiteY0" fmla="*/ 0 h 1842737"/>
                <a:gd name="connsiteX1" fmla="*/ 966107 w 1656184"/>
                <a:gd name="connsiteY1" fmla="*/ 0 h 1842737"/>
                <a:gd name="connsiteX2" fmla="*/ 966107 w 1656184"/>
                <a:gd name="connsiteY2" fmla="*/ 0 h 1842737"/>
                <a:gd name="connsiteX3" fmla="*/ 1380153 w 1656184"/>
                <a:gd name="connsiteY3" fmla="*/ 0 h 1842737"/>
                <a:gd name="connsiteX4" fmla="*/ 1656184 w 1656184"/>
                <a:gd name="connsiteY4" fmla="*/ 0 h 1842737"/>
                <a:gd name="connsiteX5" fmla="*/ 1656184 w 1656184"/>
                <a:gd name="connsiteY5" fmla="*/ 966107 h 1842737"/>
                <a:gd name="connsiteX6" fmla="*/ 1656184 w 1656184"/>
                <a:gd name="connsiteY6" fmla="*/ 966107 h 1842737"/>
                <a:gd name="connsiteX7" fmla="*/ 1656184 w 1656184"/>
                <a:gd name="connsiteY7" fmla="*/ 1380153 h 1842737"/>
                <a:gd name="connsiteX8" fmla="*/ 1656184 w 1656184"/>
                <a:gd name="connsiteY8" fmla="*/ 1656184 h 1842737"/>
                <a:gd name="connsiteX9" fmla="*/ 943425 w 1656184"/>
                <a:gd name="connsiteY9" fmla="*/ 1656184 h 1842737"/>
                <a:gd name="connsiteX10" fmla="*/ 831073 w 1656184"/>
                <a:gd name="connsiteY10" fmla="*/ 1842737 h 1842737"/>
                <a:gd name="connsiteX11" fmla="*/ 713624 w 1656184"/>
                <a:gd name="connsiteY11" fmla="*/ 1656184 h 1842737"/>
                <a:gd name="connsiteX12" fmla="*/ 0 w 1656184"/>
                <a:gd name="connsiteY12" fmla="*/ 1656184 h 1842737"/>
                <a:gd name="connsiteX13" fmla="*/ 0 w 1656184"/>
                <a:gd name="connsiteY13" fmla="*/ 1380153 h 1842737"/>
                <a:gd name="connsiteX14" fmla="*/ 0 w 1656184"/>
                <a:gd name="connsiteY14" fmla="*/ 966107 h 1842737"/>
                <a:gd name="connsiteX15" fmla="*/ 0 w 1656184"/>
                <a:gd name="connsiteY15" fmla="*/ 966107 h 1842737"/>
                <a:gd name="connsiteX16" fmla="*/ 0 w 1656184"/>
                <a:gd name="connsiteY16" fmla="*/ 0 h 184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6184" h="1842737">
                  <a:moveTo>
                    <a:pt x="0" y="0"/>
                  </a:moveTo>
                  <a:lnTo>
                    <a:pt x="966107" y="0"/>
                  </a:lnTo>
                  <a:lnTo>
                    <a:pt x="966107" y="0"/>
                  </a:lnTo>
                  <a:lnTo>
                    <a:pt x="1380153" y="0"/>
                  </a:lnTo>
                  <a:lnTo>
                    <a:pt x="1656184" y="0"/>
                  </a:lnTo>
                  <a:lnTo>
                    <a:pt x="1656184" y="966107"/>
                  </a:lnTo>
                  <a:lnTo>
                    <a:pt x="1656184" y="966107"/>
                  </a:lnTo>
                  <a:lnTo>
                    <a:pt x="1656184" y="1380153"/>
                  </a:lnTo>
                  <a:lnTo>
                    <a:pt x="1656184" y="1656184"/>
                  </a:lnTo>
                  <a:lnTo>
                    <a:pt x="943425" y="1656184"/>
                  </a:lnTo>
                  <a:lnTo>
                    <a:pt x="831073" y="1842737"/>
                  </a:lnTo>
                  <a:lnTo>
                    <a:pt x="713624" y="1656184"/>
                  </a:lnTo>
                  <a:lnTo>
                    <a:pt x="0" y="1656184"/>
                  </a:lnTo>
                  <a:lnTo>
                    <a:pt x="0" y="1380153"/>
                  </a:lnTo>
                  <a:lnTo>
                    <a:pt x="0" y="966107"/>
                  </a:lnTo>
                  <a:lnTo>
                    <a:pt x="0" y="96610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7588"/>
                </a:gs>
                <a:gs pos="26000">
                  <a:srgbClr val="00B7D4"/>
                </a:gs>
                <a:gs pos="72000">
                  <a:srgbClr val="00A4BF"/>
                </a:gs>
                <a:gs pos="100000">
                  <a:srgbClr val="00718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71667" y="2614751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03</a:t>
              </a:r>
              <a:endParaRPr lang="zh-CN" altLang="en-US" sz="7200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 rot="2670">
              <a:off x="1434308" y="364603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第一条说明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 rot="2670">
              <a:off x="1446795" y="3822991"/>
              <a:ext cx="147055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70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由官方简体中文正式版制作而成，只需要执行一次快速安装即可使用。已经注册的非</a:t>
              </a:r>
              <a:r>
                <a:rPr lang="en-US" altLang="zh-CN" sz="70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tryout</a:t>
              </a:r>
              <a:r>
                <a:rPr lang="zh-CN" altLang="en-US" sz="70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版。</a:t>
              </a:r>
            </a:p>
          </p:txBody>
        </p:sp>
      </p:grpSp>
      <p:sp>
        <p:nvSpPr>
          <p:cNvPr id="25" name="文本框 25"/>
          <p:cNvSpPr txBox="1"/>
          <p:nvPr/>
        </p:nvSpPr>
        <p:spPr>
          <a:xfrm rot="2670">
            <a:off x="2173342" y="116392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第一条说明</a:t>
            </a:r>
          </a:p>
        </p:txBody>
      </p:sp>
      <p:sp>
        <p:nvSpPr>
          <p:cNvPr id="26" name="文本框 26"/>
          <p:cNvSpPr txBox="1"/>
          <p:nvPr/>
        </p:nvSpPr>
        <p:spPr>
          <a:xfrm rot="2670">
            <a:off x="2184193" y="1354793"/>
            <a:ext cx="1335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由官方简体中文正式版制作而成，只需要执行一次快速安装即可使用。已经注册的非</a:t>
            </a:r>
            <a:r>
              <a:rPr lang="en-US" altLang="zh-CN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tryout</a:t>
            </a:r>
            <a:r>
              <a:rPr lang="zh-CN" altLang="en-US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版。</a:t>
            </a:r>
          </a:p>
        </p:txBody>
      </p:sp>
      <p:sp>
        <p:nvSpPr>
          <p:cNvPr id="27" name="文本框 27"/>
          <p:cNvSpPr txBox="1"/>
          <p:nvPr/>
        </p:nvSpPr>
        <p:spPr>
          <a:xfrm rot="2670">
            <a:off x="5580376" y="116392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第一条说明</a:t>
            </a:r>
          </a:p>
        </p:txBody>
      </p:sp>
      <p:sp>
        <p:nvSpPr>
          <p:cNvPr id="28" name="文本框 28"/>
          <p:cNvSpPr txBox="1"/>
          <p:nvPr/>
        </p:nvSpPr>
        <p:spPr>
          <a:xfrm rot="2670">
            <a:off x="5591227" y="1354794"/>
            <a:ext cx="1335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由官方简体中文正式版制作而成，只需要执行一次快速安装即可使用。已经注册的非</a:t>
            </a:r>
            <a:r>
              <a:rPr lang="en-US" altLang="zh-CN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tryout</a:t>
            </a:r>
            <a:r>
              <a:rPr lang="zh-CN" altLang="en-US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版。</a:t>
            </a:r>
          </a:p>
        </p:txBody>
      </p:sp>
      <p:sp>
        <p:nvSpPr>
          <p:cNvPr id="29" name="文本框 29"/>
          <p:cNvSpPr txBox="1"/>
          <p:nvPr/>
        </p:nvSpPr>
        <p:spPr>
          <a:xfrm rot="2670">
            <a:off x="2180773" y="457265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第一条说明</a:t>
            </a:r>
          </a:p>
        </p:txBody>
      </p:sp>
      <p:sp>
        <p:nvSpPr>
          <p:cNvPr id="30" name="文本框 30"/>
          <p:cNvSpPr txBox="1"/>
          <p:nvPr/>
        </p:nvSpPr>
        <p:spPr>
          <a:xfrm rot="2670">
            <a:off x="2191624" y="4763519"/>
            <a:ext cx="1335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由官方简体中文正式版制作而成，只需要执行一次快速安装即可使用。已经注册的非</a:t>
            </a:r>
            <a:r>
              <a:rPr lang="en-US" altLang="zh-CN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tryout</a:t>
            </a:r>
            <a:r>
              <a:rPr lang="zh-CN" altLang="en-US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版。</a:t>
            </a:r>
          </a:p>
        </p:txBody>
      </p:sp>
      <p:sp>
        <p:nvSpPr>
          <p:cNvPr id="31" name="文本框 31"/>
          <p:cNvSpPr txBox="1"/>
          <p:nvPr/>
        </p:nvSpPr>
        <p:spPr>
          <a:xfrm rot="2670">
            <a:off x="5605618" y="455831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第一条说明</a:t>
            </a:r>
          </a:p>
        </p:txBody>
      </p:sp>
      <p:sp>
        <p:nvSpPr>
          <p:cNvPr id="32" name="文本框 32"/>
          <p:cNvSpPr txBox="1"/>
          <p:nvPr/>
        </p:nvSpPr>
        <p:spPr>
          <a:xfrm rot="2670">
            <a:off x="5616469" y="4749186"/>
            <a:ext cx="1335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由官方简体中文正式版制作而成，只需要执行一次快速安装即可使用。已经注册的非</a:t>
            </a:r>
            <a:r>
              <a:rPr lang="en-US" altLang="zh-CN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tryout</a:t>
            </a:r>
            <a:r>
              <a:rPr lang="zh-CN" altLang="en-US" sz="700" dirty="0">
                <a:solidFill>
                  <a:srgbClr val="8C460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版。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154578" y="2851242"/>
            <a:ext cx="770682" cy="1034311"/>
            <a:chOff x="2132051" y="3396383"/>
            <a:chExt cx="770682" cy="1034311"/>
          </a:xfrm>
          <a:effectLst>
            <a:outerShdw blurRad="203200" dist="12700" dir="5400000" sx="90000" sy="-19000" rotWithShape="0">
              <a:prstClr val="black">
                <a:alpha val="53000"/>
              </a:prstClr>
            </a:outerShdw>
          </a:effectLst>
        </p:grpSpPr>
        <p:sp>
          <p:nvSpPr>
            <p:cNvPr id="34" name="任意多边形 33"/>
            <p:cNvSpPr/>
            <p:nvPr/>
          </p:nvSpPr>
          <p:spPr>
            <a:xfrm>
              <a:off x="2132051" y="3396383"/>
              <a:ext cx="770682" cy="1034311"/>
            </a:xfrm>
            <a:custGeom>
              <a:avLst/>
              <a:gdLst>
                <a:gd name="connsiteX0" fmla="*/ 385341 w 770682"/>
                <a:gd name="connsiteY0" fmla="*/ 0 h 1034311"/>
                <a:gd name="connsiteX1" fmla="*/ 770682 w 770682"/>
                <a:gd name="connsiteY1" fmla="*/ 385341 h 1034311"/>
                <a:gd name="connsiteX2" fmla="*/ 704872 w 770682"/>
                <a:gd name="connsiteY2" fmla="*/ 600789 h 1034311"/>
                <a:gd name="connsiteX3" fmla="*/ 689985 w 770682"/>
                <a:gd name="connsiteY3" fmla="*/ 618832 h 1034311"/>
                <a:gd name="connsiteX4" fmla="*/ 383249 w 770682"/>
                <a:gd name="connsiteY4" fmla="*/ 1034311 h 1034311"/>
                <a:gd name="connsiteX5" fmla="*/ 73339 w 770682"/>
                <a:gd name="connsiteY5" fmla="*/ 609913 h 1034311"/>
                <a:gd name="connsiteX6" fmla="*/ 65810 w 770682"/>
                <a:gd name="connsiteY6" fmla="*/ 600789 h 1034311"/>
                <a:gd name="connsiteX7" fmla="*/ 0 w 770682"/>
                <a:gd name="connsiteY7" fmla="*/ 385341 h 1034311"/>
                <a:gd name="connsiteX8" fmla="*/ 385341 w 770682"/>
                <a:gd name="connsiteY8" fmla="*/ 0 h 10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0682" h="1034311">
                  <a:moveTo>
                    <a:pt x="385341" y="0"/>
                  </a:moveTo>
                  <a:cubicBezTo>
                    <a:pt x="598159" y="0"/>
                    <a:pt x="770682" y="172523"/>
                    <a:pt x="770682" y="385341"/>
                  </a:cubicBezTo>
                  <a:cubicBezTo>
                    <a:pt x="770682" y="465148"/>
                    <a:pt x="746421" y="539288"/>
                    <a:pt x="704872" y="600789"/>
                  </a:cubicBezTo>
                  <a:lnTo>
                    <a:pt x="689985" y="618832"/>
                  </a:lnTo>
                  <a:lnTo>
                    <a:pt x="383249" y="1034311"/>
                  </a:lnTo>
                  <a:lnTo>
                    <a:pt x="73339" y="609913"/>
                  </a:lnTo>
                  <a:lnTo>
                    <a:pt x="65810" y="600789"/>
                  </a:lnTo>
                  <a:cubicBezTo>
                    <a:pt x="24261" y="539288"/>
                    <a:pt x="0" y="465148"/>
                    <a:pt x="0" y="385341"/>
                  </a:cubicBezTo>
                  <a:cubicBezTo>
                    <a:pt x="0" y="172523"/>
                    <a:pt x="172523" y="0"/>
                    <a:pt x="38534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7588"/>
                </a:gs>
                <a:gs pos="0">
                  <a:srgbClr val="00B7D4"/>
                </a:gs>
                <a:gs pos="0">
                  <a:srgbClr val="814300"/>
                </a:gs>
                <a:gs pos="100000">
                  <a:srgbClr val="E07900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159854" y="3431354"/>
              <a:ext cx="715076" cy="715076"/>
            </a:xfrm>
            <a:prstGeom prst="ellipse">
              <a:avLst/>
            </a:prstGeom>
            <a:gradFill>
              <a:gsLst>
                <a:gs pos="0">
                  <a:srgbClr val="007588"/>
                </a:gs>
                <a:gs pos="0">
                  <a:srgbClr val="00B7D4"/>
                </a:gs>
                <a:gs pos="0">
                  <a:srgbClr val="B05E00"/>
                </a:gs>
                <a:gs pos="100000">
                  <a:srgbClr val="F19C3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2270840" y="3531327"/>
              <a:ext cx="493105" cy="493105"/>
            </a:xfrm>
            <a:prstGeom prst="ellipse">
              <a:avLst/>
            </a:prstGeom>
            <a:gradFill>
              <a:gsLst>
                <a:gs pos="0">
                  <a:srgbClr val="007588"/>
                </a:gs>
                <a:gs pos="0">
                  <a:srgbClr val="00B7D4"/>
                </a:gs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solidFill>
                <a:srgbClr val="EE95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直角三角形 39"/>
            <p:cNvSpPr/>
            <p:nvPr/>
          </p:nvSpPr>
          <p:spPr>
            <a:xfrm flipH="1" flipV="1">
              <a:off x="2359701" y="4205534"/>
              <a:ext cx="155652" cy="218080"/>
            </a:xfrm>
            <a:custGeom>
              <a:avLst/>
              <a:gdLst>
                <a:gd name="connsiteX0" fmla="*/ 0 w 185030"/>
                <a:gd name="connsiteY0" fmla="*/ 185030 h 185030"/>
                <a:gd name="connsiteX1" fmla="*/ 0 w 185030"/>
                <a:gd name="connsiteY1" fmla="*/ 0 h 185030"/>
                <a:gd name="connsiteX2" fmla="*/ 185030 w 185030"/>
                <a:gd name="connsiteY2" fmla="*/ 185030 h 185030"/>
                <a:gd name="connsiteX3" fmla="*/ 0 w 185030"/>
                <a:gd name="connsiteY3" fmla="*/ 185030 h 185030"/>
                <a:gd name="connsiteX0" fmla="*/ 0 w 159324"/>
                <a:gd name="connsiteY0" fmla="*/ 185030 h 210736"/>
                <a:gd name="connsiteX1" fmla="*/ 0 w 159324"/>
                <a:gd name="connsiteY1" fmla="*/ 0 h 210736"/>
                <a:gd name="connsiteX2" fmla="*/ 159324 w 159324"/>
                <a:gd name="connsiteY2" fmla="*/ 210736 h 210736"/>
                <a:gd name="connsiteX3" fmla="*/ 0 w 159324"/>
                <a:gd name="connsiteY3" fmla="*/ 185030 h 210736"/>
                <a:gd name="connsiteX0" fmla="*/ 0 w 155652"/>
                <a:gd name="connsiteY0" fmla="*/ 185030 h 218080"/>
                <a:gd name="connsiteX1" fmla="*/ 0 w 155652"/>
                <a:gd name="connsiteY1" fmla="*/ 0 h 218080"/>
                <a:gd name="connsiteX2" fmla="*/ 155652 w 155652"/>
                <a:gd name="connsiteY2" fmla="*/ 218080 h 218080"/>
                <a:gd name="connsiteX3" fmla="*/ 0 w 155652"/>
                <a:gd name="connsiteY3" fmla="*/ 185030 h 21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652" h="218080">
                  <a:moveTo>
                    <a:pt x="0" y="185030"/>
                  </a:moveTo>
                  <a:lnTo>
                    <a:pt x="0" y="0"/>
                  </a:lnTo>
                  <a:lnTo>
                    <a:pt x="155652" y="218080"/>
                  </a:lnTo>
                  <a:lnTo>
                    <a:pt x="0" y="185030"/>
                  </a:lnTo>
                  <a:close/>
                </a:path>
              </a:pathLst>
            </a:custGeom>
            <a:gradFill>
              <a:gsLst>
                <a:gs pos="0">
                  <a:srgbClr val="007588"/>
                </a:gs>
                <a:gs pos="0">
                  <a:srgbClr val="00B7D4"/>
                </a:gs>
                <a:gs pos="0">
                  <a:srgbClr val="814300"/>
                </a:gs>
                <a:gs pos="100000">
                  <a:srgbClr val="C46900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9"/>
            <p:cNvSpPr/>
            <p:nvPr/>
          </p:nvSpPr>
          <p:spPr>
            <a:xfrm flipV="1">
              <a:off x="2515353" y="4205534"/>
              <a:ext cx="155652" cy="218080"/>
            </a:xfrm>
            <a:custGeom>
              <a:avLst/>
              <a:gdLst>
                <a:gd name="connsiteX0" fmla="*/ 0 w 185030"/>
                <a:gd name="connsiteY0" fmla="*/ 185030 h 185030"/>
                <a:gd name="connsiteX1" fmla="*/ 0 w 185030"/>
                <a:gd name="connsiteY1" fmla="*/ 0 h 185030"/>
                <a:gd name="connsiteX2" fmla="*/ 185030 w 185030"/>
                <a:gd name="connsiteY2" fmla="*/ 185030 h 185030"/>
                <a:gd name="connsiteX3" fmla="*/ 0 w 185030"/>
                <a:gd name="connsiteY3" fmla="*/ 185030 h 185030"/>
                <a:gd name="connsiteX0" fmla="*/ 0 w 159324"/>
                <a:gd name="connsiteY0" fmla="*/ 185030 h 210736"/>
                <a:gd name="connsiteX1" fmla="*/ 0 w 159324"/>
                <a:gd name="connsiteY1" fmla="*/ 0 h 210736"/>
                <a:gd name="connsiteX2" fmla="*/ 159324 w 159324"/>
                <a:gd name="connsiteY2" fmla="*/ 210736 h 210736"/>
                <a:gd name="connsiteX3" fmla="*/ 0 w 159324"/>
                <a:gd name="connsiteY3" fmla="*/ 185030 h 210736"/>
                <a:gd name="connsiteX0" fmla="*/ 0 w 155652"/>
                <a:gd name="connsiteY0" fmla="*/ 185030 h 218080"/>
                <a:gd name="connsiteX1" fmla="*/ 0 w 155652"/>
                <a:gd name="connsiteY1" fmla="*/ 0 h 218080"/>
                <a:gd name="connsiteX2" fmla="*/ 155652 w 155652"/>
                <a:gd name="connsiteY2" fmla="*/ 218080 h 218080"/>
                <a:gd name="connsiteX3" fmla="*/ 0 w 155652"/>
                <a:gd name="connsiteY3" fmla="*/ 185030 h 21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652" h="218080">
                  <a:moveTo>
                    <a:pt x="0" y="185030"/>
                  </a:moveTo>
                  <a:lnTo>
                    <a:pt x="0" y="0"/>
                  </a:lnTo>
                  <a:lnTo>
                    <a:pt x="155652" y="218080"/>
                  </a:lnTo>
                  <a:lnTo>
                    <a:pt x="0" y="18503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588"/>
                </a:gs>
                <a:gs pos="0">
                  <a:srgbClr val="00B7D4"/>
                </a:gs>
                <a:gs pos="0">
                  <a:srgbClr val="814300"/>
                </a:gs>
                <a:gs pos="100000">
                  <a:srgbClr val="F19C3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5" y="3005171"/>
            <a:ext cx="455133" cy="4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1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8738542" y="2577102"/>
            <a:ext cx="175697" cy="1832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7046302" y="1929049"/>
            <a:ext cx="1944000" cy="3240360"/>
          </a:xfrm>
          <a:prstGeom prst="roundRect">
            <a:avLst>
              <a:gd name="adj" fmla="val 6903"/>
            </a:avLst>
          </a:prstGeom>
          <a:solidFill>
            <a:srgbClr val="F2B705"/>
          </a:solidFill>
          <a:ln>
            <a:noFill/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5"/>
          <p:cNvSpPr txBox="1"/>
          <p:nvPr/>
        </p:nvSpPr>
        <p:spPr>
          <a:xfrm rot="2670">
            <a:off x="7103569" y="22726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第一条说明</a:t>
            </a:r>
          </a:p>
        </p:txBody>
      </p:sp>
      <p:sp>
        <p:nvSpPr>
          <p:cNvPr id="5" name="文本框 36"/>
          <p:cNvSpPr txBox="1"/>
          <p:nvPr/>
        </p:nvSpPr>
        <p:spPr>
          <a:xfrm rot="2670">
            <a:off x="7103749" y="2581575"/>
            <a:ext cx="1769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由官方简体中文正式版制作而成，只需要执行一次快速安装即可使用。已经注册的非</a:t>
            </a:r>
            <a:r>
              <a:rPr lang="en-US" altLang="zh-CN" sz="1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tryout</a:t>
            </a:r>
            <a:r>
              <a:rPr lang="zh-CN" altLang="en-US" sz="1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592075" y="3901743"/>
            <a:ext cx="852454" cy="852454"/>
            <a:chOff x="8817452" y="2276276"/>
            <a:chExt cx="852454" cy="852454"/>
          </a:xfrm>
        </p:grpSpPr>
        <p:grpSp>
          <p:nvGrpSpPr>
            <p:cNvPr id="7" name="组合 6"/>
            <p:cNvGrpSpPr/>
            <p:nvPr/>
          </p:nvGrpSpPr>
          <p:grpSpPr>
            <a:xfrm>
              <a:off x="8817452" y="2276276"/>
              <a:ext cx="852454" cy="852454"/>
              <a:chOff x="-1536848" y="-351420"/>
              <a:chExt cx="985926" cy="985926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-1536848" y="-351420"/>
                <a:ext cx="985926" cy="985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0">
                    <a:srgbClr val="00B7D4"/>
                  </a:gs>
                  <a:gs pos="0">
                    <a:srgbClr val="007386"/>
                  </a:gs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-1475933" y="-290505"/>
                <a:ext cx="864096" cy="8640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0">
                    <a:srgbClr val="00B7D4"/>
                  </a:gs>
                  <a:gs pos="0">
                    <a:srgbClr val="007386"/>
                  </a:gs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38"/>
            <p:cNvSpPr txBox="1"/>
            <p:nvPr/>
          </p:nvSpPr>
          <p:spPr>
            <a:xfrm>
              <a:off x="8955698" y="2430850"/>
              <a:ext cx="6530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2B705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04</a:t>
              </a:r>
              <a:endParaRPr lang="zh-CN" altLang="en-US" sz="2800" dirty="0">
                <a:solidFill>
                  <a:srgbClr val="F2B705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33759" y="1929049"/>
            <a:ext cx="1944000" cy="3240360"/>
            <a:chOff x="1111445" y="1553024"/>
            <a:chExt cx="1944000" cy="3240360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2787419" y="2201077"/>
              <a:ext cx="175697" cy="18327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111445" y="1553024"/>
              <a:ext cx="1944000" cy="3240360"/>
            </a:xfrm>
            <a:prstGeom prst="roundRect">
              <a:avLst>
                <a:gd name="adj" fmla="val 6903"/>
              </a:avLst>
            </a:prstGeom>
            <a:solidFill>
              <a:srgbClr val="D98E04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44"/>
            <p:cNvSpPr txBox="1"/>
            <p:nvPr/>
          </p:nvSpPr>
          <p:spPr>
            <a:xfrm rot="2670">
              <a:off x="1197625" y="334716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第一条说明</a:t>
              </a:r>
            </a:p>
          </p:txBody>
        </p:sp>
        <p:sp>
          <p:nvSpPr>
            <p:cNvPr id="15" name="文本框 45"/>
            <p:cNvSpPr txBox="1"/>
            <p:nvPr/>
          </p:nvSpPr>
          <p:spPr>
            <a:xfrm rot="2670">
              <a:off x="1197805" y="3656045"/>
              <a:ext cx="17699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由官方简体中文正式版制作而成，只需要执行一次快速安装即可使用。已经注册的非</a:t>
              </a:r>
              <a:r>
                <a:rPr lang="en-US" altLang="zh-CN" sz="1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tryout</a:t>
              </a:r>
              <a:r>
                <a:rPr lang="zh-CN" altLang="en-US" sz="1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版。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40953" y="1856466"/>
              <a:ext cx="852454" cy="852454"/>
              <a:chOff x="-1536848" y="-351420"/>
              <a:chExt cx="985926" cy="985926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-1536848" y="-351420"/>
                <a:ext cx="985926" cy="985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0">
                    <a:srgbClr val="00B7D4"/>
                  </a:gs>
                  <a:gs pos="0">
                    <a:srgbClr val="007386"/>
                  </a:gs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-1475933" y="-290505"/>
                <a:ext cx="864096" cy="8640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0">
                    <a:srgbClr val="00B7D4"/>
                  </a:gs>
                  <a:gs pos="0">
                    <a:srgbClr val="007386"/>
                  </a:gs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47"/>
            <p:cNvSpPr txBox="1"/>
            <p:nvPr/>
          </p:nvSpPr>
          <p:spPr>
            <a:xfrm>
              <a:off x="1779199" y="2011040"/>
              <a:ext cx="6530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D98E04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03</a:t>
              </a:r>
              <a:endParaRPr lang="zh-CN" altLang="en-US" sz="2800" dirty="0">
                <a:solidFill>
                  <a:srgbClr val="D98E04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</p:grpSp>
      <p:sp>
        <p:nvSpPr>
          <p:cNvPr id="20" name="等腰三角形 19"/>
          <p:cNvSpPr/>
          <p:nvPr/>
        </p:nvSpPr>
        <p:spPr>
          <a:xfrm rot="5400000">
            <a:off x="4280923" y="2577102"/>
            <a:ext cx="175697" cy="1832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604308" y="1914031"/>
            <a:ext cx="1944000" cy="3240360"/>
          </a:xfrm>
          <a:prstGeom prst="roundRect">
            <a:avLst>
              <a:gd name="adj" fmla="val 6903"/>
            </a:avLst>
          </a:prstGeom>
          <a:solidFill>
            <a:srgbClr val="F25D07"/>
          </a:solidFill>
          <a:ln>
            <a:noFill/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54"/>
          <p:cNvSpPr txBox="1"/>
          <p:nvPr/>
        </p:nvSpPr>
        <p:spPr>
          <a:xfrm rot="2670">
            <a:off x="2714816" y="228557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第一条说明</a:t>
            </a:r>
          </a:p>
        </p:txBody>
      </p:sp>
      <p:sp>
        <p:nvSpPr>
          <p:cNvPr id="23" name="文本框 55"/>
          <p:cNvSpPr txBox="1"/>
          <p:nvPr/>
        </p:nvSpPr>
        <p:spPr>
          <a:xfrm rot="2670">
            <a:off x="2714996" y="2594464"/>
            <a:ext cx="1769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由官方简体中文正式版制作而成，只需要执行一次快速安装即可使用。已经注册的非</a:t>
            </a:r>
            <a:r>
              <a:rPr lang="en-US" altLang="zh-CN" sz="1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tryout</a:t>
            </a:r>
            <a:r>
              <a:rPr lang="zh-CN" altLang="en-US" sz="1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181197" y="3901743"/>
            <a:ext cx="852454" cy="852454"/>
            <a:chOff x="4359833" y="2276276"/>
            <a:chExt cx="852454" cy="852454"/>
          </a:xfrm>
        </p:grpSpPr>
        <p:grpSp>
          <p:nvGrpSpPr>
            <p:cNvPr id="25" name="组合 24"/>
            <p:cNvGrpSpPr/>
            <p:nvPr/>
          </p:nvGrpSpPr>
          <p:grpSpPr>
            <a:xfrm>
              <a:off x="4359833" y="2276276"/>
              <a:ext cx="852454" cy="852454"/>
              <a:chOff x="-1536848" y="-351420"/>
              <a:chExt cx="985926" cy="98592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-1536848" y="-351420"/>
                <a:ext cx="985926" cy="985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0">
                    <a:srgbClr val="00B7D4"/>
                  </a:gs>
                  <a:gs pos="0">
                    <a:srgbClr val="007386"/>
                  </a:gs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-1475933" y="-290505"/>
                <a:ext cx="864096" cy="8640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0">
                    <a:srgbClr val="00B7D4"/>
                  </a:gs>
                  <a:gs pos="0">
                    <a:srgbClr val="007386"/>
                  </a:gs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57"/>
            <p:cNvSpPr txBox="1"/>
            <p:nvPr/>
          </p:nvSpPr>
          <p:spPr>
            <a:xfrm>
              <a:off x="4498079" y="2430850"/>
              <a:ext cx="6530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25D07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02</a:t>
              </a:r>
              <a:endParaRPr lang="zh-CN" altLang="en-US" sz="2800" dirty="0">
                <a:solidFill>
                  <a:srgbClr val="F25D07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38347" y="1929049"/>
            <a:ext cx="1944000" cy="3240360"/>
            <a:chOff x="1073653" y="1553024"/>
            <a:chExt cx="2050310" cy="3240360"/>
          </a:xfrm>
        </p:grpSpPr>
        <p:sp>
          <p:nvSpPr>
            <p:cNvPr id="30" name="等腰三角形 29"/>
            <p:cNvSpPr/>
            <p:nvPr/>
          </p:nvSpPr>
          <p:spPr>
            <a:xfrm rot="5400000">
              <a:off x="2787419" y="2201077"/>
              <a:ext cx="175697" cy="18327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073653" y="1553024"/>
              <a:ext cx="2050310" cy="3240360"/>
            </a:xfrm>
            <a:prstGeom prst="roundRect">
              <a:avLst>
                <a:gd name="adj" fmla="val 6903"/>
              </a:avLst>
            </a:prstGeom>
            <a:solidFill>
              <a:srgbClr val="D90D0D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63"/>
            <p:cNvSpPr txBox="1"/>
            <p:nvPr/>
          </p:nvSpPr>
          <p:spPr>
            <a:xfrm rot="2670">
              <a:off x="1197625" y="334716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第一条说明</a:t>
              </a:r>
            </a:p>
          </p:txBody>
        </p:sp>
        <p:sp>
          <p:nvSpPr>
            <p:cNvPr id="33" name="文本框 64"/>
            <p:cNvSpPr txBox="1"/>
            <p:nvPr/>
          </p:nvSpPr>
          <p:spPr>
            <a:xfrm rot="2670">
              <a:off x="1197805" y="3656045"/>
              <a:ext cx="17699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由官方简体中文正式版制作而成，只需要执行一次快速安装即可使用。已经注册的非</a:t>
              </a:r>
              <a:r>
                <a:rPr lang="en-US" altLang="zh-CN" sz="1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tryout</a:t>
              </a:r>
              <a:r>
                <a:rPr lang="zh-CN" altLang="en-US" sz="1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版。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640953" y="1856466"/>
              <a:ext cx="852454" cy="852454"/>
              <a:chOff x="-1536848" y="-351420"/>
              <a:chExt cx="985926" cy="985926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-1536848" y="-351420"/>
                <a:ext cx="985926" cy="985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0">
                    <a:srgbClr val="00B7D4"/>
                  </a:gs>
                  <a:gs pos="0">
                    <a:srgbClr val="007386"/>
                  </a:gs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-1475933" y="-290505"/>
                <a:ext cx="864096" cy="8640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0">
                    <a:srgbClr val="00B7D4"/>
                  </a:gs>
                  <a:gs pos="0">
                    <a:srgbClr val="007386"/>
                  </a:gs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66"/>
            <p:cNvSpPr txBox="1"/>
            <p:nvPr/>
          </p:nvSpPr>
          <p:spPr>
            <a:xfrm>
              <a:off x="1779199" y="2011040"/>
              <a:ext cx="6530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D90D0D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01</a:t>
              </a:r>
              <a:endParaRPr lang="zh-CN" altLang="en-US" sz="2800" dirty="0">
                <a:solidFill>
                  <a:srgbClr val="D90D0D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</p:grpSp>
      <p:sp>
        <p:nvSpPr>
          <p:cNvPr id="38" name="等腰三角形 37"/>
          <p:cNvSpPr/>
          <p:nvPr/>
        </p:nvSpPr>
        <p:spPr>
          <a:xfrm rot="5400000">
            <a:off x="-405505" y="5822213"/>
            <a:ext cx="175697" cy="17376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5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4386324">
            <a:off x="3063106" y="986900"/>
            <a:ext cx="3097961" cy="1721071"/>
            <a:chOff x="658661" y="2215706"/>
            <a:chExt cx="3097961" cy="1721071"/>
          </a:xfrm>
        </p:grpSpPr>
        <p:sp>
          <p:nvSpPr>
            <p:cNvPr id="3" name="上箭头 2"/>
            <p:cNvSpPr/>
            <p:nvPr/>
          </p:nvSpPr>
          <p:spPr>
            <a:xfrm rot="18291549">
              <a:off x="1347106" y="1527261"/>
              <a:ext cx="1721071" cy="3097961"/>
            </a:xfrm>
            <a:prstGeom prst="upArrow">
              <a:avLst>
                <a:gd name="adj1" fmla="val 62516"/>
                <a:gd name="adj2" fmla="val 47646"/>
              </a:avLst>
            </a:prstGeom>
            <a:solidFill>
              <a:srgbClr val="37B34A"/>
            </a:solidFill>
            <a:ln>
              <a:noFill/>
            </a:ln>
            <a:effectLst>
              <a:outerShdw blurRad="127000" dist="139700" dir="192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12"/>
            <p:cNvSpPr txBox="1"/>
            <p:nvPr/>
          </p:nvSpPr>
          <p:spPr>
            <a:xfrm rot="13045668">
              <a:off x="1281862" y="2288053"/>
              <a:ext cx="77136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spc="-15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05</a:t>
              </a:r>
              <a:endParaRPr lang="zh-CN" altLang="en-US" sz="4400" spc="-150" dirty="0">
                <a:solidFill>
                  <a:schemeClr val="bg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 rot="12893523">
              <a:off x="1773396" y="2920668"/>
              <a:ext cx="1584176" cy="863084"/>
              <a:chOff x="2017229" y="2935692"/>
              <a:chExt cx="1584176" cy="863084"/>
            </a:xfrm>
          </p:grpSpPr>
          <p:sp>
            <p:nvSpPr>
              <p:cNvPr id="6" name="文本框 14"/>
              <p:cNvSpPr txBox="1"/>
              <p:nvPr/>
            </p:nvSpPr>
            <p:spPr>
              <a:xfrm>
                <a:off x="2017495" y="2935692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方正大黑简体" panose="03000509000000000000" pitchFamily="65" charset="-122"/>
                    <a:ea typeface="方正大黑简体" panose="03000509000000000000" pitchFamily="65" charset="-122"/>
                  </a:rPr>
                  <a:t>第一条说明</a:t>
                </a:r>
              </a:p>
            </p:txBody>
          </p:sp>
          <p:sp>
            <p:nvSpPr>
              <p:cNvPr id="7" name="文本框 15"/>
              <p:cNvSpPr txBox="1"/>
              <p:nvPr/>
            </p:nvSpPr>
            <p:spPr>
              <a:xfrm>
                <a:off x="2017229" y="3152445"/>
                <a:ext cx="1584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900" dirty="0">
                    <a:solidFill>
                      <a:schemeClr val="bg1"/>
                    </a:solidFill>
                    <a:latin typeface="方正大黑简体" panose="03000509000000000000" pitchFamily="65" charset="-122"/>
                    <a:ea typeface="方正大黑简体" panose="03000509000000000000" pitchFamily="65" charset="-122"/>
                  </a:rPr>
                  <a:t>由官方简体中文正式版制作而成，只需要执行一次快速安装即可使用。已经注册的非</a:t>
                </a:r>
                <a:r>
                  <a:rPr lang="en-US" altLang="zh-CN" sz="900" dirty="0">
                    <a:solidFill>
                      <a:schemeClr val="bg1"/>
                    </a:solidFill>
                    <a:latin typeface="方正大黑简体" panose="03000509000000000000" pitchFamily="65" charset="-122"/>
                    <a:ea typeface="方正大黑简体" panose="03000509000000000000" pitchFamily="65" charset="-122"/>
                  </a:rPr>
                  <a:t>tryout</a:t>
                </a:r>
                <a:r>
                  <a:rPr lang="zh-CN" altLang="en-US" sz="900" dirty="0">
                    <a:solidFill>
                      <a:schemeClr val="bg1"/>
                    </a:solidFill>
                    <a:latin typeface="方正大黑简体" panose="03000509000000000000" pitchFamily="65" charset="-122"/>
                    <a:ea typeface="方正大黑简体" panose="03000509000000000000" pitchFamily="65" charset="-122"/>
                  </a:rPr>
                  <a:t>版。</a:t>
                </a: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1554715" y="2140745"/>
            <a:ext cx="3097961" cy="1721071"/>
            <a:chOff x="658661" y="2215706"/>
            <a:chExt cx="3097961" cy="1721071"/>
          </a:xfrm>
        </p:grpSpPr>
        <p:sp>
          <p:nvSpPr>
            <p:cNvPr id="9" name="上箭头 8"/>
            <p:cNvSpPr/>
            <p:nvPr/>
          </p:nvSpPr>
          <p:spPr>
            <a:xfrm rot="18291549">
              <a:off x="1347106" y="1527261"/>
              <a:ext cx="1721071" cy="3097961"/>
            </a:xfrm>
            <a:prstGeom prst="upArrow">
              <a:avLst>
                <a:gd name="adj1" fmla="val 62516"/>
                <a:gd name="adj2" fmla="val 47646"/>
              </a:avLst>
            </a:prstGeom>
            <a:solidFill>
              <a:srgbClr val="EC1C24"/>
            </a:solidFill>
            <a:ln>
              <a:noFill/>
            </a:ln>
            <a:effectLst>
              <a:outerShdw blurRad="127000" dist="139700" dir="192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5"/>
            <p:cNvSpPr txBox="1"/>
            <p:nvPr/>
          </p:nvSpPr>
          <p:spPr>
            <a:xfrm rot="13045668">
              <a:off x="1281862" y="2288053"/>
              <a:ext cx="77136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spc="-15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04</a:t>
              </a:r>
              <a:endParaRPr lang="zh-CN" altLang="en-US" sz="4400" spc="-150" dirty="0">
                <a:solidFill>
                  <a:schemeClr val="bg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2893523">
              <a:off x="1773396" y="2920668"/>
              <a:ext cx="1584176" cy="863084"/>
              <a:chOff x="2017229" y="2935692"/>
              <a:chExt cx="1584176" cy="863084"/>
            </a:xfrm>
          </p:grpSpPr>
          <p:sp>
            <p:nvSpPr>
              <p:cNvPr id="12" name="文本框 6"/>
              <p:cNvSpPr txBox="1"/>
              <p:nvPr/>
            </p:nvSpPr>
            <p:spPr>
              <a:xfrm>
                <a:off x="2017495" y="2935692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方正大黑简体" panose="03000509000000000000" pitchFamily="65" charset="-122"/>
                    <a:ea typeface="方正大黑简体" panose="03000509000000000000" pitchFamily="65" charset="-122"/>
                  </a:rPr>
                  <a:t>第一条说明</a:t>
                </a:r>
              </a:p>
            </p:txBody>
          </p:sp>
          <p:sp>
            <p:nvSpPr>
              <p:cNvPr id="13" name="文本框 7"/>
              <p:cNvSpPr txBox="1"/>
              <p:nvPr/>
            </p:nvSpPr>
            <p:spPr>
              <a:xfrm>
                <a:off x="2017229" y="3152445"/>
                <a:ext cx="1584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900" dirty="0">
                    <a:solidFill>
                      <a:schemeClr val="bg1"/>
                    </a:solidFill>
                    <a:latin typeface="方正大黑简体" panose="03000509000000000000" pitchFamily="65" charset="-122"/>
                    <a:ea typeface="方正大黑简体" panose="03000509000000000000" pitchFamily="65" charset="-122"/>
                  </a:rPr>
                  <a:t>由官方简体中文正式版制作而成，只需要执行一次快速安装即可使用。已经注册的非</a:t>
                </a:r>
                <a:r>
                  <a:rPr lang="en-US" altLang="zh-CN" sz="900" dirty="0">
                    <a:solidFill>
                      <a:schemeClr val="bg1"/>
                    </a:solidFill>
                    <a:latin typeface="方正大黑简体" panose="03000509000000000000" pitchFamily="65" charset="-122"/>
                    <a:ea typeface="方正大黑简体" panose="03000509000000000000" pitchFamily="65" charset="-122"/>
                  </a:rPr>
                  <a:t>tryout</a:t>
                </a:r>
                <a:r>
                  <a:rPr lang="zh-CN" altLang="en-US" sz="900" dirty="0">
                    <a:solidFill>
                      <a:schemeClr val="bg1"/>
                    </a:solidFill>
                    <a:latin typeface="方正大黑简体" panose="03000509000000000000" pitchFamily="65" charset="-122"/>
                    <a:ea typeface="方正大黑简体" panose="03000509000000000000" pitchFamily="65" charset="-122"/>
                  </a:rPr>
                  <a:t>版。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 rot="17253457">
            <a:off x="2223382" y="3940279"/>
            <a:ext cx="3097961" cy="1721071"/>
            <a:chOff x="658661" y="2215706"/>
            <a:chExt cx="3097961" cy="1721071"/>
          </a:xfrm>
        </p:grpSpPr>
        <p:sp>
          <p:nvSpPr>
            <p:cNvPr id="15" name="上箭头 14"/>
            <p:cNvSpPr/>
            <p:nvPr/>
          </p:nvSpPr>
          <p:spPr>
            <a:xfrm rot="18291549">
              <a:off x="1347106" y="1527261"/>
              <a:ext cx="1721071" cy="3097961"/>
            </a:xfrm>
            <a:prstGeom prst="upArrow">
              <a:avLst>
                <a:gd name="adj1" fmla="val 62516"/>
                <a:gd name="adj2" fmla="val 47646"/>
              </a:avLst>
            </a:prstGeom>
            <a:solidFill>
              <a:srgbClr val="FAAF40"/>
            </a:solidFill>
            <a:ln>
              <a:noFill/>
            </a:ln>
            <a:effectLst>
              <a:outerShdw blurRad="127000" dist="139700" dir="192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30"/>
            <p:cNvSpPr txBox="1"/>
            <p:nvPr/>
          </p:nvSpPr>
          <p:spPr>
            <a:xfrm rot="13045668">
              <a:off x="1281861" y="2288054"/>
              <a:ext cx="77136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spc="-15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03</a:t>
              </a:r>
              <a:endParaRPr lang="zh-CN" altLang="en-US" sz="4400" spc="-150" dirty="0">
                <a:solidFill>
                  <a:schemeClr val="bg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 rot="12893523">
              <a:off x="1773396" y="2920668"/>
              <a:ext cx="1584176" cy="863084"/>
              <a:chOff x="2017229" y="2935692"/>
              <a:chExt cx="1584176" cy="863084"/>
            </a:xfrm>
          </p:grpSpPr>
          <p:sp>
            <p:nvSpPr>
              <p:cNvPr id="18" name="文本框 32"/>
              <p:cNvSpPr txBox="1"/>
              <p:nvPr/>
            </p:nvSpPr>
            <p:spPr>
              <a:xfrm>
                <a:off x="2017495" y="2935692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方正大黑简体" panose="03000509000000000000" pitchFamily="65" charset="-122"/>
                    <a:ea typeface="方正大黑简体" panose="03000509000000000000" pitchFamily="65" charset="-122"/>
                  </a:rPr>
                  <a:t>第一条说明</a:t>
                </a:r>
              </a:p>
            </p:txBody>
          </p:sp>
          <p:sp>
            <p:nvSpPr>
              <p:cNvPr id="19" name="文本框 33"/>
              <p:cNvSpPr txBox="1"/>
              <p:nvPr/>
            </p:nvSpPr>
            <p:spPr>
              <a:xfrm>
                <a:off x="2017229" y="3152445"/>
                <a:ext cx="1584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900" dirty="0">
                    <a:solidFill>
                      <a:schemeClr val="bg1"/>
                    </a:solidFill>
                    <a:latin typeface="方正大黑简体" panose="03000509000000000000" pitchFamily="65" charset="-122"/>
                    <a:ea typeface="方正大黑简体" panose="03000509000000000000" pitchFamily="65" charset="-122"/>
                  </a:rPr>
                  <a:t>由官方简体中文正式版制作而成，只需要执行一次快速安装即可使用。已经注册的非</a:t>
                </a:r>
                <a:r>
                  <a:rPr lang="en-US" altLang="zh-CN" sz="900" dirty="0">
                    <a:solidFill>
                      <a:schemeClr val="bg1"/>
                    </a:solidFill>
                    <a:latin typeface="方正大黑简体" panose="03000509000000000000" pitchFamily="65" charset="-122"/>
                    <a:ea typeface="方正大黑简体" panose="03000509000000000000" pitchFamily="65" charset="-122"/>
                  </a:rPr>
                  <a:t>tryout</a:t>
                </a:r>
                <a:r>
                  <a:rPr lang="zh-CN" altLang="en-US" sz="900" dirty="0">
                    <a:solidFill>
                      <a:schemeClr val="bg1"/>
                    </a:solidFill>
                    <a:latin typeface="方正大黑简体" panose="03000509000000000000" pitchFamily="65" charset="-122"/>
                    <a:ea typeface="方正大黑简体" panose="03000509000000000000" pitchFamily="65" charset="-122"/>
                  </a:rPr>
                  <a:t>版。</a:t>
                </a: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 rot="13041174">
            <a:off x="4106566" y="3879681"/>
            <a:ext cx="3097961" cy="1721071"/>
            <a:chOff x="658661" y="2215706"/>
            <a:chExt cx="3097961" cy="1721071"/>
          </a:xfrm>
        </p:grpSpPr>
        <p:sp>
          <p:nvSpPr>
            <p:cNvPr id="21" name="上箭头 20"/>
            <p:cNvSpPr/>
            <p:nvPr/>
          </p:nvSpPr>
          <p:spPr>
            <a:xfrm rot="18291549">
              <a:off x="1347106" y="1527261"/>
              <a:ext cx="1721071" cy="3097961"/>
            </a:xfrm>
            <a:prstGeom prst="upArrow">
              <a:avLst>
                <a:gd name="adj1" fmla="val 62516"/>
                <a:gd name="adj2" fmla="val 47646"/>
              </a:avLst>
            </a:prstGeom>
            <a:solidFill>
              <a:srgbClr val="26A9E0"/>
            </a:solidFill>
            <a:ln>
              <a:noFill/>
            </a:ln>
            <a:effectLst>
              <a:outerShdw blurRad="127000" dist="139700" dir="192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4"/>
            <p:cNvSpPr txBox="1"/>
            <p:nvPr/>
          </p:nvSpPr>
          <p:spPr>
            <a:xfrm rot="13045668">
              <a:off x="1281862" y="2288053"/>
              <a:ext cx="77136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spc="-15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02</a:t>
              </a:r>
              <a:endParaRPr lang="zh-CN" altLang="en-US" sz="4400" spc="-150" dirty="0">
                <a:solidFill>
                  <a:schemeClr val="bg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 rot="12893523">
              <a:off x="1773396" y="2920668"/>
              <a:ext cx="1584176" cy="863084"/>
              <a:chOff x="2017229" y="2935692"/>
              <a:chExt cx="1584176" cy="863084"/>
            </a:xfrm>
          </p:grpSpPr>
          <p:sp>
            <p:nvSpPr>
              <p:cNvPr id="24" name="文本框 26"/>
              <p:cNvSpPr txBox="1"/>
              <p:nvPr/>
            </p:nvSpPr>
            <p:spPr>
              <a:xfrm>
                <a:off x="2017495" y="2935692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方正大黑简体" panose="03000509000000000000" pitchFamily="65" charset="-122"/>
                    <a:ea typeface="方正大黑简体" panose="03000509000000000000" pitchFamily="65" charset="-122"/>
                  </a:rPr>
                  <a:t>第一条说明</a:t>
                </a:r>
              </a:p>
            </p:txBody>
          </p:sp>
          <p:sp>
            <p:nvSpPr>
              <p:cNvPr id="25" name="文本框 27"/>
              <p:cNvSpPr txBox="1"/>
              <p:nvPr/>
            </p:nvSpPr>
            <p:spPr>
              <a:xfrm>
                <a:off x="2017229" y="3152445"/>
                <a:ext cx="1584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900" dirty="0">
                    <a:solidFill>
                      <a:schemeClr val="bg1"/>
                    </a:solidFill>
                    <a:latin typeface="方正大黑简体" panose="03000509000000000000" pitchFamily="65" charset="-122"/>
                    <a:ea typeface="方正大黑简体" panose="03000509000000000000" pitchFamily="65" charset="-122"/>
                  </a:rPr>
                  <a:t>由官方简体中文正式版制作而成，只需要执行一次快速安装即可使用。已经注册的非</a:t>
                </a:r>
                <a:r>
                  <a:rPr lang="en-US" altLang="zh-CN" sz="900" dirty="0">
                    <a:solidFill>
                      <a:schemeClr val="bg1"/>
                    </a:solidFill>
                    <a:latin typeface="方正大黑简体" panose="03000509000000000000" pitchFamily="65" charset="-122"/>
                    <a:ea typeface="方正大黑简体" panose="03000509000000000000" pitchFamily="65" charset="-122"/>
                  </a:rPr>
                  <a:t>tryout</a:t>
                </a:r>
                <a:r>
                  <a:rPr lang="zh-CN" altLang="en-US" sz="900" dirty="0">
                    <a:solidFill>
                      <a:schemeClr val="bg1"/>
                    </a:solidFill>
                    <a:latin typeface="方正大黑简体" panose="03000509000000000000" pitchFamily="65" charset="-122"/>
                    <a:ea typeface="方正大黑简体" panose="03000509000000000000" pitchFamily="65" charset="-122"/>
                  </a:rPr>
                  <a:t>版。</a:t>
                </a: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 rot="8709147">
            <a:off x="4674128" y="2033593"/>
            <a:ext cx="3097961" cy="1721071"/>
            <a:chOff x="658661" y="2215706"/>
            <a:chExt cx="3097961" cy="1721071"/>
          </a:xfrm>
        </p:grpSpPr>
        <p:sp>
          <p:nvSpPr>
            <p:cNvPr id="27" name="上箭头 17"/>
            <p:cNvSpPr/>
            <p:nvPr/>
          </p:nvSpPr>
          <p:spPr>
            <a:xfrm rot="18291549">
              <a:off x="1347106" y="1527261"/>
              <a:ext cx="1721071" cy="3097961"/>
            </a:xfrm>
            <a:custGeom>
              <a:avLst/>
              <a:gdLst>
                <a:gd name="connsiteX0" fmla="*/ 0 w 1721071"/>
                <a:gd name="connsiteY0" fmla="*/ 820021 h 3097961"/>
                <a:gd name="connsiteX1" fmla="*/ 860536 w 1721071"/>
                <a:gd name="connsiteY1" fmla="*/ 0 h 3097961"/>
                <a:gd name="connsiteX2" fmla="*/ 1721071 w 1721071"/>
                <a:gd name="connsiteY2" fmla="*/ 820021 h 3097961"/>
                <a:gd name="connsiteX3" fmla="*/ 1398508 w 1721071"/>
                <a:gd name="connsiteY3" fmla="*/ 820021 h 3097961"/>
                <a:gd name="connsiteX4" fmla="*/ 1398508 w 1721071"/>
                <a:gd name="connsiteY4" fmla="*/ 3097961 h 3097961"/>
                <a:gd name="connsiteX5" fmla="*/ 322563 w 1721071"/>
                <a:gd name="connsiteY5" fmla="*/ 3097961 h 3097961"/>
                <a:gd name="connsiteX6" fmla="*/ 322563 w 1721071"/>
                <a:gd name="connsiteY6" fmla="*/ 820021 h 3097961"/>
                <a:gd name="connsiteX7" fmla="*/ 0 w 1721071"/>
                <a:gd name="connsiteY7" fmla="*/ 820021 h 3097961"/>
                <a:gd name="connsiteX0" fmla="*/ 0 w 1721071"/>
                <a:gd name="connsiteY0" fmla="*/ 820021 h 3097961"/>
                <a:gd name="connsiteX1" fmla="*/ 860536 w 1721071"/>
                <a:gd name="connsiteY1" fmla="*/ 0 h 3097961"/>
                <a:gd name="connsiteX2" fmla="*/ 1721071 w 1721071"/>
                <a:gd name="connsiteY2" fmla="*/ 820021 h 3097961"/>
                <a:gd name="connsiteX3" fmla="*/ 1398508 w 1721071"/>
                <a:gd name="connsiteY3" fmla="*/ 820021 h 3097961"/>
                <a:gd name="connsiteX4" fmla="*/ 1398508 w 1721071"/>
                <a:gd name="connsiteY4" fmla="*/ 3097961 h 3097961"/>
                <a:gd name="connsiteX5" fmla="*/ 322489 w 1721071"/>
                <a:gd name="connsiteY5" fmla="*/ 2736221 h 3097961"/>
                <a:gd name="connsiteX6" fmla="*/ 322563 w 1721071"/>
                <a:gd name="connsiteY6" fmla="*/ 820021 h 3097961"/>
                <a:gd name="connsiteX7" fmla="*/ 0 w 1721071"/>
                <a:gd name="connsiteY7" fmla="*/ 820021 h 3097961"/>
                <a:gd name="connsiteX0" fmla="*/ 0 w 1721071"/>
                <a:gd name="connsiteY0" fmla="*/ 820021 h 3097961"/>
                <a:gd name="connsiteX1" fmla="*/ 860536 w 1721071"/>
                <a:gd name="connsiteY1" fmla="*/ 0 h 3097961"/>
                <a:gd name="connsiteX2" fmla="*/ 1721071 w 1721071"/>
                <a:gd name="connsiteY2" fmla="*/ 820021 h 3097961"/>
                <a:gd name="connsiteX3" fmla="*/ 1398508 w 1721071"/>
                <a:gd name="connsiteY3" fmla="*/ 820021 h 3097961"/>
                <a:gd name="connsiteX4" fmla="*/ 1398508 w 1721071"/>
                <a:gd name="connsiteY4" fmla="*/ 3097961 h 3097961"/>
                <a:gd name="connsiteX5" fmla="*/ 316514 w 1721071"/>
                <a:gd name="connsiteY5" fmla="*/ 2748175 h 3097961"/>
                <a:gd name="connsiteX6" fmla="*/ 322563 w 1721071"/>
                <a:gd name="connsiteY6" fmla="*/ 820021 h 3097961"/>
                <a:gd name="connsiteX7" fmla="*/ 0 w 1721071"/>
                <a:gd name="connsiteY7" fmla="*/ 820021 h 309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1071" h="3097961">
                  <a:moveTo>
                    <a:pt x="0" y="820021"/>
                  </a:moveTo>
                  <a:lnTo>
                    <a:pt x="860536" y="0"/>
                  </a:lnTo>
                  <a:lnTo>
                    <a:pt x="1721071" y="820021"/>
                  </a:lnTo>
                  <a:lnTo>
                    <a:pt x="1398508" y="820021"/>
                  </a:lnTo>
                  <a:lnTo>
                    <a:pt x="1398508" y="3097961"/>
                  </a:lnTo>
                  <a:lnTo>
                    <a:pt x="316514" y="2748175"/>
                  </a:lnTo>
                  <a:cubicBezTo>
                    <a:pt x="316539" y="2109442"/>
                    <a:pt x="322538" y="1458754"/>
                    <a:pt x="322563" y="820021"/>
                  </a:cubicBezTo>
                  <a:lnTo>
                    <a:pt x="0" y="820021"/>
                  </a:lnTo>
                  <a:close/>
                </a:path>
              </a:pathLst>
            </a:custGeom>
            <a:solidFill>
              <a:srgbClr val="EC297B"/>
            </a:solidFill>
            <a:ln>
              <a:noFill/>
            </a:ln>
            <a:effectLst>
              <a:outerShdw blurRad="127000" dist="139700" dir="192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18"/>
            <p:cNvSpPr txBox="1"/>
            <p:nvPr/>
          </p:nvSpPr>
          <p:spPr>
            <a:xfrm rot="13045668">
              <a:off x="1281862" y="2288053"/>
              <a:ext cx="77136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spc="-150" dirty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01</a:t>
              </a:r>
              <a:endParaRPr lang="zh-CN" altLang="en-US" sz="4400" spc="-150" dirty="0">
                <a:solidFill>
                  <a:schemeClr val="bg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12893523">
              <a:off x="1773396" y="2920668"/>
              <a:ext cx="1584176" cy="863084"/>
              <a:chOff x="2017229" y="2935692"/>
              <a:chExt cx="1584176" cy="863084"/>
            </a:xfrm>
          </p:grpSpPr>
          <p:sp>
            <p:nvSpPr>
              <p:cNvPr id="30" name="文本框 20"/>
              <p:cNvSpPr txBox="1"/>
              <p:nvPr/>
            </p:nvSpPr>
            <p:spPr>
              <a:xfrm>
                <a:off x="2017495" y="2935692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方正大黑简体" panose="03000509000000000000" pitchFamily="65" charset="-122"/>
                    <a:ea typeface="方正大黑简体" panose="03000509000000000000" pitchFamily="65" charset="-122"/>
                  </a:rPr>
                  <a:t>第一条说明</a:t>
                </a:r>
              </a:p>
            </p:txBody>
          </p:sp>
          <p:sp>
            <p:nvSpPr>
              <p:cNvPr id="31" name="文本框 21"/>
              <p:cNvSpPr txBox="1"/>
              <p:nvPr/>
            </p:nvSpPr>
            <p:spPr>
              <a:xfrm>
                <a:off x="2017229" y="3152445"/>
                <a:ext cx="1584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900" dirty="0">
                    <a:solidFill>
                      <a:schemeClr val="bg1"/>
                    </a:solidFill>
                    <a:latin typeface="方正大黑简体" panose="03000509000000000000" pitchFamily="65" charset="-122"/>
                    <a:ea typeface="方正大黑简体" panose="03000509000000000000" pitchFamily="65" charset="-122"/>
                  </a:rPr>
                  <a:t>由官方简体中文正式版制作而成，只需要执行一次快速安装即可使用。已经注册的非</a:t>
                </a:r>
                <a:r>
                  <a:rPr lang="en-US" altLang="zh-CN" sz="900" dirty="0">
                    <a:solidFill>
                      <a:schemeClr val="bg1"/>
                    </a:solidFill>
                    <a:latin typeface="方正大黑简体" panose="03000509000000000000" pitchFamily="65" charset="-122"/>
                    <a:ea typeface="方正大黑简体" panose="03000509000000000000" pitchFamily="65" charset="-122"/>
                  </a:rPr>
                  <a:t>tryout</a:t>
                </a:r>
                <a:r>
                  <a:rPr lang="zh-CN" altLang="en-US" sz="900" dirty="0">
                    <a:solidFill>
                      <a:schemeClr val="bg1"/>
                    </a:solidFill>
                    <a:latin typeface="方正大黑简体" panose="03000509000000000000" pitchFamily="65" charset="-122"/>
                    <a:ea typeface="方正大黑简体" panose="03000509000000000000" pitchFamily="65" charset="-122"/>
                  </a:rPr>
                  <a:t>版。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182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558126" y="617561"/>
            <a:ext cx="2961564" cy="5622878"/>
          </a:xfrm>
          <a:custGeom>
            <a:avLst/>
            <a:gdLst>
              <a:gd name="connsiteX0" fmla="*/ 0 w 2961564"/>
              <a:gd name="connsiteY0" fmla="*/ 5622878 h 5622878"/>
              <a:gd name="connsiteX1" fmla="*/ 0 w 2961564"/>
              <a:gd name="connsiteY1" fmla="*/ 4176215 h 5622878"/>
              <a:gd name="connsiteX2" fmla="*/ 1364776 w 2961564"/>
              <a:gd name="connsiteY2" fmla="*/ 4176215 h 5622878"/>
              <a:gd name="connsiteX3" fmla="*/ 1364776 w 2961564"/>
              <a:gd name="connsiteY3" fmla="*/ 2647666 h 5622878"/>
              <a:gd name="connsiteX4" fmla="*/ 2961564 w 2961564"/>
              <a:gd name="connsiteY4" fmla="*/ 2647666 h 5622878"/>
              <a:gd name="connsiteX5" fmla="*/ 2961564 w 2961564"/>
              <a:gd name="connsiteY5" fmla="*/ 0 h 562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1564" h="5622878">
                <a:moveTo>
                  <a:pt x="0" y="5622878"/>
                </a:moveTo>
                <a:lnTo>
                  <a:pt x="0" y="4176215"/>
                </a:lnTo>
                <a:lnTo>
                  <a:pt x="1364776" y="4176215"/>
                </a:lnTo>
                <a:lnTo>
                  <a:pt x="1364776" y="2647666"/>
                </a:lnTo>
                <a:lnTo>
                  <a:pt x="2961564" y="2647666"/>
                </a:lnTo>
                <a:lnTo>
                  <a:pt x="2961564" y="0"/>
                </a:ln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燕尾形箭头 2"/>
          <p:cNvSpPr/>
          <p:nvPr/>
        </p:nvSpPr>
        <p:spPr>
          <a:xfrm rot="16200000">
            <a:off x="4270174" y="5954415"/>
            <a:ext cx="576064" cy="407867"/>
          </a:xfrm>
          <a:prstGeom prst="notched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7385079" y="478152"/>
            <a:ext cx="269221" cy="278817"/>
          </a:xfrm>
          <a:custGeom>
            <a:avLst/>
            <a:gdLst>
              <a:gd name="connsiteX0" fmla="*/ 464024 w 682388"/>
              <a:gd name="connsiteY0" fmla="*/ 0 h 914400"/>
              <a:gd name="connsiteX1" fmla="*/ 0 w 682388"/>
              <a:gd name="connsiteY1" fmla="*/ 914400 h 914400"/>
              <a:gd name="connsiteX2" fmla="*/ 450376 w 682388"/>
              <a:gd name="connsiteY2" fmla="*/ 532263 h 914400"/>
              <a:gd name="connsiteX3" fmla="*/ 682388 w 682388"/>
              <a:gd name="connsiteY3" fmla="*/ 859809 h 914400"/>
              <a:gd name="connsiteX4" fmla="*/ 464024 w 682388"/>
              <a:gd name="connsiteY4" fmla="*/ 0 h 914400"/>
              <a:gd name="connsiteX0" fmla="*/ 464024 w 832513"/>
              <a:gd name="connsiteY0" fmla="*/ 0 h 914400"/>
              <a:gd name="connsiteX1" fmla="*/ 0 w 832513"/>
              <a:gd name="connsiteY1" fmla="*/ 914400 h 914400"/>
              <a:gd name="connsiteX2" fmla="*/ 450376 w 832513"/>
              <a:gd name="connsiteY2" fmla="*/ 532263 h 914400"/>
              <a:gd name="connsiteX3" fmla="*/ 832513 w 832513"/>
              <a:gd name="connsiteY3" fmla="*/ 914400 h 914400"/>
              <a:gd name="connsiteX4" fmla="*/ 464024 w 832513"/>
              <a:gd name="connsiteY4" fmla="*/ 0 h 914400"/>
              <a:gd name="connsiteX0" fmla="*/ 464024 w 832513"/>
              <a:gd name="connsiteY0" fmla="*/ 0 h 914400"/>
              <a:gd name="connsiteX1" fmla="*/ 0 w 832513"/>
              <a:gd name="connsiteY1" fmla="*/ 914400 h 914400"/>
              <a:gd name="connsiteX2" fmla="*/ 480521 w 832513"/>
              <a:gd name="connsiteY2" fmla="*/ 542312 h 914400"/>
              <a:gd name="connsiteX3" fmla="*/ 832513 w 832513"/>
              <a:gd name="connsiteY3" fmla="*/ 914400 h 914400"/>
              <a:gd name="connsiteX4" fmla="*/ 464024 w 832513"/>
              <a:gd name="connsiteY4" fmla="*/ 0 h 914400"/>
              <a:gd name="connsiteX0" fmla="*/ 464024 w 832513"/>
              <a:gd name="connsiteY0" fmla="*/ 0 h 914400"/>
              <a:gd name="connsiteX1" fmla="*/ 0 w 832513"/>
              <a:gd name="connsiteY1" fmla="*/ 914400 h 914400"/>
              <a:gd name="connsiteX2" fmla="*/ 465449 w 832513"/>
              <a:gd name="connsiteY2" fmla="*/ 537287 h 914400"/>
              <a:gd name="connsiteX3" fmla="*/ 832513 w 832513"/>
              <a:gd name="connsiteY3" fmla="*/ 914400 h 914400"/>
              <a:gd name="connsiteX4" fmla="*/ 464024 w 832513"/>
              <a:gd name="connsiteY4" fmla="*/ 0 h 914400"/>
              <a:gd name="connsiteX0" fmla="*/ 464024 w 887779"/>
              <a:gd name="connsiteY0" fmla="*/ 0 h 919424"/>
              <a:gd name="connsiteX1" fmla="*/ 0 w 887779"/>
              <a:gd name="connsiteY1" fmla="*/ 914400 h 919424"/>
              <a:gd name="connsiteX2" fmla="*/ 465449 w 887779"/>
              <a:gd name="connsiteY2" fmla="*/ 537287 h 919424"/>
              <a:gd name="connsiteX3" fmla="*/ 887779 w 887779"/>
              <a:gd name="connsiteY3" fmla="*/ 919424 h 919424"/>
              <a:gd name="connsiteX4" fmla="*/ 464024 w 887779"/>
              <a:gd name="connsiteY4" fmla="*/ 0 h 91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9" h="919424">
                <a:moveTo>
                  <a:pt x="464024" y="0"/>
                </a:moveTo>
                <a:lnTo>
                  <a:pt x="0" y="914400"/>
                </a:lnTo>
                <a:lnTo>
                  <a:pt x="465449" y="537287"/>
                </a:lnTo>
                <a:lnTo>
                  <a:pt x="887779" y="919424"/>
                </a:lnTo>
                <a:lnTo>
                  <a:pt x="464024" y="0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67536" y="4257861"/>
            <a:ext cx="2554388" cy="1068572"/>
            <a:chOff x="767408" y="1628800"/>
            <a:chExt cx="2554388" cy="1068572"/>
          </a:xfrm>
        </p:grpSpPr>
        <p:sp>
          <p:nvSpPr>
            <p:cNvPr id="6" name="任意多边形 5"/>
            <p:cNvSpPr/>
            <p:nvPr/>
          </p:nvSpPr>
          <p:spPr>
            <a:xfrm>
              <a:off x="767408" y="1628800"/>
              <a:ext cx="2503967" cy="1068572"/>
            </a:xfrm>
            <a:custGeom>
              <a:avLst/>
              <a:gdLst>
                <a:gd name="connsiteX0" fmla="*/ 0 w 2503967"/>
                <a:gd name="connsiteY0" fmla="*/ 0 h 1068572"/>
                <a:gd name="connsiteX1" fmla="*/ 1855381 w 2503967"/>
                <a:gd name="connsiteY1" fmla="*/ 0 h 1068572"/>
                <a:gd name="connsiteX2" fmla="*/ 2503967 w 2503967"/>
                <a:gd name="connsiteY2" fmla="*/ 520995 h 1068572"/>
                <a:gd name="connsiteX3" fmla="*/ 1834116 w 2503967"/>
                <a:gd name="connsiteY3" fmla="*/ 1068572 h 1068572"/>
                <a:gd name="connsiteX4" fmla="*/ 10632 w 2503967"/>
                <a:gd name="connsiteY4" fmla="*/ 1068572 h 1068572"/>
                <a:gd name="connsiteX5" fmla="*/ 10632 w 2503967"/>
                <a:gd name="connsiteY5" fmla="*/ 574158 h 1068572"/>
                <a:gd name="connsiteX6" fmla="*/ 53163 w 2503967"/>
                <a:gd name="connsiteY6" fmla="*/ 531628 h 1068572"/>
                <a:gd name="connsiteX7" fmla="*/ 10632 w 2503967"/>
                <a:gd name="connsiteY7" fmla="*/ 462516 h 1068572"/>
                <a:gd name="connsiteX8" fmla="*/ 0 w 2503967"/>
                <a:gd name="connsiteY8" fmla="*/ 0 h 1068572"/>
                <a:gd name="connsiteX0" fmla="*/ 0 w 2503967"/>
                <a:gd name="connsiteY0" fmla="*/ 0 h 1068572"/>
                <a:gd name="connsiteX1" fmla="*/ 1855381 w 2503967"/>
                <a:gd name="connsiteY1" fmla="*/ 0 h 1068572"/>
                <a:gd name="connsiteX2" fmla="*/ 2503967 w 2503967"/>
                <a:gd name="connsiteY2" fmla="*/ 520995 h 1068572"/>
                <a:gd name="connsiteX3" fmla="*/ 1834116 w 2503967"/>
                <a:gd name="connsiteY3" fmla="*/ 1068572 h 1068572"/>
                <a:gd name="connsiteX4" fmla="*/ 10632 w 2503967"/>
                <a:gd name="connsiteY4" fmla="*/ 1068572 h 1068572"/>
                <a:gd name="connsiteX5" fmla="*/ 10632 w 2503967"/>
                <a:gd name="connsiteY5" fmla="*/ 574158 h 1068572"/>
                <a:gd name="connsiteX6" fmla="*/ 74428 w 2503967"/>
                <a:gd name="connsiteY6" fmla="*/ 531628 h 1068572"/>
                <a:gd name="connsiteX7" fmla="*/ 10632 w 2503967"/>
                <a:gd name="connsiteY7" fmla="*/ 462516 h 1068572"/>
                <a:gd name="connsiteX8" fmla="*/ 0 w 2503967"/>
                <a:gd name="connsiteY8" fmla="*/ 0 h 10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3967" h="1068572">
                  <a:moveTo>
                    <a:pt x="0" y="0"/>
                  </a:moveTo>
                  <a:lnTo>
                    <a:pt x="1855381" y="0"/>
                  </a:lnTo>
                  <a:lnTo>
                    <a:pt x="2503967" y="520995"/>
                  </a:lnTo>
                  <a:lnTo>
                    <a:pt x="1834116" y="1068572"/>
                  </a:lnTo>
                  <a:lnTo>
                    <a:pt x="10632" y="1068572"/>
                  </a:lnTo>
                  <a:lnTo>
                    <a:pt x="10632" y="574158"/>
                  </a:lnTo>
                  <a:lnTo>
                    <a:pt x="74428" y="531628"/>
                  </a:lnTo>
                  <a:lnTo>
                    <a:pt x="10632" y="46251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60000"/>
                </a:gs>
                <a:gs pos="0">
                  <a:srgbClr val="00B7D4"/>
                </a:gs>
                <a:gs pos="0">
                  <a:srgbClr val="860000"/>
                </a:gs>
                <a:gs pos="0">
                  <a:srgbClr val="FFD100"/>
                </a:gs>
                <a:gs pos="100000">
                  <a:srgbClr val="FF5600"/>
                </a:gs>
              </a:gsLst>
              <a:lin ang="0" scaled="0"/>
            </a:gradFill>
            <a:ln>
              <a:noFill/>
            </a:ln>
            <a:effectLst>
              <a:outerShdw blurRad="88900" dist="76200" dir="7800000" algn="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071664" y="2082369"/>
              <a:ext cx="250132" cy="144016"/>
              <a:chOff x="7160413" y="1628800"/>
              <a:chExt cx="250132" cy="144016"/>
            </a:xfrm>
          </p:grpSpPr>
          <p:sp>
            <p:nvSpPr>
              <p:cNvPr id="12" name="流程图: 终止 11"/>
              <p:cNvSpPr/>
              <p:nvPr/>
            </p:nvSpPr>
            <p:spPr>
              <a:xfrm>
                <a:off x="7160413" y="1682808"/>
                <a:ext cx="144016" cy="36000"/>
              </a:xfrm>
              <a:prstGeom prst="flowChartTerminator">
                <a:avLst/>
              </a:prstGeom>
              <a:solidFill>
                <a:schemeClr val="bg1"/>
              </a:solidFill>
              <a:ln w="12700">
                <a:solidFill>
                  <a:srgbClr val="00B7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7266529" y="1628800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860000"/>
                  </a:gs>
                  <a:gs pos="0">
                    <a:srgbClr val="00B7D4"/>
                  </a:gs>
                  <a:gs pos="0">
                    <a:srgbClr val="860000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rgbClr val="00B7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7302537" y="1664808"/>
                <a:ext cx="72000" cy="72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45"/>
            <p:cNvSpPr txBox="1"/>
            <p:nvPr/>
          </p:nvSpPr>
          <p:spPr>
            <a:xfrm>
              <a:off x="2115013" y="1800434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sp>
          <p:nvSpPr>
            <p:cNvPr id="9" name="文本框 46"/>
            <p:cNvSpPr txBox="1"/>
            <p:nvPr/>
          </p:nvSpPr>
          <p:spPr>
            <a:xfrm rot="2670">
              <a:off x="868943" y="1790125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第一条说明</a:t>
              </a:r>
            </a:p>
          </p:txBody>
        </p:sp>
        <p:sp>
          <p:nvSpPr>
            <p:cNvPr id="10" name="文本框 47"/>
            <p:cNvSpPr txBox="1"/>
            <p:nvPr/>
          </p:nvSpPr>
          <p:spPr>
            <a:xfrm rot="2670">
              <a:off x="869050" y="2006310"/>
              <a:ext cx="1168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7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由官方简体中文正式版制作而成，只需要执行一次快速安装即可使用。已经注册的非</a:t>
              </a:r>
              <a:r>
                <a:rPr lang="en-US" altLang="zh-CN" sz="7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tryout</a:t>
              </a:r>
              <a:r>
                <a:rPr lang="zh-CN" altLang="en-US" sz="7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版。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2060256" y="1764618"/>
              <a:ext cx="792088" cy="792088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023697" y="1431848"/>
            <a:ext cx="2554388" cy="1068572"/>
            <a:chOff x="767408" y="1628800"/>
            <a:chExt cx="2554388" cy="1068572"/>
          </a:xfrm>
        </p:grpSpPr>
        <p:sp>
          <p:nvSpPr>
            <p:cNvPr id="16" name="任意多边形 15"/>
            <p:cNvSpPr/>
            <p:nvPr/>
          </p:nvSpPr>
          <p:spPr>
            <a:xfrm>
              <a:off x="767408" y="1628800"/>
              <a:ext cx="2503967" cy="1068572"/>
            </a:xfrm>
            <a:custGeom>
              <a:avLst/>
              <a:gdLst>
                <a:gd name="connsiteX0" fmla="*/ 0 w 2503967"/>
                <a:gd name="connsiteY0" fmla="*/ 0 h 1068572"/>
                <a:gd name="connsiteX1" fmla="*/ 1855381 w 2503967"/>
                <a:gd name="connsiteY1" fmla="*/ 0 h 1068572"/>
                <a:gd name="connsiteX2" fmla="*/ 2503967 w 2503967"/>
                <a:gd name="connsiteY2" fmla="*/ 520995 h 1068572"/>
                <a:gd name="connsiteX3" fmla="*/ 1834116 w 2503967"/>
                <a:gd name="connsiteY3" fmla="*/ 1068572 h 1068572"/>
                <a:gd name="connsiteX4" fmla="*/ 10632 w 2503967"/>
                <a:gd name="connsiteY4" fmla="*/ 1068572 h 1068572"/>
                <a:gd name="connsiteX5" fmla="*/ 10632 w 2503967"/>
                <a:gd name="connsiteY5" fmla="*/ 574158 h 1068572"/>
                <a:gd name="connsiteX6" fmla="*/ 53163 w 2503967"/>
                <a:gd name="connsiteY6" fmla="*/ 531628 h 1068572"/>
                <a:gd name="connsiteX7" fmla="*/ 10632 w 2503967"/>
                <a:gd name="connsiteY7" fmla="*/ 462516 h 1068572"/>
                <a:gd name="connsiteX8" fmla="*/ 0 w 2503967"/>
                <a:gd name="connsiteY8" fmla="*/ 0 h 1068572"/>
                <a:gd name="connsiteX0" fmla="*/ 0 w 2503967"/>
                <a:gd name="connsiteY0" fmla="*/ 0 h 1068572"/>
                <a:gd name="connsiteX1" fmla="*/ 1855381 w 2503967"/>
                <a:gd name="connsiteY1" fmla="*/ 0 h 1068572"/>
                <a:gd name="connsiteX2" fmla="*/ 2503967 w 2503967"/>
                <a:gd name="connsiteY2" fmla="*/ 520995 h 1068572"/>
                <a:gd name="connsiteX3" fmla="*/ 1834116 w 2503967"/>
                <a:gd name="connsiteY3" fmla="*/ 1068572 h 1068572"/>
                <a:gd name="connsiteX4" fmla="*/ 10632 w 2503967"/>
                <a:gd name="connsiteY4" fmla="*/ 1068572 h 1068572"/>
                <a:gd name="connsiteX5" fmla="*/ 10632 w 2503967"/>
                <a:gd name="connsiteY5" fmla="*/ 574158 h 1068572"/>
                <a:gd name="connsiteX6" fmla="*/ 74428 w 2503967"/>
                <a:gd name="connsiteY6" fmla="*/ 531628 h 1068572"/>
                <a:gd name="connsiteX7" fmla="*/ 10632 w 2503967"/>
                <a:gd name="connsiteY7" fmla="*/ 462516 h 1068572"/>
                <a:gd name="connsiteX8" fmla="*/ 0 w 2503967"/>
                <a:gd name="connsiteY8" fmla="*/ 0 h 10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3967" h="1068572">
                  <a:moveTo>
                    <a:pt x="0" y="0"/>
                  </a:moveTo>
                  <a:lnTo>
                    <a:pt x="1855381" y="0"/>
                  </a:lnTo>
                  <a:lnTo>
                    <a:pt x="2503967" y="520995"/>
                  </a:lnTo>
                  <a:lnTo>
                    <a:pt x="1834116" y="1068572"/>
                  </a:lnTo>
                  <a:lnTo>
                    <a:pt x="10632" y="1068572"/>
                  </a:lnTo>
                  <a:lnTo>
                    <a:pt x="10632" y="574158"/>
                  </a:lnTo>
                  <a:lnTo>
                    <a:pt x="74428" y="531628"/>
                  </a:lnTo>
                  <a:lnTo>
                    <a:pt x="10632" y="46251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60000"/>
                </a:gs>
                <a:gs pos="0">
                  <a:srgbClr val="00B7D4"/>
                </a:gs>
                <a:gs pos="0">
                  <a:srgbClr val="860000"/>
                </a:gs>
                <a:gs pos="0">
                  <a:srgbClr val="E70000"/>
                </a:gs>
                <a:gs pos="100000">
                  <a:srgbClr val="620000"/>
                </a:gs>
              </a:gsLst>
              <a:lin ang="0" scaled="0"/>
            </a:gradFill>
            <a:ln>
              <a:noFill/>
            </a:ln>
            <a:effectLst>
              <a:outerShdw blurRad="88900" dist="76200" dir="7800000" algn="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071664" y="2082369"/>
              <a:ext cx="250132" cy="144016"/>
              <a:chOff x="7160413" y="1628800"/>
              <a:chExt cx="250132" cy="144016"/>
            </a:xfrm>
          </p:grpSpPr>
          <p:sp>
            <p:nvSpPr>
              <p:cNvPr id="22" name="流程图: 终止 21"/>
              <p:cNvSpPr/>
              <p:nvPr/>
            </p:nvSpPr>
            <p:spPr>
              <a:xfrm>
                <a:off x="7160413" y="1682808"/>
                <a:ext cx="144016" cy="36000"/>
              </a:xfrm>
              <a:prstGeom prst="flowChartTerminator">
                <a:avLst/>
              </a:prstGeom>
              <a:solidFill>
                <a:schemeClr val="bg1"/>
              </a:solidFill>
              <a:ln w="12700">
                <a:solidFill>
                  <a:srgbClr val="00B7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266529" y="1628800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860000"/>
                  </a:gs>
                  <a:gs pos="0">
                    <a:srgbClr val="00B7D4"/>
                  </a:gs>
                  <a:gs pos="0">
                    <a:srgbClr val="860000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rgbClr val="00B7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302537" y="1664808"/>
                <a:ext cx="72000" cy="72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55"/>
            <p:cNvSpPr txBox="1"/>
            <p:nvPr/>
          </p:nvSpPr>
          <p:spPr>
            <a:xfrm>
              <a:off x="2115013" y="1800434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sp>
          <p:nvSpPr>
            <p:cNvPr id="19" name="文本框 56"/>
            <p:cNvSpPr txBox="1"/>
            <p:nvPr/>
          </p:nvSpPr>
          <p:spPr>
            <a:xfrm rot="2670">
              <a:off x="868943" y="1790125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第一条说明</a:t>
              </a:r>
            </a:p>
          </p:txBody>
        </p:sp>
        <p:sp>
          <p:nvSpPr>
            <p:cNvPr id="20" name="文本框 57"/>
            <p:cNvSpPr txBox="1"/>
            <p:nvPr/>
          </p:nvSpPr>
          <p:spPr>
            <a:xfrm rot="2670">
              <a:off x="869050" y="2006310"/>
              <a:ext cx="1168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7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由官方简体中文正式版制作而成，只需要执行一次快速安装即可使用。已经注册的非</a:t>
              </a:r>
              <a:r>
                <a:rPr lang="en-US" altLang="zh-CN" sz="7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tryout</a:t>
              </a:r>
              <a:r>
                <a:rPr lang="zh-CN" altLang="en-US" sz="7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版。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2060256" y="1764618"/>
              <a:ext cx="792088" cy="792088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425099" y="2753537"/>
            <a:ext cx="2554388" cy="1068572"/>
            <a:chOff x="767408" y="1628800"/>
            <a:chExt cx="2554388" cy="1068572"/>
          </a:xfrm>
        </p:grpSpPr>
        <p:sp>
          <p:nvSpPr>
            <p:cNvPr id="26" name="任意多边形 25"/>
            <p:cNvSpPr/>
            <p:nvPr/>
          </p:nvSpPr>
          <p:spPr>
            <a:xfrm>
              <a:off x="767408" y="1628800"/>
              <a:ext cx="2503967" cy="1068572"/>
            </a:xfrm>
            <a:custGeom>
              <a:avLst/>
              <a:gdLst>
                <a:gd name="connsiteX0" fmla="*/ 0 w 2503967"/>
                <a:gd name="connsiteY0" fmla="*/ 0 h 1068572"/>
                <a:gd name="connsiteX1" fmla="*/ 1855381 w 2503967"/>
                <a:gd name="connsiteY1" fmla="*/ 0 h 1068572"/>
                <a:gd name="connsiteX2" fmla="*/ 2503967 w 2503967"/>
                <a:gd name="connsiteY2" fmla="*/ 520995 h 1068572"/>
                <a:gd name="connsiteX3" fmla="*/ 1834116 w 2503967"/>
                <a:gd name="connsiteY3" fmla="*/ 1068572 h 1068572"/>
                <a:gd name="connsiteX4" fmla="*/ 10632 w 2503967"/>
                <a:gd name="connsiteY4" fmla="*/ 1068572 h 1068572"/>
                <a:gd name="connsiteX5" fmla="*/ 10632 w 2503967"/>
                <a:gd name="connsiteY5" fmla="*/ 574158 h 1068572"/>
                <a:gd name="connsiteX6" fmla="*/ 53163 w 2503967"/>
                <a:gd name="connsiteY6" fmla="*/ 531628 h 1068572"/>
                <a:gd name="connsiteX7" fmla="*/ 10632 w 2503967"/>
                <a:gd name="connsiteY7" fmla="*/ 462516 h 1068572"/>
                <a:gd name="connsiteX8" fmla="*/ 0 w 2503967"/>
                <a:gd name="connsiteY8" fmla="*/ 0 h 1068572"/>
                <a:gd name="connsiteX0" fmla="*/ 0 w 2503967"/>
                <a:gd name="connsiteY0" fmla="*/ 0 h 1068572"/>
                <a:gd name="connsiteX1" fmla="*/ 1855381 w 2503967"/>
                <a:gd name="connsiteY1" fmla="*/ 0 h 1068572"/>
                <a:gd name="connsiteX2" fmla="*/ 2503967 w 2503967"/>
                <a:gd name="connsiteY2" fmla="*/ 520995 h 1068572"/>
                <a:gd name="connsiteX3" fmla="*/ 1834116 w 2503967"/>
                <a:gd name="connsiteY3" fmla="*/ 1068572 h 1068572"/>
                <a:gd name="connsiteX4" fmla="*/ 10632 w 2503967"/>
                <a:gd name="connsiteY4" fmla="*/ 1068572 h 1068572"/>
                <a:gd name="connsiteX5" fmla="*/ 10632 w 2503967"/>
                <a:gd name="connsiteY5" fmla="*/ 574158 h 1068572"/>
                <a:gd name="connsiteX6" fmla="*/ 74428 w 2503967"/>
                <a:gd name="connsiteY6" fmla="*/ 531628 h 1068572"/>
                <a:gd name="connsiteX7" fmla="*/ 10632 w 2503967"/>
                <a:gd name="connsiteY7" fmla="*/ 462516 h 1068572"/>
                <a:gd name="connsiteX8" fmla="*/ 0 w 2503967"/>
                <a:gd name="connsiteY8" fmla="*/ 0 h 10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3967" h="1068572">
                  <a:moveTo>
                    <a:pt x="0" y="0"/>
                  </a:moveTo>
                  <a:lnTo>
                    <a:pt x="1855381" y="0"/>
                  </a:lnTo>
                  <a:lnTo>
                    <a:pt x="2503967" y="520995"/>
                  </a:lnTo>
                  <a:lnTo>
                    <a:pt x="1834116" y="1068572"/>
                  </a:lnTo>
                  <a:lnTo>
                    <a:pt x="10632" y="1068572"/>
                  </a:lnTo>
                  <a:lnTo>
                    <a:pt x="10632" y="574158"/>
                  </a:lnTo>
                  <a:lnTo>
                    <a:pt x="74428" y="531628"/>
                  </a:lnTo>
                  <a:lnTo>
                    <a:pt x="10632" y="46251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60000"/>
                </a:gs>
                <a:gs pos="0">
                  <a:srgbClr val="00B7D4"/>
                </a:gs>
                <a:gs pos="0">
                  <a:srgbClr val="860000"/>
                </a:gs>
                <a:gs pos="0">
                  <a:srgbClr val="91F100"/>
                </a:gs>
                <a:gs pos="100000">
                  <a:srgbClr val="458E00"/>
                </a:gs>
              </a:gsLst>
              <a:lin ang="0" scaled="0"/>
            </a:gradFill>
            <a:ln>
              <a:noFill/>
            </a:ln>
            <a:effectLst>
              <a:outerShdw blurRad="88900" dist="76200" dir="7800000" algn="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071664" y="2082369"/>
              <a:ext cx="250132" cy="144016"/>
              <a:chOff x="7160413" y="1628800"/>
              <a:chExt cx="250132" cy="144016"/>
            </a:xfrm>
          </p:grpSpPr>
          <p:sp>
            <p:nvSpPr>
              <p:cNvPr id="32" name="流程图: 终止 31"/>
              <p:cNvSpPr/>
              <p:nvPr/>
            </p:nvSpPr>
            <p:spPr>
              <a:xfrm>
                <a:off x="7160413" y="1682808"/>
                <a:ext cx="144016" cy="36000"/>
              </a:xfrm>
              <a:prstGeom prst="flowChartTerminator">
                <a:avLst/>
              </a:prstGeom>
              <a:solidFill>
                <a:schemeClr val="bg1"/>
              </a:solidFill>
              <a:ln w="12700">
                <a:solidFill>
                  <a:srgbClr val="00B7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7266529" y="1628800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860000"/>
                  </a:gs>
                  <a:gs pos="0">
                    <a:srgbClr val="00B7D4"/>
                  </a:gs>
                  <a:gs pos="0">
                    <a:srgbClr val="860000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rgbClr val="00B7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7302537" y="1664808"/>
                <a:ext cx="72000" cy="72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65"/>
            <p:cNvSpPr txBox="1"/>
            <p:nvPr/>
          </p:nvSpPr>
          <p:spPr>
            <a:xfrm>
              <a:off x="2115013" y="1800434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sp>
          <p:nvSpPr>
            <p:cNvPr id="29" name="文本框 66"/>
            <p:cNvSpPr txBox="1"/>
            <p:nvPr/>
          </p:nvSpPr>
          <p:spPr>
            <a:xfrm rot="2670">
              <a:off x="868943" y="1790125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第一条说明</a:t>
              </a:r>
            </a:p>
          </p:txBody>
        </p:sp>
        <p:sp>
          <p:nvSpPr>
            <p:cNvPr id="30" name="文本框 67"/>
            <p:cNvSpPr txBox="1"/>
            <p:nvPr/>
          </p:nvSpPr>
          <p:spPr>
            <a:xfrm rot="2670">
              <a:off x="869050" y="2006310"/>
              <a:ext cx="1168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7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由官方简体中文正式版制作而成，只需要执行一次快速安装即可使用。已经注册的非</a:t>
              </a:r>
              <a:r>
                <a:rPr lang="en-US" altLang="zh-CN" sz="7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tryout</a:t>
              </a:r>
              <a:r>
                <a:rPr lang="zh-CN" altLang="en-US" sz="7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版。</a:t>
              </a:r>
            </a:p>
          </p:txBody>
        </p:sp>
        <p:sp>
          <p:nvSpPr>
            <p:cNvPr id="31" name="椭圆 30"/>
            <p:cNvSpPr/>
            <p:nvPr/>
          </p:nvSpPr>
          <p:spPr>
            <a:xfrm>
              <a:off x="2060256" y="1764618"/>
              <a:ext cx="792088" cy="792088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19009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康简标题宋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康简标题宋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康简标题宋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康简标题宋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康简标题宋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康简标题宋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康简标题宋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康简标题宋" pitchFamily="49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自定义设计方案">
  <a:themeElements>
    <a:clrScheme name="5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康简标题宋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康简标题宋" pitchFamily="49" charset="-122"/>
          </a:defRPr>
        </a:defPPr>
      </a:lstStyle>
    </a:lnDef>
  </a:objectDefaul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康简标题宋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康简标题宋" pitchFamily="49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各种图示</Template>
  <TotalTime>5</TotalTime>
  <Words>1122</Words>
  <Application>Microsoft Office PowerPoint</Application>
  <PresentationFormat>全屏显示(4:3)</PresentationFormat>
  <Paragraphs>119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自定义设计方案</vt:lpstr>
      <vt:lpstr>1_自定义设计方案</vt:lpstr>
      <vt:lpstr>2_自定义设计方案</vt:lpstr>
      <vt:lpstr>3_自定义设计方案</vt:lpstr>
      <vt:lpstr>5_自定义设计方案</vt:lpstr>
      <vt:lpstr>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2016-07-06T07:24:34Z</dcterms:created>
  <dcterms:modified xsi:type="dcterms:W3CDTF">2016-07-06T08:42:18Z</dcterms:modified>
</cp:coreProperties>
</file>