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DE22-ADDD-40C6-9822-11281DCFC98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1B4A1-285C-4FC3-8059-D0F22010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95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2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8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4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5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1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4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4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2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EA87E-FEA6-4C7D-8F0D-E57B79CDFB5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5D70-F6BF-4F6A-854C-F4AEC3E1F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62B46D-F16A-4D08-97E6-AB9D5237215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6F778B-CA2C-4E7E-AF23-AA6B8998B8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0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31402"/>
            <a:ext cx="3300974" cy="28615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99" y="2818324"/>
            <a:ext cx="3327131" cy="28876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89" y="2575067"/>
            <a:ext cx="3892115" cy="33742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63888" y="3497244"/>
            <a:ext cx="216024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kumimoji="0" lang="en-US" altLang="zh-CN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6573">
            <a:off x="3427142" y="4019093"/>
            <a:ext cx="2380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Click here to add your text.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3546488"/>
            <a:ext cx="182390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E35F98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E35F98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546573">
            <a:off x="803680" y="3926702"/>
            <a:ext cx="196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498127"/>
            <a:ext cx="182390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F81BD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F81BD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546573">
            <a:off x="6492312" y="3878341"/>
            <a:ext cx="196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836712"/>
            <a:ext cx="4634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Click here 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34774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19673873">
            <a:off x="56074" y="1183620"/>
            <a:ext cx="5810428" cy="248056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3D2B23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" name="矩形 2"/>
          <p:cNvSpPr/>
          <p:nvPr/>
        </p:nvSpPr>
        <p:spPr>
          <a:xfrm>
            <a:off x="273740" y="2087633"/>
            <a:ext cx="5810428" cy="248056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3D2B23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86425" y="2193004"/>
            <a:ext cx="2260073" cy="2260072"/>
          </a:xfrm>
          <a:prstGeom prst="ellipse">
            <a:avLst/>
          </a:prstGeom>
          <a:gradFill flip="none" rotWithShape="1">
            <a:gsLst>
              <a:gs pos="0">
                <a:srgbClr val="D42A7F">
                  <a:shade val="30000"/>
                  <a:satMod val="115000"/>
                </a:srgbClr>
              </a:gs>
              <a:gs pos="46000">
                <a:srgbClr val="D42A7F">
                  <a:shade val="67500"/>
                  <a:satMod val="115000"/>
                </a:srgbClr>
              </a:gs>
              <a:gs pos="100000">
                <a:srgbClr val="E9519D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699304" y="2795484"/>
            <a:ext cx="1267845" cy="1267845"/>
          </a:xfrm>
          <a:prstGeom prst="ellipse">
            <a:avLst/>
          </a:prstGeom>
          <a:gradFill flip="none" rotWithShape="1">
            <a:gsLst>
              <a:gs pos="92000">
                <a:srgbClr val="E11D3E"/>
              </a:gs>
              <a:gs pos="0">
                <a:srgbClr val="FB9D3F"/>
              </a:gs>
              <a:gs pos="100000">
                <a:srgbClr val="E9519D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752550" y="2843216"/>
            <a:ext cx="1170114" cy="1170114"/>
          </a:xfrm>
          <a:prstGeom prst="ellips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椭圆 10"/>
          <p:cNvSpPr/>
          <p:nvPr/>
        </p:nvSpPr>
        <p:spPr>
          <a:xfrm rot="18869015">
            <a:off x="4491986" y="2898546"/>
            <a:ext cx="1267845" cy="633923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4791" y="3227188"/>
            <a:ext cx="1106634" cy="53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altLang="zh-CN" sz="4000" kern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40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2057048">
            <a:off x="85128" y="3042347"/>
            <a:ext cx="5810428" cy="248056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3D2B23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14227" y="738088"/>
            <a:ext cx="1267845" cy="1267845"/>
          </a:xfrm>
          <a:prstGeom prst="ellipse">
            <a:avLst/>
          </a:prstGeom>
          <a:gradFill flip="none" rotWithShape="1">
            <a:gsLst>
              <a:gs pos="92000">
                <a:srgbClr val="E11D3E"/>
              </a:gs>
              <a:gs pos="0">
                <a:srgbClr val="FB9D3F"/>
              </a:gs>
              <a:gs pos="100000">
                <a:srgbClr val="E9519D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267473" y="785820"/>
            <a:ext cx="1170114" cy="1170114"/>
          </a:xfrm>
          <a:prstGeom prst="ellips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5" name="椭圆 10"/>
          <p:cNvSpPr/>
          <p:nvPr/>
        </p:nvSpPr>
        <p:spPr>
          <a:xfrm rot="18869015">
            <a:off x="4026657" y="852231"/>
            <a:ext cx="1267845" cy="633923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9889" y="1169793"/>
            <a:ext cx="1106634" cy="53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altLang="zh-CN" sz="4000" kern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40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088573" y="4969467"/>
            <a:ext cx="1267845" cy="1267845"/>
          </a:xfrm>
          <a:prstGeom prst="ellipse">
            <a:avLst/>
          </a:prstGeom>
          <a:gradFill flip="none" rotWithShape="1">
            <a:gsLst>
              <a:gs pos="92000">
                <a:srgbClr val="E11D3E"/>
              </a:gs>
              <a:gs pos="0">
                <a:srgbClr val="FB9D3F"/>
              </a:gs>
              <a:gs pos="100000">
                <a:srgbClr val="E9519D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141819" y="5017198"/>
            <a:ext cx="1170114" cy="1170114"/>
          </a:xfrm>
          <a:prstGeom prst="ellips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9" name="椭圆 10"/>
          <p:cNvSpPr/>
          <p:nvPr/>
        </p:nvSpPr>
        <p:spPr>
          <a:xfrm rot="18869015">
            <a:off x="3881255" y="5072529"/>
            <a:ext cx="1267845" cy="633923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9068" y="5401171"/>
            <a:ext cx="1106634" cy="53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altLang="zh-CN" sz="4000" kern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40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08490" y="2215817"/>
            <a:ext cx="2208965" cy="2208963"/>
          </a:xfrm>
          <a:prstGeom prst="ellipse">
            <a:avLst/>
          </a:prstGeom>
          <a:gradFill flip="none" rotWithShape="1">
            <a:gsLst>
              <a:gs pos="92000">
                <a:srgbClr val="E11D3E"/>
              </a:gs>
              <a:gs pos="0">
                <a:srgbClr val="FB9D3F"/>
              </a:gs>
              <a:gs pos="100000">
                <a:srgbClr val="E9519D"/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1259" y="2298979"/>
            <a:ext cx="2038686" cy="2038686"/>
          </a:xfrm>
          <a:prstGeom prst="ellips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3" name="椭圆 10"/>
          <p:cNvSpPr/>
          <p:nvPr/>
        </p:nvSpPr>
        <p:spPr>
          <a:xfrm rot="18869015">
            <a:off x="47278" y="2395380"/>
            <a:ext cx="2208963" cy="1104482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6789" y="2707403"/>
            <a:ext cx="1379963" cy="135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000" ker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5400" b="0" i="0" u="none" strike="noStrike" kern="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 title</a:t>
            </a:r>
            <a:endParaRPr kumimoji="0" lang="zh-CN" altLang="en-US" sz="5400" b="0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4128" y="890717"/>
            <a:ext cx="2448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56176" y="2978949"/>
            <a:ext cx="2448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8108" y="5283785"/>
            <a:ext cx="257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</a:p>
        </p:txBody>
      </p:sp>
    </p:spTree>
    <p:extLst>
      <p:ext uri="{BB962C8B-B14F-4D97-AF65-F5344CB8AC3E}">
        <p14:creationId xmlns:p14="http://schemas.microsoft.com/office/powerpoint/2010/main" val="9802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617821" y="2609530"/>
            <a:ext cx="2520280" cy="2520280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2081" y="2596278"/>
            <a:ext cx="2416020" cy="2560036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141681" y="3398913"/>
            <a:ext cx="2014204" cy="2014204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52875" y="3425417"/>
            <a:ext cx="2044824" cy="2161732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346620" y="476672"/>
            <a:ext cx="3357873" cy="3357873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6722" y="723459"/>
            <a:ext cx="3066527" cy="3241849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矩形 4"/>
          <p:cNvSpPr/>
          <p:nvPr/>
        </p:nvSpPr>
        <p:spPr>
          <a:xfrm rot="19694411">
            <a:off x="650073" y="1496428"/>
            <a:ext cx="6088485" cy="2972808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45401" y="666192"/>
            <a:ext cx="2943068" cy="2977076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矩形 4"/>
          <p:cNvSpPr/>
          <p:nvPr/>
        </p:nvSpPr>
        <p:spPr>
          <a:xfrm rot="13415964">
            <a:off x="3373818" y="1797748"/>
            <a:ext cx="5240837" cy="2558929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6169" y="3351997"/>
            <a:ext cx="98823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1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2726" y="3770456"/>
            <a:ext cx="18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add your text.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6457" y="1268760"/>
            <a:ext cx="18612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2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3014" y="1759227"/>
            <a:ext cx="2225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add your text. add your text. add your text. add your text. add your text.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2721" y="3933056"/>
            <a:ext cx="98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3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9278" y="4219948"/>
            <a:ext cx="1361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23994" y="5157192"/>
            <a:ext cx="430824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here to add your title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195736" y="4676368"/>
            <a:ext cx="1829455" cy="1829455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29488" y="4198448"/>
            <a:ext cx="2544839" cy="2544839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76024" y="4119771"/>
            <a:ext cx="2403584" cy="2431358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 rot="1568930">
            <a:off x="2308651" y="4601842"/>
            <a:ext cx="1804249" cy="1911797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矩形 4"/>
          <p:cNvSpPr/>
          <p:nvPr/>
        </p:nvSpPr>
        <p:spPr>
          <a:xfrm rot="21263341">
            <a:off x="2387049" y="4492039"/>
            <a:ext cx="4465325" cy="2180272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 rot="1226582">
            <a:off x="1641029" y="871085"/>
            <a:ext cx="2058296" cy="2058296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91680" y="908720"/>
            <a:ext cx="1973148" cy="2090764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454468" y="2509217"/>
            <a:ext cx="1644987" cy="1644987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63610" y="2530863"/>
            <a:ext cx="1669994" cy="1765472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171760" y="122642"/>
            <a:ext cx="2742353" cy="2742353"/>
          </a:xfrm>
          <a:prstGeom prst="ellipse">
            <a:avLst/>
          </a:prstGeom>
          <a:gradFill flip="none" rotWithShape="1">
            <a:gsLst>
              <a:gs pos="0">
                <a:srgbClr val="719C24"/>
              </a:gs>
              <a:gs pos="43000">
                <a:srgbClr val="B7CF41">
                  <a:shade val="67500"/>
                  <a:satMod val="115000"/>
                </a:srgbClr>
              </a:gs>
              <a:gs pos="100000">
                <a:srgbClr val="B7CF41">
                  <a:shade val="100000"/>
                  <a:satMod val="115000"/>
                </a:srgbClr>
              </a:gs>
            </a:gsLst>
            <a:lin ang="13500000" scaled="1"/>
            <a:tileRect/>
          </a:gradFill>
          <a:ln w="25400" cap="flat" cmpd="sng" algn="ctr">
            <a:solidFill>
              <a:srgbClr val="B7CF4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57686" y="324191"/>
            <a:ext cx="2504413" cy="2647597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4"/>
          <p:cNvSpPr/>
          <p:nvPr/>
        </p:nvSpPr>
        <p:spPr>
          <a:xfrm rot="20920993">
            <a:off x="1813117" y="525308"/>
            <a:ext cx="4972426" cy="2427873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34103" y="277422"/>
            <a:ext cx="2403584" cy="2431358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4"/>
          <p:cNvSpPr/>
          <p:nvPr/>
        </p:nvSpPr>
        <p:spPr>
          <a:xfrm rot="13415964">
            <a:off x="4193973" y="1201556"/>
            <a:ext cx="4280157" cy="2089860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340768"/>
            <a:ext cx="138308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1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5067" y="1754232"/>
            <a:ext cx="1491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2314" y="874094"/>
            <a:ext cx="1520090" cy="437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2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7669" y="1364406"/>
            <a:ext cx="1817707" cy="95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add your text. add your text.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300528"/>
            <a:ext cx="381642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here to add your 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title</a:t>
            </a:r>
          </a:p>
        </p:txBody>
      </p:sp>
      <p:sp>
        <p:nvSpPr>
          <p:cNvPr id="19" name="矩形 4"/>
          <p:cNvSpPr/>
          <p:nvPr/>
        </p:nvSpPr>
        <p:spPr>
          <a:xfrm rot="7207149">
            <a:off x="4302622" y="3435666"/>
            <a:ext cx="4280157" cy="2089860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7216" y="2851391"/>
            <a:ext cx="121049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3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7224" y="3135507"/>
            <a:ext cx="1395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7210" y="4767843"/>
            <a:ext cx="152009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4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2565" y="5258155"/>
            <a:ext cx="1817707" cy="95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add your text. add your text.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95768" y="5085184"/>
            <a:ext cx="121049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Step 5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5776" y="5425667"/>
            <a:ext cx="1395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add your text. add your text. </a:t>
            </a:r>
          </a:p>
        </p:txBody>
      </p:sp>
    </p:spTree>
    <p:extLst>
      <p:ext uri="{BB962C8B-B14F-4D97-AF65-F5344CB8AC3E}">
        <p14:creationId xmlns:p14="http://schemas.microsoft.com/office/powerpoint/2010/main" val="33216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" y="764704"/>
            <a:ext cx="8594650" cy="42302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95426" y="3167862"/>
            <a:ext cx="5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01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6345" y="2263425"/>
            <a:ext cx="5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6505" y="3167862"/>
            <a:ext cx="5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2263425"/>
            <a:ext cx="5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04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3167862"/>
            <a:ext cx="54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05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7644" y="5518973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Click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here to add your title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1556792"/>
            <a:ext cx="151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2913" y="3429000"/>
            <a:ext cx="151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3073" y="1538789"/>
            <a:ext cx="151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4199" y="3483005"/>
            <a:ext cx="151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1538789"/>
            <a:ext cx="151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249289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39752" y="278092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5026" y="2556193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20072" y="285293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996" y="2535597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Calibri" pitchFamily="34" charset="0"/>
              </a:rPr>
              <a:t>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77" y="413105"/>
            <a:ext cx="5528615" cy="6400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725795"/>
            <a:ext cx="80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AA40C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01</a:t>
            </a:r>
            <a:endParaRPr kumimoji="0" lang="en-US" altLang="zh-CN" sz="4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AA40C"/>
              </a:solidFill>
              <a:effectLst>
                <a:outerShdw dist="25400" dir="5400000" algn="t" rotWithShape="0">
                  <a:sysClr val="window" lastClr="FFFFFF">
                    <a:alpha val="29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216595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AA40C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02</a:t>
            </a:r>
            <a:endParaRPr kumimoji="0" lang="en-US" altLang="zh-CN" sz="4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AA40C"/>
              </a:solidFill>
              <a:effectLst>
                <a:outerShdw dist="25400" dir="5400000" algn="t" rotWithShape="0">
                  <a:sysClr val="window" lastClr="FFFFFF">
                    <a:alpha val="29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364502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AA40C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03</a:t>
            </a:r>
            <a:endParaRPr kumimoji="0" lang="en-US" altLang="zh-CN" sz="4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AA40C"/>
              </a:solidFill>
              <a:effectLst>
                <a:outerShdw dist="25400" dir="5400000" algn="t" rotWithShape="0">
                  <a:sysClr val="window" lastClr="FFFFFF">
                    <a:alpha val="29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5085184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714203"/>
                </a:solidFill>
                <a:effectLst>
                  <a:outerShdw dist="25400" dir="5400000" algn="t" rotWithShape="0">
                    <a:schemeClr val="bg1">
                      <a:alpha val="29000"/>
                    </a:scheme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AA40C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04</a:t>
            </a:r>
            <a:endParaRPr kumimoji="0" lang="en-US" altLang="zh-CN" sz="4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AA40C"/>
              </a:solidFill>
              <a:effectLst>
                <a:outerShdw dist="25400" dir="5400000" algn="t" rotWithShape="0">
                  <a:sysClr val="window" lastClr="FFFFFF">
                    <a:alpha val="29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908720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2348880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3861048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5976" y="5301208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Click here to add your 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-1610467" y="3058739"/>
            <a:ext cx="65527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didas Unity" pitchFamily="2" charset="0"/>
              </a:rPr>
              <a:t>Click here to add your title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didas Un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463566" y="244819"/>
            <a:ext cx="9570401" cy="5261544"/>
            <a:chOff x="-463566" y="244819"/>
            <a:chExt cx="9570401" cy="526154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19997">
              <a:off x="-163488" y="-55259"/>
              <a:ext cx="5227858" cy="582801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78335">
              <a:off x="3578900" y="-21573"/>
              <a:ext cx="5227858" cy="582801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 flipH="1">
            <a:off x="968851" y="1196752"/>
            <a:ext cx="18115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916842" y="1557255"/>
            <a:ext cx="1791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text. 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576850" y="2123564"/>
            <a:ext cx="18115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524841" y="2484067"/>
            <a:ext cx="1791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text. 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3563888" y="2385696"/>
            <a:ext cx="90578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915816" y="4545936"/>
            <a:ext cx="90578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821957" y="3526829"/>
            <a:ext cx="1292662" cy="41283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</a:rPr>
              <a:t>Click here to add your title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977351" y="4644424"/>
            <a:ext cx="1731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993062" y="3356992"/>
            <a:ext cx="1731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9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/>
          <a:stretch/>
        </p:blipFill>
        <p:spPr>
          <a:xfrm>
            <a:off x="7732" y="404664"/>
            <a:ext cx="7855363" cy="434608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67744" y="1772816"/>
            <a:ext cx="1376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3">
                      <a:lumMod val="50000"/>
                      <a:alpha val="40000"/>
                    </a:schemeClr>
                  </a:glow>
                </a:effectLst>
                <a:uLnTx/>
                <a:uFillTx/>
                <a:latin typeface="Adidas Unity" pitchFamily="2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39700">
                    <a:srgbClr val="9BBB59">
                      <a:lumMod val="50000"/>
                      <a:alpha val="40000"/>
                    </a:srgbClr>
                  </a:glow>
                </a:effectLst>
                <a:uLnTx/>
                <a:uFillTx/>
                <a:latin typeface="Adidas Unity" pitchFamily="2" charset="0"/>
                <a:ea typeface="微软雅黑" pitchFamily="34" charset="-122"/>
              </a:rPr>
              <a:t>YOUR TEXT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39700">
                  <a:srgbClr val="9BBB59">
                    <a:lumMod val="50000"/>
                    <a:alpha val="40000"/>
                  </a:srgbClr>
                </a:glow>
              </a:effectLst>
              <a:uLnTx/>
              <a:uFillTx/>
              <a:latin typeface="Adidas Unity" pitchFamily="2" charset="0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0380" y="106575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39700">
                    <a:srgbClr val="9BBB59">
                      <a:lumMod val="50000"/>
                      <a:alpha val="40000"/>
                    </a:srgbClr>
                  </a:glow>
                </a:effectLst>
                <a:uLnTx/>
                <a:uFillTx/>
                <a:latin typeface="Adidas Unity" pitchFamily="2" charset="0"/>
                <a:ea typeface="微软雅黑" pitchFamily="34" charset="-122"/>
              </a:rPr>
              <a:t>YOUR 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39700">
                  <a:srgbClr val="9BBB59">
                    <a:lumMod val="50000"/>
                    <a:alpha val="40000"/>
                  </a:srgbClr>
                </a:glow>
              </a:effectLst>
              <a:uLnTx/>
              <a:uFillTx/>
              <a:latin typeface="Adidas Unity" pitchFamily="2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835696" y="4509120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Click here to add your text. Click here to add your text. Click here to add your text.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6228184" y="2190343"/>
            <a:ext cx="163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Click here to add your text. Click here to add your text. Click here to add your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5229200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Click here to add your title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72960" y="188640"/>
            <a:ext cx="3294984" cy="2249280"/>
            <a:chOff x="1728744" y="692696"/>
            <a:chExt cx="5040560" cy="3637440"/>
          </a:xfrm>
        </p:grpSpPr>
        <p:sp>
          <p:nvSpPr>
            <p:cNvPr id="38" name="Oval 65"/>
            <p:cNvSpPr>
              <a:spLocks noChangeArrowheads="1"/>
            </p:cNvSpPr>
            <p:nvPr/>
          </p:nvSpPr>
          <p:spPr bwMode="auto">
            <a:xfrm rot="10800000" flipV="1">
              <a:off x="1728744" y="3873437"/>
              <a:ext cx="5040560" cy="45669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763688" y="692696"/>
              <a:ext cx="4824536" cy="3495303"/>
            </a:xfrm>
            <a:prstGeom prst="ellipse">
              <a:avLst/>
            </a:prstGeom>
            <a:solidFill>
              <a:srgbClr val="E2E2E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51720" y="889258"/>
              <a:ext cx="4320480" cy="3130122"/>
            </a:xfrm>
            <a:prstGeom prst="ellipse">
              <a:avLst/>
            </a:prstGeom>
            <a:solidFill>
              <a:srgbClr val="CDCDC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82144" y="958222"/>
              <a:ext cx="4081570" cy="295703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411760" y="1932683"/>
              <a:ext cx="1008112" cy="1008112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 flipH="1">
            <a:off x="1156633" y="1038116"/>
            <a:ext cx="742241" cy="54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01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21546573">
            <a:off x="1863466" y="703085"/>
            <a:ext cx="1796659" cy="88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17743" y="1497390"/>
            <a:ext cx="3294984" cy="2249280"/>
            <a:chOff x="1728744" y="692696"/>
            <a:chExt cx="5040560" cy="3637440"/>
          </a:xfrm>
        </p:grpSpPr>
        <p:sp>
          <p:nvSpPr>
            <p:cNvPr id="46" name="Oval 65"/>
            <p:cNvSpPr>
              <a:spLocks noChangeArrowheads="1"/>
            </p:cNvSpPr>
            <p:nvPr/>
          </p:nvSpPr>
          <p:spPr bwMode="auto">
            <a:xfrm rot="10800000" flipV="1">
              <a:off x="1728744" y="3873437"/>
              <a:ext cx="5040560" cy="45669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63688" y="692696"/>
              <a:ext cx="4824536" cy="3495303"/>
            </a:xfrm>
            <a:prstGeom prst="ellipse">
              <a:avLst/>
            </a:prstGeom>
            <a:solidFill>
              <a:srgbClr val="E2E2E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051720" y="889258"/>
              <a:ext cx="4320480" cy="3130122"/>
            </a:xfrm>
            <a:prstGeom prst="ellipse">
              <a:avLst/>
            </a:prstGeom>
            <a:solidFill>
              <a:srgbClr val="CDCDC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182144" y="958222"/>
              <a:ext cx="4081570" cy="295703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11760" y="1932683"/>
              <a:ext cx="1008112" cy="1008112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 flipH="1">
            <a:off x="2801416" y="2346866"/>
            <a:ext cx="742241" cy="54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02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21546573">
            <a:off x="3508249" y="2011835"/>
            <a:ext cx="1796659" cy="88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702973" y="2954583"/>
            <a:ext cx="3294984" cy="2249280"/>
            <a:chOff x="1728744" y="692696"/>
            <a:chExt cx="5040560" cy="3637440"/>
          </a:xfrm>
        </p:grpSpPr>
        <p:sp>
          <p:nvSpPr>
            <p:cNvPr id="54" name="Oval 65"/>
            <p:cNvSpPr>
              <a:spLocks noChangeArrowheads="1"/>
            </p:cNvSpPr>
            <p:nvPr/>
          </p:nvSpPr>
          <p:spPr bwMode="auto">
            <a:xfrm rot="10800000" flipV="1">
              <a:off x="1728744" y="3873437"/>
              <a:ext cx="5040560" cy="45669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63688" y="692696"/>
              <a:ext cx="4824536" cy="3495303"/>
            </a:xfrm>
            <a:prstGeom prst="ellipse">
              <a:avLst/>
            </a:prstGeom>
            <a:solidFill>
              <a:srgbClr val="E2E2E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51720" y="889258"/>
              <a:ext cx="4320480" cy="3130122"/>
            </a:xfrm>
            <a:prstGeom prst="ellipse">
              <a:avLst/>
            </a:prstGeom>
            <a:solidFill>
              <a:srgbClr val="CDCDC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182144" y="958222"/>
              <a:ext cx="4081570" cy="295703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411760" y="1932683"/>
              <a:ext cx="1008112" cy="1008112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 flipH="1">
            <a:off x="4100934" y="3811214"/>
            <a:ext cx="742241" cy="54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03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21546573">
            <a:off x="4793479" y="3469028"/>
            <a:ext cx="1796659" cy="88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949424" y="4420080"/>
            <a:ext cx="3294984" cy="2249280"/>
            <a:chOff x="1728744" y="692696"/>
            <a:chExt cx="5040560" cy="3637440"/>
          </a:xfrm>
        </p:grpSpPr>
        <p:sp>
          <p:nvSpPr>
            <p:cNvPr id="62" name="Oval 65"/>
            <p:cNvSpPr>
              <a:spLocks noChangeArrowheads="1"/>
            </p:cNvSpPr>
            <p:nvPr/>
          </p:nvSpPr>
          <p:spPr bwMode="auto">
            <a:xfrm rot="10800000" flipV="1">
              <a:off x="1728744" y="3873437"/>
              <a:ext cx="5040560" cy="456699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763688" y="692696"/>
              <a:ext cx="4824536" cy="3495303"/>
            </a:xfrm>
            <a:prstGeom prst="ellipse">
              <a:avLst/>
            </a:prstGeom>
            <a:solidFill>
              <a:srgbClr val="E2E2E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051720" y="889258"/>
              <a:ext cx="4320480" cy="3130122"/>
            </a:xfrm>
            <a:prstGeom prst="ellipse">
              <a:avLst/>
            </a:prstGeom>
            <a:solidFill>
              <a:srgbClr val="CDCDC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182144" y="958222"/>
              <a:ext cx="4081570" cy="295703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411760" y="1932683"/>
              <a:ext cx="1008112" cy="1008112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flipH="1">
            <a:off x="5347385" y="5276711"/>
            <a:ext cx="742241" cy="54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04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546573">
            <a:off x="6039931" y="4934525"/>
            <a:ext cx="1796659" cy="88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1560" y="4653136"/>
            <a:ext cx="2928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Click here to add your text. </a:t>
            </a: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1560" y="4221088"/>
            <a:ext cx="178076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09496" y="449377"/>
            <a:ext cx="4634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Click here 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31031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8" y="1243355"/>
            <a:ext cx="4107017" cy="4216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椭圆 18"/>
          <p:cNvSpPr/>
          <p:nvPr/>
        </p:nvSpPr>
        <p:spPr>
          <a:xfrm>
            <a:off x="847113" y="1826120"/>
            <a:ext cx="2997900" cy="29979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innerShdw blurRad="469900">
              <a:prstClr val="black">
                <a:alpha val="68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椭圆 7"/>
          <p:cNvSpPr/>
          <p:nvPr/>
        </p:nvSpPr>
        <p:spPr>
          <a:xfrm rot="20051606">
            <a:off x="1766896" y="1429315"/>
            <a:ext cx="3378021" cy="3862016"/>
          </a:xfrm>
          <a:custGeom>
            <a:avLst/>
            <a:gdLst/>
            <a:ahLst/>
            <a:cxnLst/>
            <a:rect l="l" t="t" r="r" b="b"/>
            <a:pathLst>
              <a:path w="3356326" h="3837212">
                <a:moveTo>
                  <a:pt x="2407028" y="0"/>
                </a:moveTo>
                <a:cubicBezTo>
                  <a:pt x="2978865" y="371534"/>
                  <a:pt x="3356326" y="1016176"/>
                  <a:pt x="3356326" y="1748980"/>
                </a:cubicBezTo>
                <a:cubicBezTo>
                  <a:pt x="3356326" y="2902279"/>
                  <a:pt x="2421393" y="3837212"/>
                  <a:pt x="1268094" y="3837212"/>
                </a:cubicBezTo>
                <a:cubicBezTo>
                  <a:pt x="790540" y="3837212"/>
                  <a:pt x="350427" y="3676909"/>
                  <a:pt x="0" y="3405390"/>
                </a:cubicBezTo>
                <a:cubicBezTo>
                  <a:pt x="326972" y="3620357"/>
                  <a:pt x="718439" y="3744642"/>
                  <a:pt x="1138934" y="3744642"/>
                </a:cubicBezTo>
                <a:cubicBezTo>
                  <a:pt x="2292233" y="3744642"/>
                  <a:pt x="3227166" y="2809709"/>
                  <a:pt x="3227166" y="1656410"/>
                </a:cubicBezTo>
                <a:cubicBezTo>
                  <a:pt x="3227166" y="980665"/>
                  <a:pt x="2906198" y="379886"/>
                  <a:pt x="2407028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09" y="1689285"/>
            <a:ext cx="761998" cy="78231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72" y="2653117"/>
            <a:ext cx="761998" cy="7823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2" y="3681749"/>
            <a:ext cx="761998" cy="7823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17" y="4544269"/>
            <a:ext cx="761998" cy="78231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3915" y="2590926"/>
            <a:ext cx="2653757" cy="167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Click here to add your title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4636" y="1807191"/>
            <a:ext cx="759044" cy="5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01</a:t>
            </a:r>
            <a:endParaRPr kumimoji="0" lang="en-US" altLang="zh-CN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7472" y="2763371"/>
            <a:ext cx="759044" cy="5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02</a:t>
            </a:r>
            <a:endParaRPr kumimoji="0" lang="en-US" altLang="zh-CN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2706" y="3778782"/>
            <a:ext cx="759044" cy="5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03</a:t>
            </a:r>
            <a:endParaRPr kumimoji="0" lang="en-US" altLang="zh-CN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7391" y="4663903"/>
            <a:ext cx="759044" cy="5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04</a:t>
            </a:r>
            <a:endParaRPr kumimoji="0" lang="en-US" altLang="zh-CN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04366" y="1557688"/>
            <a:ext cx="3434871" cy="78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  to add your text</a:t>
            </a: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9617" y="2663186"/>
            <a:ext cx="3434871" cy="78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  to add your text</a:t>
            </a: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1828" y="3760474"/>
            <a:ext cx="3434871" cy="78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  to add your text</a:t>
            </a: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91448" y="4762066"/>
            <a:ext cx="3434871" cy="78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  to add your text</a:t>
            </a: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4712"/>
            <a:ext cx="7705992" cy="62406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88516" y="1279559"/>
            <a:ext cx="2263604" cy="17173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strike="noStrike" kern="0" cap="none" spc="0" normalizeH="0" baseline="0" noProof="0" dirty="0">
                <a:ln>
                  <a:noFill/>
                </a:ln>
                <a:solidFill>
                  <a:srgbClr val="493327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here to add your title</a:t>
            </a:r>
            <a:endParaRPr kumimoji="0" lang="zh-CN" altLang="en-US" sz="4400" b="1" i="0" strike="noStrike" kern="0" cap="none" spc="0" normalizeH="0" baseline="0" noProof="0" dirty="0">
              <a:ln>
                <a:noFill/>
              </a:ln>
              <a:solidFill>
                <a:srgbClr val="493327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0005" y="3353299"/>
            <a:ext cx="12282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759" y="3866528"/>
            <a:ext cx="1974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5526" y="3813105"/>
            <a:ext cx="1741374" cy="1"/>
          </a:xfrm>
          <a:prstGeom prst="line">
            <a:avLst/>
          </a:prstGeom>
          <a:noFill/>
          <a:ln w="28575" cap="flat" cmpd="sng" algn="ctr">
            <a:solidFill>
              <a:srgbClr val="624434"/>
            </a:solidFill>
            <a:prstDash val="sysDash"/>
          </a:ln>
          <a:effectLst>
            <a:outerShdw dist="12700" dir="5400000" algn="t" rotWithShape="0">
              <a:sysClr val="window" lastClr="FFFFFF"/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216550" y="3425307"/>
            <a:ext cx="12282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304" y="3938536"/>
            <a:ext cx="1974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188415" y="3885113"/>
            <a:ext cx="1741374" cy="1"/>
          </a:xfrm>
          <a:prstGeom prst="line">
            <a:avLst/>
          </a:prstGeom>
          <a:noFill/>
          <a:ln w="28575" cap="flat" cmpd="sng" algn="ctr">
            <a:solidFill>
              <a:srgbClr val="624434"/>
            </a:solidFill>
            <a:prstDash val="sysDash"/>
          </a:ln>
          <a:effectLst>
            <a:outerShdw dist="12700" dir="5400000" algn="t" rotWithShape="0">
              <a:sysClr val="window" lastClr="FFFFFF"/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2683436" y="5100728"/>
            <a:ext cx="1228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2282" y="5520464"/>
            <a:ext cx="121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743045" y="5467041"/>
            <a:ext cx="1209904" cy="1"/>
          </a:xfrm>
          <a:prstGeom prst="line">
            <a:avLst/>
          </a:prstGeom>
          <a:noFill/>
          <a:ln w="28575" cap="flat" cmpd="sng" algn="ctr">
            <a:solidFill>
              <a:srgbClr val="624434"/>
            </a:solidFill>
            <a:prstDash val="sysDash"/>
          </a:ln>
          <a:effectLst>
            <a:outerShdw dist="12700" dir="5400000" algn="t" rotWithShape="0">
              <a:sysClr val="window" lastClr="FFFFFF"/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5117640" y="5130532"/>
            <a:ext cx="1228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486" y="5550268"/>
            <a:ext cx="121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77249" y="5496845"/>
            <a:ext cx="1209904" cy="1"/>
          </a:xfrm>
          <a:prstGeom prst="line">
            <a:avLst/>
          </a:prstGeom>
          <a:noFill/>
          <a:ln w="28575" cap="flat" cmpd="sng" algn="ctr">
            <a:solidFill>
              <a:srgbClr val="624434"/>
            </a:solidFill>
            <a:prstDash val="sysDash"/>
          </a:ln>
          <a:effectLst>
            <a:outerShdw dist="12700" dir="5400000" algn="t" rotWithShape="0">
              <a:sysClr val="window" lastClr="FFFFFF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578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"/>
          <p:cNvSpPr/>
          <p:nvPr/>
        </p:nvSpPr>
        <p:spPr>
          <a:xfrm rot="16200000">
            <a:off x="-334900" y="1837354"/>
            <a:ext cx="5350122" cy="1908678"/>
          </a:xfrm>
          <a:custGeom>
            <a:avLst/>
            <a:gdLst/>
            <a:ahLst/>
            <a:cxnLst/>
            <a:rect l="l" t="t" r="r" b="b"/>
            <a:pathLst>
              <a:path w="5853422" h="2088232">
                <a:moveTo>
                  <a:pt x="5853327" y="1044115"/>
                </a:moveTo>
                <a:cubicBezTo>
                  <a:pt x="5853327" y="1175504"/>
                  <a:pt x="4543040" y="2088214"/>
                  <a:pt x="2926711" y="2088231"/>
                </a:cubicBezTo>
                <a:lnTo>
                  <a:pt x="2926711" y="2088232"/>
                </a:lnTo>
                <a:cubicBezTo>
                  <a:pt x="1310381" y="2088215"/>
                  <a:pt x="95" y="1175506"/>
                  <a:pt x="95" y="1044116"/>
                </a:cubicBezTo>
                <a:cubicBezTo>
                  <a:pt x="-12956" y="945708"/>
                  <a:pt x="1310380" y="18"/>
                  <a:pt x="2926711" y="1"/>
                </a:cubicBezTo>
                <a:lnTo>
                  <a:pt x="2926711" y="0"/>
                </a:lnTo>
                <a:cubicBezTo>
                  <a:pt x="4543041" y="17"/>
                  <a:pt x="5866378" y="945707"/>
                  <a:pt x="5853327" y="1044115"/>
                </a:cubicBezTo>
                <a:close/>
              </a:path>
            </a:pathLst>
          </a:custGeom>
          <a:gradFill flip="none" rotWithShape="1">
            <a:gsLst>
              <a:gs pos="2000">
                <a:srgbClr val="80B229"/>
              </a:gs>
              <a:gs pos="77000">
                <a:srgbClr val="88D937">
                  <a:shade val="67500"/>
                  <a:satMod val="115000"/>
                </a:srgbClr>
              </a:gs>
              <a:gs pos="100000">
                <a:srgbClr val="C1EC43"/>
              </a:gs>
              <a:gs pos="13000">
                <a:srgbClr val="C8F04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46100" dist="2032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" name="椭圆 2"/>
          <p:cNvSpPr/>
          <p:nvPr/>
        </p:nvSpPr>
        <p:spPr>
          <a:xfrm rot="5400000" flipV="1">
            <a:off x="177250" y="2022398"/>
            <a:ext cx="4325825" cy="1546690"/>
          </a:xfrm>
          <a:custGeom>
            <a:avLst/>
            <a:gdLst/>
            <a:ahLst/>
            <a:cxnLst/>
            <a:rect l="l" t="t" r="r" b="b"/>
            <a:pathLst>
              <a:path w="4732767" h="1692191">
                <a:moveTo>
                  <a:pt x="77" y="846095"/>
                </a:moveTo>
                <a:cubicBezTo>
                  <a:pt x="77" y="952281"/>
                  <a:pt x="1056175" y="1688214"/>
                  <a:pt x="2361117" y="1691829"/>
                </a:cubicBezTo>
                <a:lnTo>
                  <a:pt x="2361117" y="1692191"/>
                </a:lnTo>
                <a:cubicBezTo>
                  <a:pt x="2362873" y="1692191"/>
                  <a:pt x="2364629" y="1692190"/>
                  <a:pt x="2366384" y="1692010"/>
                </a:cubicBezTo>
                <a:cubicBezTo>
                  <a:pt x="2368138" y="1692190"/>
                  <a:pt x="2369894" y="1692191"/>
                  <a:pt x="2371650" y="1692191"/>
                </a:cubicBezTo>
                <a:lnTo>
                  <a:pt x="2371650" y="1691829"/>
                </a:lnTo>
                <a:cubicBezTo>
                  <a:pt x="3676592" y="1688214"/>
                  <a:pt x="4732690" y="952281"/>
                  <a:pt x="4732690" y="846095"/>
                </a:cubicBezTo>
                <a:cubicBezTo>
                  <a:pt x="4743238" y="766564"/>
                  <a:pt x="3676649" y="4120"/>
                  <a:pt x="2371650" y="375"/>
                </a:cubicBezTo>
                <a:lnTo>
                  <a:pt x="2371650" y="0"/>
                </a:lnTo>
                <a:lnTo>
                  <a:pt x="2366384" y="187"/>
                </a:lnTo>
                <a:lnTo>
                  <a:pt x="2361117" y="0"/>
                </a:lnTo>
                <a:lnTo>
                  <a:pt x="2361117" y="375"/>
                </a:lnTo>
                <a:cubicBezTo>
                  <a:pt x="1056118" y="4120"/>
                  <a:pt x="-10471" y="766564"/>
                  <a:pt x="77" y="846095"/>
                </a:cubicBezTo>
                <a:close/>
              </a:path>
            </a:pathLst>
          </a:custGeom>
          <a:gradFill flip="none" rotWithShape="1">
            <a:gsLst>
              <a:gs pos="87000">
                <a:srgbClr val="D0D0D0"/>
              </a:gs>
              <a:gs pos="2000">
                <a:sysClr val="window" lastClr="FFFFFF">
                  <a:lumMod val="75000"/>
                </a:sysClr>
              </a:gs>
              <a:gs pos="100000">
                <a:srgbClr val="FBFBFB"/>
              </a:gs>
              <a:gs pos="13000">
                <a:sysClr val="window" lastClr="FFFFFF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1187625" y="2444661"/>
            <a:ext cx="2305076" cy="14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椭圆 2"/>
          <p:cNvSpPr/>
          <p:nvPr/>
        </p:nvSpPr>
        <p:spPr>
          <a:xfrm rot="16200000">
            <a:off x="111448" y="1431240"/>
            <a:ext cx="3882953" cy="1279804"/>
          </a:xfrm>
          <a:custGeom>
            <a:avLst/>
            <a:gdLst/>
            <a:ahLst/>
            <a:cxnLst/>
            <a:rect l="l" t="t" r="r" b="b"/>
            <a:pathLst>
              <a:path w="4248233" h="1400198">
                <a:moveTo>
                  <a:pt x="4248138" y="1044115"/>
                </a:moveTo>
                <a:cubicBezTo>
                  <a:pt x="4248138" y="1074297"/>
                  <a:pt x="4178999" y="1145706"/>
                  <a:pt x="4052399" y="1237133"/>
                </a:cubicBezTo>
                <a:cubicBezTo>
                  <a:pt x="3509942" y="1440512"/>
                  <a:pt x="2726951" y="1461769"/>
                  <a:pt x="1903972" y="1254843"/>
                </a:cubicBezTo>
                <a:cubicBezTo>
                  <a:pt x="1066870" y="1044367"/>
                  <a:pt x="377880" y="645452"/>
                  <a:pt x="0" y="200691"/>
                </a:cubicBezTo>
                <a:cubicBezTo>
                  <a:pt x="397338" y="81589"/>
                  <a:pt x="846793" y="6"/>
                  <a:pt x="1321522" y="1"/>
                </a:cubicBezTo>
                <a:lnTo>
                  <a:pt x="1321522" y="0"/>
                </a:lnTo>
                <a:cubicBezTo>
                  <a:pt x="2937852" y="17"/>
                  <a:pt x="4261189" y="945707"/>
                  <a:pt x="4248138" y="1044115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2354" y="1038062"/>
            <a:ext cx="855614" cy="10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B7E18"/>
                </a:solidFill>
                <a:uLnTx/>
                <a:uFillTx/>
                <a:latin typeface="Agency FB" pitchFamily="34" charset="0"/>
                <a:ea typeface="微软雅黑" pitchFamily="34" charset="-122"/>
              </a:rPr>
              <a:t>A</a:t>
            </a:r>
            <a:endParaRPr kumimoji="0" lang="zh-CN" altLang="en-US" sz="8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7E18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894" y="1935449"/>
            <a:ext cx="1457862" cy="35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5991" y="2639009"/>
            <a:ext cx="1247975" cy="126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</a:t>
            </a:r>
          </a:p>
        </p:txBody>
      </p:sp>
      <p:sp>
        <p:nvSpPr>
          <p:cNvPr id="31" name="椭圆 2"/>
          <p:cNvSpPr/>
          <p:nvPr/>
        </p:nvSpPr>
        <p:spPr>
          <a:xfrm rot="16200000">
            <a:off x="1902200" y="1837354"/>
            <a:ext cx="5350122" cy="1908678"/>
          </a:xfrm>
          <a:custGeom>
            <a:avLst/>
            <a:gdLst/>
            <a:ahLst/>
            <a:cxnLst/>
            <a:rect l="l" t="t" r="r" b="b"/>
            <a:pathLst>
              <a:path w="5853422" h="2088232">
                <a:moveTo>
                  <a:pt x="5853327" y="1044115"/>
                </a:moveTo>
                <a:cubicBezTo>
                  <a:pt x="5853327" y="1175504"/>
                  <a:pt x="4543040" y="2088214"/>
                  <a:pt x="2926711" y="2088231"/>
                </a:cubicBezTo>
                <a:lnTo>
                  <a:pt x="2926711" y="2088232"/>
                </a:lnTo>
                <a:cubicBezTo>
                  <a:pt x="1310381" y="2088215"/>
                  <a:pt x="95" y="1175506"/>
                  <a:pt x="95" y="1044116"/>
                </a:cubicBezTo>
                <a:cubicBezTo>
                  <a:pt x="-12956" y="945708"/>
                  <a:pt x="1310380" y="18"/>
                  <a:pt x="2926711" y="1"/>
                </a:cubicBezTo>
                <a:lnTo>
                  <a:pt x="2926711" y="0"/>
                </a:lnTo>
                <a:cubicBezTo>
                  <a:pt x="4543041" y="17"/>
                  <a:pt x="5866378" y="945707"/>
                  <a:pt x="5853327" y="1044115"/>
                </a:cubicBezTo>
                <a:close/>
              </a:path>
            </a:pathLst>
          </a:custGeom>
          <a:gradFill flip="none" rotWithShape="1">
            <a:gsLst>
              <a:gs pos="2000">
                <a:srgbClr val="80B229"/>
              </a:gs>
              <a:gs pos="77000">
                <a:srgbClr val="88D937">
                  <a:shade val="67500"/>
                  <a:satMod val="115000"/>
                </a:srgbClr>
              </a:gs>
              <a:gs pos="100000">
                <a:srgbClr val="C1EC43"/>
              </a:gs>
              <a:gs pos="13000">
                <a:srgbClr val="C8F04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46100" dist="2032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椭圆 2"/>
          <p:cNvSpPr/>
          <p:nvPr/>
        </p:nvSpPr>
        <p:spPr>
          <a:xfrm rot="5400000" flipV="1">
            <a:off x="2414350" y="2022398"/>
            <a:ext cx="4325825" cy="1546690"/>
          </a:xfrm>
          <a:custGeom>
            <a:avLst/>
            <a:gdLst/>
            <a:ahLst/>
            <a:cxnLst/>
            <a:rect l="l" t="t" r="r" b="b"/>
            <a:pathLst>
              <a:path w="4732767" h="1692191">
                <a:moveTo>
                  <a:pt x="77" y="846095"/>
                </a:moveTo>
                <a:cubicBezTo>
                  <a:pt x="77" y="952281"/>
                  <a:pt x="1056175" y="1688214"/>
                  <a:pt x="2361117" y="1691829"/>
                </a:cubicBezTo>
                <a:lnTo>
                  <a:pt x="2361117" y="1692191"/>
                </a:lnTo>
                <a:cubicBezTo>
                  <a:pt x="2362873" y="1692191"/>
                  <a:pt x="2364629" y="1692190"/>
                  <a:pt x="2366384" y="1692010"/>
                </a:cubicBezTo>
                <a:cubicBezTo>
                  <a:pt x="2368138" y="1692190"/>
                  <a:pt x="2369894" y="1692191"/>
                  <a:pt x="2371650" y="1692191"/>
                </a:cubicBezTo>
                <a:lnTo>
                  <a:pt x="2371650" y="1691829"/>
                </a:lnTo>
                <a:cubicBezTo>
                  <a:pt x="3676592" y="1688214"/>
                  <a:pt x="4732690" y="952281"/>
                  <a:pt x="4732690" y="846095"/>
                </a:cubicBezTo>
                <a:cubicBezTo>
                  <a:pt x="4743238" y="766564"/>
                  <a:pt x="3676649" y="4120"/>
                  <a:pt x="2371650" y="375"/>
                </a:cubicBezTo>
                <a:lnTo>
                  <a:pt x="2371650" y="0"/>
                </a:lnTo>
                <a:lnTo>
                  <a:pt x="2366384" y="187"/>
                </a:lnTo>
                <a:lnTo>
                  <a:pt x="2361117" y="0"/>
                </a:lnTo>
                <a:lnTo>
                  <a:pt x="2361117" y="375"/>
                </a:lnTo>
                <a:cubicBezTo>
                  <a:pt x="1056118" y="4120"/>
                  <a:pt x="-10471" y="766564"/>
                  <a:pt x="77" y="846095"/>
                </a:cubicBezTo>
                <a:close/>
              </a:path>
            </a:pathLst>
          </a:custGeom>
          <a:gradFill flip="none" rotWithShape="1">
            <a:gsLst>
              <a:gs pos="87000">
                <a:srgbClr val="D0D0D0"/>
              </a:gs>
              <a:gs pos="2000">
                <a:sysClr val="window" lastClr="FFFFFF">
                  <a:lumMod val="75000"/>
                </a:sysClr>
              </a:gs>
              <a:gs pos="100000">
                <a:srgbClr val="FBFBFB"/>
              </a:gs>
              <a:gs pos="13000">
                <a:sysClr val="window" lastClr="FFFFFF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3424725" y="2444661"/>
            <a:ext cx="2305076" cy="14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椭圆 2"/>
          <p:cNvSpPr/>
          <p:nvPr/>
        </p:nvSpPr>
        <p:spPr>
          <a:xfrm rot="16200000">
            <a:off x="2348548" y="1431240"/>
            <a:ext cx="3882953" cy="1279804"/>
          </a:xfrm>
          <a:custGeom>
            <a:avLst/>
            <a:gdLst/>
            <a:ahLst/>
            <a:cxnLst/>
            <a:rect l="l" t="t" r="r" b="b"/>
            <a:pathLst>
              <a:path w="4248233" h="1400198">
                <a:moveTo>
                  <a:pt x="4248138" y="1044115"/>
                </a:moveTo>
                <a:cubicBezTo>
                  <a:pt x="4248138" y="1074297"/>
                  <a:pt x="4178999" y="1145706"/>
                  <a:pt x="4052399" y="1237133"/>
                </a:cubicBezTo>
                <a:cubicBezTo>
                  <a:pt x="3509942" y="1440512"/>
                  <a:pt x="2726951" y="1461769"/>
                  <a:pt x="1903972" y="1254843"/>
                </a:cubicBezTo>
                <a:cubicBezTo>
                  <a:pt x="1066870" y="1044367"/>
                  <a:pt x="377880" y="645452"/>
                  <a:pt x="0" y="200691"/>
                </a:cubicBezTo>
                <a:cubicBezTo>
                  <a:pt x="397338" y="81589"/>
                  <a:pt x="846793" y="6"/>
                  <a:pt x="1321522" y="1"/>
                </a:cubicBezTo>
                <a:lnTo>
                  <a:pt x="1321522" y="0"/>
                </a:lnTo>
                <a:cubicBezTo>
                  <a:pt x="2937852" y="17"/>
                  <a:pt x="4261189" y="945707"/>
                  <a:pt x="4248138" y="1044115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9454" y="1038062"/>
            <a:ext cx="85561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B7E18"/>
                </a:solidFill>
                <a:uLnTx/>
                <a:uFillTx/>
                <a:latin typeface="Agency FB" pitchFamily="34" charset="0"/>
                <a:ea typeface="微软雅黑" pitchFamily="34" charset="-122"/>
              </a:rPr>
              <a:t>B</a:t>
            </a:r>
            <a:endParaRPr kumimoji="0" lang="zh-CN" altLang="en-US" sz="8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7E18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0994" y="1935449"/>
            <a:ext cx="1457862" cy="35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43091" y="2639009"/>
            <a:ext cx="1247975" cy="126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</a:t>
            </a:r>
          </a:p>
        </p:txBody>
      </p:sp>
      <p:sp>
        <p:nvSpPr>
          <p:cNvPr id="38" name="椭圆 2"/>
          <p:cNvSpPr/>
          <p:nvPr/>
        </p:nvSpPr>
        <p:spPr>
          <a:xfrm rot="16200000">
            <a:off x="4129596" y="1837354"/>
            <a:ext cx="5350122" cy="1908678"/>
          </a:xfrm>
          <a:custGeom>
            <a:avLst/>
            <a:gdLst/>
            <a:ahLst/>
            <a:cxnLst/>
            <a:rect l="l" t="t" r="r" b="b"/>
            <a:pathLst>
              <a:path w="5853422" h="2088232">
                <a:moveTo>
                  <a:pt x="5853327" y="1044115"/>
                </a:moveTo>
                <a:cubicBezTo>
                  <a:pt x="5853327" y="1175504"/>
                  <a:pt x="4543040" y="2088214"/>
                  <a:pt x="2926711" y="2088231"/>
                </a:cubicBezTo>
                <a:lnTo>
                  <a:pt x="2926711" y="2088232"/>
                </a:lnTo>
                <a:cubicBezTo>
                  <a:pt x="1310381" y="2088215"/>
                  <a:pt x="95" y="1175506"/>
                  <a:pt x="95" y="1044116"/>
                </a:cubicBezTo>
                <a:cubicBezTo>
                  <a:pt x="-12956" y="945708"/>
                  <a:pt x="1310380" y="18"/>
                  <a:pt x="2926711" y="1"/>
                </a:cubicBezTo>
                <a:lnTo>
                  <a:pt x="2926711" y="0"/>
                </a:lnTo>
                <a:cubicBezTo>
                  <a:pt x="4543041" y="17"/>
                  <a:pt x="5866378" y="945707"/>
                  <a:pt x="5853327" y="1044115"/>
                </a:cubicBezTo>
                <a:close/>
              </a:path>
            </a:pathLst>
          </a:custGeom>
          <a:gradFill flip="none" rotWithShape="1">
            <a:gsLst>
              <a:gs pos="2000">
                <a:srgbClr val="80B229"/>
              </a:gs>
              <a:gs pos="77000">
                <a:srgbClr val="88D937">
                  <a:shade val="67500"/>
                  <a:satMod val="115000"/>
                </a:srgbClr>
              </a:gs>
              <a:gs pos="100000">
                <a:srgbClr val="C1EC43"/>
              </a:gs>
              <a:gs pos="13000">
                <a:srgbClr val="C8F04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46100" dist="2032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9" name="椭圆 2"/>
          <p:cNvSpPr/>
          <p:nvPr/>
        </p:nvSpPr>
        <p:spPr>
          <a:xfrm rot="5400000" flipV="1">
            <a:off x="4641746" y="2022398"/>
            <a:ext cx="4325825" cy="1546690"/>
          </a:xfrm>
          <a:custGeom>
            <a:avLst/>
            <a:gdLst/>
            <a:ahLst/>
            <a:cxnLst/>
            <a:rect l="l" t="t" r="r" b="b"/>
            <a:pathLst>
              <a:path w="4732767" h="1692191">
                <a:moveTo>
                  <a:pt x="77" y="846095"/>
                </a:moveTo>
                <a:cubicBezTo>
                  <a:pt x="77" y="952281"/>
                  <a:pt x="1056175" y="1688214"/>
                  <a:pt x="2361117" y="1691829"/>
                </a:cubicBezTo>
                <a:lnTo>
                  <a:pt x="2361117" y="1692191"/>
                </a:lnTo>
                <a:cubicBezTo>
                  <a:pt x="2362873" y="1692191"/>
                  <a:pt x="2364629" y="1692190"/>
                  <a:pt x="2366384" y="1692010"/>
                </a:cubicBezTo>
                <a:cubicBezTo>
                  <a:pt x="2368138" y="1692190"/>
                  <a:pt x="2369894" y="1692191"/>
                  <a:pt x="2371650" y="1692191"/>
                </a:cubicBezTo>
                <a:lnTo>
                  <a:pt x="2371650" y="1691829"/>
                </a:lnTo>
                <a:cubicBezTo>
                  <a:pt x="3676592" y="1688214"/>
                  <a:pt x="4732690" y="952281"/>
                  <a:pt x="4732690" y="846095"/>
                </a:cubicBezTo>
                <a:cubicBezTo>
                  <a:pt x="4743238" y="766564"/>
                  <a:pt x="3676649" y="4120"/>
                  <a:pt x="2371650" y="375"/>
                </a:cubicBezTo>
                <a:lnTo>
                  <a:pt x="2371650" y="0"/>
                </a:lnTo>
                <a:lnTo>
                  <a:pt x="2366384" y="187"/>
                </a:lnTo>
                <a:lnTo>
                  <a:pt x="2361117" y="0"/>
                </a:lnTo>
                <a:lnTo>
                  <a:pt x="2361117" y="375"/>
                </a:lnTo>
                <a:cubicBezTo>
                  <a:pt x="1056118" y="4120"/>
                  <a:pt x="-10471" y="766564"/>
                  <a:pt x="77" y="846095"/>
                </a:cubicBezTo>
                <a:close/>
              </a:path>
            </a:pathLst>
          </a:custGeom>
          <a:gradFill flip="none" rotWithShape="1">
            <a:gsLst>
              <a:gs pos="87000">
                <a:srgbClr val="D0D0D0"/>
              </a:gs>
              <a:gs pos="2000">
                <a:sysClr val="window" lastClr="FFFFFF">
                  <a:lumMod val="75000"/>
                </a:sysClr>
              </a:gs>
              <a:gs pos="100000">
                <a:srgbClr val="FBFBFB"/>
              </a:gs>
              <a:gs pos="13000">
                <a:sysClr val="window" lastClr="FFFFFF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5652121" y="2444661"/>
            <a:ext cx="2305076" cy="14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椭圆 2"/>
          <p:cNvSpPr/>
          <p:nvPr/>
        </p:nvSpPr>
        <p:spPr>
          <a:xfrm rot="16200000">
            <a:off x="4575944" y="1431240"/>
            <a:ext cx="3882953" cy="1279804"/>
          </a:xfrm>
          <a:custGeom>
            <a:avLst/>
            <a:gdLst/>
            <a:ahLst/>
            <a:cxnLst/>
            <a:rect l="l" t="t" r="r" b="b"/>
            <a:pathLst>
              <a:path w="4248233" h="1400198">
                <a:moveTo>
                  <a:pt x="4248138" y="1044115"/>
                </a:moveTo>
                <a:cubicBezTo>
                  <a:pt x="4248138" y="1074297"/>
                  <a:pt x="4178999" y="1145706"/>
                  <a:pt x="4052399" y="1237133"/>
                </a:cubicBezTo>
                <a:cubicBezTo>
                  <a:pt x="3509942" y="1440512"/>
                  <a:pt x="2726951" y="1461769"/>
                  <a:pt x="1903972" y="1254843"/>
                </a:cubicBezTo>
                <a:cubicBezTo>
                  <a:pt x="1066870" y="1044367"/>
                  <a:pt x="377880" y="645452"/>
                  <a:pt x="0" y="200691"/>
                </a:cubicBezTo>
                <a:cubicBezTo>
                  <a:pt x="397338" y="81589"/>
                  <a:pt x="846793" y="6"/>
                  <a:pt x="1321522" y="1"/>
                </a:cubicBezTo>
                <a:lnTo>
                  <a:pt x="1321522" y="0"/>
                </a:lnTo>
                <a:cubicBezTo>
                  <a:pt x="2937852" y="17"/>
                  <a:pt x="4261189" y="945707"/>
                  <a:pt x="4248138" y="1044115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6850" y="1038062"/>
            <a:ext cx="85561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4B7E18"/>
                </a:solidFill>
                <a:uLnTx/>
                <a:uFillTx/>
                <a:latin typeface="Agency FB" pitchFamily="34" charset="0"/>
                <a:ea typeface="微软雅黑" pitchFamily="34" charset="-122"/>
              </a:rPr>
              <a:t>C</a:t>
            </a:r>
            <a:endParaRPr kumimoji="0" lang="zh-CN" altLang="en-US" sz="8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7E18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8390" y="1935449"/>
            <a:ext cx="1457862" cy="35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Your</a:t>
            </a: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0487" y="2639009"/>
            <a:ext cx="1247975" cy="126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Click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here to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your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text. Click here to add your text. Click here to add your text.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9672" y="5655104"/>
            <a:ext cx="5688632" cy="79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here to add your title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梯形 2"/>
          <p:cNvSpPr/>
          <p:nvPr/>
        </p:nvSpPr>
        <p:spPr>
          <a:xfrm rot="9515397">
            <a:off x="6253917" y="4829699"/>
            <a:ext cx="652980" cy="452363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gradFill flip="none" rotWithShape="1">
            <a:gsLst>
              <a:gs pos="0">
                <a:srgbClr val="B57DAA">
                  <a:shade val="30000"/>
                  <a:satMod val="115000"/>
                </a:srgbClr>
              </a:gs>
              <a:gs pos="50000">
                <a:srgbClr val="B57DAA">
                  <a:shade val="67500"/>
                  <a:satMod val="115000"/>
                </a:srgbClr>
              </a:gs>
              <a:gs pos="100000">
                <a:srgbClr val="B57DAA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梯形 2"/>
          <p:cNvSpPr/>
          <p:nvPr/>
        </p:nvSpPr>
        <p:spPr>
          <a:xfrm rot="12193735">
            <a:off x="4532467" y="4849339"/>
            <a:ext cx="824872" cy="571445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gradFill flip="none" rotWithShape="1">
            <a:gsLst>
              <a:gs pos="0">
                <a:srgbClr val="B16053">
                  <a:shade val="30000"/>
                  <a:satMod val="115000"/>
                </a:srgbClr>
              </a:gs>
              <a:gs pos="50000">
                <a:srgbClr val="B16053">
                  <a:shade val="67500"/>
                  <a:satMod val="115000"/>
                </a:srgbClr>
              </a:gs>
              <a:gs pos="100000">
                <a:srgbClr val="B16053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梯形 2"/>
          <p:cNvSpPr/>
          <p:nvPr/>
        </p:nvSpPr>
        <p:spPr>
          <a:xfrm rot="15420804">
            <a:off x="2801626" y="3262679"/>
            <a:ext cx="1333125" cy="923547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gradFill flip="none" rotWithShape="1">
            <a:gsLst>
              <a:gs pos="0">
                <a:srgbClr val="8772BC">
                  <a:shade val="30000"/>
                  <a:satMod val="115000"/>
                </a:srgbClr>
              </a:gs>
              <a:gs pos="50000">
                <a:srgbClr val="8772BC">
                  <a:shade val="67500"/>
                  <a:satMod val="115000"/>
                </a:srgbClr>
              </a:gs>
              <a:gs pos="100000">
                <a:srgbClr val="8772BC">
                  <a:shade val="100000"/>
                  <a:satMod val="115000"/>
                </a:srgb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梯形 2"/>
          <p:cNvSpPr/>
          <p:nvPr/>
        </p:nvSpPr>
        <p:spPr>
          <a:xfrm rot="18285329">
            <a:off x="3409723" y="1499615"/>
            <a:ext cx="1019790" cy="706478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gradFill flip="none" rotWithShape="1">
            <a:gsLst>
              <a:gs pos="0">
                <a:srgbClr val="4BACC6">
                  <a:shade val="30000"/>
                  <a:satMod val="115000"/>
                </a:srgbClr>
              </a:gs>
              <a:gs pos="50000">
                <a:srgbClr val="4BACC6">
                  <a:shade val="67500"/>
                  <a:satMod val="115000"/>
                </a:srgbClr>
              </a:gs>
              <a:gs pos="100000">
                <a:srgbClr val="4BACC6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21874" y="1184540"/>
            <a:ext cx="3926540" cy="3926540"/>
          </a:xfrm>
          <a:prstGeom prst="ellipse">
            <a:avLst/>
          </a:prstGeom>
          <a:solidFill>
            <a:srgbClr val="645068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19694" y="1382360"/>
            <a:ext cx="3530898" cy="3530898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rgbClr val="DED6E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38216" y="260648"/>
            <a:ext cx="1765449" cy="1765449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7755" y="2729714"/>
            <a:ext cx="2499486" cy="249948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93781" y="5213905"/>
            <a:ext cx="1395721" cy="1395721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29052" y="5075210"/>
            <a:ext cx="1022836" cy="1022836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6439" y="2482036"/>
            <a:ext cx="2050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to add title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7784" y="536889"/>
            <a:ext cx="865822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0256" y="1044025"/>
            <a:ext cx="163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600" dirty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</a:t>
            </a:r>
            <a:endParaRPr lang="en-US" altLang="zh-CN" sz="1600" dirty="0">
              <a:solidFill>
                <a:srgbClr val="737373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39773" y="3103281"/>
            <a:ext cx="865822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400" b="1" kern="0" noProof="0" dirty="0" smtClean="0">
                <a:solidFill>
                  <a:srgbClr val="8772BC"/>
                </a:solidFill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772BC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0417" y="3691136"/>
            <a:ext cx="233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600" dirty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add your text. add your text. </a:t>
            </a:r>
            <a:endParaRPr lang="en-US" altLang="zh-CN" sz="1600" dirty="0">
              <a:solidFill>
                <a:srgbClr val="737373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68433" y="5361425"/>
            <a:ext cx="865822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400" b="1" kern="0" noProof="0" dirty="0" smtClean="0">
                <a:solidFill>
                  <a:srgbClr val="B16053"/>
                </a:solidFill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B16053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97500" y="5868561"/>
            <a:ext cx="10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600" dirty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endParaRPr lang="en-US" altLang="zh-CN" sz="1600" dirty="0">
              <a:solidFill>
                <a:srgbClr val="737373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4489" y="5145401"/>
            <a:ext cx="865822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400" b="1" kern="0" noProof="0" dirty="0" smtClean="0">
                <a:solidFill>
                  <a:srgbClr val="AA6A9E"/>
                </a:solidFill>
                <a:latin typeface="Agency FB" pitchFamily="34" charset="0"/>
                <a:ea typeface="微软雅黑" pitchFamily="34" charset="-122"/>
              </a:rPr>
              <a:t>Text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AA6A9E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3556" y="5589240"/>
            <a:ext cx="1036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</a:t>
            </a:r>
            <a:r>
              <a:rPr lang="en-US" altLang="zh-CN" sz="1600" dirty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text</a:t>
            </a:r>
            <a:r>
              <a:rPr lang="en-US" altLang="zh-CN" sz="1600" dirty="0" smtClean="0">
                <a:solidFill>
                  <a:srgbClr val="73737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lang="en-US" altLang="zh-CN" sz="1600" dirty="0">
              <a:solidFill>
                <a:srgbClr val="737373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92668"/>
            <a:ext cx="9144000" cy="213327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椭圆 4"/>
          <p:cNvSpPr/>
          <p:nvPr/>
        </p:nvSpPr>
        <p:spPr>
          <a:xfrm>
            <a:off x="1259975" y="188640"/>
            <a:ext cx="2723269" cy="3024336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406400" dist="2159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46493" y="360420"/>
            <a:ext cx="2232248" cy="2232248"/>
          </a:xfrm>
          <a:prstGeom prst="ellipse">
            <a:avLst/>
          </a:prstGeom>
          <a:gradFill flip="none" rotWithShape="1">
            <a:gsLst>
              <a:gs pos="53000">
                <a:srgbClr val="E6A003"/>
              </a:gs>
              <a:gs pos="34000">
                <a:srgbClr val="E29804"/>
              </a:gs>
              <a:gs pos="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165100" dist="63500" dir="2700000" algn="tl" rotWithShape="0">
              <a:prstClr val="black">
                <a:alpha val="6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椭圆 4"/>
          <p:cNvSpPr/>
          <p:nvPr/>
        </p:nvSpPr>
        <p:spPr>
          <a:xfrm rot="5400000">
            <a:off x="5344564" y="537521"/>
            <a:ext cx="2338529" cy="2597062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406400" dist="2159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rot="5400000">
            <a:off x="5747969" y="826954"/>
            <a:ext cx="1916879" cy="1916879"/>
          </a:xfrm>
          <a:prstGeom prst="ellipse">
            <a:avLst/>
          </a:prstGeom>
          <a:gradFill flip="none" rotWithShape="1">
            <a:gsLst>
              <a:gs pos="65000">
                <a:srgbClr val="007FDE"/>
              </a:gs>
              <a:gs pos="34000">
                <a:srgbClr val="008FFA"/>
              </a:gs>
              <a:gs pos="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  <a:ln w="25400" cap="flat" cmpd="sng" algn="ctr">
            <a:solidFill>
              <a:srgbClr val="008FFA"/>
            </a:solidFill>
            <a:prstDash val="solid"/>
          </a:ln>
          <a:effectLst>
            <a:outerShdw blurRad="139700" dist="50800" dir="8100000" algn="tr" rotWithShape="0">
              <a:prstClr val="black">
                <a:alpha val="5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4"/>
          <p:cNvSpPr/>
          <p:nvPr/>
        </p:nvSpPr>
        <p:spPr>
          <a:xfrm flipH="1" flipV="1">
            <a:off x="4836591" y="4111237"/>
            <a:ext cx="2255689" cy="2505063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71500" dist="152400" dir="13500000" algn="br" rotWithShape="0">
              <a:prstClr val="black">
                <a:alpha val="4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 flipH="1" flipV="1">
            <a:off x="5088811" y="4625039"/>
            <a:ext cx="1848976" cy="1848975"/>
          </a:xfrm>
          <a:prstGeom prst="ellipse">
            <a:avLst/>
          </a:prstGeom>
          <a:gradFill flip="none" rotWithShape="1">
            <a:gsLst>
              <a:gs pos="53000">
                <a:srgbClr val="E6A003"/>
              </a:gs>
              <a:gs pos="34000">
                <a:srgbClr val="E29804"/>
              </a:gs>
              <a:gs pos="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139700" dist="63500" dir="13500000" algn="br" rotWithShape="0">
              <a:prstClr val="black">
                <a:alpha val="49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椭圆 4"/>
          <p:cNvSpPr/>
          <p:nvPr/>
        </p:nvSpPr>
        <p:spPr>
          <a:xfrm rot="5400000" flipH="1" flipV="1">
            <a:off x="1771998" y="3970000"/>
            <a:ext cx="1937008" cy="2151152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71500" dist="152400" dir="13500000" algn="br" rotWithShape="0">
              <a:prstClr val="black">
                <a:alpha val="4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 rot="5400000" flipH="1" flipV="1">
            <a:off x="1787111" y="4293659"/>
            <a:ext cx="1587754" cy="1587755"/>
          </a:xfrm>
          <a:prstGeom prst="ellipse">
            <a:avLst/>
          </a:prstGeom>
          <a:gradFill flip="none" rotWithShape="1">
            <a:gsLst>
              <a:gs pos="65000">
                <a:srgbClr val="007FDE"/>
              </a:gs>
              <a:gs pos="34000">
                <a:srgbClr val="008FFA"/>
              </a:gs>
              <a:gs pos="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  <a:ln w="25400" cap="flat" cmpd="sng" algn="ctr">
            <a:solidFill>
              <a:srgbClr val="008FFA"/>
            </a:solidFill>
            <a:prstDash val="solid"/>
          </a:ln>
          <a:effectLst>
            <a:outerShdw blurRad="139700" dist="50800" dir="18900000" algn="bl" rotWithShape="0">
              <a:prstClr val="black">
                <a:alpha val="46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2426" y="3168732"/>
            <a:ext cx="5688632" cy="79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Click here to add your title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2820" y="2315125"/>
            <a:ext cx="96382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E29804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01</a:t>
            </a:r>
            <a:endParaRPr lang="en-US" altLang="zh-CN" sz="4400" b="1" dirty="0" smtClean="0">
              <a:solidFill>
                <a:srgbClr val="E29804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9302" y="2178708"/>
            <a:ext cx="96382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F0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02</a:t>
            </a:r>
            <a:endParaRPr lang="en-US" altLang="zh-CN" sz="4400" b="1" dirty="0" smtClean="0">
              <a:solidFill>
                <a:srgbClr val="00B0F0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1635" y="3962911"/>
            <a:ext cx="963821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E29804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03</a:t>
            </a:r>
            <a:endParaRPr lang="en-US" altLang="zh-CN" sz="4000" b="1" dirty="0" smtClean="0">
              <a:solidFill>
                <a:srgbClr val="E29804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24909" y="3943759"/>
            <a:ext cx="963821" cy="68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04</a:t>
            </a:r>
            <a:endParaRPr lang="en-US" altLang="zh-CN" sz="3600" b="1" dirty="0" smtClean="0">
              <a:solidFill>
                <a:srgbClr val="00B0F0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92671" y="1124744"/>
            <a:ext cx="189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add your text. add your text.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5640" y="1373867"/>
            <a:ext cx="189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add your text. add your text.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7" y="4686235"/>
            <a:ext cx="153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add your text.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9076" y="5013176"/>
            <a:ext cx="1639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your 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add your text. add your text. add your text.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1276</Words>
  <Application>Microsoft Office PowerPoint</Application>
  <PresentationFormat>全屏显示(4:3)</PresentationFormat>
  <Paragraphs>156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180页国外创意精美绝伦PPT图表-4</dc:title>
  <dc:creator>chen.zhb</dc:creator>
  <dc:description/>
  <cp:lastModifiedBy>Administrator</cp:lastModifiedBy>
  <cp:revision>51</cp:revision>
  <dcterms:created xsi:type="dcterms:W3CDTF">2012-09-05T06:51:19Z</dcterms:created>
  <dcterms:modified xsi:type="dcterms:W3CDTF">2016-07-06T09:05:49Z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ID">
    <vt:lpwstr>A30120130712A02</vt:lpwstr>
  </property>
  <property fmtid="{D5CDD505-2E9C-101B-9397-08002B2CF9AE}" pid="3" name="标题">
    <vt:lpwstr>电影胶片</vt:lpwstr>
  </property>
  <property fmtid="{D5CDD505-2E9C-101B-9397-08002B2CF9AE}" pid="4" name="使用说明">
    <vt:lpwstr>PPT单页幻灯片是没有母版的单张幻灯片，所有背景图片、装饰元素、图形、文本框等等元素都置于幻灯片中，用户可以通过直接插入到幻灯片文稿中，插入后所有元素都不会改变格式，用户仅需要修改文字即可。若不需要某些元素，请直接单击选择然后删除即可。</vt:lpwstr>
  </property>
  <property fmtid="{D5CDD505-2E9C-101B-9397-08002B2CF9AE}" pid="5" name="适用软件">
    <vt:lpwstr>PowerPoint 2007及以上版本</vt:lpwstr>
  </property>
  <property fmtid="{D5CDD505-2E9C-101B-9397-08002B2CF9AE}" pid="6" name="使用软件">
    <vt:lpwstr>ppt</vt:lpwstr>
  </property>
  <property fmtid="{D5CDD505-2E9C-101B-9397-08002B2CF9AE}" pid="7" name="相关案例">
    <vt:lpwstr>854</vt:lpwstr>
  </property>
  <property fmtid="{D5CDD505-2E9C-101B-9397-08002B2CF9AE}" pid="8" name="关键字">
    <vt:lpwstr>PPT幻灯片 EN 4:3 并列列表 其他关系 文本 红 红色 黄 黄色 绿 绿色 蓝 蓝色 胶片 胶卷 连接 几何 图形 分类 观点 分析 版式 排列 排版 5 装饰 陈述 说明 V2</vt:lpwstr>
  </property>
  <property fmtid="{D5CDD505-2E9C-101B-9397-08002B2CF9AE}" pid="9" name="模板缩略图">
    <vt:lpwstr>A30120130712A02.png</vt:lpwstr>
  </property>
  <property fmtid="{D5CDD505-2E9C-101B-9397-08002B2CF9AE}" pid="10" name="显示VIP等级">
    <vt:lpwstr>1</vt:lpwstr>
  </property>
  <property fmtid="{D5CDD505-2E9C-101B-9397-08002B2CF9AE}" pid="11" name="附件ID">
    <vt:lpwstr>A30120130712A0201</vt:lpwstr>
  </property>
  <property fmtid="{D5CDD505-2E9C-101B-9397-08002B2CF9AE}" pid="12" name="_模板ID">
    <vt:lpwstr/>
  </property>
  <property fmtid="{D5CDD505-2E9C-101B-9397-08002B2CF9AE}" pid="13" name="缩略图标题">
    <vt:lpwstr>电影胶片</vt:lpwstr>
  </property>
  <property fmtid="{D5CDD505-2E9C-101B-9397-08002B2CF9AE}" pid="14" name="附件路径">
    <vt:lpwstr>A30120130712A0201.pptx</vt:lpwstr>
  </property>
  <property fmtid="{D5CDD505-2E9C-101B-9397-08002B2CF9AE}" pid="15" name="附件缩略图">
    <vt:lpwstr>A30120130712A0201.png</vt:lpwstr>
  </property>
  <property fmtid="{D5CDD505-2E9C-101B-9397-08002B2CF9AE}" pid="16" name="VIP等级">
    <vt:lpwstr>1</vt:lpwstr>
  </property>
  <property fmtid="{D5CDD505-2E9C-101B-9397-08002B2CF9AE}" pid="17" name="是否可购买">
    <vt:lpwstr>1</vt:lpwstr>
  </property>
  <property fmtid="{D5CDD505-2E9C-101B-9397-08002B2CF9AE}" pid="18" name="价格">
    <vt:lpwstr>0</vt:lpwstr>
  </property>
  <property fmtid="{D5CDD505-2E9C-101B-9397-08002B2CF9AE}" pid="19" name="操作代码">
    <vt:lpwstr>1</vt:lpwstr>
  </property>
  <property fmtid="{D5CDD505-2E9C-101B-9397-08002B2CF9AE}" pid="20" name="Presentation">
    <vt:lpwstr>180页国外创意精美绝伦PPT图表-4</vt:lpwstr>
  </property>
  <property fmtid="{D5CDD505-2E9C-101B-9397-08002B2CF9AE}" pid="21" name="SlideDescription">
    <vt:lpwstr/>
  </property>
</Properties>
</file>