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8" r:id="rId21"/>
    <p:sldId id="270" r:id="rId22"/>
    <p:sldId id="271" r:id="rId23"/>
    <p:sldId id="282" r:id="rId24"/>
    <p:sldId id="290" r:id="rId25"/>
    <p:sldId id="298" r:id="rId2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560"/>
    <a:srgbClr val="9CDB2C"/>
    <a:srgbClr val="8ED5E6"/>
    <a:srgbClr val="00A0C6"/>
    <a:srgbClr val="46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6" autoAdjust="0"/>
    <p:restoredTop sz="94660"/>
  </p:normalViewPr>
  <p:slideViewPr>
    <p:cSldViewPr snapToObjects="1">
      <p:cViewPr>
        <p:scale>
          <a:sx n="76" d="100"/>
          <a:sy n="76" d="100"/>
        </p:scale>
        <p:origin x="-1170" y="72"/>
      </p:cViewPr>
      <p:guideLst>
        <p:guide orient="horz" pos="2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866F-3233-46AB-9D69-935D0B079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0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C1FA-D338-41E7-B1FF-88813A3DD2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6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B2B7C-7089-4583-9BA6-832E4B7E81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11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E1E92-ACE7-44A1-833F-A18A6FAC2D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507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临时\amy\模板\商务\12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3100388" y="7072313"/>
            <a:ext cx="2928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锐普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出品</a:t>
            </a:r>
            <a:endParaRPr lang="en-US" altLang="zh-CN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www.rapidppt.com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CD9C9-D9E7-4A46-B831-BC9945BD0E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1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8EC27-B635-416D-B0E3-CA01FDF7F3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9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D9F0-E626-45BF-8A5C-403D4A9AF3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AE177-8EA3-4B85-8F48-6ADC6DCF8D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31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0DBFD-BD12-4877-8C52-06CAAFB4C4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0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672F-A513-4FBB-B7ED-A777E0ECBE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6D0B8-26FE-4E3C-A24F-7E6E784EA6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0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A039770-50D6-4E83-8EDB-E4B5B12A6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3600516" y="1294563"/>
            <a:ext cx="4327718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121385" y="2177722"/>
            <a:ext cx="4801062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630380" y="3060881"/>
            <a:ext cx="5274406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96210" y="3944040"/>
            <a:ext cx="5781560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40109" y="4827199"/>
            <a:ext cx="6254905" cy="14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763486" y="1138893"/>
            <a:ext cx="313247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4386263" y="1870075"/>
            <a:ext cx="2714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6" name="圆角矩形 75"/>
          <p:cNvSpPr>
            <a:spLocks noChangeAspect="1"/>
          </p:cNvSpPr>
          <p:nvPr/>
        </p:nvSpPr>
        <p:spPr bwMode="auto">
          <a:xfrm>
            <a:off x="3348429" y="2537789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Box 61"/>
          <p:cNvSpPr txBox="1">
            <a:spLocks noChangeArrowheads="1"/>
          </p:cNvSpPr>
          <p:nvPr/>
        </p:nvSpPr>
        <p:spPr bwMode="auto">
          <a:xfrm>
            <a:off x="3375025" y="2600325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863975" y="2720975"/>
            <a:ext cx="2716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" name="圆角矩形 81"/>
          <p:cNvSpPr>
            <a:spLocks noChangeAspect="1"/>
          </p:cNvSpPr>
          <p:nvPr/>
        </p:nvSpPr>
        <p:spPr bwMode="auto">
          <a:xfrm>
            <a:off x="2909519" y="3412439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FF0000"/>
                </a:gs>
                <a:gs pos="100000">
                  <a:srgbClr val="860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TextBox 61"/>
          <p:cNvSpPr txBox="1">
            <a:spLocks noChangeArrowheads="1"/>
          </p:cNvSpPr>
          <p:nvPr/>
        </p:nvSpPr>
        <p:spPr bwMode="auto">
          <a:xfrm>
            <a:off x="2935288" y="3475038"/>
            <a:ext cx="37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>
            <a:spLocks noChangeAspect="1"/>
          </p:cNvSpPr>
          <p:nvPr/>
        </p:nvSpPr>
        <p:spPr bwMode="auto">
          <a:xfrm>
            <a:off x="2375609" y="4310839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F3219E"/>
                </a:gs>
                <a:gs pos="100000">
                  <a:srgbClr val="610348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8" name="TextBox 61"/>
          <p:cNvSpPr txBox="1">
            <a:spLocks noChangeArrowheads="1"/>
          </p:cNvSpPr>
          <p:nvPr/>
        </p:nvSpPr>
        <p:spPr bwMode="auto">
          <a:xfrm>
            <a:off x="2401888" y="4373563"/>
            <a:ext cx="3794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>
            <a:spLocks noChangeAspect="1"/>
          </p:cNvSpPr>
          <p:nvPr/>
        </p:nvSpPr>
        <p:spPr bwMode="auto">
          <a:xfrm>
            <a:off x="1912949" y="5195776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0" name="TextBox 61"/>
          <p:cNvSpPr txBox="1">
            <a:spLocks noChangeArrowheads="1"/>
          </p:cNvSpPr>
          <p:nvPr/>
        </p:nvSpPr>
        <p:spPr bwMode="auto">
          <a:xfrm>
            <a:off x="1939925" y="5257800"/>
            <a:ext cx="37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738865" y="1418105"/>
            <a:ext cx="2569967" cy="4454493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2" name="TextBox 34"/>
          <p:cNvSpPr txBox="1">
            <a:spLocks noChangeArrowheads="1"/>
          </p:cNvSpPr>
          <p:nvPr/>
        </p:nvSpPr>
        <p:spPr bwMode="auto">
          <a:xfrm>
            <a:off x="3411538" y="3627438"/>
            <a:ext cx="2716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3" name="TextBox 71"/>
          <p:cNvSpPr txBox="1">
            <a:spLocks noChangeArrowheads="1"/>
          </p:cNvSpPr>
          <p:nvPr/>
        </p:nvSpPr>
        <p:spPr bwMode="auto">
          <a:xfrm>
            <a:off x="2889250" y="4491038"/>
            <a:ext cx="271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4" name="TextBox 71"/>
          <p:cNvSpPr txBox="1">
            <a:spLocks noChangeArrowheads="1"/>
          </p:cNvSpPr>
          <p:nvPr/>
        </p:nvSpPr>
        <p:spPr bwMode="auto">
          <a:xfrm>
            <a:off x="2414588" y="5381625"/>
            <a:ext cx="2716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 bwMode="auto">
          <a:xfrm>
            <a:off x="3858590" y="1675014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gradFill>
              <a:gsLst>
                <a:gs pos="50000">
                  <a:srgbClr val="6EFF01"/>
                </a:gs>
                <a:gs pos="100000">
                  <a:srgbClr val="0F5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6" name="TextBox 61"/>
          <p:cNvSpPr txBox="1">
            <a:spLocks noChangeArrowheads="1"/>
          </p:cNvSpPr>
          <p:nvPr/>
        </p:nvSpPr>
        <p:spPr bwMode="auto">
          <a:xfrm>
            <a:off x="3884613" y="1736725"/>
            <a:ext cx="37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gray">
          <a:xfrm>
            <a:off x="2546350" y="1671638"/>
            <a:ext cx="5580063" cy="4140200"/>
          </a:xfrm>
          <a:prstGeom prst="roundRect">
            <a:avLst>
              <a:gd name="adj" fmla="val 186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1129855" y="1919928"/>
            <a:ext cx="934872" cy="1116000"/>
          </a:xfrm>
          <a:prstGeom prst="roundRect">
            <a:avLst>
              <a:gd name="adj" fmla="val 2748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gray">
          <a:xfrm>
            <a:off x="1110289" y="2185541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 flipV="1">
            <a:off x="6311483" y="4375218"/>
            <a:ext cx="1620948" cy="12551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"/>
              </a:cxn>
              <a:cxn ang="0">
                <a:pos x="48" y="247"/>
              </a:cxn>
              <a:cxn ang="0">
                <a:pos x="48" y="247"/>
              </a:cxn>
              <a:cxn ang="0">
                <a:pos x="77" y="237"/>
              </a:cxn>
              <a:cxn ang="0">
                <a:pos x="125" y="284"/>
              </a:cxn>
              <a:cxn ang="0">
                <a:pos x="77" y="332"/>
              </a:cxn>
              <a:cxn ang="0">
                <a:pos x="48" y="322"/>
              </a:cxn>
              <a:cxn ang="0">
                <a:pos x="48" y="322"/>
              </a:cxn>
              <a:cxn ang="0">
                <a:pos x="0" y="354"/>
              </a:cxn>
              <a:cxn ang="0">
                <a:pos x="0" y="564"/>
              </a:cxn>
              <a:cxn ang="0">
                <a:pos x="212" y="564"/>
              </a:cxn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0"/>
              </a:cxn>
              <a:cxn ang="0">
                <a:pos x="0" y="0"/>
              </a:cxn>
            </a:cxnLst>
            <a:rect l="0" t="0" r="r" b="b"/>
            <a:pathLst>
              <a:path w="564" h="564">
                <a:moveTo>
                  <a:pt x="0" y="0"/>
                </a:moveTo>
                <a:cubicBezTo>
                  <a:pt x="0" y="214"/>
                  <a:pt x="0" y="214"/>
                  <a:pt x="0" y="214"/>
                </a:cubicBezTo>
                <a:cubicBezTo>
                  <a:pt x="0" y="230"/>
                  <a:pt x="26" y="265"/>
                  <a:pt x="48" y="247"/>
                </a:cubicBezTo>
                <a:cubicBezTo>
                  <a:pt x="48" y="247"/>
                  <a:pt x="48" y="247"/>
                  <a:pt x="48" y="247"/>
                </a:cubicBezTo>
                <a:cubicBezTo>
                  <a:pt x="56" y="241"/>
                  <a:pt x="66" y="237"/>
                  <a:pt x="77" y="237"/>
                </a:cubicBezTo>
                <a:cubicBezTo>
                  <a:pt x="103" y="237"/>
                  <a:pt x="125" y="258"/>
                  <a:pt x="125" y="284"/>
                </a:cubicBezTo>
                <a:cubicBezTo>
                  <a:pt x="125" y="310"/>
                  <a:pt x="103" y="332"/>
                  <a:pt x="77" y="332"/>
                </a:cubicBezTo>
                <a:cubicBezTo>
                  <a:pt x="66" y="332"/>
                  <a:pt x="56" y="328"/>
                  <a:pt x="48" y="322"/>
                </a:cubicBezTo>
                <a:cubicBezTo>
                  <a:pt x="48" y="322"/>
                  <a:pt x="48" y="322"/>
                  <a:pt x="48" y="322"/>
                </a:cubicBezTo>
                <a:cubicBezTo>
                  <a:pt x="26" y="303"/>
                  <a:pt x="0" y="339"/>
                  <a:pt x="0" y="354"/>
                </a:cubicBezTo>
                <a:cubicBezTo>
                  <a:pt x="0" y="564"/>
                  <a:pt x="0" y="564"/>
                  <a:pt x="0" y="564"/>
                </a:cubicBezTo>
                <a:cubicBezTo>
                  <a:pt x="212" y="564"/>
                  <a:pt x="212" y="564"/>
                  <a:pt x="212" y="564"/>
                </a:cubicBezTo>
                <a:cubicBezTo>
                  <a:pt x="228" y="564"/>
                  <a:pt x="263" y="538"/>
                  <a:pt x="245" y="516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6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6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0"/>
                  <a:pt x="564" y="0"/>
                  <a:pt x="5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EF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flipV="1">
            <a:off x="6311483" y="2845609"/>
            <a:ext cx="1620948" cy="1808530"/>
          </a:xfrm>
          <a:custGeom>
            <a:avLst/>
            <a:gdLst/>
            <a:ahLst/>
            <a:cxnLst>
              <a:cxn ang="0">
                <a:pos x="353" y="125"/>
              </a:cxn>
              <a:cxn ang="0">
                <a:pos x="320" y="77"/>
              </a:cxn>
              <a:cxn ang="0">
                <a:pos x="320" y="77"/>
              </a:cxn>
              <a:cxn ang="0">
                <a:pos x="330" y="48"/>
              </a:cxn>
              <a:cxn ang="0">
                <a:pos x="283" y="0"/>
              </a:cxn>
              <a:cxn ang="0">
                <a:pos x="235" y="48"/>
              </a:cxn>
              <a:cxn ang="0">
                <a:pos x="245" y="77"/>
              </a:cxn>
              <a:cxn ang="0">
                <a:pos x="245" y="77"/>
              </a:cxn>
              <a:cxn ang="0">
                <a:pos x="212" y="125"/>
              </a:cxn>
              <a:cxn ang="0">
                <a:pos x="0" y="125"/>
              </a:cxn>
              <a:cxn ang="0">
                <a:pos x="0" y="339"/>
              </a:cxn>
              <a:cxn ang="0">
                <a:pos x="48" y="372"/>
              </a:cxn>
              <a:cxn ang="0">
                <a:pos x="48" y="372"/>
              </a:cxn>
              <a:cxn ang="0">
                <a:pos x="77" y="362"/>
              </a:cxn>
              <a:cxn ang="0">
                <a:pos x="125" y="409"/>
              </a:cxn>
              <a:cxn ang="0">
                <a:pos x="77" y="457"/>
              </a:cxn>
              <a:cxn ang="0">
                <a:pos x="48" y="447"/>
              </a:cxn>
              <a:cxn ang="0">
                <a:pos x="48" y="447"/>
              </a:cxn>
              <a:cxn ang="0">
                <a:pos x="0" y="479"/>
              </a:cxn>
              <a:cxn ang="0">
                <a:pos x="0" y="689"/>
              </a:cxn>
              <a:cxn ang="0">
                <a:pos x="212" y="689"/>
              </a:cxn>
              <a:cxn ang="0">
                <a:pos x="245" y="736"/>
              </a:cxn>
              <a:cxn ang="0">
                <a:pos x="245" y="736"/>
              </a:cxn>
              <a:cxn ang="0">
                <a:pos x="235" y="765"/>
              </a:cxn>
              <a:cxn ang="0">
                <a:pos x="283" y="813"/>
              </a:cxn>
              <a:cxn ang="0">
                <a:pos x="330" y="765"/>
              </a:cxn>
              <a:cxn ang="0">
                <a:pos x="320" y="736"/>
              </a:cxn>
              <a:cxn ang="0">
                <a:pos x="320" y="736"/>
              </a:cxn>
              <a:cxn ang="0">
                <a:pos x="353" y="689"/>
              </a:cxn>
              <a:cxn ang="0">
                <a:pos x="564" y="689"/>
              </a:cxn>
              <a:cxn ang="0">
                <a:pos x="564" y="125"/>
              </a:cxn>
              <a:cxn ang="0">
                <a:pos x="353" y="125"/>
              </a:cxn>
            </a:cxnLst>
            <a:rect l="0" t="0" r="r" b="b"/>
            <a:pathLst>
              <a:path w="564" h="813">
                <a:moveTo>
                  <a:pt x="353" y="125"/>
                </a:moveTo>
                <a:cubicBezTo>
                  <a:pt x="337" y="125"/>
                  <a:pt x="302" y="99"/>
                  <a:pt x="320" y="77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26" y="69"/>
                  <a:pt x="330" y="59"/>
                  <a:pt x="330" y="48"/>
                </a:cubicBezTo>
                <a:cubicBezTo>
                  <a:pt x="330" y="22"/>
                  <a:pt x="309" y="0"/>
                  <a:pt x="283" y="0"/>
                </a:cubicBezTo>
                <a:cubicBezTo>
                  <a:pt x="256" y="0"/>
                  <a:pt x="235" y="22"/>
                  <a:pt x="235" y="48"/>
                </a:cubicBezTo>
                <a:cubicBezTo>
                  <a:pt x="235" y="59"/>
                  <a:pt x="239" y="69"/>
                  <a:pt x="245" y="77"/>
                </a:cubicBezTo>
                <a:cubicBezTo>
                  <a:pt x="245" y="77"/>
                  <a:pt x="245" y="77"/>
                  <a:pt x="245" y="77"/>
                </a:cubicBezTo>
                <a:cubicBezTo>
                  <a:pt x="263" y="99"/>
                  <a:pt x="228" y="125"/>
                  <a:pt x="212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55"/>
                  <a:pt x="26" y="390"/>
                  <a:pt x="48" y="372"/>
                </a:cubicBezTo>
                <a:cubicBezTo>
                  <a:pt x="48" y="372"/>
                  <a:pt x="48" y="372"/>
                  <a:pt x="48" y="372"/>
                </a:cubicBezTo>
                <a:cubicBezTo>
                  <a:pt x="56" y="366"/>
                  <a:pt x="66" y="362"/>
                  <a:pt x="77" y="362"/>
                </a:cubicBezTo>
                <a:cubicBezTo>
                  <a:pt x="103" y="362"/>
                  <a:pt x="125" y="383"/>
                  <a:pt x="125" y="409"/>
                </a:cubicBezTo>
                <a:cubicBezTo>
                  <a:pt x="125" y="435"/>
                  <a:pt x="103" y="457"/>
                  <a:pt x="77" y="457"/>
                </a:cubicBezTo>
                <a:cubicBezTo>
                  <a:pt x="66" y="457"/>
                  <a:pt x="56" y="453"/>
                  <a:pt x="48" y="447"/>
                </a:cubicBezTo>
                <a:cubicBezTo>
                  <a:pt x="48" y="447"/>
                  <a:pt x="48" y="447"/>
                  <a:pt x="48" y="447"/>
                </a:cubicBezTo>
                <a:cubicBezTo>
                  <a:pt x="26" y="428"/>
                  <a:pt x="0" y="464"/>
                  <a:pt x="0" y="479"/>
                </a:cubicBezTo>
                <a:cubicBezTo>
                  <a:pt x="0" y="689"/>
                  <a:pt x="0" y="689"/>
                  <a:pt x="0" y="689"/>
                </a:cubicBezTo>
                <a:cubicBezTo>
                  <a:pt x="212" y="689"/>
                  <a:pt x="212" y="689"/>
                  <a:pt x="212" y="689"/>
                </a:cubicBezTo>
                <a:cubicBezTo>
                  <a:pt x="228" y="689"/>
                  <a:pt x="263" y="714"/>
                  <a:pt x="245" y="736"/>
                </a:cubicBezTo>
                <a:cubicBezTo>
                  <a:pt x="245" y="736"/>
                  <a:pt x="245" y="736"/>
                  <a:pt x="245" y="736"/>
                </a:cubicBezTo>
                <a:cubicBezTo>
                  <a:pt x="239" y="744"/>
                  <a:pt x="235" y="754"/>
                  <a:pt x="235" y="765"/>
                </a:cubicBezTo>
                <a:cubicBezTo>
                  <a:pt x="235" y="792"/>
                  <a:pt x="256" y="813"/>
                  <a:pt x="283" y="813"/>
                </a:cubicBezTo>
                <a:cubicBezTo>
                  <a:pt x="309" y="813"/>
                  <a:pt x="330" y="792"/>
                  <a:pt x="330" y="765"/>
                </a:cubicBezTo>
                <a:cubicBezTo>
                  <a:pt x="330" y="754"/>
                  <a:pt x="326" y="744"/>
                  <a:pt x="320" y="736"/>
                </a:cubicBezTo>
                <a:cubicBezTo>
                  <a:pt x="320" y="736"/>
                  <a:pt x="320" y="736"/>
                  <a:pt x="320" y="736"/>
                </a:cubicBezTo>
                <a:cubicBezTo>
                  <a:pt x="302" y="714"/>
                  <a:pt x="337" y="689"/>
                  <a:pt x="353" y="689"/>
                </a:cubicBezTo>
                <a:cubicBezTo>
                  <a:pt x="564" y="689"/>
                  <a:pt x="564" y="689"/>
                  <a:pt x="564" y="689"/>
                </a:cubicBezTo>
                <a:cubicBezTo>
                  <a:pt x="564" y="125"/>
                  <a:pt x="564" y="125"/>
                  <a:pt x="564" y="125"/>
                </a:cubicBezTo>
                <a:lnTo>
                  <a:pt x="353" y="125"/>
                </a:lnTo>
                <a:close/>
              </a:path>
            </a:pathLst>
          </a:cu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2"/>
          <p:cNvSpPr>
            <a:spLocks/>
          </p:cNvSpPr>
          <p:nvPr/>
        </p:nvSpPr>
        <p:spPr bwMode="auto">
          <a:xfrm flipV="1">
            <a:off x="3072431" y="4375218"/>
            <a:ext cx="1619005" cy="1255140"/>
          </a:xfrm>
          <a:custGeom>
            <a:avLst/>
            <a:gdLst/>
            <a:ahLst/>
            <a:cxnLst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354"/>
              </a:cxn>
              <a:cxn ang="0">
                <a:pos x="517" y="322"/>
              </a:cxn>
              <a:cxn ang="0">
                <a:pos x="517" y="322"/>
              </a:cxn>
              <a:cxn ang="0">
                <a:pos x="488" y="332"/>
              </a:cxn>
              <a:cxn ang="0">
                <a:pos x="440" y="284"/>
              </a:cxn>
              <a:cxn ang="0">
                <a:pos x="488" y="237"/>
              </a:cxn>
              <a:cxn ang="0">
                <a:pos x="517" y="247"/>
              </a:cxn>
              <a:cxn ang="0">
                <a:pos x="517" y="247"/>
              </a:cxn>
              <a:cxn ang="0">
                <a:pos x="564" y="214"/>
              </a:cxn>
              <a:cxn ang="0">
                <a:pos x="564" y="0"/>
              </a:cxn>
              <a:cxn ang="0">
                <a:pos x="564" y="0"/>
              </a:cxn>
              <a:cxn ang="0">
                <a:pos x="0" y="0"/>
              </a:cxn>
              <a:cxn ang="0">
                <a:pos x="0" y="564"/>
              </a:cxn>
              <a:cxn ang="0">
                <a:pos x="213" y="564"/>
              </a:cxn>
              <a:cxn ang="0">
                <a:pos x="245" y="516"/>
              </a:cxn>
            </a:cxnLst>
            <a:rect l="0" t="0" r="r" b="b"/>
            <a:pathLst>
              <a:path w="564" h="564">
                <a:moveTo>
                  <a:pt x="245" y="516"/>
                </a:move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7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7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354"/>
                  <a:pt x="564" y="354"/>
                  <a:pt x="564" y="354"/>
                </a:cubicBezTo>
                <a:cubicBezTo>
                  <a:pt x="564" y="339"/>
                  <a:pt x="539" y="303"/>
                  <a:pt x="517" y="322"/>
                </a:cubicBezTo>
                <a:cubicBezTo>
                  <a:pt x="517" y="322"/>
                  <a:pt x="517" y="322"/>
                  <a:pt x="517" y="322"/>
                </a:cubicBezTo>
                <a:cubicBezTo>
                  <a:pt x="509" y="328"/>
                  <a:pt x="499" y="332"/>
                  <a:pt x="488" y="332"/>
                </a:cubicBezTo>
                <a:cubicBezTo>
                  <a:pt x="461" y="332"/>
                  <a:pt x="440" y="310"/>
                  <a:pt x="440" y="284"/>
                </a:cubicBezTo>
                <a:cubicBezTo>
                  <a:pt x="440" y="258"/>
                  <a:pt x="461" y="237"/>
                  <a:pt x="488" y="237"/>
                </a:cubicBezTo>
                <a:cubicBezTo>
                  <a:pt x="499" y="237"/>
                  <a:pt x="509" y="241"/>
                  <a:pt x="517" y="247"/>
                </a:cubicBezTo>
                <a:cubicBezTo>
                  <a:pt x="517" y="247"/>
                  <a:pt x="517" y="247"/>
                  <a:pt x="517" y="247"/>
                </a:cubicBezTo>
                <a:cubicBezTo>
                  <a:pt x="539" y="265"/>
                  <a:pt x="564" y="230"/>
                  <a:pt x="564" y="214"/>
                </a:cubicBezTo>
                <a:cubicBezTo>
                  <a:pt x="564" y="0"/>
                  <a:pt x="564" y="0"/>
                  <a:pt x="564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4"/>
                  <a:pt x="0" y="564"/>
                  <a:pt x="0" y="564"/>
                </a:cubicBezTo>
                <a:cubicBezTo>
                  <a:pt x="213" y="564"/>
                  <a:pt x="213" y="564"/>
                  <a:pt x="213" y="564"/>
                </a:cubicBezTo>
                <a:cubicBezTo>
                  <a:pt x="229" y="564"/>
                  <a:pt x="264" y="538"/>
                  <a:pt x="245" y="516"/>
                </a:cubicBezTo>
                <a:close/>
              </a:path>
            </a:pathLst>
          </a:custGeom>
          <a:solidFill>
            <a:srgbClr val="6EF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 flipV="1">
            <a:off x="3072431" y="2845609"/>
            <a:ext cx="1619005" cy="1808530"/>
          </a:xfrm>
          <a:custGeom>
            <a:avLst/>
            <a:gdLst/>
            <a:ahLst/>
            <a:cxnLst>
              <a:cxn ang="0">
                <a:pos x="488" y="362"/>
              </a:cxn>
              <a:cxn ang="0">
                <a:pos x="517" y="372"/>
              </a:cxn>
              <a:cxn ang="0">
                <a:pos x="517" y="372"/>
              </a:cxn>
              <a:cxn ang="0">
                <a:pos x="564" y="339"/>
              </a:cxn>
              <a:cxn ang="0">
                <a:pos x="564" y="125"/>
              </a:cxn>
              <a:cxn ang="0">
                <a:pos x="353" y="125"/>
              </a:cxn>
              <a:cxn ang="0">
                <a:pos x="320" y="77"/>
              </a:cxn>
              <a:cxn ang="0">
                <a:pos x="320" y="77"/>
              </a:cxn>
              <a:cxn ang="0">
                <a:pos x="330" y="48"/>
              </a:cxn>
              <a:cxn ang="0">
                <a:pos x="283" y="0"/>
              </a:cxn>
              <a:cxn ang="0">
                <a:pos x="235" y="48"/>
              </a:cxn>
              <a:cxn ang="0">
                <a:pos x="245" y="77"/>
              </a:cxn>
              <a:cxn ang="0">
                <a:pos x="245" y="77"/>
              </a:cxn>
              <a:cxn ang="0">
                <a:pos x="213" y="125"/>
              </a:cxn>
              <a:cxn ang="0">
                <a:pos x="0" y="125"/>
              </a:cxn>
              <a:cxn ang="0">
                <a:pos x="0" y="689"/>
              </a:cxn>
              <a:cxn ang="0">
                <a:pos x="213" y="689"/>
              </a:cxn>
              <a:cxn ang="0">
                <a:pos x="245" y="736"/>
              </a:cxn>
              <a:cxn ang="0">
                <a:pos x="245" y="736"/>
              </a:cxn>
              <a:cxn ang="0">
                <a:pos x="235" y="765"/>
              </a:cxn>
              <a:cxn ang="0">
                <a:pos x="283" y="813"/>
              </a:cxn>
              <a:cxn ang="0">
                <a:pos x="330" y="765"/>
              </a:cxn>
              <a:cxn ang="0">
                <a:pos x="320" y="736"/>
              </a:cxn>
              <a:cxn ang="0">
                <a:pos x="320" y="736"/>
              </a:cxn>
              <a:cxn ang="0">
                <a:pos x="353" y="689"/>
              </a:cxn>
              <a:cxn ang="0">
                <a:pos x="564" y="689"/>
              </a:cxn>
              <a:cxn ang="0">
                <a:pos x="564" y="479"/>
              </a:cxn>
              <a:cxn ang="0">
                <a:pos x="517" y="447"/>
              </a:cxn>
              <a:cxn ang="0">
                <a:pos x="517" y="447"/>
              </a:cxn>
              <a:cxn ang="0">
                <a:pos x="488" y="457"/>
              </a:cxn>
              <a:cxn ang="0">
                <a:pos x="440" y="409"/>
              </a:cxn>
              <a:cxn ang="0">
                <a:pos x="488" y="362"/>
              </a:cxn>
            </a:cxnLst>
            <a:rect l="0" t="0" r="r" b="b"/>
            <a:pathLst>
              <a:path w="564" h="813">
                <a:moveTo>
                  <a:pt x="488" y="362"/>
                </a:moveTo>
                <a:cubicBezTo>
                  <a:pt x="499" y="362"/>
                  <a:pt x="509" y="366"/>
                  <a:pt x="517" y="372"/>
                </a:cubicBezTo>
                <a:cubicBezTo>
                  <a:pt x="517" y="372"/>
                  <a:pt x="517" y="372"/>
                  <a:pt x="517" y="372"/>
                </a:cubicBezTo>
                <a:cubicBezTo>
                  <a:pt x="539" y="390"/>
                  <a:pt x="564" y="355"/>
                  <a:pt x="564" y="339"/>
                </a:cubicBezTo>
                <a:cubicBezTo>
                  <a:pt x="564" y="125"/>
                  <a:pt x="564" y="125"/>
                  <a:pt x="564" y="125"/>
                </a:cubicBezTo>
                <a:cubicBezTo>
                  <a:pt x="353" y="125"/>
                  <a:pt x="353" y="125"/>
                  <a:pt x="353" y="125"/>
                </a:cubicBezTo>
                <a:cubicBezTo>
                  <a:pt x="337" y="125"/>
                  <a:pt x="302" y="99"/>
                  <a:pt x="320" y="77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27" y="69"/>
                  <a:pt x="330" y="59"/>
                  <a:pt x="330" y="48"/>
                </a:cubicBezTo>
                <a:cubicBezTo>
                  <a:pt x="330" y="22"/>
                  <a:pt x="309" y="0"/>
                  <a:pt x="283" y="0"/>
                </a:cubicBezTo>
                <a:cubicBezTo>
                  <a:pt x="257" y="0"/>
                  <a:pt x="235" y="22"/>
                  <a:pt x="235" y="48"/>
                </a:cubicBezTo>
                <a:cubicBezTo>
                  <a:pt x="235" y="59"/>
                  <a:pt x="239" y="69"/>
                  <a:pt x="245" y="77"/>
                </a:cubicBezTo>
                <a:cubicBezTo>
                  <a:pt x="245" y="77"/>
                  <a:pt x="245" y="77"/>
                  <a:pt x="245" y="77"/>
                </a:cubicBezTo>
                <a:cubicBezTo>
                  <a:pt x="264" y="99"/>
                  <a:pt x="229" y="125"/>
                  <a:pt x="213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689"/>
                  <a:pt x="0" y="689"/>
                  <a:pt x="0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29" y="689"/>
                  <a:pt x="264" y="714"/>
                  <a:pt x="245" y="736"/>
                </a:cubicBezTo>
                <a:cubicBezTo>
                  <a:pt x="245" y="736"/>
                  <a:pt x="245" y="736"/>
                  <a:pt x="245" y="736"/>
                </a:cubicBezTo>
                <a:cubicBezTo>
                  <a:pt x="239" y="744"/>
                  <a:pt x="235" y="754"/>
                  <a:pt x="235" y="765"/>
                </a:cubicBezTo>
                <a:cubicBezTo>
                  <a:pt x="235" y="792"/>
                  <a:pt x="257" y="813"/>
                  <a:pt x="283" y="813"/>
                </a:cubicBezTo>
                <a:cubicBezTo>
                  <a:pt x="309" y="813"/>
                  <a:pt x="330" y="792"/>
                  <a:pt x="330" y="765"/>
                </a:cubicBezTo>
                <a:cubicBezTo>
                  <a:pt x="330" y="754"/>
                  <a:pt x="327" y="744"/>
                  <a:pt x="320" y="736"/>
                </a:cubicBezTo>
                <a:cubicBezTo>
                  <a:pt x="320" y="736"/>
                  <a:pt x="320" y="736"/>
                  <a:pt x="320" y="736"/>
                </a:cubicBezTo>
                <a:cubicBezTo>
                  <a:pt x="302" y="714"/>
                  <a:pt x="337" y="689"/>
                  <a:pt x="353" y="689"/>
                </a:cubicBezTo>
                <a:cubicBezTo>
                  <a:pt x="564" y="689"/>
                  <a:pt x="564" y="689"/>
                  <a:pt x="564" y="689"/>
                </a:cubicBezTo>
                <a:cubicBezTo>
                  <a:pt x="564" y="479"/>
                  <a:pt x="564" y="479"/>
                  <a:pt x="564" y="479"/>
                </a:cubicBezTo>
                <a:cubicBezTo>
                  <a:pt x="564" y="464"/>
                  <a:pt x="539" y="428"/>
                  <a:pt x="517" y="447"/>
                </a:cubicBezTo>
                <a:cubicBezTo>
                  <a:pt x="517" y="447"/>
                  <a:pt x="517" y="447"/>
                  <a:pt x="517" y="447"/>
                </a:cubicBezTo>
                <a:cubicBezTo>
                  <a:pt x="509" y="453"/>
                  <a:pt x="499" y="457"/>
                  <a:pt x="488" y="457"/>
                </a:cubicBezTo>
                <a:cubicBezTo>
                  <a:pt x="461" y="457"/>
                  <a:pt x="440" y="435"/>
                  <a:pt x="440" y="409"/>
                </a:cubicBezTo>
                <a:cubicBezTo>
                  <a:pt x="440" y="383"/>
                  <a:pt x="461" y="362"/>
                  <a:pt x="488" y="362"/>
                </a:cubicBezTo>
                <a:close/>
              </a:path>
            </a:pathLst>
          </a:cu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flipV="1">
            <a:off x="4336189" y="4375218"/>
            <a:ext cx="2335331" cy="1255140"/>
          </a:xfrm>
          <a:custGeom>
            <a:avLst/>
            <a:gdLst/>
            <a:ahLst/>
            <a:cxnLst>
              <a:cxn ang="0">
                <a:pos x="765" y="237"/>
              </a:cxn>
              <a:cxn ang="0">
                <a:pos x="736" y="247"/>
              </a:cxn>
              <a:cxn ang="0">
                <a:pos x="736" y="247"/>
              </a:cxn>
              <a:cxn ang="0">
                <a:pos x="688" y="214"/>
              </a:cxn>
              <a:cxn ang="0">
                <a:pos x="688" y="0"/>
              </a:cxn>
              <a:cxn ang="0">
                <a:pos x="124" y="0"/>
              </a:cxn>
              <a:cxn ang="0">
                <a:pos x="124" y="214"/>
              </a:cxn>
              <a:cxn ang="0">
                <a:pos x="77" y="247"/>
              </a:cxn>
              <a:cxn ang="0">
                <a:pos x="77" y="247"/>
              </a:cxn>
              <a:cxn ang="0">
                <a:pos x="48" y="237"/>
              </a:cxn>
              <a:cxn ang="0">
                <a:pos x="0" y="284"/>
              </a:cxn>
              <a:cxn ang="0">
                <a:pos x="48" y="332"/>
              </a:cxn>
              <a:cxn ang="0">
                <a:pos x="77" y="322"/>
              </a:cxn>
              <a:cxn ang="0">
                <a:pos x="77" y="322"/>
              </a:cxn>
              <a:cxn ang="0">
                <a:pos x="124" y="354"/>
              </a:cxn>
              <a:cxn ang="0">
                <a:pos x="124" y="564"/>
              </a:cxn>
              <a:cxn ang="0">
                <a:pos x="336" y="564"/>
              </a:cxn>
              <a:cxn ang="0">
                <a:pos x="369" y="516"/>
              </a:cxn>
              <a:cxn ang="0">
                <a:pos x="369" y="516"/>
              </a:cxn>
              <a:cxn ang="0">
                <a:pos x="359" y="487"/>
              </a:cxn>
              <a:cxn ang="0">
                <a:pos x="406" y="439"/>
              </a:cxn>
              <a:cxn ang="0">
                <a:pos x="454" y="487"/>
              </a:cxn>
              <a:cxn ang="0">
                <a:pos x="444" y="516"/>
              </a:cxn>
              <a:cxn ang="0">
                <a:pos x="444" y="516"/>
              </a:cxn>
              <a:cxn ang="0">
                <a:pos x="477" y="564"/>
              </a:cxn>
              <a:cxn ang="0">
                <a:pos x="688" y="564"/>
              </a:cxn>
              <a:cxn ang="0">
                <a:pos x="688" y="354"/>
              </a:cxn>
              <a:cxn ang="0">
                <a:pos x="736" y="322"/>
              </a:cxn>
              <a:cxn ang="0">
                <a:pos x="736" y="322"/>
              </a:cxn>
              <a:cxn ang="0">
                <a:pos x="765" y="332"/>
              </a:cxn>
              <a:cxn ang="0">
                <a:pos x="813" y="284"/>
              </a:cxn>
              <a:cxn ang="0">
                <a:pos x="765" y="237"/>
              </a:cxn>
            </a:cxnLst>
            <a:rect l="0" t="0" r="r" b="b"/>
            <a:pathLst>
              <a:path w="813" h="564">
                <a:moveTo>
                  <a:pt x="765" y="237"/>
                </a:moveTo>
                <a:cubicBezTo>
                  <a:pt x="754" y="237"/>
                  <a:pt x="744" y="241"/>
                  <a:pt x="736" y="247"/>
                </a:cubicBezTo>
                <a:cubicBezTo>
                  <a:pt x="736" y="247"/>
                  <a:pt x="736" y="247"/>
                  <a:pt x="736" y="247"/>
                </a:cubicBezTo>
                <a:cubicBezTo>
                  <a:pt x="714" y="265"/>
                  <a:pt x="688" y="230"/>
                  <a:pt x="688" y="214"/>
                </a:cubicBezTo>
                <a:cubicBezTo>
                  <a:pt x="688" y="0"/>
                  <a:pt x="688" y="0"/>
                  <a:pt x="68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14"/>
                  <a:pt x="124" y="214"/>
                  <a:pt x="124" y="214"/>
                </a:cubicBezTo>
                <a:cubicBezTo>
                  <a:pt x="124" y="230"/>
                  <a:pt x="99" y="265"/>
                  <a:pt x="77" y="247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69" y="241"/>
                  <a:pt x="59" y="237"/>
                  <a:pt x="48" y="237"/>
                </a:cubicBezTo>
                <a:cubicBezTo>
                  <a:pt x="21" y="237"/>
                  <a:pt x="0" y="258"/>
                  <a:pt x="0" y="284"/>
                </a:cubicBezTo>
                <a:cubicBezTo>
                  <a:pt x="0" y="310"/>
                  <a:pt x="21" y="332"/>
                  <a:pt x="48" y="332"/>
                </a:cubicBezTo>
                <a:cubicBezTo>
                  <a:pt x="59" y="332"/>
                  <a:pt x="69" y="328"/>
                  <a:pt x="77" y="322"/>
                </a:cubicBezTo>
                <a:cubicBezTo>
                  <a:pt x="77" y="322"/>
                  <a:pt x="77" y="322"/>
                  <a:pt x="77" y="322"/>
                </a:cubicBezTo>
                <a:cubicBezTo>
                  <a:pt x="99" y="303"/>
                  <a:pt x="124" y="339"/>
                  <a:pt x="124" y="354"/>
                </a:cubicBezTo>
                <a:cubicBezTo>
                  <a:pt x="124" y="564"/>
                  <a:pt x="124" y="564"/>
                  <a:pt x="124" y="564"/>
                </a:cubicBezTo>
                <a:cubicBezTo>
                  <a:pt x="336" y="564"/>
                  <a:pt x="336" y="564"/>
                  <a:pt x="336" y="564"/>
                </a:cubicBezTo>
                <a:cubicBezTo>
                  <a:pt x="352" y="564"/>
                  <a:pt x="387" y="538"/>
                  <a:pt x="369" y="516"/>
                </a:cubicBezTo>
                <a:cubicBezTo>
                  <a:pt x="369" y="516"/>
                  <a:pt x="369" y="516"/>
                  <a:pt x="369" y="516"/>
                </a:cubicBezTo>
                <a:cubicBezTo>
                  <a:pt x="363" y="508"/>
                  <a:pt x="359" y="498"/>
                  <a:pt x="359" y="487"/>
                </a:cubicBezTo>
                <a:cubicBezTo>
                  <a:pt x="359" y="461"/>
                  <a:pt x="380" y="439"/>
                  <a:pt x="406" y="439"/>
                </a:cubicBezTo>
                <a:cubicBezTo>
                  <a:pt x="433" y="439"/>
                  <a:pt x="454" y="461"/>
                  <a:pt x="454" y="487"/>
                </a:cubicBezTo>
                <a:cubicBezTo>
                  <a:pt x="454" y="498"/>
                  <a:pt x="450" y="508"/>
                  <a:pt x="444" y="516"/>
                </a:cubicBezTo>
                <a:cubicBezTo>
                  <a:pt x="444" y="516"/>
                  <a:pt x="444" y="516"/>
                  <a:pt x="444" y="516"/>
                </a:cubicBezTo>
                <a:cubicBezTo>
                  <a:pt x="425" y="538"/>
                  <a:pt x="461" y="564"/>
                  <a:pt x="477" y="564"/>
                </a:cubicBezTo>
                <a:cubicBezTo>
                  <a:pt x="688" y="564"/>
                  <a:pt x="688" y="564"/>
                  <a:pt x="688" y="564"/>
                </a:cubicBezTo>
                <a:cubicBezTo>
                  <a:pt x="688" y="354"/>
                  <a:pt x="688" y="354"/>
                  <a:pt x="688" y="354"/>
                </a:cubicBezTo>
                <a:cubicBezTo>
                  <a:pt x="688" y="339"/>
                  <a:pt x="714" y="303"/>
                  <a:pt x="736" y="322"/>
                </a:cubicBezTo>
                <a:cubicBezTo>
                  <a:pt x="736" y="322"/>
                  <a:pt x="736" y="322"/>
                  <a:pt x="736" y="322"/>
                </a:cubicBezTo>
                <a:cubicBezTo>
                  <a:pt x="744" y="328"/>
                  <a:pt x="754" y="332"/>
                  <a:pt x="765" y="332"/>
                </a:cubicBezTo>
                <a:cubicBezTo>
                  <a:pt x="791" y="332"/>
                  <a:pt x="813" y="310"/>
                  <a:pt x="813" y="284"/>
                </a:cubicBezTo>
                <a:cubicBezTo>
                  <a:pt x="813" y="258"/>
                  <a:pt x="791" y="237"/>
                  <a:pt x="765" y="237"/>
                </a:cubicBezTo>
                <a:close/>
              </a:path>
            </a:pathLst>
          </a:cu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 flipV="1">
            <a:off x="4336189" y="2845609"/>
            <a:ext cx="2335331" cy="1808530"/>
          </a:xfrm>
          <a:custGeom>
            <a:avLst/>
            <a:gdLst/>
            <a:ahLst/>
            <a:cxnLst>
              <a:cxn ang="0">
                <a:pos x="765" y="362"/>
              </a:cxn>
              <a:cxn ang="0">
                <a:pos x="736" y="372"/>
              </a:cxn>
              <a:cxn ang="0">
                <a:pos x="736" y="372"/>
              </a:cxn>
              <a:cxn ang="0">
                <a:pos x="688" y="339"/>
              </a:cxn>
              <a:cxn ang="0">
                <a:pos x="688" y="125"/>
              </a:cxn>
              <a:cxn ang="0">
                <a:pos x="477" y="125"/>
              </a:cxn>
              <a:cxn ang="0">
                <a:pos x="444" y="77"/>
              </a:cxn>
              <a:cxn ang="0">
                <a:pos x="444" y="77"/>
              </a:cxn>
              <a:cxn ang="0">
                <a:pos x="454" y="48"/>
              </a:cxn>
              <a:cxn ang="0">
                <a:pos x="406" y="0"/>
              </a:cxn>
              <a:cxn ang="0">
                <a:pos x="359" y="48"/>
              </a:cxn>
              <a:cxn ang="0">
                <a:pos x="369" y="77"/>
              </a:cxn>
              <a:cxn ang="0">
                <a:pos x="369" y="77"/>
              </a:cxn>
              <a:cxn ang="0">
                <a:pos x="336" y="125"/>
              </a:cxn>
              <a:cxn ang="0">
                <a:pos x="124" y="125"/>
              </a:cxn>
              <a:cxn ang="0">
                <a:pos x="124" y="339"/>
              </a:cxn>
              <a:cxn ang="0">
                <a:pos x="77" y="372"/>
              </a:cxn>
              <a:cxn ang="0">
                <a:pos x="77" y="372"/>
              </a:cxn>
              <a:cxn ang="0">
                <a:pos x="48" y="362"/>
              </a:cxn>
              <a:cxn ang="0">
                <a:pos x="0" y="409"/>
              </a:cxn>
              <a:cxn ang="0">
                <a:pos x="48" y="457"/>
              </a:cxn>
              <a:cxn ang="0">
                <a:pos x="77" y="447"/>
              </a:cxn>
              <a:cxn ang="0">
                <a:pos x="77" y="447"/>
              </a:cxn>
              <a:cxn ang="0">
                <a:pos x="124" y="479"/>
              </a:cxn>
              <a:cxn ang="0">
                <a:pos x="124" y="689"/>
              </a:cxn>
              <a:cxn ang="0">
                <a:pos x="336" y="689"/>
              </a:cxn>
              <a:cxn ang="0">
                <a:pos x="369" y="736"/>
              </a:cxn>
              <a:cxn ang="0">
                <a:pos x="369" y="736"/>
              </a:cxn>
              <a:cxn ang="0">
                <a:pos x="359" y="765"/>
              </a:cxn>
              <a:cxn ang="0">
                <a:pos x="406" y="813"/>
              </a:cxn>
              <a:cxn ang="0">
                <a:pos x="454" y="765"/>
              </a:cxn>
              <a:cxn ang="0">
                <a:pos x="444" y="736"/>
              </a:cxn>
              <a:cxn ang="0">
                <a:pos x="444" y="736"/>
              </a:cxn>
              <a:cxn ang="0">
                <a:pos x="477" y="689"/>
              </a:cxn>
              <a:cxn ang="0">
                <a:pos x="688" y="689"/>
              </a:cxn>
              <a:cxn ang="0">
                <a:pos x="688" y="479"/>
              </a:cxn>
              <a:cxn ang="0">
                <a:pos x="736" y="447"/>
              </a:cxn>
              <a:cxn ang="0">
                <a:pos x="736" y="447"/>
              </a:cxn>
              <a:cxn ang="0">
                <a:pos x="765" y="457"/>
              </a:cxn>
              <a:cxn ang="0">
                <a:pos x="813" y="409"/>
              </a:cxn>
              <a:cxn ang="0">
                <a:pos x="765" y="362"/>
              </a:cxn>
            </a:cxnLst>
            <a:rect l="0" t="0" r="r" b="b"/>
            <a:pathLst>
              <a:path w="813" h="813">
                <a:moveTo>
                  <a:pt x="765" y="362"/>
                </a:moveTo>
                <a:cubicBezTo>
                  <a:pt x="754" y="362"/>
                  <a:pt x="744" y="366"/>
                  <a:pt x="736" y="372"/>
                </a:cubicBezTo>
                <a:cubicBezTo>
                  <a:pt x="736" y="372"/>
                  <a:pt x="736" y="372"/>
                  <a:pt x="736" y="372"/>
                </a:cubicBezTo>
                <a:cubicBezTo>
                  <a:pt x="714" y="390"/>
                  <a:pt x="688" y="355"/>
                  <a:pt x="688" y="339"/>
                </a:cubicBezTo>
                <a:cubicBezTo>
                  <a:pt x="688" y="125"/>
                  <a:pt x="688" y="125"/>
                  <a:pt x="688" y="125"/>
                </a:cubicBezTo>
                <a:cubicBezTo>
                  <a:pt x="477" y="125"/>
                  <a:pt x="477" y="125"/>
                  <a:pt x="477" y="125"/>
                </a:cubicBezTo>
                <a:cubicBezTo>
                  <a:pt x="461" y="125"/>
                  <a:pt x="425" y="99"/>
                  <a:pt x="444" y="77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50" y="69"/>
                  <a:pt x="454" y="59"/>
                  <a:pt x="454" y="48"/>
                </a:cubicBezTo>
                <a:cubicBezTo>
                  <a:pt x="454" y="22"/>
                  <a:pt x="433" y="0"/>
                  <a:pt x="406" y="0"/>
                </a:cubicBezTo>
                <a:cubicBezTo>
                  <a:pt x="380" y="0"/>
                  <a:pt x="359" y="22"/>
                  <a:pt x="359" y="48"/>
                </a:cubicBezTo>
                <a:cubicBezTo>
                  <a:pt x="359" y="59"/>
                  <a:pt x="363" y="69"/>
                  <a:pt x="369" y="77"/>
                </a:cubicBezTo>
                <a:cubicBezTo>
                  <a:pt x="369" y="77"/>
                  <a:pt x="369" y="77"/>
                  <a:pt x="369" y="77"/>
                </a:cubicBezTo>
                <a:cubicBezTo>
                  <a:pt x="387" y="99"/>
                  <a:pt x="352" y="125"/>
                  <a:pt x="336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339"/>
                  <a:pt x="124" y="339"/>
                  <a:pt x="124" y="339"/>
                </a:cubicBezTo>
                <a:cubicBezTo>
                  <a:pt x="124" y="355"/>
                  <a:pt x="99" y="390"/>
                  <a:pt x="77" y="372"/>
                </a:cubicBezTo>
                <a:cubicBezTo>
                  <a:pt x="77" y="372"/>
                  <a:pt x="77" y="372"/>
                  <a:pt x="77" y="372"/>
                </a:cubicBezTo>
                <a:cubicBezTo>
                  <a:pt x="69" y="366"/>
                  <a:pt x="59" y="362"/>
                  <a:pt x="48" y="362"/>
                </a:cubicBezTo>
                <a:cubicBezTo>
                  <a:pt x="21" y="362"/>
                  <a:pt x="0" y="383"/>
                  <a:pt x="0" y="409"/>
                </a:cubicBezTo>
                <a:cubicBezTo>
                  <a:pt x="0" y="435"/>
                  <a:pt x="21" y="457"/>
                  <a:pt x="48" y="457"/>
                </a:cubicBezTo>
                <a:cubicBezTo>
                  <a:pt x="59" y="457"/>
                  <a:pt x="69" y="453"/>
                  <a:pt x="77" y="447"/>
                </a:cubicBezTo>
                <a:cubicBezTo>
                  <a:pt x="77" y="447"/>
                  <a:pt x="77" y="447"/>
                  <a:pt x="77" y="447"/>
                </a:cubicBezTo>
                <a:cubicBezTo>
                  <a:pt x="99" y="428"/>
                  <a:pt x="124" y="464"/>
                  <a:pt x="124" y="479"/>
                </a:cubicBezTo>
                <a:cubicBezTo>
                  <a:pt x="124" y="689"/>
                  <a:pt x="124" y="689"/>
                  <a:pt x="124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52" y="689"/>
                  <a:pt x="387" y="714"/>
                  <a:pt x="369" y="736"/>
                </a:cubicBezTo>
                <a:cubicBezTo>
                  <a:pt x="369" y="736"/>
                  <a:pt x="369" y="736"/>
                  <a:pt x="369" y="736"/>
                </a:cubicBezTo>
                <a:cubicBezTo>
                  <a:pt x="363" y="744"/>
                  <a:pt x="359" y="754"/>
                  <a:pt x="359" y="765"/>
                </a:cubicBezTo>
                <a:cubicBezTo>
                  <a:pt x="359" y="792"/>
                  <a:pt x="380" y="813"/>
                  <a:pt x="406" y="813"/>
                </a:cubicBezTo>
                <a:cubicBezTo>
                  <a:pt x="433" y="813"/>
                  <a:pt x="454" y="792"/>
                  <a:pt x="454" y="765"/>
                </a:cubicBezTo>
                <a:cubicBezTo>
                  <a:pt x="454" y="754"/>
                  <a:pt x="450" y="744"/>
                  <a:pt x="444" y="736"/>
                </a:cubicBezTo>
                <a:cubicBezTo>
                  <a:pt x="444" y="736"/>
                  <a:pt x="444" y="736"/>
                  <a:pt x="444" y="736"/>
                </a:cubicBezTo>
                <a:cubicBezTo>
                  <a:pt x="425" y="714"/>
                  <a:pt x="461" y="689"/>
                  <a:pt x="477" y="689"/>
                </a:cubicBezTo>
                <a:cubicBezTo>
                  <a:pt x="688" y="689"/>
                  <a:pt x="688" y="689"/>
                  <a:pt x="688" y="689"/>
                </a:cubicBezTo>
                <a:cubicBezTo>
                  <a:pt x="688" y="479"/>
                  <a:pt x="688" y="479"/>
                  <a:pt x="688" y="479"/>
                </a:cubicBezTo>
                <a:cubicBezTo>
                  <a:pt x="688" y="464"/>
                  <a:pt x="714" y="428"/>
                  <a:pt x="736" y="447"/>
                </a:cubicBezTo>
                <a:cubicBezTo>
                  <a:pt x="736" y="447"/>
                  <a:pt x="736" y="447"/>
                  <a:pt x="736" y="447"/>
                </a:cubicBezTo>
                <a:cubicBezTo>
                  <a:pt x="744" y="453"/>
                  <a:pt x="754" y="457"/>
                  <a:pt x="765" y="457"/>
                </a:cubicBezTo>
                <a:cubicBezTo>
                  <a:pt x="791" y="457"/>
                  <a:pt x="813" y="435"/>
                  <a:pt x="813" y="409"/>
                </a:cubicBezTo>
                <a:cubicBezTo>
                  <a:pt x="813" y="383"/>
                  <a:pt x="791" y="362"/>
                  <a:pt x="765" y="362"/>
                </a:cubicBez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Freeform 3"/>
          <p:cNvSpPr>
            <a:spLocks/>
          </p:cNvSpPr>
          <p:nvPr/>
        </p:nvSpPr>
        <p:spPr bwMode="auto">
          <a:xfrm>
            <a:off x="6311483" y="1850358"/>
            <a:ext cx="1620948" cy="12551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"/>
              </a:cxn>
              <a:cxn ang="0">
                <a:pos x="48" y="247"/>
              </a:cxn>
              <a:cxn ang="0">
                <a:pos x="48" y="247"/>
              </a:cxn>
              <a:cxn ang="0">
                <a:pos x="77" y="237"/>
              </a:cxn>
              <a:cxn ang="0">
                <a:pos x="125" y="284"/>
              </a:cxn>
              <a:cxn ang="0">
                <a:pos x="77" y="332"/>
              </a:cxn>
              <a:cxn ang="0">
                <a:pos x="48" y="322"/>
              </a:cxn>
              <a:cxn ang="0">
                <a:pos x="48" y="322"/>
              </a:cxn>
              <a:cxn ang="0">
                <a:pos x="0" y="354"/>
              </a:cxn>
              <a:cxn ang="0">
                <a:pos x="0" y="564"/>
              </a:cxn>
              <a:cxn ang="0">
                <a:pos x="212" y="564"/>
              </a:cxn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0"/>
              </a:cxn>
              <a:cxn ang="0">
                <a:pos x="0" y="0"/>
              </a:cxn>
            </a:cxnLst>
            <a:rect l="0" t="0" r="r" b="b"/>
            <a:pathLst>
              <a:path w="564" h="564">
                <a:moveTo>
                  <a:pt x="0" y="0"/>
                </a:moveTo>
                <a:cubicBezTo>
                  <a:pt x="0" y="214"/>
                  <a:pt x="0" y="214"/>
                  <a:pt x="0" y="214"/>
                </a:cubicBezTo>
                <a:cubicBezTo>
                  <a:pt x="0" y="230"/>
                  <a:pt x="26" y="265"/>
                  <a:pt x="48" y="247"/>
                </a:cubicBezTo>
                <a:cubicBezTo>
                  <a:pt x="48" y="247"/>
                  <a:pt x="48" y="247"/>
                  <a:pt x="48" y="247"/>
                </a:cubicBezTo>
                <a:cubicBezTo>
                  <a:pt x="56" y="241"/>
                  <a:pt x="66" y="237"/>
                  <a:pt x="77" y="237"/>
                </a:cubicBezTo>
                <a:cubicBezTo>
                  <a:pt x="103" y="237"/>
                  <a:pt x="125" y="258"/>
                  <a:pt x="125" y="284"/>
                </a:cubicBezTo>
                <a:cubicBezTo>
                  <a:pt x="125" y="310"/>
                  <a:pt x="103" y="332"/>
                  <a:pt x="77" y="332"/>
                </a:cubicBezTo>
                <a:cubicBezTo>
                  <a:pt x="66" y="332"/>
                  <a:pt x="56" y="328"/>
                  <a:pt x="48" y="322"/>
                </a:cubicBezTo>
                <a:cubicBezTo>
                  <a:pt x="48" y="322"/>
                  <a:pt x="48" y="322"/>
                  <a:pt x="48" y="322"/>
                </a:cubicBezTo>
                <a:cubicBezTo>
                  <a:pt x="26" y="303"/>
                  <a:pt x="0" y="339"/>
                  <a:pt x="0" y="354"/>
                </a:cubicBezTo>
                <a:cubicBezTo>
                  <a:pt x="0" y="564"/>
                  <a:pt x="0" y="564"/>
                  <a:pt x="0" y="564"/>
                </a:cubicBezTo>
                <a:cubicBezTo>
                  <a:pt x="212" y="564"/>
                  <a:pt x="212" y="564"/>
                  <a:pt x="212" y="564"/>
                </a:cubicBezTo>
                <a:cubicBezTo>
                  <a:pt x="228" y="564"/>
                  <a:pt x="263" y="538"/>
                  <a:pt x="245" y="516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6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6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0"/>
                  <a:pt x="564" y="0"/>
                  <a:pt x="5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2"/>
          <p:cNvSpPr>
            <a:spLocks/>
          </p:cNvSpPr>
          <p:nvPr/>
        </p:nvSpPr>
        <p:spPr bwMode="auto">
          <a:xfrm>
            <a:off x="3072431" y="1850358"/>
            <a:ext cx="1619005" cy="1255140"/>
          </a:xfrm>
          <a:custGeom>
            <a:avLst/>
            <a:gdLst/>
            <a:ahLst/>
            <a:cxnLst>
              <a:cxn ang="0">
                <a:pos x="245" y="516"/>
              </a:cxn>
              <a:cxn ang="0">
                <a:pos x="245" y="516"/>
              </a:cxn>
              <a:cxn ang="0">
                <a:pos x="235" y="487"/>
              </a:cxn>
              <a:cxn ang="0">
                <a:pos x="283" y="439"/>
              </a:cxn>
              <a:cxn ang="0">
                <a:pos x="330" y="487"/>
              </a:cxn>
              <a:cxn ang="0">
                <a:pos x="320" y="516"/>
              </a:cxn>
              <a:cxn ang="0">
                <a:pos x="320" y="516"/>
              </a:cxn>
              <a:cxn ang="0">
                <a:pos x="353" y="564"/>
              </a:cxn>
              <a:cxn ang="0">
                <a:pos x="564" y="564"/>
              </a:cxn>
              <a:cxn ang="0">
                <a:pos x="564" y="354"/>
              </a:cxn>
              <a:cxn ang="0">
                <a:pos x="517" y="322"/>
              </a:cxn>
              <a:cxn ang="0">
                <a:pos x="517" y="322"/>
              </a:cxn>
              <a:cxn ang="0">
                <a:pos x="488" y="332"/>
              </a:cxn>
              <a:cxn ang="0">
                <a:pos x="440" y="284"/>
              </a:cxn>
              <a:cxn ang="0">
                <a:pos x="488" y="237"/>
              </a:cxn>
              <a:cxn ang="0">
                <a:pos x="517" y="247"/>
              </a:cxn>
              <a:cxn ang="0">
                <a:pos x="517" y="247"/>
              </a:cxn>
              <a:cxn ang="0">
                <a:pos x="564" y="214"/>
              </a:cxn>
              <a:cxn ang="0">
                <a:pos x="564" y="0"/>
              </a:cxn>
              <a:cxn ang="0">
                <a:pos x="564" y="0"/>
              </a:cxn>
              <a:cxn ang="0">
                <a:pos x="0" y="0"/>
              </a:cxn>
              <a:cxn ang="0">
                <a:pos x="0" y="564"/>
              </a:cxn>
              <a:cxn ang="0">
                <a:pos x="213" y="564"/>
              </a:cxn>
              <a:cxn ang="0">
                <a:pos x="245" y="516"/>
              </a:cxn>
            </a:cxnLst>
            <a:rect l="0" t="0" r="r" b="b"/>
            <a:pathLst>
              <a:path w="564" h="564">
                <a:moveTo>
                  <a:pt x="245" y="516"/>
                </a:moveTo>
                <a:cubicBezTo>
                  <a:pt x="245" y="516"/>
                  <a:pt x="245" y="516"/>
                  <a:pt x="245" y="516"/>
                </a:cubicBezTo>
                <a:cubicBezTo>
                  <a:pt x="239" y="508"/>
                  <a:pt x="235" y="498"/>
                  <a:pt x="235" y="487"/>
                </a:cubicBezTo>
                <a:cubicBezTo>
                  <a:pt x="235" y="461"/>
                  <a:pt x="257" y="439"/>
                  <a:pt x="283" y="439"/>
                </a:cubicBezTo>
                <a:cubicBezTo>
                  <a:pt x="309" y="439"/>
                  <a:pt x="330" y="461"/>
                  <a:pt x="330" y="487"/>
                </a:cubicBezTo>
                <a:cubicBezTo>
                  <a:pt x="330" y="498"/>
                  <a:pt x="327" y="508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02" y="538"/>
                  <a:pt x="337" y="564"/>
                  <a:pt x="353" y="564"/>
                </a:cubicBezTo>
                <a:cubicBezTo>
                  <a:pt x="564" y="564"/>
                  <a:pt x="564" y="564"/>
                  <a:pt x="564" y="564"/>
                </a:cubicBezTo>
                <a:cubicBezTo>
                  <a:pt x="564" y="354"/>
                  <a:pt x="564" y="354"/>
                  <a:pt x="564" y="354"/>
                </a:cubicBezTo>
                <a:cubicBezTo>
                  <a:pt x="564" y="339"/>
                  <a:pt x="539" y="303"/>
                  <a:pt x="517" y="322"/>
                </a:cubicBezTo>
                <a:cubicBezTo>
                  <a:pt x="517" y="322"/>
                  <a:pt x="517" y="322"/>
                  <a:pt x="517" y="322"/>
                </a:cubicBezTo>
                <a:cubicBezTo>
                  <a:pt x="509" y="328"/>
                  <a:pt x="499" y="332"/>
                  <a:pt x="488" y="332"/>
                </a:cubicBezTo>
                <a:cubicBezTo>
                  <a:pt x="461" y="332"/>
                  <a:pt x="440" y="310"/>
                  <a:pt x="440" y="284"/>
                </a:cubicBezTo>
                <a:cubicBezTo>
                  <a:pt x="440" y="258"/>
                  <a:pt x="461" y="237"/>
                  <a:pt x="488" y="237"/>
                </a:cubicBezTo>
                <a:cubicBezTo>
                  <a:pt x="499" y="237"/>
                  <a:pt x="509" y="241"/>
                  <a:pt x="517" y="247"/>
                </a:cubicBezTo>
                <a:cubicBezTo>
                  <a:pt x="517" y="247"/>
                  <a:pt x="517" y="247"/>
                  <a:pt x="517" y="247"/>
                </a:cubicBezTo>
                <a:cubicBezTo>
                  <a:pt x="539" y="265"/>
                  <a:pt x="564" y="230"/>
                  <a:pt x="564" y="214"/>
                </a:cubicBezTo>
                <a:cubicBezTo>
                  <a:pt x="564" y="0"/>
                  <a:pt x="564" y="0"/>
                  <a:pt x="564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4"/>
                  <a:pt x="0" y="564"/>
                  <a:pt x="0" y="564"/>
                </a:cubicBezTo>
                <a:cubicBezTo>
                  <a:pt x="213" y="564"/>
                  <a:pt x="213" y="564"/>
                  <a:pt x="213" y="564"/>
                </a:cubicBezTo>
                <a:cubicBezTo>
                  <a:pt x="229" y="564"/>
                  <a:pt x="264" y="538"/>
                  <a:pt x="245" y="516"/>
                </a:cubicBezTo>
                <a:close/>
              </a:path>
            </a:pathLst>
          </a:cu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4336189" y="1850358"/>
            <a:ext cx="2335331" cy="1255140"/>
          </a:xfrm>
          <a:custGeom>
            <a:avLst/>
            <a:gdLst/>
            <a:ahLst/>
            <a:cxnLst>
              <a:cxn ang="0">
                <a:pos x="765" y="237"/>
              </a:cxn>
              <a:cxn ang="0">
                <a:pos x="736" y="247"/>
              </a:cxn>
              <a:cxn ang="0">
                <a:pos x="736" y="247"/>
              </a:cxn>
              <a:cxn ang="0">
                <a:pos x="688" y="214"/>
              </a:cxn>
              <a:cxn ang="0">
                <a:pos x="688" y="0"/>
              </a:cxn>
              <a:cxn ang="0">
                <a:pos x="124" y="0"/>
              </a:cxn>
              <a:cxn ang="0">
                <a:pos x="124" y="214"/>
              </a:cxn>
              <a:cxn ang="0">
                <a:pos x="77" y="247"/>
              </a:cxn>
              <a:cxn ang="0">
                <a:pos x="77" y="247"/>
              </a:cxn>
              <a:cxn ang="0">
                <a:pos x="48" y="237"/>
              </a:cxn>
              <a:cxn ang="0">
                <a:pos x="0" y="284"/>
              </a:cxn>
              <a:cxn ang="0">
                <a:pos x="48" y="332"/>
              </a:cxn>
              <a:cxn ang="0">
                <a:pos x="77" y="322"/>
              </a:cxn>
              <a:cxn ang="0">
                <a:pos x="77" y="322"/>
              </a:cxn>
              <a:cxn ang="0">
                <a:pos x="124" y="354"/>
              </a:cxn>
              <a:cxn ang="0">
                <a:pos x="124" y="564"/>
              </a:cxn>
              <a:cxn ang="0">
                <a:pos x="336" y="564"/>
              </a:cxn>
              <a:cxn ang="0">
                <a:pos x="369" y="516"/>
              </a:cxn>
              <a:cxn ang="0">
                <a:pos x="369" y="516"/>
              </a:cxn>
              <a:cxn ang="0">
                <a:pos x="359" y="487"/>
              </a:cxn>
              <a:cxn ang="0">
                <a:pos x="406" y="439"/>
              </a:cxn>
              <a:cxn ang="0">
                <a:pos x="454" y="487"/>
              </a:cxn>
              <a:cxn ang="0">
                <a:pos x="444" y="516"/>
              </a:cxn>
              <a:cxn ang="0">
                <a:pos x="444" y="516"/>
              </a:cxn>
              <a:cxn ang="0">
                <a:pos x="477" y="564"/>
              </a:cxn>
              <a:cxn ang="0">
                <a:pos x="688" y="564"/>
              </a:cxn>
              <a:cxn ang="0">
                <a:pos x="688" y="354"/>
              </a:cxn>
              <a:cxn ang="0">
                <a:pos x="736" y="322"/>
              </a:cxn>
              <a:cxn ang="0">
                <a:pos x="736" y="322"/>
              </a:cxn>
              <a:cxn ang="0">
                <a:pos x="765" y="332"/>
              </a:cxn>
              <a:cxn ang="0">
                <a:pos x="813" y="284"/>
              </a:cxn>
              <a:cxn ang="0">
                <a:pos x="765" y="237"/>
              </a:cxn>
            </a:cxnLst>
            <a:rect l="0" t="0" r="r" b="b"/>
            <a:pathLst>
              <a:path w="813" h="564">
                <a:moveTo>
                  <a:pt x="765" y="237"/>
                </a:moveTo>
                <a:cubicBezTo>
                  <a:pt x="754" y="237"/>
                  <a:pt x="744" y="241"/>
                  <a:pt x="736" y="247"/>
                </a:cubicBezTo>
                <a:cubicBezTo>
                  <a:pt x="736" y="247"/>
                  <a:pt x="736" y="247"/>
                  <a:pt x="736" y="247"/>
                </a:cubicBezTo>
                <a:cubicBezTo>
                  <a:pt x="714" y="265"/>
                  <a:pt x="688" y="230"/>
                  <a:pt x="688" y="214"/>
                </a:cubicBezTo>
                <a:cubicBezTo>
                  <a:pt x="688" y="0"/>
                  <a:pt x="688" y="0"/>
                  <a:pt x="68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14"/>
                  <a:pt x="124" y="214"/>
                  <a:pt x="124" y="214"/>
                </a:cubicBezTo>
                <a:cubicBezTo>
                  <a:pt x="124" y="230"/>
                  <a:pt x="99" y="265"/>
                  <a:pt x="77" y="247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69" y="241"/>
                  <a:pt x="59" y="237"/>
                  <a:pt x="48" y="237"/>
                </a:cubicBezTo>
                <a:cubicBezTo>
                  <a:pt x="21" y="237"/>
                  <a:pt x="0" y="258"/>
                  <a:pt x="0" y="284"/>
                </a:cubicBezTo>
                <a:cubicBezTo>
                  <a:pt x="0" y="310"/>
                  <a:pt x="21" y="332"/>
                  <a:pt x="48" y="332"/>
                </a:cubicBezTo>
                <a:cubicBezTo>
                  <a:pt x="59" y="332"/>
                  <a:pt x="69" y="328"/>
                  <a:pt x="77" y="322"/>
                </a:cubicBezTo>
                <a:cubicBezTo>
                  <a:pt x="77" y="322"/>
                  <a:pt x="77" y="322"/>
                  <a:pt x="77" y="322"/>
                </a:cubicBezTo>
                <a:cubicBezTo>
                  <a:pt x="99" y="303"/>
                  <a:pt x="124" y="339"/>
                  <a:pt x="124" y="354"/>
                </a:cubicBezTo>
                <a:cubicBezTo>
                  <a:pt x="124" y="564"/>
                  <a:pt x="124" y="564"/>
                  <a:pt x="124" y="564"/>
                </a:cubicBezTo>
                <a:cubicBezTo>
                  <a:pt x="336" y="564"/>
                  <a:pt x="336" y="564"/>
                  <a:pt x="336" y="564"/>
                </a:cubicBezTo>
                <a:cubicBezTo>
                  <a:pt x="352" y="564"/>
                  <a:pt x="387" y="538"/>
                  <a:pt x="369" y="516"/>
                </a:cubicBezTo>
                <a:cubicBezTo>
                  <a:pt x="369" y="516"/>
                  <a:pt x="369" y="516"/>
                  <a:pt x="369" y="516"/>
                </a:cubicBezTo>
                <a:cubicBezTo>
                  <a:pt x="363" y="508"/>
                  <a:pt x="359" y="498"/>
                  <a:pt x="359" y="487"/>
                </a:cubicBezTo>
                <a:cubicBezTo>
                  <a:pt x="359" y="461"/>
                  <a:pt x="380" y="439"/>
                  <a:pt x="406" y="439"/>
                </a:cubicBezTo>
                <a:cubicBezTo>
                  <a:pt x="433" y="439"/>
                  <a:pt x="454" y="461"/>
                  <a:pt x="454" y="487"/>
                </a:cubicBezTo>
                <a:cubicBezTo>
                  <a:pt x="454" y="498"/>
                  <a:pt x="450" y="508"/>
                  <a:pt x="444" y="516"/>
                </a:cubicBezTo>
                <a:cubicBezTo>
                  <a:pt x="444" y="516"/>
                  <a:pt x="444" y="516"/>
                  <a:pt x="444" y="516"/>
                </a:cubicBezTo>
                <a:cubicBezTo>
                  <a:pt x="425" y="538"/>
                  <a:pt x="461" y="564"/>
                  <a:pt x="477" y="564"/>
                </a:cubicBezTo>
                <a:cubicBezTo>
                  <a:pt x="688" y="564"/>
                  <a:pt x="688" y="564"/>
                  <a:pt x="688" y="564"/>
                </a:cubicBezTo>
                <a:cubicBezTo>
                  <a:pt x="688" y="354"/>
                  <a:pt x="688" y="354"/>
                  <a:pt x="688" y="354"/>
                </a:cubicBezTo>
                <a:cubicBezTo>
                  <a:pt x="688" y="339"/>
                  <a:pt x="714" y="303"/>
                  <a:pt x="736" y="322"/>
                </a:cubicBezTo>
                <a:cubicBezTo>
                  <a:pt x="736" y="322"/>
                  <a:pt x="736" y="322"/>
                  <a:pt x="736" y="322"/>
                </a:cubicBezTo>
                <a:cubicBezTo>
                  <a:pt x="744" y="328"/>
                  <a:pt x="754" y="332"/>
                  <a:pt x="765" y="332"/>
                </a:cubicBezTo>
                <a:cubicBezTo>
                  <a:pt x="791" y="332"/>
                  <a:pt x="813" y="310"/>
                  <a:pt x="813" y="284"/>
                </a:cubicBezTo>
                <a:cubicBezTo>
                  <a:pt x="813" y="258"/>
                  <a:pt x="791" y="237"/>
                  <a:pt x="765" y="237"/>
                </a:cubicBezTo>
                <a:close/>
              </a:path>
            </a:pathLst>
          </a:cu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03" name="矩形 13"/>
          <p:cNvSpPr>
            <a:spLocks noChangeArrowheads="1"/>
          </p:cNvSpPr>
          <p:nvPr/>
        </p:nvSpPr>
        <p:spPr bwMode="auto">
          <a:xfrm>
            <a:off x="3116263" y="4830763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04" name="矩形 13"/>
          <p:cNvSpPr>
            <a:spLocks noChangeArrowheads="1"/>
          </p:cNvSpPr>
          <p:nvPr/>
        </p:nvSpPr>
        <p:spPr bwMode="auto">
          <a:xfrm>
            <a:off x="4897438" y="4830763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05" name="矩形 13"/>
          <p:cNvSpPr>
            <a:spLocks noChangeArrowheads="1"/>
          </p:cNvSpPr>
          <p:nvPr/>
        </p:nvSpPr>
        <p:spPr bwMode="auto">
          <a:xfrm>
            <a:off x="6548438" y="4830763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06" name="矩形 13"/>
          <p:cNvSpPr>
            <a:spLocks noChangeArrowheads="1"/>
          </p:cNvSpPr>
          <p:nvPr/>
        </p:nvSpPr>
        <p:spPr bwMode="auto">
          <a:xfrm>
            <a:off x="3116263" y="3576638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07" name="矩形 13"/>
          <p:cNvSpPr>
            <a:spLocks noChangeArrowheads="1"/>
          </p:cNvSpPr>
          <p:nvPr/>
        </p:nvSpPr>
        <p:spPr bwMode="auto">
          <a:xfrm>
            <a:off x="4897438" y="3576638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08" name="矩形 13"/>
          <p:cNvSpPr>
            <a:spLocks noChangeArrowheads="1"/>
          </p:cNvSpPr>
          <p:nvPr/>
        </p:nvSpPr>
        <p:spPr bwMode="auto">
          <a:xfrm>
            <a:off x="6548438" y="3576638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09" name="矩形 13"/>
          <p:cNvSpPr>
            <a:spLocks noChangeArrowheads="1"/>
          </p:cNvSpPr>
          <p:nvPr/>
        </p:nvSpPr>
        <p:spPr bwMode="auto">
          <a:xfrm>
            <a:off x="3116263" y="2305050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10" name="矩形 13"/>
          <p:cNvSpPr>
            <a:spLocks noChangeArrowheads="1"/>
          </p:cNvSpPr>
          <p:nvPr/>
        </p:nvSpPr>
        <p:spPr bwMode="auto">
          <a:xfrm>
            <a:off x="4897438" y="2305050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311" name="矩形 13"/>
          <p:cNvSpPr>
            <a:spLocks noChangeArrowheads="1"/>
          </p:cNvSpPr>
          <p:nvPr/>
        </p:nvSpPr>
        <p:spPr bwMode="auto">
          <a:xfrm>
            <a:off x="6548438" y="2305050"/>
            <a:ext cx="133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87400"/>
            <a:r>
              <a:rPr kumimoji="1"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1129855" y="3191874"/>
            <a:ext cx="934872" cy="1116000"/>
          </a:xfrm>
          <a:prstGeom prst="roundRect">
            <a:avLst>
              <a:gd name="adj" fmla="val 274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w="101600" prst="convex"/>
            <a:bevelB w="0" h="635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1110289" y="3457487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1129855" y="4444788"/>
            <a:ext cx="934872" cy="1116000"/>
          </a:xfrm>
          <a:prstGeom prst="roundRect">
            <a:avLst>
              <a:gd name="adj" fmla="val 2748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2540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gray">
          <a:xfrm>
            <a:off x="1110289" y="4710401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2" name="燕尾形 31"/>
          <p:cNvSpPr/>
          <p:nvPr/>
        </p:nvSpPr>
        <p:spPr>
          <a:xfrm>
            <a:off x="2237874" y="2279928"/>
            <a:ext cx="360000" cy="39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h="508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2586790" y="2279928"/>
            <a:ext cx="360000" cy="39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h="508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2237874" y="3551874"/>
            <a:ext cx="360000" cy="39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h="508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2586790" y="3551874"/>
            <a:ext cx="360000" cy="39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h="508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2237874" y="4804788"/>
            <a:ext cx="360000" cy="39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h="508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2586790" y="4804788"/>
            <a:ext cx="360000" cy="39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h="508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333500" y="3587750"/>
            <a:ext cx="6426200" cy="3270250"/>
          </a:xfrm>
          <a:prstGeom prst="ellipse">
            <a:avLst/>
          </a:prstGeom>
          <a:gradFill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-3175" y="4951413"/>
            <a:ext cx="9144000" cy="1906587"/>
            <a:chOff x="247" y="4566"/>
            <a:chExt cx="3829" cy="1431"/>
          </a:xfrm>
        </p:grpSpPr>
        <p:grpSp>
          <p:nvGrpSpPr>
            <p:cNvPr id="3125" name="Group 4"/>
            <p:cNvGrpSpPr>
              <a:grpSpLocks/>
            </p:cNvGrpSpPr>
            <p:nvPr/>
          </p:nvGrpSpPr>
          <p:grpSpPr bwMode="auto"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3164" name="Line 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5" name="Line 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" name="Line 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7" name="Line 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8" name="Line 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9" name="Line 1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0" name="Line 1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1" name="Line 1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2" name="Line 1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3" name="Line 1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4" name="Line 1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" name="Line 1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" name="Line 1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" name="Line 1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" name="Line 19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" name="Line 2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" name="Line 2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" name="Line 2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" name="Line 2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3" name="Line 2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" name="Line 2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6" name="Group 26"/>
            <p:cNvGrpSpPr>
              <a:grpSpLocks/>
            </p:cNvGrpSpPr>
            <p:nvPr/>
          </p:nvGrpSpPr>
          <p:grpSpPr bwMode="auto">
            <a:xfrm>
              <a:off x="247" y="4566"/>
              <a:ext cx="1914" cy="1431"/>
              <a:chOff x="235" y="1824"/>
              <a:chExt cx="2619" cy="1882"/>
            </a:xfrm>
          </p:grpSpPr>
          <p:sp>
            <p:nvSpPr>
              <p:cNvPr id="3143" name="Line 2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2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2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30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31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32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33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34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35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36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3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3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5" name="Line 3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6" name="Line 4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7" name="Line 4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8" name="Line 4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9" name="Line 4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0" name="Line 4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1" name="Line 4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2" name="Line 4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3" name="Line 4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7" name="Group 48"/>
            <p:cNvGrpSpPr>
              <a:grpSpLocks/>
            </p:cNvGrpSpPr>
            <p:nvPr/>
          </p:nvGrpSpPr>
          <p:grpSpPr bwMode="auto">
            <a:xfrm>
              <a:off x="247" y="4581"/>
              <a:ext cx="3829" cy="1220"/>
              <a:chOff x="235" y="1844"/>
              <a:chExt cx="5241" cy="1605"/>
            </a:xfrm>
          </p:grpSpPr>
          <p:grpSp>
            <p:nvGrpSpPr>
              <p:cNvPr id="3128" name="Group 49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3139" name="Line 50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0" name="Line 51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1" name="Line 52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2" name="Line 53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9" name="Group 54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3130" name="Line 55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2" name="Line 57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" name="Line 58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5" name="Line 60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6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7" name="Line 62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8" name="Line 63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076" name="Group 64"/>
          <p:cNvGrpSpPr>
            <a:grpSpLocks/>
          </p:cNvGrpSpPr>
          <p:nvPr/>
        </p:nvGrpSpPr>
        <p:grpSpPr bwMode="auto">
          <a:xfrm>
            <a:off x="2547938" y="2863850"/>
            <a:ext cx="4049712" cy="2844800"/>
            <a:chOff x="2758" y="815"/>
            <a:chExt cx="2551" cy="1792"/>
          </a:xfrm>
        </p:grpSpPr>
        <p:sp>
          <p:nvSpPr>
            <p:cNvPr id="3119" name="Freeform 65"/>
            <p:cNvSpPr>
              <a:spLocks/>
            </p:cNvSpPr>
            <p:nvPr/>
          </p:nvSpPr>
          <p:spPr bwMode="auto">
            <a:xfrm>
              <a:off x="2758" y="815"/>
              <a:ext cx="1692" cy="1554"/>
            </a:xfrm>
            <a:custGeom>
              <a:avLst/>
              <a:gdLst>
                <a:gd name="T0" fmla="*/ 408 w 1692"/>
                <a:gd name="T1" fmla="*/ 1536 h 1554"/>
                <a:gd name="T2" fmla="*/ 366 w 1692"/>
                <a:gd name="T3" fmla="*/ 1506 h 1554"/>
                <a:gd name="T4" fmla="*/ 318 w 1692"/>
                <a:gd name="T5" fmla="*/ 1470 h 1554"/>
                <a:gd name="T6" fmla="*/ 276 w 1692"/>
                <a:gd name="T7" fmla="*/ 1434 h 1554"/>
                <a:gd name="T8" fmla="*/ 234 w 1692"/>
                <a:gd name="T9" fmla="*/ 1398 h 1554"/>
                <a:gd name="T10" fmla="*/ 198 w 1692"/>
                <a:gd name="T11" fmla="*/ 1362 h 1554"/>
                <a:gd name="T12" fmla="*/ 168 w 1692"/>
                <a:gd name="T13" fmla="*/ 1320 h 1554"/>
                <a:gd name="T14" fmla="*/ 132 w 1692"/>
                <a:gd name="T15" fmla="*/ 1278 h 1554"/>
                <a:gd name="T16" fmla="*/ 108 w 1692"/>
                <a:gd name="T17" fmla="*/ 1242 h 1554"/>
                <a:gd name="T18" fmla="*/ 84 w 1692"/>
                <a:gd name="T19" fmla="*/ 1194 h 1554"/>
                <a:gd name="T20" fmla="*/ 60 w 1692"/>
                <a:gd name="T21" fmla="*/ 1152 h 1554"/>
                <a:gd name="T22" fmla="*/ 42 w 1692"/>
                <a:gd name="T23" fmla="*/ 1110 h 1554"/>
                <a:gd name="T24" fmla="*/ 24 w 1692"/>
                <a:gd name="T25" fmla="*/ 1062 h 1554"/>
                <a:gd name="T26" fmla="*/ 12 w 1692"/>
                <a:gd name="T27" fmla="*/ 1020 h 1554"/>
                <a:gd name="T28" fmla="*/ 6 w 1692"/>
                <a:gd name="T29" fmla="*/ 972 h 1554"/>
                <a:gd name="T30" fmla="*/ 0 w 1692"/>
                <a:gd name="T31" fmla="*/ 924 h 1554"/>
                <a:gd name="T32" fmla="*/ 0 w 1692"/>
                <a:gd name="T33" fmla="*/ 882 h 1554"/>
                <a:gd name="T34" fmla="*/ 0 w 1692"/>
                <a:gd name="T35" fmla="*/ 834 h 1554"/>
                <a:gd name="T36" fmla="*/ 6 w 1692"/>
                <a:gd name="T37" fmla="*/ 786 h 1554"/>
                <a:gd name="T38" fmla="*/ 12 w 1692"/>
                <a:gd name="T39" fmla="*/ 744 h 1554"/>
                <a:gd name="T40" fmla="*/ 24 w 1692"/>
                <a:gd name="T41" fmla="*/ 696 h 1554"/>
                <a:gd name="T42" fmla="*/ 42 w 1692"/>
                <a:gd name="T43" fmla="*/ 654 h 1554"/>
                <a:gd name="T44" fmla="*/ 60 w 1692"/>
                <a:gd name="T45" fmla="*/ 606 h 1554"/>
                <a:gd name="T46" fmla="*/ 84 w 1692"/>
                <a:gd name="T47" fmla="*/ 564 h 1554"/>
                <a:gd name="T48" fmla="*/ 108 w 1692"/>
                <a:gd name="T49" fmla="*/ 522 h 1554"/>
                <a:gd name="T50" fmla="*/ 132 w 1692"/>
                <a:gd name="T51" fmla="*/ 480 h 1554"/>
                <a:gd name="T52" fmla="*/ 168 w 1692"/>
                <a:gd name="T53" fmla="*/ 438 h 1554"/>
                <a:gd name="T54" fmla="*/ 186 w 1692"/>
                <a:gd name="T55" fmla="*/ 414 h 1554"/>
                <a:gd name="T56" fmla="*/ 222 w 1692"/>
                <a:gd name="T57" fmla="*/ 372 h 1554"/>
                <a:gd name="T58" fmla="*/ 264 w 1692"/>
                <a:gd name="T59" fmla="*/ 336 h 1554"/>
                <a:gd name="T60" fmla="*/ 306 w 1692"/>
                <a:gd name="T61" fmla="*/ 300 h 1554"/>
                <a:gd name="T62" fmla="*/ 348 w 1692"/>
                <a:gd name="T63" fmla="*/ 270 h 1554"/>
                <a:gd name="T64" fmla="*/ 396 w 1692"/>
                <a:gd name="T65" fmla="*/ 234 h 1554"/>
                <a:gd name="T66" fmla="*/ 444 w 1692"/>
                <a:gd name="T67" fmla="*/ 204 h 1554"/>
                <a:gd name="T68" fmla="*/ 492 w 1692"/>
                <a:gd name="T69" fmla="*/ 174 h 1554"/>
                <a:gd name="T70" fmla="*/ 546 w 1692"/>
                <a:gd name="T71" fmla="*/ 150 h 1554"/>
                <a:gd name="T72" fmla="*/ 600 w 1692"/>
                <a:gd name="T73" fmla="*/ 126 h 1554"/>
                <a:gd name="T74" fmla="*/ 660 w 1692"/>
                <a:gd name="T75" fmla="*/ 102 h 1554"/>
                <a:gd name="T76" fmla="*/ 720 w 1692"/>
                <a:gd name="T77" fmla="*/ 84 h 1554"/>
                <a:gd name="T78" fmla="*/ 780 w 1692"/>
                <a:gd name="T79" fmla="*/ 60 h 1554"/>
                <a:gd name="T80" fmla="*/ 840 w 1692"/>
                <a:gd name="T81" fmla="*/ 48 h 1554"/>
                <a:gd name="T82" fmla="*/ 900 w 1692"/>
                <a:gd name="T83" fmla="*/ 30 h 1554"/>
                <a:gd name="T84" fmla="*/ 966 w 1692"/>
                <a:gd name="T85" fmla="*/ 24 h 1554"/>
                <a:gd name="T86" fmla="*/ 1026 w 1692"/>
                <a:gd name="T87" fmla="*/ 12 h 1554"/>
                <a:gd name="T88" fmla="*/ 1092 w 1692"/>
                <a:gd name="T89" fmla="*/ 6 h 1554"/>
                <a:gd name="T90" fmla="*/ 1158 w 1692"/>
                <a:gd name="T91" fmla="*/ 0 h 1554"/>
                <a:gd name="T92" fmla="*/ 1224 w 1692"/>
                <a:gd name="T93" fmla="*/ 0 h 1554"/>
                <a:gd name="T94" fmla="*/ 1284 w 1692"/>
                <a:gd name="T95" fmla="*/ 0 h 1554"/>
                <a:gd name="T96" fmla="*/ 1350 w 1692"/>
                <a:gd name="T97" fmla="*/ 0 h 1554"/>
                <a:gd name="T98" fmla="*/ 1416 w 1692"/>
                <a:gd name="T99" fmla="*/ 6 h 1554"/>
                <a:gd name="T100" fmla="*/ 1482 w 1692"/>
                <a:gd name="T101" fmla="*/ 12 h 1554"/>
                <a:gd name="T102" fmla="*/ 1542 w 1692"/>
                <a:gd name="T103" fmla="*/ 24 h 1554"/>
                <a:gd name="T104" fmla="*/ 1608 w 1692"/>
                <a:gd name="T105" fmla="*/ 36 h 1554"/>
                <a:gd name="T106" fmla="*/ 1668 w 1692"/>
                <a:gd name="T107" fmla="*/ 54 h 1554"/>
                <a:gd name="T108" fmla="*/ 444 w 1692"/>
                <a:gd name="T109" fmla="*/ 1554 h 15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92" h="1554">
                  <a:moveTo>
                    <a:pt x="444" y="1554"/>
                  </a:moveTo>
                  <a:lnTo>
                    <a:pt x="426" y="1548"/>
                  </a:lnTo>
                  <a:lnTo>
                    <a:pt x="408" y="1536"/>
                  </a:lnTo>
                  <a:lnTo>
                    <a:pt x="396" y="1524"/>
                  </a:lnTo>
                  <a:lnTo>
                    <a:pt x="378" y="1512"/>
                  </a:lnTo>
                  <a:lnTo>
                    <a:pt x="366" y="1506"/>
                  </a:lnTo>
                  <a:lnTo>
                    <a:pt x="348" y="1494"/>
                  </a:lnTo>
                  <a:lnTo>
                    <a:pt x="330" y="1482"/>
                  </a:lnTo>
                  <a:lnTo>
                    <a:pt x="318" y="1470"/>
                  </a:lnTo>
                  <a:lnTo>
                    <a:pt x="306" y="1458"/>
                  </a:lnTo>
                  <a:lnTo>
                    <a:pt x="288" y="1446"/>
                  </a:lnTo>
                  <a:lnTo>
                    <a:pt x="276" y="1434"/>
                  </a:lnTo>
                  <a:lnTo>
                    <a:pt x="264" y="1422"/>
                  </a:lnTo>
                  <a:lnTo>
                    <a:pt x="252" y="1410"/>
                  </a:lnTo>
                  <a:lnTo>
                    <a:pt x="234" y="1398"/>
                  </a:lnTo>
                  <a:lnTo>
                    <a:pt x="222" y="1386"/>
                  </a:lnTo>
                  <a:lnTo>
                    <a:pt x="210" y="1374"/>
                  </a:lnTo>
                  <a:lnTo>
                    <a:pt x="198" y="1362"/>
                  </a:lnTo>
                  <a:lnTo>
                    <a:pt x="186" y="1350"/>
                  </a:lnTo>
                  <a:lnTo>
                    <a:pt x="174" y="1332"/>
                  </a:lnTo>
                  <a:lnTo>
                    <a:pt x="168" y="1320"/>
                  </a:lnTo>
                  <a:lnTo>
                    <a:pt x="156" y="1308"/>
                  </a:lnTo>
                  <a:lnTo>
                    <a:pt x="144" y="1296"/>
                  </a:lnTo>
                  <a:lnTo>
                    <a:pt x="132" y="1278"/>
                  </a:lnTo>
                  <a:lnTo>
                    <a:pt x="126" y="1266"/>
                  </a:lnTo>
                  <a:lnTo>
                    <a:pt x="114" y="1254"/>
                  </a:lnTo>
                  <a:lnTo>
                    <a:pt x="108" y="1242"/>
                  </a:lnTo>
                  <a:lnTo>
                    <a:pt x="96" y="1224"/>
                  </a:lnTo>
                  <a:lnTo>
                    <a:pt x="90" y="1212"/>
                  </a:lnTo>
                  <a:lnTo>
                    <a:pt x="84" y="1194"/>
                  </a:lnTo>
                  <a:lnTo>
                    <a:pt x="72" y="1182"/>
                  </a:lnTo>
                  <a:lnTo>
                    <a:pt x="66" y="1170"/>
                  </a:lnTo>
                  <a:lnTo>
                    <a:pt x="60" y="1152"/>
                  </a:lnTo>
                  <a:lnTo>
                    <a:pt x="54" y="1140"/>
                  </a:lnTo>
                  <a:lnTo>
                    <a:pt x="48" y="1122"/>
                  </a:lnTo>
                  <a:lnTo>
                    <a:pt x="42" y="1110"/>
                  </a:lnTo>
                  <a:lnTo>
                    <a:pt x="36" y="1092"/>
                  </a:lnTo>
                  <a:lnTo>
                    <a:pt x="30" y="1080"/>
                  </a:lnTo>
                  <a:lnTo>
                    <a:pt x="24" y="1062"/>
                  </a:lnTo>
                  <a:lnTo>
                    <a:pt x="24" y="1050"/>
                  </a:lnTo>
                  <a:lnTo>
                    <a:pt x="18" y="1032"/>
                  </a:lnTo>
                  <a:lnTo>
                    <a:pt x="12" y="1020"/>
                  </a:lnTo>
                  <a:lnTo>
                    <a:pt x="12" y="1002"/>
                  </a:lnTo>
                  <a:lnTo>
                    <a:pt x="6" y="990"/>
                  </a:lnTo>
                  <a:lnTo>
                    <a:pt x="6" y="972"/>
                  </a:lnTo>
                  <a:lnTo>
                    <a:pt x="6" y="960"/>
                  </a:lnTo>
                  <a:lnTo>
                    <a:pt x="0" y="942"/>
                  </a:lnTo>
                  <a:lnTo>
                    <a:pt x="0" y="924"/>
                  </a:lnTo>
                  <a:lnTo>
                    <a:pt x="0" y="912"/>
                  </a:lnTo>
                  <a:lnTo>
                    <a:pt x="0" y="894"/>
                  </a:lnTo>
                  <a:lnTo>
                    <a:pt x="0" y="882"/>
                  </a:lnTo>
                  <a:lnTo>
                    <a:pt x="0" y="864"/>
                  </a:lnTo>
                  <a:lnTo>
                    <a:pt x="0" y="852"/>
                  </a:lnTo>
                  <a:lnTo>
                    <a:pt x="0" y="834"/>
                  </a:lnTo>
                  <a:lnTo>
                    <a:pt x="0" y="816"/>
                  </a:lnTo>
                  <a:lnTo>
                    <a:pt x="6" y="804"/>
                  </a:lnTo>
                  <a:lnTo>
                    <a:pt x="6" y="786"/>
                  </a:lnTo>
                  <a:lnTo>
                    <a:pt x="6" y="774"/>
                  </a:lnTo>
                  <a:lnTo>
                    <a:pt x="12" y="756"/>
                  </a:lnTo>
                  <a:lnTo>
                    <a:pt x="12" y="744"/>
                  </a:lnTo>
                  <a:lnTo>
                    <a:pt x="18" y="726"/>
                  </a:lnTo>
                  <a:lnTo>
                    <a:pt x="24" y="714"/>
                  </a:lnTo>
                  <a:lnTo>
                    <a:pt x="24" y="696"/>
                  </a:lnTo>
                  <a:lnTo>
                    <a:pt x="30" y="684"/>
                  </a:lnTo>
                  <a:lnTo>
                    <a:pt x="36" y="666"/>
                  </a:lnTo>
                  <a:lnTo>
                    <a:pt x="42" y="654"/>
                  </a:lnTo>
                  <a:lnTo>
                    <a:pt x="48" y="636"/>
                  </a:lnTo>
                  <a:lnTo>
                    <a:pt x="54" y="624"/>
                  </a:lnTo>
                  <a:lnTo>
                    <a:pt x="60" y="606"/>
                  </a:lnTo>
                  <a:lnTo>
                    <a:pt x="66" y="594"/>
                  </a:lnTo>
                  <a:lnTo>
                    <a:pt x="72" y="576"/>
                  </a:lnTo>
                  <a:lnTo>
                    <a:pt x="84" y="564"/>
                  </a:lnTo>
                  <a:lnTo>
                    <a:pt x="90" y="552"/>
                  </a:lnTo>
                  <a:lnTo>
                    <a:pt x="96" y="534"/>
                  </a:lnTo>
                  <a:lnTo>
                    <a:pt x="108" y="522"/>
                  </a:lnTo>
                  <a:lnTo>
                    <a:pt x="114" y="510"/>
                  </a:lnTo>
                  <a:lnTo>
                    <a:pt x="126" y="492"/>
                  </a:lnTo>
                  <a:lnTo>
                    <a:pt x="132" y="480"/>
                  </a:lnTo>
                  <a:lnTo>
                    <a:pt x="144" y="468"/>
                  </a:lnTo>
                  <a:lnTo>
                    <a:pt x="156" y="450"/>
                  </a:lnTo>
                  <a:lnTo>
                    <a:pt x="168" y="438"/>
                  </a:lnTo>
                  <a:lnTo>
                    <a:pt x="174" y="426"/>
                  </a:lnTo>
                  <a:lnTo>
                    <a:pt x="186" y="414"/>
                  </a:lnTo>
                  <a:lnTo>
                    <a:pt x="198" y="402"/>
                  </a:lnTo>
                  <a:lnTo>
                    <a:pt x="210" y="390"/>
                  </a:lnTo>
                  <a:lnTo>
                    <a:pt x="222" y="372"/>
                  </a:lnTo>
                  <a:lnTo>
                    <a:pt x="234" y="360"/>
                  </a:lnTo>
                  <a:lnTo>
                    <a:pt x="252" y="348"/>
                  </a:lnTo>
                  <a:lnTo>
                    <a:pt x="264" y="336"/>
                  </a:lnTo>
                  <a:lnTo>
                    <a:pt x="276" y="324"/>
                  </a:lnTo>
                  <a:lnTo>
                    <a:pt x="288" y="312"/>
                  </a:lnTo>
                  <a:lnTo>
                    <a:pt x="306" y="300"/>
                  </a:lnTo>
                  <a:lnTo>
                    <a:pt x="318" y="288"/>
                  </a:lnTo>
                  <a:lnTo>
                    <a:pt x="330" y="276"/>
                  </a:lnTo>
                  <a:lnTo>
                    <a:pt x="348" y="270"/>
                  </a:lnTo>
                  <a:lnTo>
                    <a:pt x="366" y="258"/>
                  </a:lnTo>
                  <a:lnTo>
                    <a:pt x="378" y="246"/>
                  </a:lnTo>
                  <a:lnTo>
                    <a:pt x="396" y="234"/>
                  </a:lnTo>
                  <a:lnTo>
                    <a:pt x="408" y="228"/>
                  </a:lnTo>
                  <a:lnTo>
                    <a:pt x="426" y="216"/>
                  </a:lnTo>
                  <a:lnTo>
                    <a:pt x="444" y="204"/>
                  </a:lnTo>
                  <a:lnTo>
                    <a:pt x="462" y="198"/>
                  </a:lnTo>
                  <a:lnTo>
                    <a:pt x="480" y="186"/>
                  </a:lnTo>
                  <a:lnTo>
                    <a:pt x="492" y="174"/>
                  </a:lnTo>
                  <a:lnTo>
                    <a:pt x="510" y="168"/>
                  </a:lnTo>
                  <a:lnTo>
                    <a:pt x="528" y="156"/>
                  </a:lnTo>
                  <a:lnTo>
                    <a:pt x="546" y="150"/>
                  </a:lnTo>
                  <a:lnTo>
                    <a:pt x="564" y="138"/>
                  </a:lnTo>
                  <a:lnTo>
                    <a:pt x="582" y="132"/>
                  </a:lnTo>
                  <a:lnTo>
                    <a:pt x="600" y="126"/>
                  </a:lnTo>
                  <a:lnTo>
                    <a:pt x="618" y="114"/>
                  </a:lnTo>
                  <a:lnTo>
                    <a:pt x="642" y="108"/>
                  </a:lnTo>
                  <a:lnTo>
                    <a:pt x="660" y="102"/>
                  </a:lnTo>
                  <a:lnTo>
                    <a:pt x="678" y="96"/>
                  </a:lnTo>
                  <a:lnTo>
                    <a:pt x="696" y="90"/>
                  </a:lnTo>
                  <a:lnTo>
                    <a:pt x="720" y="84"/>
                  </a:lnTo>
                  <a:lnTo>
                    <a:pt x="738" y="72"/>
                  </a:lnTo>
                  <a:lnTo>
                    <a:pt x="756" y="66"/>
                  </a:lnTo>
                  <a:lnTo>
                    <a:pt x="780" y="60"/>
                  </a:lnTo>
                  <a:lnTo>
                    <a:pt x="798" y="60"/>
                  </a:lnTo>
                  <a:lnTo>
                    <a:pt x="816" y="54"/>
                  </a:lnTo>
                  <a:lnTo>
                    <a:pt x="840" y="48"/>
                  </a:lnTo>
                  <a:lnTo>
                    <a:pt x="858" y="42"/>
                  </a:lnTo>
                  <a:lnTo>
                    <a:pt x="882" y="36"/>
                  </a:lnTo>
                  <a:lnTo>
                    <a:pt x="900" y="30"/>
                  </a:lnTo>
                  <a:lnTo>
                    <a:pt x="924" y="30"/>
                  </a:lnTo>
                  <a:lnTo>
                    <a:pt x="942" y="24"/>
                  </a:lnTo>
                  <a:lnTo>
                    <a:pt x="966" y="24"/>
                  </a:lnTo>
                  <a:lnTo>
                    <a:pt x="984" y="18"/>
                  </a:lnTo>
                  <a:lnTo>
                    <a:pt x="1008" y="12"/>
                  </a:lnTo>
                  <a:lnTo>
                    <a:pt x="1026" y="12"/>
                  </a:lnTo>
                  <a:lnTo>
                    <a:pt x="1050" y="12"/>
                  </a:lnTo>
                  <a:lnTo>
                    <a:pt x="1068" y="6"/>
                  </a:lnTo>
                  <a:lnTo>
                    <a:pt x="1092" y="6"/>
                  </a:lnTo>
                  <a:lnTo>
                    <a:pt x="1116" y="6"/>
                  </a:lnTo>
                  <a:lnTo>
                    <a:pt x="1134" y="0"/>
                  </a:lnTo>
                  <a:lnTo>
                    <a:pt x="1158" y="0"/>
                  </a:lnTo>
                  <a:lnTo>
                    <a:pt x="1176" y="0"/>
                  </a:lnTo>
                  <a:lnTo>
                    <a:pt x="1200" y="0"/>
                  </a:lnTo>
                  <a:lnTo>
                    <a:pt x="1224" y="0"/>
                  </a:lnTo>
                  <a:lnTo>
                    <a:pt x="1242" y="0"/>
                  </a:lnTo>
                  <a:lnTo>
                    <a:pt x="1266" y="0"/>
                  </a:lnTo>
                  <a:lnTo>
                    <a:pt x="1284" y="0"/>
                  </a:lnTo>
                  <a:lnTo>
                    <a:pt x="1308" y="0"/>
                  </a:lnTo>
                  <a:lnTo>
                    <a:pt x="1332" y="0"/>
                  </a:lnTo>
                  <a:lnTo>
                    <a:pt x="1350" y="0"/>
                  </a:lnTo>
                  <a:lnTo>
                    <a:pt x="1374" y="6"/>
                  </a:lnTo>
                  <a:lnTo>
                    <a:pt x="1398" y="6"/>
                  </a:lnTo>
                  <a:lnTo>
                    <a:pt x="1416" y="6"/>
                  </a:lnTo>
                  <a:lnTo>
                    <a:pt x="1440" y="12"/>
                  </a:lnTo>
                  <a:lnTo>
                    <a:pt x="1458" y="12"/>
                  </a:lnTo>
                  <a:lnTo>
                    <a:pt x="1482" y="12"/>
                  </a:lnTo>
                  <a:lnTo>
                    <a:pt x="1500" y="18"/>
                  </a:lnTo>
                  <a:lnTo>
                    <a:pt x="1524" y="24"/>
                  </a:lnTo>
                  <a:lnTo>
                    <a:pt x="1542" y="24"/>
                  </a:lnTo>
                  <a:lnTo>
                    <a:pt x="1566" y="30"/>
                  </a:lnTo>
                  <a:lnTo>
                    <a:pt x="1584" y="30"/>
                  </a:lnTo>
                  <a:lnTo>
                    <a:pt x="1608" y="36"/>
                  </a:lnTo>
                  <a:lnTo>
                    <a:pt x="1626" y="42"/>
                  </a:lnTo>
                  <a:lnTo>
                    <a:pt x="1650" y="48"/>
                  </a:lnTo>
                  <a:lnTo>
                    <a:pt x="1668" y="54"/>
                  </a:lnTo>
                  <a:lnTo>
                    <a:pt x="1692" y="60"/>
                  </a:lnTo>
                  <a:lnTo>
                    <a:pt x="1242" y="882"/>
                  </a:lnTo>
                  <a:lnTo>
                    <a:pt x="444" y="155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6"/>
            <p:cNvSpPr>
              <a:spLocks/>
            </p:cNvSpPr>
            <p:nvPr/>
          </p:nvSpPr>
          <p:spPr bwMode="auto">
            <a:xfrm>
              <a:off x="4068" y="910"/>
              <a:ext cx="624" cy="822"/>
            </a:xfrm>
            <a:custGeom>
              <a:avLst/>
              <a:gdLst>
                <a:gd name="T0" fmla="*/ 450 w 624"/>
                <a:gd name="T1" fmla="*/ 0 h 822"/>
                <a:gd name="T2" fmla="*/ 468 w 624"/>
                <a:gd name="T3" fmla="*/ 0 h 822"/>
                <a:gd name="T4" fmla="*/ 486 w 624"/>
                <a:gd name="T5" fmla="*/ 6 h 822"/>
                <a:gd name="T6" fmla="*/ 510 w 624"/>
                <a:gd name="T7" fmla="*/ 12 h 822"/>
                <a:gd name="T8" fmla="*/ 528 w 624"/>
                <a:gd name="T9" fmla="*/ 24 h 822"/>
                <a:gd name="T10" fmla="*/ 546 w 624"/>
                <a:gd name="T11" fmla="*/ 30 h 822"/>
                <a:gd name="T12" fmla="*/ 564 w 624"/>
                <a:gd name="T13" fmla="*/ 36 h 822"/>
                <a:gd name="T14" fmla="*/ 588 w 624"/>
                <a:gd name="T15" fmla="*/ 42 h 822"/>
                <a:gd name="T16" fmla="*/ 606 w 624"/>
                <a:gd name="T17" fmla="*/ 48 h 822"/>
                <a:gd name="T18" fmla="*/ 624 w 624"/>
                <a:gd name="T19" fmla="*/ 54 h 822"/>
                <a:gd name="T20" fmla="*/ 0 w 624"/>
                <a:gd name="T21" fmla="*/ 822 h 822"/>
                <a:gd name="T22" fmla="*/ 450 w 624"/>
                <a:gd name="T23" fmla="*/ 0 h 8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4" h="822">
                  <a:moveTo>
                    <a:pt x="450" y="0"/>
                  </a:moveTo>
                  <a:lnTo>
                    <a:pt x="468" y="0"/>
                  </a:lnTo>
                  <a:lnTo>
                    <a:pt x="486" y="6"/>
                  </a:lnTo>
                  <a:lnTo>
                    <a:pt x="510" y="12"/>
                  </a:lnTo>
                  <a:lnTo>
                    <a:pt x="528" y="24"/>
                  </a:lnTo>
                  <a:lnTo>
                    <a:pt x="546" y="30"/>
                  </a:lnTo>
                  <a:lnTo>
                    <a:pt x="564" y="36"/>
                  </a:lnTo>
                  <a:lnTo>
                    <a:pt x="588" y="42"/>
                  </a:lnTo>
                  <a:lnTo>
                    <a:pt x="606" y="48"/>
                  </a:lnTo>
                  <a:lnTo>
                    <a:pt x="624" y="54"/>
                  </a:lnTo>
                  <a:lnTo>
                    <a:pt x="0" y="82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67"/>
            <p:cNvSpPr>
              <a:spLocks/>
            </p:cNvSpPr>
            <p:nvPr/>
          </p:nvSpPr>
          <p:spPr bwMode="auto">
            <a:xfrm>
              <a:off x="4068" y="955"/>
              <a:ext cx="1110" cy="768"/>
            </a:xfrm>
            <a:custGeom>
              <a:avLst/>
              <a:gdLst>
                <a:gd name="T0" fmla="*/ 624 w 1110"/>
                <a:gd name="T1" fmla="*/ 0 h 768"/>
                <a:gd name="T2" fmla="*/ 642 w 1110"/>
                <a:gd name="T3" fmla="*/ 12 h 768"/>
                <a:gd name="T4" fmla="*/ 660 w 1110"/>
                <a:gd name="T5" fmla="*/ 18 h 768"/>
                <a:gd name="T6" fmla="*/ 678 w 1110"/>
                <a:gd name="T7" fmla="*/ 24 h 768"/>
                <a:gd name="T8" fmla="*/ 696 w 1110"/>
                <a:gd name="T9" fmla="*/ 36 h 768"/>
                <a:gd name="T10" fmla="*/ 714 w 1110"/>
                <a:gd name="T11" fmla="*/ 42 h 768"/>
                <a:gd name="T12" fmla="*/ 732 w 1110"/>
                <a:gd name="T13" fmla="*/ 54 h 768"/>
                <a:gd name="T14" fmla="*/ 750 w 1110"/>
                <a:gd name="T15" fmla="*/ 60 h 768"/>
                <a:gd name="T16" fmla="*/ 768 w 1110"/>
                <a:gd name="T17" fmla="*/ 72 h 768"/>
                <a:gd name="T18" fmla="*/ 786 w 1110"/>
                <a:gd name="T19" fmla="*/ 84 h 768"/>
                <a:gd name="T20" fmla="*/ 804 w 1110"/>
                <a:gd name="T21" fmla="*/ 90 h 768"/>
                <a:gd name="T22" fmla="*/ 816 w 1110"/>
                <a:gd name="T23" fmla="*/ 102 h 768"/>
                <a:gd name="T24" fmla="*/ 834 w 1110"/>
                <a:gd name="T25" fmla="*/ 114 h 768"/>
                <a:gd name="T26" fmla="*/ 852 w 1110"/>
                <a:gd name="T27" fmla="*/ 120 h 768"/>
                <a:gd name="T28" fmla="*/ 864 w 1110"/>
                <a:gd name="T29" fmla="*/ 132 h 768"/>
                <a:gd name="T30" fmla="*/ 882 w 1110"/>
                <a:gd name="T31" fmla="*/ 144 h 768"/>
                <a:gd name="T32" fmla="*/ 900 w 1110"/>
                <a:gd name="T33" fmla="*/ 156 h 768"/>
                <a:gd name="T34" fmla="*/ 912 w 1110"/>
                <a:gd name="T35" fmla="*/ 162 h 768"/>
                <a:gd name="T36" fmla="*/ 924 w 1110"/>
                <a:gd name="T37" fmla="*/ 174 h 768"/>
                <a:gd name="T38" fmla="*/ 942 w 1110"/>
                <a:gd name="T39" fmla="*/ 186 h 768"/>
                <a:gd name="T40" fmla="*/ 954 w 1110"/>
                <a:gd name="T41" fmla="*/ 198 h 768"/>
                <a:gd name="T42" fmla="*/ 972 w 1110"/>
                <a:gd name="T43" fmla="*/ 210 h 768"/>
                <a:gd name="T44" fmla="*/ 984 w 1110"/>
                <a:gd name="T45" fmla="*/ 222 h 768"/>
                <a:gd name="T46" fmla="*/ 996 w 1110"/>
                <a:gd name="T47" fmla="*/ 234 h 768"/>
                <a:gd name="T48" fmla="*/ 1008 w 1110"/>
                <a:gd name="T49" fmla="*/ 246 h 768"/>
                <a:gd name="T50" fmla="*/ 1020 w 1110"/>
                <a:gd name="T51" fmla="*/ 258 h 768"/>
                <a:gd name="T52" fmla="*/ 1032 w 1110"/>
                <a:gd name="T53" fmla="*/ 276 h 768"/>
                <a:gd name="T54" fmla="*/ 1044 w 1110"/>
                <a:gd name="T55" fmla="*/ 288 h 768"/>
                <a:gd name="T56" fmla="*/ 1056 w 1110"/>
                <a:gd name="T57" fmla="*/ 300 h 768"/>
                <a:gd name="T58" fmla="*/ 1068 w 1110"/>
                <a:gd name="T59" fmla="*/ 312 h 768"/>
                <a:gd name="T60" fmla="*/ 1080 w 1110"/>
                <a:gd name="T61" fmla="*/ 324 h 768"/>
                <a:gd name="T62" fmla="*/ 1092 w 1110"/>
                <a:gd name="T63" fmla="*/ 336 h 768"/>
                <a:gd name="T64" fmla="*/ 1098 w 1110"/>
                <a:gd name="T65" fmla="*/ 354 h 768"/>
                <a:gd name="T66" fmla="*/ 1110 w 1110"/>
                <a:gd name="T67" fmla="*/ 366 h 768"/>
                <a:gd name="T68" fmla="*/ 0 w 1110"/>
                <a:gd name="T69" fmla="*/ 768 h 768"/>
                <a:gd name="T70" fmla="*/ 624 w 1110"/>
                <a:gd name="T71" fmla="*/ 0 h 7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110" h="768">
                  <a:moveTo>
                    <a:pt x="624" y="0"/>
                  </a:moveTo>
                  <a:lnTo>
                    <a:pt x="642" y="12"/>
                  </a:lnTo>
                  <a:lnTo>
                    <a:pt x="660" y="18"/>
                  </a:lnTo>
                  <a:lnTo>
                    <a:pt x="678" y="24"/>
                  </a:lnTo>
                  <a:lnTo>
                    <a:pt x="696" y="36"/>
                  </a:lnTo>
                  <a:lnTo>
                    <a:pt x="714" y="42"/>
                  </a:lnTo>
                  <a:lnTo>
                    <a:pt x="732" y="54"/>
                  </a:lnTo>
                  <a:lnTo>
                    <a:pt x="750" y="60"/>
                  </a:lnTo>
                  <a:lnTo>
                    <a:pt x="768" y="72"/>
                  </a:lnTo>
                  <a:lnTo>
                    <a:pt x="786" y="84"/>
                  </a:lnTo>
                  <a:lnTo>
                    <a:pt x="804" y="90"/>
                  </a:lnTo>
                  <a:lnTo>
                    <a:pt x="816" y="102"/>
                  </a:lnTo>
                  <a:lnTo>
                    <a:pt x="834" y="114"/>
                  </a:lnTo>
                  <a:lnTo>
                    <a:pt x="852" y="120"/>
                  </a:lnTo>
                  <a:lnTo>
                    <a:pt x="864" y="132"/>
                  </a:lnTo>
                  <a:lnTo>
                    <a:pt x="882" y="144"/>
                  </a:lnTo>
                  <a:lnTo>
                    <a:pt x="900" y="156"/>
                  </a:lnTo>
                  <a:lnTo>
                    <a:pt x="912" y="162"/>
                  </a:lnTo>
                  <a:lnTo>
                    <a:pt x="924" y="174"/>
                  </a:lnTo>
                  <a:lnTo>
                    <a:pt x="942" y="186"/>
                  </a:lnTo>
                  <a:lnTo>
                    <a:pt x="954" y="198"/>
                  </a:lnTo>
                  <a:lnTo>
                    <a:pt x="972" y="210"/>
                  </a:lnTo>
                  <a:lnTo>
                    <a:pt x="984" y="222"/>
                  </a:lnTo>
                  <a:lnTo>
                    <a:pt x="996" y="234"/>
                  </a:lnTo>
                  <a:lnTo>
                    <a:pt x="1008" y="246"/>
                  </a:lnTo>
                  <a:lnTo>
                    <a:pt x="1020" y="258"/>
                  </a:lnTo>
                  <a:lnTo>
                    <a:pt x="1032" y="276"/>
                  </a:lnTo>
                  <a:lnTo>
                    <a:pt x="1044" y="288"/>
                  </a:lnTo>
                  <a:lnTo>
                    <a:pt x="1056" y="300"/>
                  </a:lnTo>
                  <a:lnTo>
                    <a:pt x="1068" y="312"/>
                  </a:lnTo>
                  <a:lnTo>
                    <a:pt x="1080" y="324"/>
                  </a:lnTo>
                  <a:lnTo>
                    <a:pt x="1092" y="336"/>
                  </a:lnTo>
                  <a:lnTo>
                    <a:pt x="1098" y="354"/>
                  </a:lnTo>
                  <a:lnTo>
                    <a:pt x="1110" y="366"/>
                  </a:lnTo>
                  <a:lnTo>
                    <a:pt x="0" y="76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68"/>
            <p:cNvSpPr>
              <a:spLocks/>
            </p:cNvSpPr>
            <p:nvPr/>
          </p:nvSpPr>
          <p:spPr bwMode="auto">
            <a:xfrm>
              <a:off x="4061" y="1326"/>
              <a:ext cx="1248" cy="840"/>
            </a:xfrm>
            <a:custGeom>
              <a:avLst/>
              <a:gdLst>
                <a:gd name="T0" fmla="*/ 1110 w 1248"/>
                <a:gd name="T1" fmla="*/ 0 h 840"/>
                <a:gd name="T2" fmla="*/ 1122 w 1248"/>
                <a:gd name="T3" fmla="*/ 12 h 840"/>
                <a:gd name="T4" fmla="*/ 1128 w 1248"/>
                <a:gd name="T5" fmla="*/ 30 h 840"/>
                <a:gd name="T6" fmla="*/ 1140 w 1248"/>
                <a:gd name="T7" fmla="*/ 42 h 840"/>
                <a:gd name="T8" fmla="*/ 1146 w 1248"/>
                <a:gd name="T9" fmla="*/ 54 h 840"/>
                <a:gd name="T10" fmla="*/ 1158 w 1248"/>
                <a:gd name="T11" fmla="*/ 72 h 840"/>
                <a:gd name="T12" fmla="*/ 1164 w 1248"/>
                <a:gd name="T13" fmla="*/ 84 h 840"/>
                <a:gd name="T14" fmla="*/ 1170 w 1248"/>
                <a:gd name="T15" fmla="*/ 96 h 840"/>
                <a:gd name="T16" fmla="*/ 1176 w 1248"/>
                <a:gd name="T17" fmla="*/ 114 h 840"/>
                <a:gd name="T18" fmla="*/ 1188 w 1248"/>
                <a:gd name="T19" fmla="*/ 126 h 840"/>
                <a:gd name="T20" fmla="*/ 1194 w 1248"/>
                <a:gd name="T21" fmla="*/ 144 h 840"/>
                <a:gd name="T22" fmla="*/ 1200 w 1248"/>
                <a:gd name="T23" fmla="*/ 156 h 840"/>
                <a:gd name="T24" fmla="*/ 1206 w 1248"/>
                <a:gd name="T25" fmla="*/ 174 h 840"/>
                <a:gd name="T26" fmla="*/ 1212 w 1248"/>
                <a:gd name="T27" fmla="*/ 186 h 840"/>
                <a:gd name="T28" fmla="*/ 1212 w 1248"/>
                <a:gd name="T29" fmla="*/ 204 h 840"/>
                <a:gd name="T30" fmla="*/ 1218 w 1248"/>
                <a:gd name="T31" fmla="*/ 216 h 840"/>
                <a:gd name="T32" fmla="*/ 1224 w 1248"/>
                <a:gd name="T33" fmla="*/ 234 h 840"/>
                <a:gd name="T34" fmla="*/ 1230 w 1248"/>
                <a:gd name="T35" fmla="*/ 246 h 840"/>
                <a:gd name="T36" fmla="*/ 1230 w 1248"/>
                <a:gd name="T37" fmla="*/ 264 h 840"/>
                <a:gd name="T38" fmla="*/ 1236 w 1248"/>
                <a:gd name="T39" fmla="*/ 276 h 840"/>
                <a:gd name="T40" fmla="*/ 1236 w 1248"/>
                <a:gd name="T41" fmla="*/ 294 h 840"/>
                <a:gd name="T42" fmla="*/ 1242 w 1248"/>
                <a:gd name="T43" fmla="*/ 306 h 840"/>
                <a:gd name="T44" fmla="*/ 1242 w 1248"/>
                <a:gd name="T45" fmla="*/ 324 h 840"/>
                <a:gd name="T46" fmla="*/ 1242 w 1248"/>
                <a:gd name="T47" fmla="*/ 336 h 840"/>
                <a:gd name="T48" fmla="*/ 1242 w 1248"/>
                <a:gd name="T49" fmla="*/ 354 h 840"/>
                <a:gd name="T50" fmla="*/ 1248 w 1248"/>
                <a:gd name="T51" fmla="*/ 372 h 840"/>
                <a:gd name="T52" fmla="*/ 1248 w 1248"/>
                <a:gd name="T53" fmla="*/ 384 h 840"/>
                <a:gd name="T54" fmla="*/ 1248 w 1248"/>
                <a:gd name="T55" fmla="*/ 402 h 840"/>
                <a:gd name="T56" fmla="*/ 1248 w 1248"/>
                <a:gd name="T57" fmla="*/ 414 h 840"/>
                <a:gd name="T58" fmla="*/ 1248 w 1248"/>
                <a:gd name="T59" fmla="*/ 432 h 840"/>
                <a:gd name="T60" fmla="*/ 1242 w 1248"/>
                <a:gd name="T61" fmla="*/ 444 h 840"/>
                <a:gd name="T62" fmla="*/ 1242 w 1248"/>
                <a:gd name="T63" fmla="*/ 462 h 840"/>
                <a:gd name="T64" fmla="*/ 1242 w 1248"/>
                <a:gd name="T65" fmla="*/ 480 h 840"/>
                <a:gd name="T66" fmla="*/ 1242 w 1248"/>
                <a:gd name="T67" fmla="*/ 492 h 840"/>
                <a:gd name="T68" fmla="*/ 1236 w 1248"/>
                <a:gd name="T69" fmla="*/ 510 h 840"/>
                <a:gd name="T70" fmla="*/ 1236 w 1248"/>
                <a:gd name="T71" fmla="*/ 522 h 840"/>
                <a:gd name="T72" fmla="*/ 1230 w 1248"/>
                <a:gd name="T73" fmla="*/ 540 h 840"/>
                <a:gd name="T74" fmla="*/ 1230 w 1248"/>
                <a:gd name="T75" fmla="*/ 552 h 840"/>
                <a:gd name="T76" fmla="*/ 1224 w 1248"/>
                <a:gd name="T77" fmla="*/ 570 h 840"/>
                <a:gd name="T78" fmla="*/ 1218 w 1248"/>
                <a:gd name="T79" fmla="*/ 582 h 840"/>
                <a:gd name="T80" fmla="*/ 1212 w 1248"/>
                <a:gd name="T81" fmla="*/ 600 h 840"/>
                <a:gd name="T82" fmla="*/ 1212 w 1248"/>
                <a:gd name="T83" fmla="*/ 612 h 840"/>
                <a:gd name="T84" fmla="*/ 1206 w 1248"/>
                <a:gd name="T85" fmla="*/ 630 h 840"/>
                <a:gd name="T86" fmla="*/ 1200 w 1248"/>
                <a:gd name="T87" fmla="*/ 642 h 840"/>
                <a:gd name="T88" fmla="*/ 1194 w 1248"/>
                <a:gd name="T89" fmla="*/ 660 h 840"/>
                <a:gd name="T90" fmla="*/ 1188 w 1248"/>
                <a:gd name="T91" fmla="*/ 672 h 840"/>
                <a:gd name="T92" fmla="*/ 1176 w 1248"/>
                <a:gd name="T93" fmla="*/ 690 h 840"/>
                <a:gd name="T94" fmla="*/ 1170 w 1248"/>
                <a:gd name="T95" fmla="*/ 702 h 840"/>
                <a:gd name="T96" fmla="*/ 1164 w 1248"/>
                <a:gd name="T97" fmla="*/ 714 h 840"/>
                <a:gd name="T98" fmla="*/ 1158 w 1248"/>
                <a:gd name="T99" fmla="*/ 732 h 840"/>
                <a:gd name="T100" fmla="*/ 1146 w 1248"/>
                <a:gd name="T101" fmla="*/ 744 h 840"/>
                <a:gd name="T102" fmla="*/ 1140 w 1248"/>
                <a:gd name="T103" fmla="*/ 762 h 840"/>
                <a:gd name="T104" fmla="*/ 1128 w 1248"/>
                <a:gd name="T105" fmla="*/ 774 h 840"/>
                <a:gd name="T106" fmla="*/ 1122 w 1248"/>
                <a:gd name="T107" fmla="*/ 786 h 840"/>
                <a:gd name="T108" fmla="*/ 1110 w 1248"/>
                <a:gd name="T109" fmla="*/ 798 h 840"/>
                <a:gd name="T110" fmla="*/ 1098 w 1248"/>
                <a:gd name="T111" fmla="*/ 816 h 840"/>
                <a:gd name="T112" fmla="*/ 1092 w 1248"/>
                <a:gd name="T113" fmla="*/ 828 h 840"/>
                <a:gd name="T114" fmla="*/ 1080 w 1248"/>
                <a:gd name="T115" fmla="*/ 840 h 840"/>
                <a:gd name="T116" fmla="*/ 0 w 1248"/>
                <a:gd name="T117" fmla="*/ 402 h 840"/>
                <a:gd name="T118" fmla="*/ 1110 w 1248"/>
                <a:gd name="T119" fmla="*/ 0 h 8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48" h="840">
                  <a:moveTo>
                    <a:pt x="1110" y="0"/>
                  </a:moveTo>
                  <a:lnTo>
                    <a:pt x="1122" y="12"/>
                  </a:lnTo>
                  <a:lnTo>
                    <a:pt x="1128" y="30"/>
                  </a:lnTo>
                  <a:lnTo>
                    <a:pt x="1140" y="42"/>
                  </a:lnTo>
                  <a:lnTo>
                    <a:pt x="1146" y="54"/>
                  </a:lnTo>
                  <a:lnTo>
                    <a:pt x="1158" y="72"/>
                  </a:lnTo>
                  <a:lnTo>
                    <a:pt x="1164" y="84"/>
                  </a:lnTo>
                  <a:lnTo>
                    <a:pt x="1170" y="96"/>
                  </a:lnTo>
                  <a:lnTo>
                    <a:pt x="1176" y="114"/>
                  </a:lnTo>
                  <a:lnTo>
                    <a:pt x="1188" y="126"/>
                  </a:lnTo>
                  <a:lnTo>
                    <a:pt x="1194" y="144"/>
                  </a:lnTo>
                  <a:lnTo>
                    <a:pt x="1200" y="156"/>
                  </a:lnTo>
                  <a:lnTo>
                    <a:pt x="1206" y="174"/>
                  </a:lnTo>
                  <a:lnTo>
                    <a:pt x="1212" y="186"/>
                  </a:lnTo>
                  <a:lnTo>
                    <a:pt x="1212" y="204"/>
                  </a:lnTo>
                  <a:lnTo>
                    <a:pt x="1218" y="216"/>
                  </a:lnTo>
                  <a:lnTo>
                    <a:pt x="1224" y="234"/>
                  </a:lnTo>
                  <a:lnTo>
                    <a:pt x="1230" y="246"/>
                  </a:lnTo>
                  <a:lnTo>
                    <a:pt x="1230" y="264"/>
                  </a:lnTo>
                  <a:lnTo>
                    <a:pt x="1236" y="276"/>
                  </a:lnTo>
                  <a:lnTo>
                    <a:pt x="1236" y="294"/>
                  </a:lnTo>
                  <a:lnTo>
                    <a:pt x="1242" y="306"/>
                  </a:lnTo>
                  <a:lnTo>
                    <a:pt x="1242" y="324"/>
                  </a:lnTo>
                  <a:lnTo>
                    <a:pt x="1242" y="336"/>
                  </a:lnTo>
                  <a:lnTo>
                    <a:pt x="1242" y="354"/>
                  </a:lnTo>
                  <a:lnTo>
                    <a:pt x="1248" y="372"/>
                  </a:lnTo>
                  <a:lnTo>
                    <a:pt x="1248" y="384"/>
                  </a:lnTo>
                  <a:lnTo>
                    <a:pt x="1248" y="402"/>
                  </a:lnTo>
                  <a:lnTo>
                    <a:pt x="1248" y="414"/>
                  </a:lnTo>
                  <a:lnTo>
                    <a:pt x="1248" y="432"/>
                  </a:lnTo>
                  <a:lnTo>
                    <a:pt x="1242" y="444"/>
                  </a:lnTo>
                  <a:lnTo>
                    <a:pt x="1242" y="462"/>
                  </a:lnTo>
                  <a:lnTo>
                    <a:pt x="1242" y="480"/>
                  </a:lnTo>
                  <a:lnTo>
                    <a:pt x="1242" y="492"/>
                  </a:lnTo>
                  <a:lnTo>
                    <a:pt x="1236" y="510"/>
                  </a:lnTo>
                  <a:lnTo>
                    <a:pt x="1236" y="522"/>
                  </a:lnTo>
                  <a:lnTo>
                    <a:pt x="1230" y="540"/>
                  </a:lnTo>
                  <a:lnTo>
                    <a:pt x="1230" y="552"/>
                  </a:lnTo>
                  <a:lnTo>
                    <a:pt x="1224" y="570"/>
                  </a:lnTo>
                  <a:lnTo>
                    <a:pt x="1218" y="582"/>
                  </a:lnTo>
                  <a:lnTo>
                    <a:pt x="1212" y="600"/>
                  </a:lnTo>
                  <a:lnTo>
                    <a:pt x="1212" y="612"/>
                  </a:lnTo>
                  <a:lnTo>
                    <a:pt x="1206" y="630"/>
                  </a:lnTo>
                  <a:lnTo>
                    <a:pt x="1200" y="642"/>
                  </a:lnTo>
                  <a:lnTo>
                    <a:pt x="1194" y="660"/>
                  </a:lnTo>
                  <a:lnTo>
                    <a:pt x="1188" y="672"/>
                  </a:lnTo>
                  <a:lnTo>
                    <a:pt x="1176" y="690"/>
                  </a:lnTo>
                  <a:lnTo>
                    <a:pt x="1170" y="702"/>
                  </a:lnTo>
                  <a:lnTo>
                    <a:pt x="1164" y="714"/>
                  </a:lnTo>
                  <a:lnTo>
                    <a:pt x="1158" y="732"/>
                  </a:lnTo>
                  <a:lnTo>
                    <a:pt x="1146" y="744"/>
                  </a:lnTo>
                  <a:lnTo>
                    <a:pt x="1140" y="762"/>
                  </a:lnTo>
                  <a:lnTo>
                    <a:pt x="1128" y="774"/>
                  </a:lnTo>
                  <a:lnTo>
                    <a:pt x="1122" y="786"/>
                  </a:lnTo>
                  <a:lnTo>
                    <a:pt x="1110" y="798"/>
                  </a:lnTo>
                  <a:lnTo>
                    <a:pt x="1098" y="816"/>
                  </a:lnTo>
                  <a:lnTo>
                    <a:pt x="1092" y="828"/>
                  </a:lnTo>
                  <a:lnTo>
                    <a:pt x="1080" y="840"/>
                  </a:lnTo>
                  <a:lnTo>
                    <a:pt x="0" y="40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69"/>
            <p:cNvSpPr>
              <a:spLocks/>
            </p:cNvSpPr>
            <p:nvPr/>
          </p:nvSpPr>
          <p:spPr bwMode="auto">
            <a:xfrm>
              <a:off x="4068" y="1731"/>
              <a:ext cx="1080" cy="876"/>
            </a:xfrm>
            <a:custGeom>
              <a:avLst/>
              <a:gdLst>
                <a:gd name="T0" fmla="*/ 1080 w 1080"/>
                <a:gd name="T1" fmla="*/ 438 h 876"/>
                <a:gd name="T2" fmla="*/ 1068 w 1080"/>
                <a:gd name="T3" fmla="*/ 450 h 876"/>
                <a:gd name="T4" fmla="*/ 1056 w 1080"/>
                <a:gd name="T5" fmla="*/ 468 h 876"/>
                <a:gd name="T6" fmla="*/ 1044 w 1080"/>
                <a:gd name="T7" fmla="*/ 480 h 876"/>
                <a:gd name="T8" fmla="*/ 1032 w 1080"/>
                <a:gd name="T9" fmla="*/ 492 h 876"/>
                <a:gd name="T10" fmla="*/ 1020 w 1080"/>
                <a:gd name="T11" fmla="*/ 504 h 876"/>
                <a:gd name="T12" fmla="*/ 1008 w 1080"/>
                <a:gd name="T13" fmla="*/ 516 h 876"/>
                <a:gd name="T14" fmla="*/ 996 w 1080"/>
                <a:gd name="T15" fmla="*/ 528 h 876"/>
                <a:gd name="T16" fmla="*/ 984 w 1080"/>
                <a:gd name="T17" fmla="*/ 540 h 876"/>
                <a:gd name="T18" fmla="*/ 972 w 1080"/>
                <a:gd name="T19" fmla="*/ 552 h 876"/>
                <a:gd name="T20" fmla="*/ 954 w 1080"/>
                <a:gd name="T21" fmla="*/ 564 h 876"/>
                <a:gd name="T22" fmla="*/ 942 w 1080"/>
                <a:gd name="T23" fmla="*/ 576 h 876"/>
                <a:gd name="T24" fmla="*/ 924 w 1080"/>
                <a:gd name="T25" fmla="*/ 588 h 876"/>
                <a:gd name="T26" fmla="*/ 912 w 1080"/>
                <a:gd name="T27" fmla="*/ 600 h 876"/>
                <a:gd name="T28" fmla="*/ 900 w 1080"/>
                <a:gd name="T29" fmla="*/ 612 h 876"/>
                <a:gd name="T30" fmla="*/ 882 w 1080"/>
                <a:gd name="T31" fmla="*/ 624 h 876"/>
                <a:gd name="T32" fmla="*/ 864 w 1080"/>
                <a:gd name="T33" fmla="*/ 630 h 876"/>
                <a:gd name="T34" fmla="*/ 852 w 1080"/>
                <a:gd name="T35" fmla="*/ 642 h 876"/>
                <a:gd name="T36" fmla="*/ 834 w 1080"/>
                <a:gd name="T37" fmla="*/ 654 h 876"/>
                <a:gd name="T38" fmla="*/ 816 w 1080"/>
                <a:gd name="T39" fmla="*/ 666 h 876"/>
                <a:gd name="T40" fmla="*/ 804 w 1080"/>
                <a:gd name="T41" fmla="*/ 672 h 876"/>
                <a:gd name="T42" fmla="*/ 786 w 1080"/>
                <a:gd name="T43" fmla="*/ 684 h 876"/>
                <a:gd name="T44" fmla="*/ 768 w 1080"/>
                <a:gd name="T45" fmla="*/ 696 h 876"/>
                <a:gd name="T46" fmla="*/ 750 w 1080"/>
                <a:gd name="T47" fmla="*/ 702 h 876"/>
                <a:gd name="T48" fmla="*/ 732 w 1080"/>
                <a:gd name="T49" fmla="*/ 714 h 876"/>
                <a:gd name="T50" fmla="*/ 714 w 1080"/>
                <a:gd name="T51" fmla="*/ 720 h 876"/>
                <a:gd name="T52" fmla="*/ 696 w 1080"/>
                <a:gd name="T53" fmla="*/ 732 h 876"/>
                <a:gd name="T54" fmla="*/ 678 w 1080"/>
                <a:gd name="T55" fmla="*/ 738 h 876"/>
                <a:gd name="T56" fmla="*/ 660 w 1080"/>
                <a:gd name="T57" fmla="*/ 744 h 876"/>
                <a:gd name="T58" fmla="*/ 660 w 1080"/>
                <a:gd name="T59" fmla="*/ 744 h 876"/>
                <a:gd name="T60" fmla="*/ 642 w 1080"/>
                <a:gd name="T61" fmla="*/ 756 h 876"/>
                <a:gd name="T62" fmla="*/ 624 w 1080"/>
                <a:gd name="T63" fmla="*/ 762 h 876"/>
                <a:gd name="T64" fmla="*/ 606 w 1080"/>
                <a:gd name="T65" fmla="*/ 768 h 876"/>
                <a:gd name="T66" fmla="*/ 588 w 1080"/>
                <a:gd name="T67" fmla="*/ 780 h 876"/>
                <a:gd name="T68" fmla="*/ 564 w 1080"/>
                <a:gd name="T69" fmla="*/ 786 h 876"/>
                <a:gd name="T70" fmla="*/ 546 w 1080"/>
                <a:gd name="T71" fmla="*/ 792 h 876"/>
                <a:gd name="T72" fmla="*/ 528 w 1080"/>
                <a:gd name="T73" fmla="*/ 798 h 876"/>
                <a:gd name="T74" fmla="*/ 510 w 1080"/>
                <a:gd name="T75" fmla="*/ 804 h 876"/>
                <a:gd name="T76" fmla="*/ 486 w 1080"/>
                <a:gd name="T77" fmla="*/ 810 h 876"/>
                <a:gd name="T78" fmla="*/ 468 w 1080"/>
                <a:gd name="T79" fmla="*/ 816 h 876"/>
                <a:gd name="T80" fmla="*/ 450 w 1080"/>
                <a:gd name="T81" fmla="*/ 822 h 876"/>
                <a:gd name="T82" fmla="*/ 426 w 1080"/>
                <a:gd name="T83" fmla="*/ 828 h 876"/>
                <a:gd name="T84" fmla="*/ 408 w 1080"/>
                <a:gd name="T85" fmla="*/ 834 h 876"/>
                <a:gd name="T86" fmla="*/ 384 w 1080"/>
                <a:gd name="T87" fmla="*/ 840 h 876"/>
                <a:gd name="T88" fmla="*/ 366 w 1080"/>
                <a:gd name="T89" fmla="*/ 840 h 876"/>
                <a:gd name="T90" fmla="*/ 342 w 1080"/>
                <a:gd name="T91" fmla="*/ 846 h 876"/>
                <a:gd name="T92" fmla="*/ 324 w 1080"/>
                <a:gd name="T93" fmla="*/ 852 h 876"/>
                <a:gd name="T94" fmla="*/ 300 w 1080"/>
                <a:gd name="T95" fmla="*/ 852 h 876"/>
                <a:gd name="T96" fmla="*/ 282 w 1080"/>
                <a:gd name="T97" fmla="*/ 858 h 876"/>
                <a:gd name="T98" fmla="*/ 258 w 1080"/>
                <a:gd name="T99" fmla="*/ 864 h 876"/>
                <a:gd name="T100" fmla="*/ 240 w 1080"/>
                <a:gd name="T101" fmla="*/ 864 h 876"/>
                <a:gd name="T102" fmla="*/ 216 w 1080"/>
                <a:gd name="T103" fmla="*/ 870 h 876"/>
                <a:gd name="T104" fmla="*/ 198 w 1080"/>
                <a:gd name="T105" fmla="*/ 870 h 876"/>
                <a:gd name="T106" fmla="*/ 174 w 1080"/>
                <a:gd name="T107" fmla="*/ 870 h 876"/>
                <a:gd name="T108" fmla="*/ 156 w 1080"/>
                <a:gd name="T109" fmla="*/ 876 h 876"/>
                <a:gd name="T110" fmla="*/ 132 w 1080"/>
                <a:gd name="T111" fmla="*/ 876 h 876"/>
                <a:gd name="T112" fmla="*/ 108 w 1080"/>
                <a:gd name="T113" fmla="*/ 876 h 876"/>
                <a:gd name="T114" fmla="*/ 90 w 1080"/>
                <a:gd name="T115" fmla="*/ 876 h 876"/>
                <a:gd name="T116" fmla="*/ 0 w 1080"/>
                <a:gd name="T117" fmla="*/ 0 h 876"/>
                <a:gd name="T118" fmla="*/ 1080 w 1080"/>
                <a:gd name="T119" fmla="*/ 438 h 87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80" h="876">
                  <a:moveTo>
                    <a:pt x="1080" y="438"/>
                  </a:moveTo>
                  <a:lnTo>
                    <a:pt x="1068" y="450"/>
                  </a:lnTo>
                  <a:lnTo>
                    <a:pt x="1056" y="468"/>
                  </a:lnTo>
                  <a:lnTo>
                    <a:pt x="1044" y="480"/>
                  </a:lnTo>
                  <a:lnTo>
                    <a:pt x="1032" y="492"/>
                  </a:lnTo>
                  <a:lnTo>
                    <a:pt x="1020" y="504"/>
                  </a:lnTo>
                  <a:lnTo>
                    <a:pt x="1008" y="516"/>
                  </a:lnTo>
                  <a:lnTo>
                    <a:pt x="996" y="528"/>
                  </a:lnTo>
                  <a:lnTo>
                    <a:pt x="984" y="540"/>
                  </a:lnTo>
                  <a:lnTo>
                    <a:pt x="972" y="552"/>
                  </a:lnTo>
                  <a:lnTo>
                    <a:pt x="954" y="564"/>
                  </a:lnTo>
                  <a:lnTo>
                    <a:pt x="942" y="576"/>
                  </a:lnTo>
                  <a:lnTo>
                    <a:pt x="924" y="588"/>
                  </a:lnTo>
                  <a:lnTo>
                    <a:pt x="912" y="600"/>
                  </a:lnTo>
                  <a:lnTo>
                    <a:pt x="900" y="612"/>
                  </a:lnTo>
                  <a:lnTo>
                    <a:pt x="882" y="624"/>
                  </a:lnTo>
                  <a:lnTo>
                    <a:pt x="864" y="630"/>
                  </a:lnTo>
                  <a:lnTo>
                    <a:pt x="852" y="642"/>
                  </a:lnTo>
                  <a:lnTo>
                    <a:pt x="834" y="654"/>
                  </a:lnTo>
                  <a:lnTo>
                    <a:pt x="816" y="666"/>
                  </a:lnTo>
                  <a:lnTo>
                    <a:pt x="804" y="672"/>
                  </a:lnTo>
                  <a:lnTo>
                    <a:pt x="786" y="684"/>
                  </a:lnTo>
                  <a:lnTo>
                    <a:pt x="768" y="696"/>
                  </a:lnTo>
                  <a:lnTo>
                    <a:pt x="750" y="702"/>
                  </a:lnTo>
                  <a:lnTo>
                    <a:pt x="732" y="714"/>
                  </a:lnTo>
                  <a:lnTo>
                    <a:pt x="714" y="720"/>
                  </a:lnTo>
                  <a:lnTo>
                    <a:pt x="696" y="732"/>
                  </a:lnTo>
                  <a:lnTo>
                    <a:pt x="678" y="738"/>
                  </a:lnTo>
                  <a:lnTo>
                    <a:pt x="660" y="744"/>
                  </a:lnTo>
                  <a:lnTo>
                    <a:pt x="642" y="756"/>
                  </a:lnTo>
                  <a:lnTo>
                    <a:pt x="624" y="762"/>
                  </a:lnTo>
                  <a:lnTo>
                    <a:pt x="606" y="768"/>
                  </a:lnTo>
                  <a:lnTo>
                    <a:pt x="588" y="780"/>
                  </a:lnTo>
                  <a:lnTo>
                    <a:pt x="564" y="786"/>
                  </a:lnTo>
                  <a:lnTo>
                    <a:pt x="546" y="792"/>
                  </a:lnTo>
                  <a:lnTo>
                    <a:pt x="528" y="798"/>
                  </a:lnTo>
                  <a:lnTo>
                    <a:pt x="510" y="804"/>
                  </a:lnTo>
                  <a:lnTo>
                    <a:pt x="486" y="810"/>
                  </a:lnTo>
                  <a:lnTo>
                    <a:pt x="468" y="816"/>
                  </a:lnTo>
                  <a:lnTo>
                    <a:pt x="450" y="822"/>
                  </a:lnTo>
                  <a:lnTo>
                    <a:pt x="426" y="828"/>
                  </a:lnTo>
                  <a:lnTo>
                    <a:pt x="408" y="834"/>
                  </a:lnTo>
                  <a:lnTo>
                    <a:pt x="384" y="840"/>
                  </a:lnTo>
                  <a:lnTo>
                    <a:pt x="366" y="840"/>
                  </a:lnTo>
                  <a:lnTo>
                    <a:pt x="342" y="846"/>
                  </a:lnTo>
                  <a:lnTo>
                    <a:pt x="324" y="852"/>
                  </a:lnTo>
                  <a:lnTo>
                    <a:pt x="300" y="852"/>
                  </a:lnTo>
                  <a:lnTo>
                    <a:pt x="282" y="858"/>
                  </a:lnTo>
                  <a:lnTo>
                    <a:pt x="258" y="864"/>
                  </a:lnTo>
                  <a:lnTo>
                    <a:pt x="240" y="864"/>
                  </a:lnTo>
                  <a:lnTo>
                    <a:pt x="216" y="870"/>
                  </a:lnTo>
                  <a:lnTo>
                    <a:pt x="198" y="870"/>
                  </a:lnTo>
                  <a:lnTo>
                    <a:pt x="174" y="870"/>
                  </a:lnTo>
                  <a:lnTo>
                    <a:pt x="156" y="876"/>
                  </a:lnTo>
                  <a:lnTo>
                    <a:pt x="132" y="876"/>
                  </a:lnTo>
                  <a:lnTo>
                    <a:pt x="108" y="876"/>
                  </a:lnTo>
                  <a:lnTo>
                    <a:pt x="90" y="876"/>
                  </a:lnTo>
                  <a:lnTo>
                    <a:pt x="0" y="0"/>
                  </a:lnTo>
                  <a:lnTo>
                    <a:pt x="1080" y="438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70"/>
            <p:cNvSpPr>
              <a:spLocks/>
            </p:cNvSpPr>
            <p:nvPr/>
          </p:nvSpPr>
          <p:spPr bwMode="auto">
            <a:xfrm>
              <a:off x="3274" y="1725"/>
              <a:ext cx="888" cy="882"/>
            </a:xfrm>
            <a:custGeom>
              <a:avLst/>
              <a:gdLst>
                <a:gd name="T0" fmla="*/ 888 w 888"/>
                <a:gd name="T1" fmla="*/ 876 h 882"/>
                <a:gd name="T2" fmla="*/ 864 w 888"/>
                <a:gd name="T3" fmla="*/ 882 h 882"/>
                <a:gd name="T4" fmla="*/ 840 w 888"/>
                <a:gd name="T5" fmla="*/ 882 h 882"/>
                <a:gd name="T6" fmla="*/ 822 w 888"/>
                <a:gd name="T7" fmla="*/ 882 h 882"/>
                <a:gd name="T8" fmla="*/ 798 w 888"/>
                <a:gd name="T9" fmla="*/ 882 h 882"/>
                <a:gd name="T10" fmla="*/ 780 w 888"/>
                <a:gd name="T11" fmla="*/ 882 h 882"/>
                <a:gd name="T12" fmla="*/ 756 w 888"/>
                <a:gd name="T13" fmla="*/ 882 h 882"/>
                <a:gd name="T14" fmla="*/ 732 w 888"/>
                <a:gd name="T15" fmla="*/ 882 h 882"/>
                <a:gd name="T16" fmla="*/ 714 w 888"/>
                <a:gd name="T17" fmla="*/ 876 h 882"/>
                <a:gd name="T18" fmla="*/ 690 w 888"/>
                <a:gd name="T19" fmla="*/ 876 h 882"/>
                <a:gd name="T20" fmla="*/ 672 w 888"/>
                <a:gd name="T21" fmla="*/ 876 h 882"/>
                <a:gd name="T22" fmla="*/ 648 w 888"/>
                <a:gd name="T23" fmla="*/ 876 h 882"/>
                <a:gd name="T24" fmla="*/ 624 w 888"/>
                <a:gd name="T25" fmla="*/ 870 h 882"/>
                <a:gd name="T26" fmla="*/ 606 w 888"/>
                <a:gd name="T27" fmla="*/ 870 h 882"/>
                <a:gd name="T28" fmla="*/ 582 w 888"/>
                <a:gd name="T29" fmla="*/ 870 h 882"/>
                <a:gd name="T30" fmla="*/ 564 w 888"/>
                <a:gd name="T31" fmla="*/ 864 h 882"/>
                <a:gd name="T32" fmla="*/ 540 w 888"/>
                <a:gd name="T33" fmla="*/ 864 h 882"/>
                <a:gd name="T34" fmla="*/ 522 w 888"/>
                <a:gd name="T35" fmla="*/ 858 h 882"/>
                <a:gd name="T36" fmla="*/ 498 w 888"/>
                <a:gd name="T37" fmla="*/ 852 h 882"/>
                <a:gd name="T38" fmla="*/ 480 w 888"/>
                <a:gd name="T39" fmla="*/ 852 h 882"/>
                <a:gd name="T40" fmla="*/ 456 w 888"/>
                <a:gd name="T41" fmla="*/ 846 h 882"/>
                <a:gd name="T42" fmla="*/ 438 w 888"/>
                <a:gd name="T43" fmla="*/ 840 h 882"/>
                <a:gd name="T44" fmla="*/ 414 w 888"/>
                <a:gd name="T45" fmla="*/ 840 h 882"/>
                <a:gd name="T46" fmla="*/ 414 w 888"/>
                <a:gd name="T47" fmla="*/ 840 h 882"/>
                <a:gd name="T48" fmla="*/ 396 w 888"/>
                <a:gd name="T49" fmla="*/ 834 h 882"/>
                <a:gd name="T50" fmla="*/ 372 w 888"/>
                <a:gd name="T51" fmla="*/ 828 h 882"/>
                <a:gd name="T52" fmla="*/ 354 w 888"/>
                <a:gd name="T53" fmla="*/ 822 h 882"/>
                <a:gd name="T54" fmla="*/ 336 w 888"/>
                <a:gd name="T55" fmla="*/ 816 h 882"/>
                <a:gd name="T56" fmla="*/ 312 w 888"/>
                <a:gd name="T57" fmla="*/ 810 h 882"/>
                <a:gd name="T58" fmla="*/ 294 w 888"/>
                <a:gd name="T59" fmla="*/ 804 h 882"/>
                <a:gd name="T60" fmla="*/ 276 w 888"/>
                <a:gd name="T61" fmla="*/ 798 h 882"/>
                <a:gd name="T62" fmla="*/ 252 w 888"/>
                <a:gd name="T63" fmla="*/ 792 h 882"/>
                <a:gd name="T64" fmla="*/ 234 w 888"/>
                <a:gd name="T65" fmla="*/ 786 h 882"/>
                <a:gd name="T66" fmla="*/ 216 w 888"/>
                <a:gd name="T67" fmla="*/ 780 h 882"/>
                <a:gd name="T68" fmla="*/ 198 w 888"/>
                <a:gd name="T69" fmla="*/ 768 h 882"/>
                <a:gd name="T70" fmla="*/ 174 w 888"/>
                <a:gd name="T71" fmla="*/ 762 h 882"/>
                <a:gd name="T72" fmla="*/ 156 w 888"/>
                <a:gd name="T73" fmla="*/ 756 h 882"/>
                <a:gd name="T74" fmla="*/ 138 w 888"/>
                <a:gd name="T75" fmla="*/ 744 h 882"/>
                <a:gd name="T76" fmla="*/ 120 w 888"/>
                <a:gd name="T77" fmla="*/ 738 h 882"/>
                <a:gd name="T78" fmla="*/ 102 w 888"/>
                <a:gd name="T79" fmla="*/ 732 h 882"/>
                <a:gd name="T80" fmla="*/ 84 w 888"/>
                <a:gd name="T81" fmla="*/ 720 h 882"/>
                <a:gd name="T82" fmla="*/ 66 w 888"/>
                <a:gd name="T83" fmla="*/ 714 h 882"/>
                <a:gd name="T84" fmla="*/ 48 w 888"/>
                <a:gd name="T85" fmla="*/ 702 h 882"/>
                <a:gd name="T86" fmla="*/ 36 w 888"/>
                <a:gd name="T87" fmla="*/ 696 h 882"/>
                <a:gd name="T88" fmla="*/ 18 w 888"/>
                <a:gd name="T89" fmla="*/ 684 h 882"/>
                <a:gd name="T90" fmla="*/ 0 w 888"/>
                <a:gd name="T91" fmla="*/ 672 h 882"/>
                <a:gd name="T92" fmla="*/ 798 w 888"/>
                <a:gd name="T93" fmla="*/ 0 h 882"/>
                <a:gd name="T94" fmla="*/ 888 w 888"/>
                <a:gd name="T95" fmla="*/ 876 h 8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88" h="882">
                  <a:moveTo>
                    <a:pt x="888" y="876"/>
                  </a:moveTo>
                  <a:lnTo>
                    <a:pt x="864" y="882"/>
                  </a:lnTo>
                  <a:lnTo>
                    <a:pt x="840" y="882"/>
                  </a:lnTo>
                  <a:lnTo>
                    <a:pt x="822" y="882"/>
                  </a:lnTo>
                  <a:lnTo>
                    <a:pt x="798" y="882"/>
                  </a:lnTo>
                  <a:lnTo>
                    <a:pt x="780" y="882"/>
                  </a:lnTo>
                  <a:lnTo>
                    <a:pt x="756" y="882"/>
                  </a:lnTo>
                  <a:lnTo>
                    <a:pt x="732" y="882"/>
                  </a:lnTo>
                  <a:lnTo>
                    <a:pt x="714" y="876"/>
                  </a:lnTo>
                  <a:lnTo>
                    <a:pt x="690" y="876"/>
                  </a:lnTo>
                  <a:lnTo>
                    <a:pt x="672" y="876"/>
                  </a:lnTo>
                  <a:lnTo>
                    <a:pt x="648" y="876"/>
                  </a:lnTo>
                  <a:lnTo>
                    <a:pt x="624" y="870"/>
                  </a:lnTo>
                  <a:lnTo>
                    <a:pt x="606" y="870"/>
                  </a:lnTo>
                  <a:lnTo>
                    <a:pt x="582" y="870"/>
                  </a:lnTo>
                  <a:lnTo>
                    <a:pt x="564" y="864"/>
                  </a:lnTo>
                  <a:lnTo>
                    <a:pt x="540" y="864"/>
                  </a:lnTo>
                  <a:lnTo>
                    <a:pt x="522" y="858"/>
                  </a:lnTo>
                  <a:lnTo>
                    <a:pt x="498" y="852"/>
                  </a:lnTo>
                  <a:lnTo>
                    <a:pt x="480" y="852"/>
                  </a:lnTo>
                  <a:lnTo>
                    <a:pt x="456" y="846"/>
                  </a:lnTo>
                  <a:lnTo>
                    <a:pt x="438" y="840"/>
                  </a:lnTo>
                  <a:lnTo>
                    <a:pt x="414" y="840"/>
                  </a:lnTo>
                  <a:lnTo>
                    <a:pt x="396" y="834"/>
                  </a:lnTo>
                  <a:lnTo>
                    <a:pt x="372" y="828"/>
                  </a:lnTo>
                  <a:lnTo>
                    <a:pt x="354" y="822"/>
                  </a:lnTo>
                  <a:lnTo>
                    <a:pt x="336" y="816"/>
                  </a:lnTo>
                  <a:lnTo>
                    <a:pt x="312" y="810"/>
                  </a:lnTo>
                  <a:lnTo>
                    <a:pt x="294" y="804"/>
                  </a:lnTo>
                  <a:lnTo>
                    <a:pt x="276" y="798"/>
                  </a:lnTo>
                  <a:lnTo>
                    <a:pt x="252" y="792"/>
                  </a:lnTo>
                  <a:lnTo>
                    <a:pt x="234" y="786"/>
                  </a:lnTo>
                  <a:lnTo>
                    <a:pt x="216" y="780"/>
                  </a:lnTo>
                  <a:lnTo>
                    <a:pt x="198" y="768"/>
                  </a:lnTo>
                  <a:lnTo>
                    <a:pt x="174" y="762"/>
                  </a:lnTo>
                  <a:lnTo>
                    <a:pt x="156" y="756"/>
                  </a:lnTo>
                  <a:lnTo>
                    <a:pt x="138" y="744"/>
                  </a:lnTo>
                  <a:lnTo>
                    <a:pt x="120" y="738"/>
                  </a:lnTo>
                  <a:lnTo>
                    <a:pt x="102" y="732"/>
                  </a:lnTo>
                  <a:lnTo>
                    <a:pt x="84" y="720"/>
                  </a:lnTo>
                  <a:lnTo>
                    <a:pt x="66" y="714"/>
                  </a:lnTo>
                  <a:lnTo>
                    <a:pt x="48" y="702"/>
                  </a:lnTo>
                  <a:lnTo>
                    <a:pt x="36" y="696"/>
                  </a:lnTo>
                  <a:lnTo>
                    <a:pt x="18" y="684"/>
                  </a:lnTo>
                  <a:lnTo>
                    <a:pt x="0" y="672"/>
                  </a:lnTo>
                  <a:lnTo>
                    <a:pt x="798" y="0"/>
                  </a:lnTo>
                  <a:lnTo>
                    <a:pt x="888" y="876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Group 71"/>
          <p:cNvGrpSpPr>
            <a:grpSpLocks/>
          </p:cNvGrpSpPr>
          <p:nvPr/>
        </p:nvGrpSpPr>
        <p:grpSpPr bwMode="auto">
          <a:xfrm>
            <a:off x="2557463" y="2370138"/>
            <a:ext cx="2686050" cy="2971800"/>
            <a:chOff x="1611" y="1493"/>
            <a:chExt cx="1692" cy="1872"/>
          </a:xfrm>
        </p:grpSpPr>
        <p:sp>
          <p:nvSpPr>
            <p:cNvPr id="3115" name="Freeform 72"/>
            <p:cNvSpPr>
              <a:spLocks/>
            </p:cNvSpPr>
            <p:nvPr/>
          </p:nvSpPr>
          <p:spPr bwMode="auto">
            <a:xfrm>
              <a:off x="1611" y="2369"/>
              <a:ext cx="444" cy="996"/>
            </a:xfrm>
            <a:custGeom>
              <a:avLst/>
              <a:gdLst>
                <a:gd name="T0" fmla="*/ 426 w 444"/>
                <a:gd name="T1" fmla="*/ 666 h 996"/>
                <a:gd name="T2" fmla="*/ 396 w 444"/>
                <a:gd name="T3" fmla="*/ 642 h 996"/>
                <a:gd name="T4" fmla="*/ 366 w 444"/>
                <a:gd name="T5" fmla="*/ 624 h 996"/>
                <a:gd name="T6" fmla="*/ 330 w 444"/>
                <a:gd name="T7" fmla="*/ 600 h 996"/>
                <a:gd name="T8" fmla="*/ 306 w 444"/>
                <a:gd name="T9" fmla="*/ 576 h 996"/>
                <a:gd name="T10" fmla="*/ 276 w 444"/>
                <a:gd name="T11" fmla="*/ 552 h 996"/>
                <a:gd name="T12" fmla="*/ 252 w 444"/>
                <a:gd name="T13" fmla="*/ 528 h 996"/>
                <a:gd name="T14" fmla="*/ 222 w 444"/>
                <a:gd name="T15" fmla="*/ 504 h 996"/>
                <a:gd name="T16" fmla="*/ 198 w 444"/>
                <a:gd name="T17" fmla="*/ 480 h 996"/>
                <a:gd name="T18" fmla="*/ 174 w 444"/>
                <a:gd name="T19" fmla="*/ 450 h 996"/>
                <a:gd name="T20" fmla="*/ 156 w 444"/>
                <a:gd name="T21" fmla="*/ 426 h 996"/>
                <a:gd name="T22" fmla="*/ 132 w 444"/>
                <a:gd name="T23" fmla="*/ 396 h 996"/>
                <a:gd name="T24" fmla="*/ 114 w 444"/>
                <a:gd name="T25" fmla="*/ 372 h 996"/>
                <a:gd name="T26" fmla="*/ 108 w 444"/>
                <a:gd name="T27" fmla="*/ 360 h 996"/>
                <a:gd name="T28" fmla="*/ 90 w 444"/>
                <a:gd name="T29" fmla="*/ 330 h 996"/>
                <a:gd name="T30" fmla="*/ 72 w 444"/>
                <a:gd name="T31" fmla="*/ 300 h 996"/>
                <a:gd name="T32" fmla="*/ 60 w 444"/>
                <a:gd name="T33" fmla="*/ 270 h 996"/>
                <a:gd name="T34" fmla="*/ 48 w 444"/>
                <a:gd name="T35" fmla="*/ 240 h 996"/>
                <a:gd name="T36" fmla="*/ 36 w 444"/>
                <a:gd name="T37" fmla="*/ 210 h 996"/>
                <a:gd name="T38" fmla="*/ 24 w 444"/>
                <a:gd name="T39" fmla="*/ 180 h 996"/>
                <a:gd name="T40" fmla="*/ 18 w 444"/>
                <a:gd name="T41" fmla="*/ 150 h 996"/>
                <a:gd name="T42" fmla="*/ 12 w 444"/>
                <a:gd name="T43" fmla="*/ 120 h 996"/>
                <a:gd name="T44" fmla="*/ 6 w 444"/>
                <a:gd name="T45" fmla="*/ 90 h 996"/>
                <a:gd name="T46" fmla="*/ 0 w 444"/>
                <a:gd name="T47" fmla="*/ 60 h 996"/>
                <a:gd name="T48" fmla="*/ 0 w 444"/>
                <a:gd name="T49" fmla="*/ 30 h 996"/>
                <a:gd name="T50" fmla="*/ 0 w 444"/>
                <a:gd name="T51" fmla="*/ 0 h 996"/>
                <a:gd name="T52" fmla="*/ 0 w 444"/>
                <a:gd name="T53" fmla="*/ 336 h 996"/>
                <a:gd name="T54" fmla="*/ 0 w 444"/>
                <a:gd name="T55" fmla="*/ 366 h 996"/>
                <a:gd name="T56" fmla="*/ 6 w 444"/>
                <a:gd name="T57" fmla="*/ 402 h 996"/>
                <a:gd name="T58" fmla="*/ 6 w 444"/>
                <a:gd name="T59" fmla="*/ 432 h 996"/>
                <a:gd name="T60" fmla="*/ 12 w 444"/>
                <a:gd name="T61" fmla="*/ 462 h 996"/>
                <a:gd name="T62" fmla="*/ 24 w 444"/>
                <a:gd name="T63" fmla="*/ 492 h 996"/>
                <a:gd name="T64" fmla="*/ 30 w 444"/>
                <a:gd name="T65" fmla="*/ 522 h 996"/>
                <a:gd name="T66" fmla="*/ 42 w 444"/>
                <a:gd name="T67" fmla="*/ 552 h 996"/>
                <a:gd name="T68" fmla="*/ 54 w 444"/>
                <a:gd name="T69" fmla="*/ 582 h 996"/>
                <a:gd name="T70" fmla="*/ 66 w 444"/>
                <a:gd name="T71" fmla="*/ 612 h 996"/>
                <a:gd name="T72" fmla="*/ 84 w 444"/>
                <a:gd name="T73" fmla="*/ 636 h 996"/>
                <a:gd name="T74" fmla="*/ 96 w 444"/>
                <a:gd name="T75" fmla="*/ 666 h 996"/>
                <a:gd name="T76" fmla="*/ 114 w 444"/>
                <a:gd name="T77" fmla="*/ 696 h 996"/>
                <a:gd name="T78" fmla="*/ 126 w 444"/>
                <a:gd name="T79" fmla="*/ 708 h 996"/>
                <a:gd name="T80" fmla="*/ 144 w 444"/>
                <a:gd name="T81" fmla="*/ 738 h 996"/>
                <a:gd name="T82" fmla="*/ 168 w 444"/>
                <a:gd name="T83" fmla="*/ 762 h 996"/>
                <a:gd name="T84" fmla="*/ 186 w 444"/>
                <a:gd name="T85" fmla="*/ 792 h 996"/>
                <a:gd name="T86" fmla="*/ 210 w 444"/>
                <a:gd name="T87" fmla="*/ 816 h 996"/>
                <a:gd name="T88" fmla="*/ 234 w 444"/>
                <a:gd name="T89" fmla="*/ 840 h 996"/>
                <a:gd name="T90" fmla="*/ 264 w 444"/>
                <a:gd name="T91" fmla="*/ 864 h 996"/>
                <a:gd name="T92" fmla="*/ 288 w 444"/>
                <a:gd name="T93" fmla="*/ 888 h 996"/>
                <a:gd name="T94" fmla="*/ 318 w 444"/>
                <a:gd name="T95" fmla="*/ 912 h 996"/>
                <a:gd name="T96" fmla="*/ 348 w 444"/>
                <a:gd name="T97" fmla="*/ 936 h 996"/>
                <a:gd name="T98" fmla="*/ 378 w 444"/>
                <a:gd name="T99" fmla="*/ 954 h 996"/>
                <a:gd name="T100" fmla="*/ 408 w 444"/>
                <a:gd name="T101" fmla="*/ 978 h 996"/>
                <a:gd name="T102" fmla="*/ 444 w 444"/>
                <a:gd name="T103" fmla="*/ 996 h 9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44" h="996">
                  <a:moveTo>
                    <a:pt x="444" y="672"/>
                  </a:moveTo>
                  <a:lnTo>
                    <a:pt x="426" y="666"/>
                  </a:lnTo>
                  <a:lnTo>
                    <a:pt x="408" y="654"/>
                  </a:lnTo>
                  <a:lnTo>
                    <a:pt x="396" y="642"/>
                  </a:lnTo>
                  <a:lnTo>
                    <a:pt x="378" y="630"/>
                  </a:lnTo>
                  <a:lnTo>
                    <a:pt x="366" y="624"/>
                  </a:lnTo>
                  <a:lnTo>
                    <a:pt x="348" y="612"/>
                  </a:lnTo>
                  <a:lnTo>
                    <a:pt x="330" y="600"/>
                  </a:lnTo>
                  <a:lnTo>
                    <a:pt x="318" y="588"/>
                  </a:lnTo>
                  <a:lnTo>
                    <a:pt x="306" y="576"/>
                  </a:lnTo>
                  <a:lnTo>
                    <a:pt x="288" y="564"/>
                  </a:lnTo>
                  <a:lnTo>
                    <a:pt x="276" y="552"/>
                  </a:lnTo>
                  <a:lnTo>
                    <a:pt x="264" y="540"/>
                  </a:lnTo>
                  <a:lnTo>
                    <a:pt x="252" y="528"/>
                  </a:lnTo>
                  <a:lnTo>
                    <a:pt x="234" y="516"/>
                  </a:lnTo>
                  <a:lnTo>
                    <a:pt x="222" y="504"/>
                  </a:lnTo>
                  <a:lnTo>
                    <a:pt x="210" y="492"/>
                  </a:lnTo>
                  <a:lnTo>
                    <a:pt x="198" y="480"/>
                  </a:lnTo>
                  <a:lnTo>
                    <a:pt x="186" y="468"/>
                  </a:lnTo>
                  <a:lnTo>
                    <a:pt x="174" y="450"/>
                  </a:lnTo>
                  <a:lnTo>
                    <a:pt x="168" y="438"/>
                  </a:lnTo>
                  <a:lnTo>
                    <a:pt x="156" y="426"/>
                  </a:lnTo>
                  <a:lnTo>
                    <a:pt x="144" y="414"/>
                  </a:lnTo>
                  <a:lnTo>
                    <a:pt x="132" y="396"/>
                  </a:lnTo>
                  <a:lnTo>
                    <a:pt x="126" y="384"/>
                  </a:lnTo>
                  <a:lnTo>
                    <a:pt x="114" y="372"/>
                  </a:lnTo>
                  <a:lnTo>
                    <a:pt x="108" y="360"/>
                  </a:lnTo>
                  <a:lnTo>
                    <a:pt x="96" y="342"/>
                  </a:lnTo>
                  <a:lnTo>
                    <a:pt x="90" y="330"/>
                  </a:lnTo>
                  <a:lnTo>
                    <a:pt x="84" y="312"/>
                  </a:lnTo>
                  <a:lnTo>
                    <a:pt x="72" y="300"/>
                  </a:lnTo>
                  <a:lnTo>
                    <a:pt x="66" y="288"/>
                  </a:lnTo>
                  <a:lnTo>
                    <a:pt x="60" y="270"/>
                  </a:lnTo>
                  <a:lnTo>
                    <a:pt x="54" y="258"/>
                  </a:lnTo>
                  <a:lnTo>
                    <a:pt x="48" y="240"/>
                  </a:lnTo>
                  <a:lnTo>
                    <a:pt x="42" y="228"/>
                  </a:lnTo>
                  <a:lnTo>
                    <a:pt x="36" y="210"/>
                  </a:lnTo>
                  <a:lnTo>
                    <a:pt x="30" y="198"/>
                  </a:lnTo>
                  <a:lnTo>
                    <a:pt x="24" y="180"/>
                  </a:lnTo>
                  <a:lnTo>
                    <a:pt x="24" y="168"/>
                  </a:lnTo>
                  <a:lnTo>
                    <a:pt x="18" y="150"/>
                  </a:lnTo>
                  <a:lnTo>
                    <a:pt x="12" y="138"/>
                  </a:lnTo>
                  <a:lnTo>
                    <a:pt x="12" y="120"/>
                  </a:lnTo>
                  <a:lnTo>
                    <a:pt x="6" y="108"/>
                  </a:lnTo>
                  <a:lnTo>
                    <a:pt x="6" y="90"/>
                  </a:lnTo>
                  <a:lnTo>
                    <a:pt x="6" y="78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324"/>
                  </a:lnTo>
                  <a:lnTo>
                    <a:pt x="0" y="336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6" y="402"/>
                  </a:lnTo>
                  <a:lnTo>
                    <a:pt x="6" y="414"/>
                  </a:lnTo>
                  <a:lnTo>
                    <a:pt x="6" y="432"/>
                  </a:lnTo>
                  <a:lnTo>
                    <a:pt x="12" y="444"/>
                  </a:lnTo>
                  <a:lnTo>
                    <a:pt x="12" y="462"/>
                  </a:lnTo>
                  <a:lnTo>
                    <a:pt x="18" y="474"/>
                  </a:lnTo>
                  <a:lnTo>
                    <a:pt x="24" y="492"/>
                  </a:lnTo>
                  <a:lnTo>
                    <a:pt x="24" y="504"/>
                  </a:lnTo>
                  <a:lnTo>
                    <a:pt x="30" y="522"/>
                  </a:lnTo>
                  <a:lnTo>
                    <a:pt x="36" y="534"/>
                  </a:lnTo>
                  <a:lnTo>
                    <a:pt x="42" y="552"/>
                  </a:lnTo>
                  <a:lnTo>
                    <a:pt x="48" y="564"/>
                  </a:lnTo>
                  <a:lnTo>
                    <a:pt x="54" y="582"/>
                  </a:lnTo>
                  <a:lnTo>
                    <a:pt x="60" y="594"/>
                  </a:lnTo>
                  <a:lnTo>
                    <a:pt x="66" y="612"/>
                  </a:lnTo>
                  <a:lnTo>
                    <a:pt x="72" y="624"/>
                  </a:lnTo>
                  <a:lnTo>
                    <a:pt x="84" y="636"/>
                  </a:lnTo>
                  <a:lnTo>
                    <a:pt x="90" y="654"/>
                  </a:lnTo>
                  <a:lnTo>
                    <a:pt x="96" y="666"/>
                  </a:lnTo>
                  <a:lnTo>
                    <a:pt x="108" y="684"/>
                  </a:lnTo>
                  <a:lnTo>
                    <a:pt x="114" y="696"/>
                  </a:lnTo>
                  <a:lnTo>
                    <a:pt x="126" y="708"/>
                  </a:lnTo>
                  <a:lnTo>
                    <a:pt x="132" y="720"/>
                  </a:lnTo>
                  <a:lnTo>
                    <a:pt x="144" y="738"/>
                  </a:lnTo>
                  <a:lnTo>
                    <a:pt x="156" y="750"/>
                  </a:lnTo>
                  <a:lnTo>
                    <a:pt x="168" y="762"/>
                  </a:lnTo>
                  <a:lnTo>
                    <a:pt x="174" y="774"/>
                  </a:lnTo>
                  <a:lnTo>
                    <a:pt x="186" y="792"/>
                  </a:lnTo>
                  <a:lnTo>
                    <a:pt x="198" y="804"/>
                  </a:lnTo>
                  <a:lnTo>
                    <a:pt x="210" y="816"/>
                  </a:lnTo>
                  <a:lnTo>
                    <a:pt x="222" y="828"/>
                  </a:lnTo>
                  <a:lnTo>
                    <a:pt x="234" y="840"/>
                  </a:lnTo>
                  <a:lnTo>
                    <a:pt x="252" y="852"/>
                  </a:lnTo>
                  <a:lnTo>
                    <a:pt x="264" y="864"/>
                  </a:lnTo>
                  <a:lnTo>
                    <a:pt x="276" y="876"/>
                  </a:lnTo>
                  <a:lnTo>
                    <a:pt x="288" y="888"/>
                  </a:lnTo>
                  <a:lnTo>
                    <a:pt x="306" y="900"/>
                  </a:lnTo>
                  <a:lnTo>
                    <a:pt x="318" y="912"/>
                  </a:lnTo>
                  <a:lnTo>
                    <a:pt x="330" y="924"/>
                  </a:lnTo>
                  <a:lnTo>
                    <a:pt x="348" y="936"/>
                  </a:lnTo>
                  <a:lnTo>
                    <a:pt x="366" y="948"/>
                  </a:lnTo>
                  <a:lnTo>
                    <a:pt x="378" y="954"/>
                  </a:lnTo>
                  <a:lnTo>
                    <a:pt x="396" y="966"/>
                  </a:lnTo>
                  <a:lnTo>
                    <a:pt x="408" y="978"/>
                  </a:lnTo>
                  <a:lnTo>
                    <a:pt x="426" y="990"/>
                  </a:lnTo>
                  <a:lnTo>
                    <a:pt x="444" y="996"/>
                  </a:lnTo>
                  <a:lnTo>
                    <a:pt x="444" y="672"/>
                  </a:lnTo>
                  <a:close/>
                </a:path>
              </a:pathLst>
            </a:custGeom>
            <a:gradFill rotWithShape="1">
              <a:gsLst>
                <a:gs pos="0">
                  <a:srgbClr val="433459">
                    <a:alpha val="89998"/>
                  </a:srgbClr>
                </a:gs>
                <a:gs pos="50000">
                  <a:srgbClr val="9070C0">
                    <a:alpha val="89998"/>
                  </a:srgbClr>
                </a:gs>
                <a:gs pos="100000">
                  <a:srgbClr val="433459">
                    <a:alpha val="89998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73"/>
            <p:cNvSpPr>
              <a:spLocks/>
            </p:cNvSpPr>
            <p:nvPr/>
          </p:nvSpPr>
          <p:spPr bwMode="auto">
            <a:xfrm>
              <a:off x="2055" y="2357"/>
              <a:ext cx="798" cy="996"/>
            </a:xfrm>
            <a:custGeom>
              <a:avLst/>
              <a:gdLst>
                <a:gd name="T0" fmla="*/ 798 w 798"/>
                <a:gd name="T1" fmla="*/ 0 h 996"/>
                <a:gd name="T2" fmla="*/ 0 w 798"/>
                <a:gd name="T3" fmla="*/ 672 h 996"/>
                <a:gd name="T4" fmla="*/ 0 w 798"/>
                <a:gd name="T5" fmla="*/ 996 h 996"/>
                <a:gd name="T6" fmla="*/ 798 w 798"/>
                <a:gd name="T7" fmla="*/ 324 h 996"/>
                <a:gd name="T8" fmla="*/ 798 w 798"/>
                <a:gd name="T9" fmla="*/ 0 h 9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8" h="996">
                  <a:moveTo>
                    <a:pt x="798" y="0"/>
                  </a:moveTo>
                  <a:lnTo>
                    <a:pt x="0" y="672"/>
                  </a:lnTo>
                  <a:lnTo>
                    <a:pt x="0" y="996"/>
                  </a:lnTo>
                  <a:lnTo>
                    <a:pt x="798" y="324"/>
                  </a:lnTo>
                  <a:lnTo>
                    <a:pt x="798" y="0"/>
                  </a:lnTo>
                  <a:close/>
                </a:path>
              </a:pathLst>
            </a:custGeom>
            <a:gradFill rotWithShape="1">
              <a:gsLst>
                <a:gs pos="0">
                  <a:srgbClr val="433459"/>
                </a:gs>
                <a:gs pos="100000">
                  <a:srgbClr val="907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74"/>
            <p:cNvSpPr>
              <a:spLocks/>
            </p:cNvSpPr>
            <p:nvPr/>
          </p:nvSpPr>
          <p:spPr bwMode="auto">
            <a:xfrm>
              <a:off x="2853" y="1541"/>
              <a:ext cx="444" cy="1146"/>
            </a:xfrm>
            <a:custGeom>
              <a:avLst/>
              <a:gdLst>
                <a:gd name="T0" fmla="*/ 0 w 444"/>
                <a:gd name="T1" fmla="*/ 822 h 1146"/>
                <a:gd name="T2" fmla="*/ 444 w 444"/>
                <a:gd name="T3" fmla="*/ 0 h 1146"/>
                <a:gd name="T4" fmla="*/ 444 w 444"/>
                <a:gd name="T5" fmla="*/ 324 h 1146"/>
                <a:gd name="T6" fmla="*/ 0 w 444"/>
                <a:gd name="T7" fmla="*/ 1146 h 1146"/>
                <a:gd name="T8" fmla="*/ 0 w 444"/>
                <a:gd name="T9" fmla="*/ 822 h 1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146">
                  <a:moveTo>
                    <a:pt x="0" y="822"/>
                  </a:moveTo>
                  <a:lnTo>
                    <a:pt x="444" y="0"/>
                  </a:lnTo>
                  <a:lnTo>
                    <a:pt x="444" y="324"/>
                  </a:lnTo>
                  <a:lnTo>
                    <a:pt x="0" y="1146"/>
                  </a:lnTo>
                  <a:lnTo>
                    <a:pt x="0" y="822"/>
                  </a:lnTo>
                  <a:close/>
                </a:path>
              </a:pathLst>
            </a:custGeom>
            <a:gradFill rotWithShape="1">
              <a:gsLst>
                <a:gs pos="0">
                  <a:srgbClr val="433459"/>
                </a:gs>
                <a:gs pos="100000">
                  <a:srgbClr val="907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75"/>
            <p:cNvSpPr>
              <a:spLocks/>
            </p:cNvSpPr>
            <p:nvPr/>
          </p:nvSpPr>
          <p:spPr bwMode="auto">
            <a:xfrm>
              <a:off x="1611" y="1493"/>
              <a:ext cx="1692" cy="1554"/>
            </a:xfrm>
            <a:custGeom>
              <a:avLst/>
              <a:gdLst>
                <a:gd name="T0" fmla="*/ 408 w 1692"/>
                <a:gd name="T1" fmla="*/ 1536 h 1554"/>
                <a:gd name="T2" fmla="*/ 366 w 1692"/>
                <a:gd name="T3" fmla="*/ 1506 h 1554"/>
                <a:gd name="T4" fmla="*/ 318 w 1692"/>
                <a:gd name="T5" fmla="*/ 1470 h 1554"/>
                <a:gd name="T6" fmla="*/ 276 w 1692"/>
                <a:gd name="T7" fmla="*/ 1434 h 1554"/>
                <a:gd name="T8" fmla="*/ 234 w 1692"/>
                <a:gd name="T9" fmla="*/ 1398 h 1554"/>
                <a:gd name="T10" fmla="*/ 198 w 1692"/>
                <a:gd name="T11" fmla="*/ 1362 h 1554"/>
                <a:gd name="T12" fmla="*/ 168 w 1692"/>
                <a:gd name="T13" fmla="*/ 1320 h 1554"/>
                <a:gd name="T14" fmla="*/ 132 w 1692"/>
                <a:gd name="T15" fmla="*/ 1278 h 1554"/>
                <a:gd name="T16" fmla="*/ 108 w 1692"/>
                <a:gd name="T17" fmla="*/ 1242 h 1554"/>
                <a:gd name="T18" fmla="*/ 84 w 1692"/>
                <a:gd name="T19" fmla="*/ 1194 h 1554"/>
                <a:gd name="T20" fmla="*/ 60 w 1692"/>
                <a:gd name="T21" fmla="*/ 1152 h 1554"/>
                <a:gd name="T22" fmla="*/ 42 w 1692"/>
                <a:gd name="T23" fmla="*/ 1110 h 1554"/>
                <a:gd name="T24" fmla="*/ 24 w 1692"/>
                <a:gd name="T25" fmla="*/ 1062 h 1554"/>
                <a:gd name="T26" fmla="*/ 12 w 1692"/>
                <a:gd name="T27" fmla="*/ 1020 h 1554"/>
                <a:gd name="T28" fmla="*/ 6 w 1692"/>
                <a:gd name="T29" fmla="*/ 972 h 1554"/>
                <a:gd name="T30" fmla="*/ 0 w 1692"/>
                <a:gd name="T31" fmla="*/ 924 h 1554"/>
                <a:gd name="T32" fmla="*/ 0 w 1692"/>
                <a:gd name="T33" fmla="*/ 882 h 1554"/>
                <a:gd name="T34" fmla="*/ 0 w 1692"/>
                <a:gd name="T35" fmla="*/ 834 h 1554"/>
                <a:gd name="T36" fmla="*/ 6 w 1692"/>
                <a:gd name="T37" fmla="*/ 786 h 1554"/>
                <a:gd name="T38" fmla="*/ 12 w 1692"/>
                <a:gd name="T39" fmla="*/ 744 h 1554"/>
                <a:gd name="T40" fmla="*/ 24 w 1692"/>
                <a:gd name="T41" fmla="*/ 696 h 1554"/>
                <a:gd name="T42" fmla="*/ 42 w 1692"/>
                <a:gd name="T43" fmla="*/ 654 h 1554"/>
                <a:gd name="T44" fmla="*/ 60 w 1692"/>
                <a:gd name="T45" fmla="*/ 606 h 1554"/>
                <a:gd name="T46" fmla="*/ 84 w 1692"/>
                <a:gd name="T47" fmla="*/ 564 h 1554"/>
                <a:gd name="T48" fmla="*/ 108 w 1692"/>
                <a:gd name="T49" fmla="*/ 522 h 1554"/>
                <a:gd name="T50" fmla="*/ 132 w 1692"/>
                <a:gd name="T51" fmla="*/ 480 h 1554"/>
                <a:gd name="T52" fmla="*/ 168 w 1692"/>
                <a:gd name="T53" fmla="*/ 438 h 1554"/>
                <a:gd name="T54" fmla="*/ 186 w 1692"/>
                <a:gd name="T55" fmla="*/ 414 h 1554"/>
                <a:gd name="T56" fmla="*/ 222 w 1692"/>
                <a:gd name="T57" fmla="*/ 372 h 1554"/>
                <a:gd name="T58" fmla="*/ 264 w 1692"/>
                <a:gd name="T59" fmla="*/ 336 h 1554"/>
                <a:gd name="T60" fmla="*/ 306 w 1692"/>
                <a:gd name="T61" fmla="*/ 300 h 1554"/>
                <a:gd name="T62" fmla="*/ 348 w 1692"/>
                <a:gd name="T63" fmla="*/ 270 h 1554"/>
                <a:gd name="T64" fmla="*/ 396 w 1692"/>
                <a:gd name="T65" fmla="*/ 234 h 1554"/>
                <a:gd name="T66" fmla="*/ 444 w 1692"/>
                <a:gd name="T67" fmla="*/ 204 h 1554"/>
                <a:gd name="T68" fmla="*/ 492 w 1692"/>
                <a:gd name="T69" fmla="*/ 174 h 1554"/>
                <a:gd name="T70" fmla="*/ 546 w 1692"/>
                <a:gd name="T71" fmla="*/ 150 h 1554"/>
                <a:gd name="T72" fmla="*/ 600 w 1692"/>
                <a:gd name="T73" fmla="*/ 126 h 1554"/>
                <a:gd name="T74" fmla="*/ 660 w 1692"/>
                <a:gd name="T75" fmla="*/ 102 h 1554"/>
                <a:gd name="T76" fmla="*/ 720 w 1692"/>
                <a:gd name="T77" fmla="*/ 84 h 1554"/>
                <a:gd name="T78" fmla="*/ 780 w 1692"/>
                <a:gd name="T79" fmla="*/ 60 h 1554"/>
                <a:gd name="T80" fmla="*/ 840 w 1692"/>
                <a:gd name="T81" fmla="*/ 48 h 1554"/>
                <a:gd name="T82" fmla="*/ 900 w 1692"/>
                <a:gd name="T83" fmla="*/ 30 h 1554"/>
                <a:gd name="T84" fmla="*/ 966 w 1692"/>
                <a:gd name="T85" fmla="*/ 24 h 1554"/>
                <a:gd name="T86" fmla="*/ 1026 w 1692"/>
                <a:gd name="T87" fmla="*/ 12 h 1554"/>
                <a:gd name="T88" fmla="*/ 1092 w 1692"/>
                <a:gd name="T89" fmla="*/ 6 h 1554"/>
                <a:gd name="T90" fmla="*/ 1158 w 1692"/>
                <a:gd name="T91" fmla="*/ 0 h 1554"/>
                <a:gd name="T92" fmla="*/ 1224 w 1692"/>
                <a:gd name="T93" fmla="*/ 0 h 1554"/>
                <a:gd name="T94" fmla="*/ 1284 w 1692"/>
                <a:gd name="T95" fmla="*/ 0 h 1554"/>
                <a:gd name="T96" fmla="*/ 1350 w 1692"/>
                <a:gd name="T97" fmla="*/ 0 h 1554"/>
                <a:gd name="T98" fmla="*/ 1416 w 1692"/>
                <a:gd name="T99" fmla="*/ 6 h 1554"/>
                <a:gd name="T100" fmla="*/ 1482 w 1692"/>
                <a:gd name="T101" fmla="*/ 12 h 1554"/>
                <a:gd name="T102" fmla="*/ 1542 w 1692"/>
                <a:gd name="T103" fmla="*/ 24 h 1554"/>
                <a:gd name="T104" fmla="*/ 1608 w 1692"/>
                <a:gd name="T105" fmla="*/ 36 h 1554"/>
                <a:gd name="T106" fmla="*/ 1668 w 1692"/>
                <a:gd name="T107" fmla="*/ 54 h 1554"/>
                <a:gd name="T108" fmla="*/ 444 w 1692"/>
                <a:gd name="T109" fmla="*/ 1554 h 15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92" h="1554">
                  <a:moveTo>
                    <a:pt x="444" y="1554"/>
                  </a:moveTo>
                  <a:lnTo>
                    <a:pt x="426" y="1548"/>
                  </a:lnTo>
                  <a:lnTo>
                    <a:pt x="408" y="1536"/>
                  </a:lnTo>
                  <a:lnTo>
                    <a:pt x="396" y="1524"/>
                  </a:lnTo>
                  <a:lnTo>
                    <a:pt x="378" y="1512"/>
                  </a:lnTo>
                  <a:lnTo>
                    <a:pt x="366" y="1506"/>
                  </a:lnTo>
                  <a:lnTo>
                    <a:pt x="348" y="1494"/>
                  </a:lnTo>
                  <a:lnTo>
                    <a:pt x="330" y="1482"/>
                  </a:lnTo>
                  <a:lnTo>
                    <a:pt x="318" y="1470"/>
                  </a:lnTo>
                  <a:lnTo>
                    <a:pt x="306" y="1458"/>
                  </a:lnTo>
                  <a:lnTo>
                    <a:pt x="288" y="1446"/>
                  </a:lnTo>
                  <a:lnTo>
                    <a:pt x="276" y="1434"/>
                  </a:lnTo>
                  <a:lnTo>
                    <a:pt x="264" y="1422"/>
                  </a:lnTo>
                  <a:lnTo>
                    <a:pt x="252" y="1410"/>
                  </a:lnTo>
                  <a:lnTo>
                    <a:pt x="234" y="1398"/>
                  </a:lnTo>
                  <a:lnTo>
                    <a:pt x="222" y="1386"/>
                  </a:lnTo>
                  <a:lnTo>
                    <a:pt x="210" y="1374"/>
                  </a:lnTo>
                  <a:lnTo>
                    <a:pt x="198" y="1362"/>
                  </a:lnTo>
                  <a:lnTo>
                    <a:pt x="186" y="1350"/>
                  </a:lnTo>
                  <a:lnTo>
                    <a:pt x="174" y="1332"/>
                  </a:lnTo>
                  <a:lnTo>
                    <a:pt x="168" y="1320"/>
                  </a:lnTo>
                  <a:lnTo>
                    <a:pt x="156" y="1308"/>
                  </a:lnTo>
                  <a:lnTo>
                    <a:pt x="144" y="1296"/>
                  </a:lnTo>
                  <a:lnTo>
                    <a:pt x="132" y="1278"/>
                  </a:lnTo>
                  <a:lnTo>
                    <a:pt x="126" y="1266"/>
                  </a:lnTo>
                  <a:lnTo>
                    <a:pt x="114" y="1254"/>
                  </a:lnTo>
                  <a:lnTo>
                    <a:pt x="108" y="1242"/>
                  </a:lnTo>
                  <a:lnTo>
                    <a:pt x="96" y="1224"/>
                  </a:lnTo>
                  <a:lnTo>
                    <a:pt x="90" y="1212"/>
                  </a:lnTo>
                  <a:lnTo>
                    <a:pt x="84" y="1194"/>
                  </a:lnTo>
                  <a:lnTo>
                    <a:pt x="72" y="1182"/>
                  </a:lnTo>
                  <a:lnTo>
                    <a:pt x="66" y="1170"/>
                  </a:lnTo>
                  <a:lnTo>
                    <a:pt x="60" y="1152"/>
                  </a:lnTo>
                  <a:lnTo>
                    <a:pt x="54" y="1140"/>
                  </a:lnTo>
                  <a:lnTo>
                    <a:pt x="48" y="1122"/>
                  </a:lnTo>
                  <a:lnTo>
                    <a:pt x="42" y="1110"/>
                  </a:lnTo>
                  <a:lnTo>
                    <a:pt x="36" y="1092"/>
                  </a:lnTo>
                  <a:lnTo>
                    <a:pt x="30" y="1080"/>
                  </a:lnTo>
                  <a:lnTo>
                    <a:pt x="24" y="1062"/>
                  </a:lnTo>
                  <a:lnTo>
                    <a:pt x="24" y="1050"/>
                  </a:lnTo>
                  <a:lnTo>
                    <a:pt x="18" y="1032"/>
                  </a:lnTo>
                  <a:lnTo>
                    <a:pt x="12" y="1020"/>
                  </a:lnTo>
                  <a:lnTo>
                    <a:pt x="12" y="1002"/>
                  </a:lnTo>
                  <a:lnTo>
                    <a:pt x="6" y="990"/>
                  </a:lnTo>
                  <a:lnTo>
                    <a:pt x="6" y="972"/>
                  </a:lnTo>
                  <a:lnTo>
                    <a:pt x="6" y="960"/>
                  </a:lnTo>
                  <a:lnTo>
                    <a:pt x="0" y="942"/>
                  </a:lnTo>
                  <a:lnTo>
                    <a:pt x="0" y="924"/>
                  </a:lnTo>
                  <a:lnTo>
                    <a:pt x="0" y="912"/>
                  </a:lnTo>
                  <a:lnTo>
                    <a:pt x="0" y="894"/>
                  </a:lnTo>
                  <a:lnTo>
                    <a:pt x="0" y="882"/>
                  </a:lnTo>
                  <a:lnTo>
                    <a:pt x="0" y="864"/>
                  </a:lnTo>
                  <a:lnTo>
                    <a:pt x="0" y="852"/>
                  </a:lnTo>
                  <a:lnTo>
                    <a:pt x="0" y="834"/>
                  </a:lnTo>
                  <a:lnTo>
                    <a:pt x="0" y="816"/>
                  </a:lnTo>
                  <a:lnTo>
                    <a:pt x="6" y="804"/>
                  </a:lnTo>
                  <a:lnTo>
                    <a:pt x="6" y="786"/>
                  </a:lnTo>
                  <a:lnTo>
                    <a:pt x="6" y="774"/>
                  </a:lnTo>
                  <a:lnTo>
                    <a:pt x="12" y="756"/>
                  </a:lnTo>
                  <a:lnTo>
                    <a:pt x="12" y="744"/>
                  </a:lnTo>
                  <a:lnTo>
                    <a:pt x="18" y="726"/>
                  </a:lnTo>
                  <a:lnTo>
                    <a:pt x="24" y="714"/>
                  </a:lnTo>
                  <a:lnTo>
                    <a:pt x="24" y="696"/>
                  </a:lnTo>
                  <a:lnTo>
                    <a:pt x="30" y="684"/>
                  </a:lnTo>
                  <a:lnTo>
                    <a:pt x="36" y="666"/>
                  </a:lnTo>
                  <a:lnTo>
                    <a:pt x="42" y="654"/>
                  </a:lnTo>
                  <a:lnTo>
                    <a:pt x="48" y="636"/>
                  </a:lnTo>
                  <a:lnTo>
                    <a:pt x="54" y="624"/>
                  </a:lnTo>
                  <a:lnTo>
                    <a:pt x="60" y="606"/>
                  </a:lnTo>
                  <a:lnTo>
                    <a:pt x="66" y="594"/>
                  </a:lnTo>
                  <a:lnTo>
                    <a:pt x="72" y="576"/>
                  </a:lnTo>
                  <a:lnTo>
                    <a:pt x="84" y="564"/>
                  </a:lnTo>
                  <a:lnTo>
                    <a:pt x="90" y="552"/>
                  </a:lnTo>
                  <a:lnTo>
                    <a:pt x="96" y="534"/>
                  </a:lnTo>
                  <a:lnTo>
                    <a:pt x="108" y="522"/>
                  </a:lnTo>
                  <a:lnTo>
                    <a:pt x="114" y="510"/>
                  </a:lnTo>
                  <a:lnTo>
                    <a:pt x="126" y="492"/>
                  </a:lnTo>
                  <a:lnTo>
                    <a:pt x="132" y="480"/>
                  </a:lnTo>
                  <a:lnTo>
                    <a:pt x="144" y="468"/>
                  </a:lnTo>
                  <a:lnTo>
                    <a:pt x="156" y="450"/>
                  </a:lnTo>
                  <a:lnTo>
                    <a:pt x="168" y="438"/>
                  </a:lnTo>
                  <a:lnTo>
                    <a:pt x="174" y="426"/>
                  </a:lnTo>
                  <a:lnTo>
                    <a:pt x="186" y="414"/>
                  </a:lnTo>
                  <a:lnTo>
                    <a:pt x="198" y="402"/>
                  </a:lnTo>
                  <a:lnTo>
                    <a:pt x="210" y="390"/>
                  </a:lnTo>
                  <a:lnTo>
                    <a:pt x="222" y="372"/>
                  </a:lnTo>
                  <a:lnTo>
                    <a:pt x="234" y="360"/>
                  </a:lnTo>
                  <a:lnTo>
                    <a:pt x="252" y="348"/>
                  </a:lnTo>
                  <a:lnTo>
                    <a:pt x="264" y="336"/>
                  </a:lnTo>
                  <a:lnTo>
                    <a:pt x="276" y="324"/>
                  </a:lnTo>
                  <a:lnTo>
                    <a:pt x="288" y="312"/>
                  </a:lnTo>
                  <a:lnTo>
                    <a:pt x="306" y="300"/>
                  </a:lnTo>
                  <a:lnTo>
                    <a:pt x="318" y="288"/>
                  </a:lnTo>
                  <a:lnTo>
                    <a:pt x="330" y="276"/>
                  </a:lnTo>
                  <a:lnTo>
                    <a:pt x="348" y="270"/>
                  </a:lnTo>
                  <a:lnTo>
                    <a:pt x="366" y="258"/>
                  </a:lnTo>
                  <a:lnTo>
                    <a:pt x="378" y="246"/>
                  </a:lnTo>
                  <a:lnTo>
                    <a:pt x="396" y="234"/>
                  </a:lnTo>
                  <a:lnTo>
                    <a:pt x="408" y="228"/>
                  </a:lnTo>
                  <a:lnTo>
                    <a:pt x="426" y="216"/>
                  </a:lnTo>
                  <a:lnTo>
                    <a:pt x="444" y="204"/>
                  </a:lnTo>
                  <a:lnTo>
                    <a:pt x="462" y="198"/>
                  </a:lnTo>
                  <a:lnTo>
                    <a:pt x="480" y="186"/>
                  </a:lnTo>
                  <a:lnTo>
                    <a:pt x="492" y="174"/>
                  </a:lnTo>
                  <a:lnTo>
                    <a:pt x="510" y="168"/>
                  </a:lnTo>
                  <a:lnTo>
                    <a:pt x="528" y="156"/>
                  </a:lnTo>
                  <a:lnTo>
                    <a:pt x="546" y="150"/>
                  </a:lnTo>
                  <a:lnTo>
                    <a:pt x="564" y="138"/>
                  </a:lnTo>
                  <a:lnTo>
                    <a:pt x="582" y="132"/>
                  </a:lnTo>
                  <a:lnTo>
                    <a:pt x="600" y="126"/>
                  </a:lnTo>
                  <a:lnTo>
                    <a:pt x="618" y="114"/>
                  </a:lnTo>
                  <a:lnTo>
                    <a:pt x="642" y="108"/>
                  </a:lnTo>
                  <a:lnTo>
                    <a:pt x="660" y="102"/>
                  </a:lnTo>
                  <a:lnTo>
                    <a:pt x="678" y="96"/>
                  </a:lnTo>
                  <a:lnTo>
                    <a:pt x="696" y="90"/>
                  </a:lnTo>
                  <a:lnTo>
                    <a:pt x="720" y="84"/>
                  </a:lnTo>
                  <a:lnTo>
                    <a:pt x="738" y="72"/>
                  </a:lnTo>
                  <a:lnTo>
                    <a:pt x="756" y="66"/>
                  </a:lnTo>
                  <a:lnTo>
                    <a:pt x="780" y="60"/>
                  </a:lnTo>
                  <a:lnTo>
                    <a:pt x="798" y="60"/>
                  </a:lnTo>
                  <a:lnTo>
                    <a:pt x="816" y="54"/>
                  </a:lnTo>
                  <a:lnTo>
                    <a:pt x="840" y="48"/>
                  </a:lnTo>
                  <a:lnTo>
                    <a:pt x="858" y="42"/>
                  </a:lnTo>
                  <a:lnTo>
                    <a:pt x="882" y="36"/>
                  </a:lnTo>
                  <a:lnTo>
                    <a:pt x="900" y="30"/>
                  </a:lnTo>
                  <a:lnTo>
                    <a:pt x="924" y="30"/>
                  </a:lnTo>
                  <a:lnTo>
                    <a:pt x="942" y="24"/>
                  </a:lnTo>
                  <a:lnTo>
                    <a:pt x="966" y="24"/>
                  </a:lnTo>
                  <a:lnTo>
                    <a:pt x="984" y="18"/>
                  </a:lnTo>
                  <a:lnTo>
                    <a:pt x="1008" y="12"/>
                  </a:lnTo>
                  <a:lnTo>
                    <a:pt x="1026" y="12"/>
                  </a:lnTo>
                  <a:lnTo>
                    <a:pt x="1050" y="12"/>
                  </a:lnTo>
                  <a:lnTo>
                    <a:pt x="1068" y="6"/>
                  </a:lnTo>
                  <a:lnTo>
                    <a:pt x="1092" y="6"/>
                  </a:lnTo>
                  <a:lnTo>
                    <a:pt x="1116" y="6"/>
                  </a:lnTo>
                  <a:lnTo>
                    <a:pt x="1134" y="0"/>
                  </a:lnTo>
                  <a:lnTo>
                    <a:pt x="1158" y="0"/>
                  </a:lnTo>
                  <a:lnTo>
                    <a:pt x="1176" y="0"/>
                  </a:lnTo>
                  <a:lnTo>
                    <a:pt x="1200" y="0"/>
                  </a:lnTo>
                  <a:lnTo>
                    <a:pt x="1224" y="0"/>
                  </a:lnTo>
                  <a:lnTo>
                    <a:pt x="1242" y="0"/>
                  </a:lnTo>
                  <a:lnTo>
                    <a:pt x="1266" y="0"/>
                  </a:lnTo>
                  <a:lnTo>
                    <a:pt x="1284" y="0"/>
                  </a:lnTo>
                  <a:lnTo>
                    <a:pt x="1308" y="0"/>
                  </a:lnTo>
                  <a:lnTo>
                    <a:pt x="1332" y="0"/>
                  </a:lnTo>
                  <a:lnTo>
                    <a:pt x="1350" y="0"/>
                  </a:lnTo>
                  <a:lnTo>
                    <a:pt x="1374" y="6"/>
                  </a:lnTo>
                  <a:lnTo>
                    <a:pt x="1398" y="6"/>
                  </a:lnTo>
                  <a:lnTo>
                    <a:pt x="1416" y="6"/>
                  </a:lnTo>
                  <a:lnTo>
                    <a:pt x="1440" y="12"/>
                  </a:lnTo>
                  <a:lnTo>
                    <a:pt x="1458" y="12"/>
                  </a:lnTo>
                  <a:lnTo>
                    <a:pt x="1482" y="12"/>
                  </a:lnTo>
                  <a:lnTo>
                    <a:pt x="1500" y="18"/>
                  </a:lnTo>
                  <a:lnTo>
                    <a:pt x="1524" y="24"/>
                  </a:lnTo>
                  <a:lnTo>
                    <a:pt x="1542" y="24"/>
                  </a:lnTo>
                  <a:lnTo>
                    <a:pt x="1566" y="30"/>
                  </a:lnTo>
                  <a:lnTo>
                    <a:pt x="1584" y="30"/>
                  </a:lnTo>
                  <a:lnTo>
                    <a:pt x="1608" y="36"/>
                  </a:lnTo>
                  <a:lnTo>
                    <a:pt x="1626" y="42"/>
                  </a:lnTo>
                  <a:lnTo>
                    <a:pt x="1650" y="48"/>
                  </a:lnTo>
                  <a:lnTo>
                    <a:pt x="1668" y="54"/>
                  </a:lnTo>
                  <a:lnTo>
                    <a:pt x="1692" y="60"/>
                  </a:lnTo>
                  <a:lnTo>
                    <a:pt x="1242" y="882"/>
                  </a:lnTo>
                  <a:lnTo>
                    <a:pt x="444" y="1554"/>
                  </a:lnTo>
                  <a:close/>
                </a:path>
              </a:pathLst>
            </a:custGeom>
            <a:solidFill>
              <a:srgbClr val="9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Group 76"/>
          <p:cNvGrpSpPr>
            <a:grpSpLocks/>
          </p:cNvGrpSpPr>
          <p:nvPr/>
        </p:nvGrpSpPr>
        <p:grpSpPr bwMode="auto">
          <a:xfrm>
            <a:off x="4673600" y="2500313"/>
            <a:ext cx="990600" cy="1819275"/>
            <a:chOff x="3157" y="1427"/>
            <a:chExt cx="624" cy="1146"/>
          </a:xfrm>
        </p:grpSpPr>
        <p:sp>
          <p:nvSpPr>
            <p:cNvPr id="3113" name="Freeform 77"/>
            <p:cNvSpPr>
              <a:spLocks/>
            </p:cNvSpPr>
            <p:nvPr/>
          </p:nvSpPr>
          <p:spPr bwMode="auto">
            <a:xfrm>
              <a:off x="3157" y="1487"/>
              <a:ext cx="624" cy="1086"/>
            </a:xfrm>
            <a:custGeom>
              <a:avLst/>
              <a:gdLst>
                <a:gd name="T0" fmla="*/ 0 w 624"/>
                <a:gd name="T1" fmla="*/ 762 h 1086"/>
                <a:gd name="T2" fmla="*/ 624 w 624"/>
                <a:gd name="T3" fmla="*/ 0 h 1086"/>
                <a:gd name="T4" fmla="*/ 624 w 624"/>
                <a:gd name="T5" fmla="*/ 324 h 1086"/>
                <a:gd name="T6" fmla="*/ 0 w 624"/>
                <a:gd name="T7" fmla="*/ 1086 h 1086"/>
                <a:gd name="T8" fmla="*/ 0 w 624"/>
                <a:gd name="T9" fmla="*/ 762 h 10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1086">
                  <a:moveTo>
                    <a:pt x="0" y="762"/>
                  </a:moveTo>
                  <a:lnTo>
                    <a:pt x="624" y="0"/>
                  </a:lnTo>
                  <a:lnTo>
                    <a:pt x="624" y="324"/>
                  </a:lnTo>
                  <a:lnTo>
                    <a:pt x="0" y="1086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4D6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78"/>
            <p:cNvSpPr>
              <a:spLocks/>
            </p:cNvSpPr>
            <p:nvPr/>
          </p:nvSpPr>
          <p:spPr bwMode="auto">
            <a:xfrm>
              <a:off x="3157" y="1427"/>
              <a:ext cx="624" cy="822"/>
            </a:xfrm>
            <a:custGeom>
              <a:avLst/>
              <a:gdLst>
                <a:gd name="T0" fmla="*/ 450 w 624"/>
                <a:gd name="T1" fmla="*/ 0 h 822"/>
                <a:gd name="T2" fmla="*/ 468 w 624"/>
                <a:gd name="T3" fmla="*/ 0 h 822"/>
                <a:gd name="T4" fmla="*/ 486 w 624"/>
                <a:gd name="T5" fmla="*/ 6 h 822"/>
                <a:gd name="T6" fmla="*/ 510 w 624"/>
                <a:gd name="T7" fmla="*/ 12 h 822"/>
                <a:gd name="T8" fmla="*/ 528 w 624"/>
                <a:gd name="T9" fmla="*/ 24 h 822"/>
                <a:gd name="T10" fmla="*/ 546 w 624"/>
                <a:gd name="T11" fmla="*/ 30 h 822"/>
                <a:gd name="T12" fmla="*/ 564 w 624"/>
                <a:gd name="T13" fmla="*/ 36 h 822"/>
                <a:gd name="T14" fmla="*/ 588 w 624"/>
                <a:gd name="T15" fmla="*/ 42 h 822"/>
                <a:gd name="T16" fmla="*/ 606 w 624"/>
                <a:gd name="T17" fmla="*/ 48 h 822"/>
                <a:gd name="T18" fmla="*/ 624 w 624"/>
                <a:gd name="T19" fmla="*/ 54 h 822"/>
                <a:gd name="T20" fmla="*/ 0 w 624"/>
                <a:gd name="T21" fmla="*/ 822 h 822"/>
                <a:gd name="T22" fmla="*/ 450 w 624"/>
                <a:gd name="T23" fmla="*/ 0 h 8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4" h="822">
                  <a:moveTo>
                    <a:pt x="450" y="0"/>
                  </a:moveTo>
                  <a:lnTo>
                    <a:pt x="468" y="0"/>
                  </a:lnTo>
                  <a:lnTo>
                    <a:pt x="486" y="6"/>
                  </a:lnTo>
                  <a:lnTo>
                    <a:pt x="510" y="12"/>
                  </a:lnTo>
                  <a:lnTo>
                    <a:pt x="528" y="24"/>
                  </a:lnTo>
                  <a:lnTo>
                    <a:pt x="546" y="30"/>
                  </a:lnTo>
                  <a:lnTo>
                    <a:pt x="564" y="36"/>
                  </a:lnTo>
                  <a:lnTo>
                    <a:pt x="588" y="42"/>
                  </a:lnTo>
                  <a:lnTo>
                    <a:pt x="606" y="48"/>
                  </a:lnTo>
                  <a:lnTo>
                    <a:pt x="624" y="54"/>
                  </a:lnTo>
                  <a:lnTo>
                    <a:pt x="0" y="82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99CC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9"/>
          <p:cNvGrpSpPr>
            <a:grpSpLocks/>
          </p:cNvGrpSpPr>
          <p:nvPr/>
        </p:nvGrpSpPr>
        <p:grpSpPr bwMode="auto">
          <a:xfrm>
            <a:off x="4673600" y="2586038"/>
            <a:ext cx="1762125" cy="1724025"/>
            <a:chOff x="3309" y="1487"/>
            <a:chExt cx="1110" cy="1086"/>
          </a:xfrm>
        </p:grpSpPr>
        <p:sp>
          <p:nvSpPr>
            <p:cNvPr id="3111" name="Freeform 80"/>
            <p:cNvSpPr>
              <a:spLocks/>
            </p:cNvSpPr>
            <p:nvPr/>
          </p:nvSpPr>
          <p:spPr bwMode="auto">
            <a:xfrm>
              <a:off x="3309" y="1853"/>
              <a:ext cx="1110" cy="720"/>
            </a:xfrm>
            <a:custGeom>
              <a:avLst/>
              <a:gdLst>
                <a:gd name="T0" fmla="*/ 0 w 1110"/>
                <a:gd name="T1" fmla="*/ 396 h 720"/>
                <a:gd name="T2" fmla="*/ 1110 w 1110"/>
                <a:gd name="T3" fmla="*/ 0 h 720"/>
                <a:gd name="T4" fmla="*/ 1110 w 1110"/>
                <a:gd name="T5" fmla="*/ 324 h 720"/>
                <a:gd name="T6" fmla="*/ 0 w 1110"/>
                <a:gd name="T7" fmla="*/ 720 h 720"/>
                <a:gd name="T8" fmla="*/ 0 w 1110"/>
                <a:gd name="T9" fmla="*/ 396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0" h="720">
                  <a:moveTo>
                    <a:pt x="0" y="396"/>
                  </a:moveTo>
                  <a:lnTo>
                    <a:pt x="1110" y="0"/>
                  </a:lnTo>
                  <a:lnTo>
                    <a:pt x="1110" y="324"/>
                  </a:lnTo>
                  <a:lnTo>
                    <a:pt x="0" y="720"/>
                  </a:lnTo>
                  <a:lnTo>
                    <a:pt x="0" y="396"/>
                  </a:lnTo>
                  <a:close/>
                </a:path>
              </a:pathLst>
            </a:cu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81"/>
            <p:cNvSpPr>
              <a:spLocks/>
            </p:cNvSpPr>
            <p:nvPr/>
          </p:nvSpPr>
          <p:spPr bwMode="auto">
            <a:xfrm>
              <a:off x="3309" y="1487"/>
              <a:ext cx="1110" cy="768"/>
            </a:xfrm>
            <a:custGeom>
              <a:avLst/>
              <a:gdLst>
                <a:gd name="T0" fmla="*/ 624 w 1110"/>
                <a:gd name="T1" fmla="*/ 0 h 768"/>
                <a:gd name="T2" fmla="*/ 642 w 1110"/>
                <a:gd name="T3" fmla="*/ 12 h 768"/>
                <a:gd name="T4" fmla="*/ 660 w 1110"/>
                <a:gd name="T5" fmla="*/ 18 h 768"/>
                <a:gd name="T6" fmla="*/ 678 w 1110"/>
                <a:gd name="T7" fmla="*/ 24 h 768"/>
                <a:gd name="T8" fmla="*/ 696 w 1110"/>
                <a:gd name="T9" fmla="*/ 36 h 768"/>
                <a:gd name="T10" fmla="*/ 714 w 1110"/>
                <a:gd name="T11" fmla="*/ 42 h 768"/>
                <a:gd name="T12" fmla="*/ 732 w 1110"/>
                <a:gd name="T13" fmla="*/ 54 h 768"/>
                <a:gd name="T14" fmla="*/ 750 w 1110"/>
                <a:gd name="T15" fmla="*/ 60 h 768"/>
                <a:gd name="T16" fmla="*/ 768 w 1110"/>
                <a:gd name="T17" fmla="*/ 72 h 768"/>
                <a:gd name="T18" fmla="*/ 786 w 1110"/>
                <a:gd name="T19" fmla="*/ 84 h 768"/>
                <a:gd name="T20" fmla="*/ 804 w 1110"/>
                <a:gd name="T21" fmla="*/ 90 h 768"/>
                <a:gd name="T22" fmla="*/ 816 w 1110"/>
                <a:gd name="T23" fmla="*/ 102 h 768"/>
                <a:gd name="T24" fmla="*/ 834 w 1110"/>
                <a:gd name="T25" fmla="*/ 114 h 768"/>
                <a:gd name="T26" fmla="*/ 852 w 1110"/>
                <a:gd name="T27" fmla="*/ 120 h 768"/>
                <a:gd name="T28" fmla="*/ 864 w 1110"/>
                <a:gd name="T29" fmla="*/ 132 h 768"/>
                <a:gd name="T30" fmla="*/ 882 w 1110"/>
                <a:gd name="T31" fmla="*/ 144 h 768"/>
                <a:gd name="T32" fmla="*/ 900 w 1110"/>
                <a:gd name="T33" fmla="*/ 156 h 768"/>
                <a:gd name="T34" fmla="*/ 912 w 1110"/>
                <a:gd name="T35" fmla="*/ 162 h 768"/>
                <a:gd name="T36" fmla="*/ 924 w 1110"/>
                <a:gd name="T37" fmla="*/ 174 h 768"/>
                <a:gd name="T38" fmla="*/ 942 w 1110"/>
                <a:gd name="T39" fmla="*/ 186 h 768"/>
                <a:gd name="T40" fmla="*/ 954 w 1110"/>
                <a:gd name="T41" fmla="*/ 198 h 768"/>
                <a:gd name="T42" fmla="*/ 972 w 1110"/>
                <a:gd name="T43" fmla="*/ 210 h 768"/>
                <a:gd name="T44" fmla="*/ 984 w 1110"/>
                <a:gd name="T45" fmla="*/ 222 h 768"/>
                <a:gd name="T46" fmla="*/ 996 w 1110"/>
                <a:gd name="T47" fmla="*/ 234 h 768"/>
                <a:gd name="T48" fmla="*/ 1008 w 1110"/>
                <a:gd name="T49" fmla="*/ 246 h 768"/>
                <a:gd name="T50" fmla="*/ 1020 w 1110"/>
                <a:gd name="T51" fmla="*/ 258 h 768"/>
                <a:gd name="T52" fmla="*/ 1032 w 1110"/>
                <a:gd name="T53" fmla="*/ 276 h 768"/>
                <a:gd name="T54" fmla="*/ 1044 w 1110"/>
                <a:gd name="T55" fmla="*/ 288 h 768"/>
                <a:gd name="T56" fmla="*/ 1056 w 1110"/>
                <a:gd name="T57" fmla="*/ 300 h 768"/>
                <a:gd name="T58" fmla="*/ 1068 w 1110"/>
                <a:gd name="T59" fmla="*/ 312 h 768"/>
                <a:gd name="T60" fmla="*/ 1080 w 1110"/>
                <a:gd name="T61" fmla="*/ 324 h 768"/>
                <a:gd name="T62" fmla="*/ 1092 w 1110"/>
                <a:gd name="T63" fmla="*/ 336 h 768"/>
                <a:gd name="T64" fmla="*/ 1098 w 1110"/>
                <a:gd name="T65" fmla="*/ 354 h 768"/>
                <a:gd name="T66" fmla="*/ 1110 w 1110"/>
                <a:gd name="T67" fmla="*/ 366 h 768"/>
                <a:gd name="T68" fmla="*/ 0 w 1110"/>
                <a:gd name="T69" fmla="*/ 768 h 768"/>
                <a:gd name="T70" fmla="*/ 624 w 1110"/>
                <a:gd name="T71" fmla="*/ 0 h 7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110" h="768">
                  <a:moveTo>
                    <a:pt x="624" y="0"/>
                  </a:moveTo>
                  <a:lnTo>
                    <a:pt x="642" y="12"/>
                  </a:lnTo>
                  <a:lnTo>
                    <a:pt x="660" y="18"/>
                  </a:lnTo>
                  <a:lnTo>
                    <a:pt x="678" y="24"/>
                  </a:lnTo>
                  <a:lnTo>
                    <a:pt x="696" y="36"/>
                  </a:lnTo>
                  <a:lnTo>
                    <a:pt x="714" y="42"/>
                  </a:lnTo>
                  <a:lnTo>
                    <a:pt x="732" y="54"/>
                  </a:lnTo>
                  <a:lnTo>
                    <a:pt x="750" y="60"/>
                  </a:lnTo>
                  <a:lnTo>
                    <a:pt x="768" y="72"/>
                  </a:lnTo>
                  <a:lnTo>
                    <a:pt x="786" y="84"/>
                  </a:lnTo>
                  <a:lnTo>
                    <a:pt x="804" y="90"/>
                  </a:lnTo>
                  <a:lnTo>
                    <a:pt x="816" y="102"/>
                  </a:lnTo>
                  <a:lnTo>
                    <a:pt x="834" y="114"/>
                  </a:lnTo>
                  <a:lnTo>
                    <a:pt x="852" y="120"/>
                  </a:lnTo>
                  <a:lnTo>
                    <a:pt x="864" y="132"/>
                  </a:lnTo>
                  <a:lnTo>
                    <a:pt x="882" y="144"/>
                  </a:lnTo>
                  <a:lnTo>
                    <a:pt x="900" y="156"/>
                  </a:lnTo>
                  <a:lnTo>
                    <a:pt x="912" y="162"/>
                  </a:lnTo>
                  <a:lnTo>
                    <a:pt x="924" y="174"/>
                  </a:lnTo>
                  <a:lnTo>
                    <a:pt x="942" y="186"/>
                  </a:lnTo>
                  <a:lnTo>
                    <a:pt x="954" y="198"/>
                  </a:lnTo>
                  <a:lnTo>
                    <a:pt x="972" y="210"/>
                  </a:lnTo>
                  <a:lnTo>
                    <a:pt x="984" y="222"/>
                  </a:lnTo>
                  <a:lnTo>
                    <a:pt x="996" y="234"/>
                  </a:lnTo>
                  <a:lnTo>
                    <a:pt x="1008" y="246"/>
                  </a:lnTo>
                  <a:lnTo>
                    <a:pt x="1020" y="258"/>
                  </a:lnTo>
                  <a:lnTo>
                    <a:pt x="1032" y="276"/>
                  </a:lnTo>
                  <a:lnTo>
                    <a:pt x="1044" y="288"/>
                  </a:lnTo>
                  <a:lnTo>
                    <a:pt x="1056" y="300"/>
                  </a:lnTo>
                  <a:lnTo>
                    <a:pt x="1068" y="312"/>
                  </a:lnTo>
                  <a:lnTo>
                    <a:pt x="1080" y="324"/>
                  </a:lnTo>
                  <a:lnTo>
                    <a:pt x="1092" y="336"/>
                  </a:lnTo>
                  <a:lnTo>
                    <a:pt x="1098" y="354"/>
                  </a:lnTo>
                  <a:lnTo>
                    <a:pt x="1110" y="366"/>
                  </a:lnTo>
                  <a:lnTo>
                    <a:pt x="0" y="76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CC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Group 82"/>
          <p:cNvGrpSpPr>
            <a:grpSpLocks/>
          </p:cNvGrpSpPr>
          <p:nvPr/>
        </p:nvGrpSpPr>
        <p:grpSpPr bwMode="auto">
          <a:xfrm>
            <a:off x="4673600" y="3189288"/>
            <a:ext cx="1981200" cy="1847850"/>
            <a:chOff x="3386" y="2076"/>
            <a:chExt cx="1248" cy="1164"/>
          </a:xfrm>
        </p:grpSpPr>
        <p:sp>
          <p:nvSpPr>
            <p:cNvPr id="3108" name="Freeform 83"/>
            <p:cNvSpPr>
              <a:spLocks/>
            </p:cNvSpPr>
            <p:nvPr/>
          </p:nvSpPr>
          <p:spPr bwMode="auto">
            <a:xfrm>
              <a:off x="4466" y="2478"/>
              <a:ext cx="168" cy="762"/>
            </a:xfrm>
            <a:custGeom>
              <a:avLst/>
              <a:gdLst>
                <a:gd name="T0" fmla="*/ 168 w 168"/>
                <a:gd name="T1" fmla="*/ 0 h 762"/>
                <a:gd name="T2" fmla="*/ 168 w 168"/>
                <a:gd name="T3" fmla="*/ 12 h 762"/>
                <a:gd name="T4" fmla="*/ 168 w 168"/>
                <a:gd name="T5" fmla="*/ 30 h 762"/>
                <a:gd name="T6" fmla="*/ 162 w 168"/>
                <a:gd name="T7" fmla="*/ 42 h 762"/>
                <a:gd name="T8" fmla="*/ 162 w 168"/>
                <a:gd name="T9" fmla="*/ 60 h 762"/>
                <a:gd name="T10" fmla="*/ 162 w 168"/>
                <a:gd name="T11" fmla="*/ 78 h 762"/>
                <a:gd name="T12" fmla="*/ 162 w 168"/>
                <a:gd name="T13" fmla="*/ 90 h 762"/>
                <a:gd name="T14" fmla="*/ 156 w 168"/>
                <a:gd name="T15" fmla="*/ 108 h 762"/>
                <a:gd name="T16" fmla="*/ 156 w 168"/>
                <a:gd name="T17" fmla="*/ 120 h 762"/>
                <a:gd name="T18" fmla="*/ 150 w 168"/>
                <a:gd name="T19" fmla="*/ 138 h 762"/>
                <a:gd name="T20" fmla="*/ 150 w 168"/>
                <a:gd name="T21" fmla="*/ 150 h 762"/>
                <a:gd name="T22" fmla="*/ 144 w 168"/>
                <a:gd name="T23" fmla="*/ 168 h 762"/>
                <a:gd name="T24" fmla="*/ 138 w 168"/>
                <a:gd name="T25" fmla="*/ 180 h 762"/>
                <a:gd name="T26" fmla="*/ 132 w 168"/>
                <a:gd name="T27" fmla="*/ 198 h 762"/>
                <a:gd name="T28" fmla="*/ 132 w 168"/>
                <a:gd name="T29" fmla="*/ 210 h 762"/>
                <a:gd name="T30" fmla="*/ 126 w 168"/>
                <a:gd name="T31" fmla="*/ 228 h 762"/>
                <a:gd name="T32" fmla="*/ 120 w 168"/>
                <a:gd name="T33" fmla="*/ 240 h 762"/>
                <a:gd name="T34" fmla="*/ 114 w 168"/>
                <a:gd name="T35" fmla="*/ 258 h 762"/>
                <a:gd name="T36" fmla="*/ 108 w 168"/>
                <a:gd name="T37" fmla="*/ 270 h 762"/>
                <a:gd name="T38" fmla="*/ 96 w 168"/>
                <a:gd name="T39" fmla="*/ 288 h 762"/>
                <a:gd name="T40" fmla="*/ 90 w 168"/>
                <a:gd name="T41" fmla="*/ 300 h 762"/>
                <a:gd name="T42" fmla="*/ 84 w 168"/>
                <a:gd name="T43" fmla="*/ 312 h 762"/>
                <a:gd name="T44" fmla="*/ 78 w 168"/>
                <a:gd name="T45" fmla="*/ 330 h 762"/>
                <a:gd name="T46" fmla="*/ 66 w 168"/>
                <a:gd name="T47" fmla="*/ 342 h 762"/>
                <a:gd name="T48" fmla="*/ 60 w 168"/>
                <a:gd name="T49" fmla="*/ 360 h 762"/>
                <a:gd name="T50" fmla="*/ 48 w 168"/>
                <a:gd name="T51" fmla="*/ 372 h 762"/>
                <a:gd name="T52" fmla="*/ 42 w 168"/>
                <a:gd name="T53" fmla="*/ 384 h 762"/>
                <a:gd name="T54" fmla="*/ 30 w 168"/>
                <a:gd name="T55" fmla="*/ 396 h 762"/>
                <a:gd name="T56" fmla="*/ 18 w 168"/>
                <a:gd name="T57" fmla="*/ 414 h 762"/>
                <a:gd name="T58" fmla="*/ 12 w 168"/>
                <a:gd name="T59" fmla="*/ 426 h 762"/>
                <a:gd name="T60" fmla="*/ 0 w 168"/>
                <a:gd name="T61" fmla="*/ 438 h 762"/>
                <a:gd name="T62" fmla="*/ 0 w 168"/>
                <a:gd name="T63" fmla="*/ 762 h 762"/>
                <a:gd name="T64" fmla="*/ 12 w 168"/>
                <a:gd name="T65" fmla="*/ 750 h 762"/>
                <a:gd name="T66" fmla="*/ 18 w 168"/>
                <a:gd name="T67" fmla="*/ 738 h 762"/>
                <a:gd name="T68" fmla="*/ 30 w 168"/>
                <a:gd name="T69" fmla="*/ 720 h 762"/>
                <a:gd name="T70" fmla="*/ 42 w 168"/>
                <a:gd name="T71" fmla="*/ 708 h 762"/>
                <a:gd name="T72" fmla="*/ 48 w 168"/>
                <a:gd name="T73" fmla="*/ 696 h 762"/>
                <a:gd name="T74" fmla="*/ 60 w 168"/>
                <a:gd name="T75" fmla="*/ 684 h 762"/>
                <a:gd name="T76" fmla="*/ 66 w 168"/>
                <a:gd name="T77" fmla="*/ 666 h 762"/>
                <a:gd name="T78" fmla="*/ 78 w 168"/>
                <a:gd name="T79" fmla="*/ 654 h 762"/>
                <a:gd name="T80" fmla="*/ 84 w 168"/>
                <a:gd name="T81" fmla="*/ 636 h 762"/>
                <a:gd name="T82" fmla="*/ 90 w 168"/>
                <a:gd name="T83" fmla="*/ 624 h 762"/>
                <a:gd name="T84" fmla="*/ 96 w 168"/>
                <a:gd name="T85" fmla="*/ 612 h 762"/>
                <a:gd name="T86" fmla="*/ 108 w 168"/>
                <a:gd name="T87" fmla="*/ 594 h 762"/>
                <a:gd name="T88" fmla="*/ 114 w 168"/>
                <a:gd name="T89" fmla="*/ 582 h 762"/>
                <a:gd name="T90" fmla="*/ 120 w 168"/>
                <a:gd name="T91" fmla="*/ 564 h 762"/>
                <a:gd name="T92" fmla="*/ 126 w 168"/>
                <a:gd name="T93" fmla="*/ 552 h 762"/>
                <a:gd name="T94" fmla="*/ 132 w 168"/>
                <a:gd name="T95" fmla="*/ 534 h 762"/>
                <a:gd name="T96" fmla="*/ 132 w 168"/>
                <a:gd name="T97" fmla="*/ 522 h 762"/>
                <a:gd name="T98" fmla="*/ 138 w 168"/>
                <a:gd name="T99" fmla="*/ 504 h 762"/>
                <a:gd name="T100" fmla="*/ 144 w 168"/>
                <a:gd name="T101" fmla="*/ 492 h 762"/>
                <a:gd name="T102" fmla="*/ 150 w 168"/>
                <a:gd name="T103" fmla="*/ 474 h 762"/>
                <a:gd name="T104" fmla="*/ 150 w 168"/>
                <a:gd name="T105" fmla="*/ 462 h 762"/>
                <a:gd name="T106" fmla="*/ 156 w 168"/>
                <a:gd name="T107" fmla="*/ 444 h 762"/>
                <a:gd name="T108" fmla="*/ 156 w 168"/>
                <a:gd name="T109" fmla="*/ 432 h 762"/>
                <a:gd name="T110" fmla="*/ 162 w 168"/>
                <a:gd name="T111" fmla="*/ 414 h 762"/>
                <a:gd name="T112" fmla="*/ 162 w 168"/>
                <a:gd name="T113" fmla="*/ 402 h 762"/>
                <a:gd name="T114" fmla="*/ 162 w 168"/>
                <a:gd name="T115" fmla="*/ 384 h 762"/>
                <a:gd name="T116" fmla="*/ 162 w 168"/>
                <a:gd name="T117" fmla="*/ 366 h 762"/>
                <a:gd name="T118" fmla="*/ 168 w 168"/>
                <a:gd name="T119" fmla="*/ 354 h 762"/>
                <a:gd name="T120" fmla="*/ 168 w 168"/>
                <a:gd name="T121" fmla="*/ 336 h 762"/>
                <a:gd name="T122" fmla="*/ 168 w 168"/>
                <a:gd name="T123" fmla="*/ 324 h 762"/>
                <a:gd name="T124" fmla="*/ 168 w 168"/>
                <a:gd name="T125" fmla="*/ 0 h 7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8" h="762">
                  <a:moveTo>
                    <a:pt x="168" y="0"/>
                  </a:moveTo>
                  <a:lnTo>
                    <a:pt x="168" y="12"/>
                  </a:lnTo>
                  <a:lnTo>
                    <a:pt x="168" y="30"/>
                  </a:lnTo>
                  <a:lnTo>
                    <a:pt x="162" y="42"/>
                  </a:lnTo>
                  <a:lnTo>
                    <a:pt x="162" y="60"/>
                  </a:lnTo>
                  <a:lnTo>
                    <a:pt x="162" y="78"/>
                  </a:lnTo>
                  <a:lnTo>
                    <a:pt x="162" y="90"/>
                  </a:lnTo>
                  <a:lnTo>
                    <a:pt x="156" y="108"/>
                  </a:lnTo>
                  <a:lnTo>
                    <a:pt x="156" y="120"/>
                  </a:lnTo>
                  <a:lnTo>
                    <a:pt x="150" y="138"/>
                  </a:lnTo>
                  <a:lnTo>
                    <a:pt x="150" y="150"/>
                  </a:lnTo>
                  <a:lnTo>
                    <a:pt x="144" y="168"/>
                  </a:lnTo>
                  <a:lnTo>
                    <a:pt x="138" y="180"/>
                  </a:lnTo>
                  <a:lnTo>
                    <a:pt x="132" y="198"/>
                  </a:lnTo>
                  <a:lnTo>
                    <a:pt x="132" y="210"/>
                  </a:lnTo>
                  <a:lnTo>
                    <a:pt x="126" y="228"/>
                  </a:lnTo>
                  <a:lnTo>
                    <a:pt x="120" y="240"/>
                  </a:lnTo>
                  <a:lnTo>
                    <a:pt x="114" y="258"/>
                  </a:lnTo>
                  <a:lnTo>
                    <a:pt x="108" y="270"/>
                  </a:lnTo>
                  <a:lnTo>
                    <a:pt x="96" y="288"/>
                  </a:lnTo>
                  <a:lnTo>
                    <a:pt x="90" y="300"/>
                  </a:lnTo>
                  <a:lnTo>
                    <a:pt x="84" y="312"/>
                  </a:lnTo>
                  <a:lnTo>
                    <a:pt x="78" y="330"/>
                  </a:lnTo>
                  <a:lnTo>
                    <a:pt x="66" y="342"/>
                  </a:lnTo>
                  <a:lnTo>
                    <a:pt x="60" y="360"/>
                  </a:lnTo>
                  <a:lnTo>
                    <a:pt x="48" y="372"/>
                  </a:lnTo>
                  <a:lnTo>
                    <a:pt x="42" y="384"/>
                  </a:lnTo>
                  <a:lnTo>
                    <a:pt x="30" y="396"/>
                  </a:lnTo>
                  <a:lnTo>
                    <a:pt x="18" y="414"/>
                  </a:lnTo>
                  <a:lnTo>
                    <a:pt x="12" y="426"/>
                  </a:lnTo>
                  <a:lnTo>
                    <a:pt x="0" y="438"/>
                  </a:lnTo>
                  <a:lnTo>
                    <a:pt x="0" y="762"/>
                  </a:lnTo>
                  <a:lnTo>
                    <a:pt x="12" y="750"/>
                  </a:lnTo>
                  <a:lnTo>
                    <a:pt x="18" y="738"/>
                  </a:lnTo>
                  <a:lnTo>
                    <a:pt x="30" y="720"/>
                  </a:lnTo>
                  <a:lnTo>
                    <a:pt x="42" y="708"/>
                  </a:lnTo>
                  <a:lnTo>
                    <a:pt x="48" y="696"/>
                  </a:lnTo>
                  <a:lnTo>
                    <a:pt x="60" y="684"/>
                  </a:lnTo>
                  <a:lnTo>
                    <a:pt x="66" y="666"/>
                  </a:lnTo>
                  <a:lnTo>
                    <a:pt x="78" y="654"/>
                  </a:lnTo>
                  <a:lnTo>
                    <a:pt x="84" y="636"/>
                  </a:lnTo>
                  <a:lnTo>
                    <a:pt x="90" y="624"/>
                  </a:lnTo>
                  <a:lnTo>
                    <a:pt x="96" y="612"/>
                  </a:lnTo>
                  <a:lnTo>
                    <a:pt x="108" y="594"/>
                  </a:lnTo>
                  <a:lnTo>
                    <a:pt x="114" y="582"/>
                  </a:lnTo>
                  <a:lnTo>
                    <a:pt x="120" y="564"/>
                  </a:lnTo>
                  <a:lnTo>
                    <a:pt x="126" y="552"/>
                  </a:lnTo>
                  <a:lnTo>
                    <a:pt x="132" y="534"/>
                  </a:lnTo>
                  <a:lnTo>
                    <a:pt x="132" y="522"/>
                  </a:lnTo>
                  <a:lnTo>
                    <a:pt x="138" y="504"/>
                  </a:lnTo>
                  <a:lnTo>
                    <a:pt x="144" y="492"/>
                  </a:lnTo>
                  <a:lnTo>
                    <a:pt x="150" y="474"/>
                  </a:lnTo>
                  <a:lnTo>
                    <a:pt x="150" y="462"/>
                  </a:lnTo>
                  <a:lnTo>
                    <a:pt x="156" y="444"/>
                  </a:lnTo>
                  <a:lnTo>
                    <a:pt x="156" y="432"/>
                  </a:lnTo>
                  <a:lnTo>
                    <a:pt x="162" y="414"/>
                  </a:lnTo>
                  <a:lnTo>
                    <a:pt x="162" y="402"/>
                  </a:lnTo>
                  <a:lnTo>
                    <a:pt x="162" y="384"/>
                  </a:lnTo>
                  <a:lnTo>
                    <a:pt x="162" y="366"/>
                  </a:lnTo>
                  <a:lnTo>
                    <a:pt x="168" y="354"/>
                  </a:lnTo>
                  <a:lnTo>
                    <a:pt x="168" y="336"/>
                  </a:lnTo>
                  <a:lnTo>
                    <a:pt x="168" y="324"/>
                  </a:lnTo>
                  <a:lnTo>
                    <a:pt x="168" y="0"/>
                  </a:lnTo>
                  <a:close/>
                </a:path>
              </a:pathLst>
            </a:custGeom>
            <a:gradFill rotWithShape="1">
              <a:gsLst>
                <a:gs pos="0">
                  <a:srgbClr val="2D4C2B"/>
                </a:gs>
                <a:gs pos="100000">
                  <a:srgbClr val="62A55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84"/>
            <p:cNvSpPr>
              <a:spLocks/>
            </p:cNvSpPr>
            <p:nvPr/>
          </p:nvSpPr>
          <p:spPr bwMode="auto">
            <a:xfrm>
              <a:off x="3392" y="2478"/>
              <a:ext cx="1074" cy="762"/>
            </a:xfrm>
            <a:custGeom>
              <a:avLst/>
              <a:gdLst>
                <a:gd name="T0" fmla="*/ 0 w 1074"/>
                <a:gd name="T1" fmla="*/ 0 h 762"/>
                <a:gd name="T2" fmla="*/ 1074 w 1074"/>
                <a:gd name="T3" fmla="*/ 438 h 762"/>
                <a:gd name="T4" fmla="*/ 1074 w 1074"/>
                <a:gd name="T5" fmla="*/ 762 h 762"/>
                <a:gd name="T6" fmla="*/ 0 w 1074"/>
                <a:gd name="T7" fmla="*/ 324 h 762"/>
                <a:gd name="T8" fmla="*/ 0 w 1074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4" h="762">
                  <a:moveTo>
                    <a:pt x="0" y="0"/>
                  </a:moveTo>
                  <a:lnTo>
                    <a:pt x="1074" y="438"/>
                  </a:lnTo>
                  <a:lnTo>
                    <a:pt x="1074" y="762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4C2B"/>
                </a:gs>
                <a:gs pos="100000">
                  <a:srgbClr val="62A55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85"/>
            <p:cNvSpPr>
              <a:spLocks/>
            </p:cNvSpPr>
            <p:nvPr/>
          </p:nvSpPr>
          <p:spPr bwMode="auto">
            <a:xfrm>
              <a:off x="3386" y="2076"/>
              <a:ext cx="1248" cy="840"/>
            </a:xfrm>
            <a:custGeom>
              <a:avLst/>
              <a:gdLst>
                <a:gd name="T0" fmla="*/ 1110 w 1248"/>
                <a:gd name="T1" fmla="*/ 0 h 840"/>
                <a:gd name="T2" fmla="*/ 1122 w 1248"/>
                <a:gd name="T3" fmla="*/ 12 h 840"/>
                <a:gd name="T4" fmla="*/ 1128 w 1248"/>
                <a:gd name="T5" fmla="*/ 30 h 840"/>
                <a:gd name="T6" fmla="*/ 1140 w 1248"/>
                <a:gd name="T7" fmla="*/ 42 h 840"/>
                <a:gd name="T8" fmla="*/ 1146 w 1248"/>
                <a:gd name="T9" fmla="*/ 54 h 840"/>
                <a:gd name="T10" fmla="*/ 1158 w 1248"/>
                <a:gd name="T11" fmla="*/ 72 h 840"/>
                <a:gd name="T12" fmla="*/ 1164 w 1248"/>
                <a:gd name="T13" fmla="*/ 84 h 840"/>
                <a:gd name="T14" fmla="*/ 1170 w 1248"/>
                <a:gd name="T15" fmla="*/ 96 h 840"/>
                <a:gd name="T16" fmla="*/ 1176 w 1248"/>
                <a:gd name="T17" fmla="*/ 114 h 840"/>
                <a:gd name="T18" fmla="*/ 1188 w 1248"/>
                <a:gd name="T19" fmla="*/ 126 h 840"/>
                <a:gd name="T20" fmla="*/ 1194 w 1248"/>
                <a:gd name="T21" fmla="*/ 144 h 840"/>
                <a:gd name="T22" fmla="*/ 1200 w 1248"/>
                <a:gd name="T23" fmla="*/ 156 h 840"/>
                <a:gd name="T24" fmla="*/ 1206 w 1248"/>
                <a:gd name="T25" fmla="*/ 174 h 840"/>
                <a:gd name="T26" fmla="*/ 1212 w 1248"/>
                <a:gd name="T27" fmla="*/ 186 h 840"/>
                <a:gd name="T28" fmla="*/ 1212 w 1248"/>
                <a:gd name="T29" fmla="*/ 204 h 840"/>
                <a:gd name="T30" fmla="*/ 1218 w 1248"/>
                <a:gd name="T31" fmla="*/ 216 h 840"/>
                <a:gd name="T32" fmla="*/ 1224 w 1248"/>
                <a:gd name="T33" fmla="*/ 234 h 840"/>
                <a:gd name="T34" fmla="*/ 1230 w 1248"/>
                <a:gd name="T35" fmla="*/ 246 h 840"/>
                <a:gd name="T36" fmla="*/ 1230 w 1248"/>
                <a:gd name="T37" fmla="*/ 264 h 840"/>
                <a:gd name="T38" fmla="*/ 1236 w 1248"/>
                <a:gd name="T39" fmla="*/ 276 h 840"/>
                <a:gd name="T40" fmla="*/ 1236 w 1248"/>
                <a:gd name="T41" fmla="*/ 294 h 840"/>
                <a:gd name="T42" fmla="*/ 1242 w 1248"/>
                <a:gd name="T43" fmla="*/ 306 h 840"/>
                <a:gd name="T44" fmla="*/ 1242 w 1248"/>
                <a:gd name="T45" fmla="*/ 324 h 840"/>
                <a:gd name="T46" fmla="*/ 1242 w 1248"/>
                <a:gd name="T47" fmla="*/ 336 h 840"/>
                <a:gd name="T48" fmla="*/ 1242 w 1248"/>
                <a:gd name="T49" fmla="*/ 354 h 840"/>
                <a:gd name="T50" fmla="*/ 1248 w 1248"/>
                <a:gd name="T51" fmla="*/ 372 h 840"/>
                <a:gd name="T52" fmla="*/ 1248 w 1248"/>
                <a:gd name="T53" fmla="*/ 384 h 840"/>
                <a:gd name="T54" fmla="*/ 1248 w 1248"/>
                <a:gd name="T55" fmla="*/ 402 h 840"/>
                <a:gd name="T56" fmla="*/ 1248 w 1248"/>
                <a:gd name="T57" fmla="*/ 414 h 840"/>
                <a:gd name="T58" fmla="*/ 1248 w 1248"/>
                <a:gd name="T59" fmla="*/ 432 h 840"/>
                <a:gd name="T60" fmla="*/ 1242 w 1248"/>
                <a:gd name="T61" fmla="*/ 444 h 840"/>
                <a:gd name="T62" fmla="*/ 1242 w 1248"/>
                <a:gd name="T63" fmla="*/ 462 h 840"/>
                <a:gd name="T64" fmla="*/ 1242 w 1248"/>
                <a:gd name="T65" fmla="*/ 480 h 840"/>
                <a:gd name="T66" fmla="*/ 1242 w 1248"/>
                <a:gd name="T67" fmla="*/ 492 h 840"/>
                <a:gd name="T68" fmla="*/ 1236 w 1248"/>
                <a:gd name="T69" fmla="*/ 510 h 840"/>
                <a:gd name="T70" fmla="*/ 1236 w 1248"/>
                <a:gd name="T71" fmla="*/ 522 h 840"/>
                <a:gd name="T72" fmla="*/ 1230 w 1248"/>
                <a:gd name="T73" fmla="*/ 540 h 840"/>
                <a:gd name="T74" fmla="*/ 1230 w 1248"/>
                <a:gd name="T75" fmla="*/ 552 h 840"/>
                <a:gd name="T76" fmla="*/ 1224 w 1248"/>
                <a:gd name="T77" fmla="*/ 570 h 840"/>
                <a:gd name="T78" fmla="*/ 1218 w 1248"/>
                <a:gd name="T79" fmla="*/ 582 h 840"/>
                <a:gd name="T80" fmla="*/ 1212 w 1248"/>
                <a:gd name="T81" fmla="*/ 600 h 840"/>
                <a:gd name="T82" fmla="*/ 1212 w 1248"/>
                <a:gd name="T83" fmla="*/ 612 h 840"/>
                <a:gd name="T84" fmla="*/ 1206 w 1248"/>
                <a:gd name="T85" fmla="*/ 630 h 840"/>
                <a:gd name="T86" fmla="*/ 1200 w 1248"/>
                <a:gd name="T87" fmla="*/ 642 h 840"/>
                <a:gd name="T88" fmla="*/ 1194 w 1248"/>
                <a:gd name="T89" fmla="*/ 660 h 840"/>
                <a:gd name="T90" fmla="*/ 1188 w 1248"/>
                <a:gd name="T91" fmla="*/ 672 h 840"/>
                <a:gd name="T92" fmla="*/ 1176 w 1248"/>
                <a:gd name="T93" fmla="*/ 690 h 840"/>
                <a:gd name="T94" fmla="*/ 1170 w 1248"/>
                <a:gd name="T95" fmla="*/ 702 h 840"/>
                <a:gd name="T96" fmla="*/ 1164 w 1248"/>
                <a:gd name="T97" fmla="*/ 714 h 840"/>
                <a:gd name="T98" fmla="*/ 1158 w 1248"/>
                <a:gd name="T99" fmla="*/ 732 h 840"/>
                <a:gd name="T100" fmla="*/ 1146 w 1248"/>
                <a:gd name="T101" fmla="*/ 744 h 840"/>
                <a:gd name="T102" fmla="*/ 1140 w 1248"/>
                <a:gd name="T103" fmla="*/ 762 h 840"/>
                <a:gd name="T104" fmla="*/ 1128 w 1248"/>
                <a:gd name="T105" fmla="*/ 774 h 840"/>
                <a:gd name="T106" fmla="*/ 1122 w 1248"/>
                <a:gd name="T107" fmla="*/ 786 h 840"/>
                <a:gd name="T108" fmla="*/ 1110 w 1248"/>
                <a:gd name="T109" fmla="*/ 798 h 840"/>
                <a:gd name="T110" fmla="*/ 1098 w 1248"/>
                <a:gd name="T111" fmla="*/ 816 h 840"/>
                <a:gd name="T112" fmla="*/ 1092 w 1248"/>
                <a:gd name="T113" fmla="*/ 828 h 840"/>
                <a:gd name="T114" fmla="*/ 1080 w 1248"/>
                <a:gd name="T115" fmla="*/ 840 h 840"/>
                <a:gd name="T116" fmla="*/ 0 w 1248"/>
                <a:gd name="T117" fmla="*/ 402 h 840"/>
                <a:gd name="T118" fmla="*/ 1110 w 1248"/>
                <a:gd name="T119" fmla="*/ 0 h 8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48" h="840">
                  <a:moveTo>
                    <a:pt x="1110" y="0"/>
                  </a:moveTo>
                  <a:lnTo>
                    <a:pt x="1122" y="12"/>
                  </a:lnTo>
                  <a:lnTo>
                    <a:pt x="1128" y="30"/>
                  </a:lnTo>
                  <a:lnTo>
                    <a:pt x="1140" y="42"/>
                  </a:lnTo>
                  <a:lnTo>
                    <a:pt x="1146" y="54"/>
                  </a:lnTo>
                  <a:lnTo>
                    <a:pt x="1158" y="72"/>
                  </a:lnTo>
                  <a:lnTo>
                    <a:pt x="1164" y="84"/>
                  </a:lnTo>
                  <a:lnTo>
                    <a:pt x="1170" y="96"/>
                  </a:lnTo>
                  <a:lnTo>
                    <a:pt x="1176" y="114"/>
                  </a:lnTo>
                  <a:lnTo>
                    <a:pt x="1188" y="126"/>
                  </a:lnTo>
                  <a:lnTo>
                    <a:pt x="1194" y="144"/>
                  </a:lnTo>
                  <a:lnTo>
                    <a:pt x="1200" y="156"/>
                  </a:lnTo>
                  <a:lnTo>
                    <a:pt x="1206" y="174"/>
                  </a:lnTo>
                  <a:lnTo>
                    <a:pt x="1212" y="186"/>
                  </a:lnTo>
                  <a:lnTo>
                    <a:pt x="1212" y="204"/>
                  </a:lnTo>
                  <a:lnTo>
                    <a:pt x="1218" y="216"/>
                  </a:lnTo>
                  <a:lnTo>
                    <a:pt x="1224" y="234"/>
                  </a:lnTo>
                  <a:lnTo>
                    <a:pt x="1230" y="246"/>
                  </a:lnTo>
                  <a:lnTo>
                    <a:pt x="1230" y="264"/>
                  </a:lnTo>
                  <a:lnTo>
                    <a:pt x="1236" y="276"/>
                  </a:lnTo>
                  <a:lnTo>
                    <a:pt x="1236" y="294"/>
                  </a:lnTo>
                  <a:lnTo>
                    <a:pt x="1242" y="306"/>
                  </a:lnTo>
                  <a:lnTo>
                    <a:pt x="1242" y="324"/>
                  </a:lnTo>
                  <a:lnTo>
                    <a:pt x="1242" y="336"/>
                  </a:lnTo>
                  <a:lnTo>
                    <a:pt x="1242" y="354"/>
                  </a:lnTo>
                  <a:lnTo>
                    <a:pt x="1248" y="372"/>
                  </a:lnTo>
                  <a:lnTo>
                    <a:pt x="1248" y="384"/>
                  </a:lnTo>
                  <a:lnTo>
                    <a:pt x="1248" y="402"/>
                  </a:lnTo>
                  <a:lnTo>
                    <a:pt x="1248" y="414"/>
                  </a:lnTo>
                  <a:lnTo>
                    <a:pt x="1248" y="432"/>
                  </a:lnTo>
                  <a:lnTo>
                    <a:pt x="1242" y="444"/>
                  </a:lnTo>
                  <a:lnTo>
                    <a:pt x="1242" y="462"/>
                  </a:lnTo>
                  <a:lnTo>
                    <a:pt x="1242" y="480"/>
                  </a:lnTo>
                  <a:lnTo>
                    <a:pt x="1242" y="492"/>
                  </a:lnTo>
                  <a:lnTo>
                    <a:pt x="1236" y="510"/>
                  </a:lnTo>
                  <a:lnTo>
                    <a:pt x="1236" y="522"/>
                  </a:lnTo>
                  <a:lnTo>
                    <a:pt x="1230" y="540"/>
                  </a:lnTo>
                  <a:lnTo>
                    <a:pt x="1230" y="552"/>
                  </a:lnTo>
                  <a:lnTo>
                    <a:pt x="1224" y="570"/>
                  </a:lnTo>
                  <a:lnTo>
                    <a:pt x="1218" y="582"/>
                  </a:lnTo>
                  <a:lnTo>
                    <a:pt x="1212" y="600"/>
                  </a:lnTo>
                  <a:lnTo>
                    <a:pt x="1212" y="612"/>
                  </a:lnTo>
                  <a:lnTo>
                    <a:pt x="1206" y="630"/>
                  </a:lnTo>
                  <a:lnTo>
                    <a:pt x="1200" y="642"/>
                  </a:lnTo>
                  <a:lnTo>
                    <a:pt x="1194" y="660"/>
                  </a:lnTo>
                  <a:lnTo>
                    <a:pt x="1188" y="672"/>
                  </a:lnTo>
                  <a:lnTo>
                    <a:pt x="1176" y="690"/>
                  </a:lnTo>
                  <a:lnTo>
                    <a:pt x="1170" y="702"/>
                  </a:lnTo>
                  <a:lnTo>
                    <a:pt x="1164" y="714"/>
                  </a:lnTo>
                  <a:lnTo>
                    <a:pt x="1158" y="732"/>
                  </a:lnTo>
                  <a:lnTo>
                    <a:pt x="1146" y="744"/>
                  </a:lnTo>
                  <a:lnTo>
                    <a:pt x="1140" y="762"/>
                  </a:lnTo>
                  <a:lnTo>
                    <a:pt x="1128" y="774"/>
                  </a:lnTo>
                  <a:lnTo>
                    <a:pt x="1122" y="786"/>
                  </a:lnTo>
                  <a:lnTo>
                    <a:pt x="1110" y="798"/>
                  </a:lnTo>
                  <a:lnTo>
                    <a:pt x="1098" y="816"/>
                  </a:lnTo>
                  <a:lnTo>
                    <a:pt x="1092" y="828"/>
                  </a:lnTo>
                  <a:lnTo>
                    <a:pt x="1080" y="840"/>
                  </a:lnTo>
                  <a:lnTo>
                    <a:pt x="0" y="40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62A55D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Group 86"/>
          <p:cNvGrpSpPr>
            <a:grpSpLocks/>
          </p:cNvGrpSpPr>
          <p:nvPr/>
        </p:nvGrpSpPr>
        <p:grpSpPr bwMode="auto">
          <a:xfrm>
            <a:off x="4673600" y="3830638"/>
            <a:ext cx="1714500" cy="1947862"/>
            <a:chOff x="3076" y="2676"/>
            <a:chExt cx="1080" cy="1227"/>
          </a:xfrm>
        </p:grpSpPr>
        <p:sp>
          <p:nvSpPr>
            <p:cNvPr id="3105" name="Freeform 87"/>
            <p:cNvSpPr>
              <a:spLocks/>
            </p:cNvSpPr>
            <p:nvPr/>
          </p:nvSpPr>
          <p:spPr bwMode="auto">
            <a:xfrm>
              <a:off x="3166" y="3114"/>
              <a:ext cx="990" cy="762"/>
            </a:xfrm>
            <a:custGeom>
              <a:avLst/>
              <a:gdLst>
                <a:gd name="T0" fmla="*/ 978 w 990"/>
                <a:gd name="T1" fmla="*/ 12 h 762"/>
                <a:gd name="T2" fmla="*/ 954 w 990"/>
                <a:gd name="T3" fmla="*/ 42 h 762"/>
                <a:gd name="T4" fmla="*/ 930 w 990"/>
                <a:gd name="T5" fmla="*/ 66 h 762"/>
                <a:gd name="T6" fmla="*/ 906 w 990"/>
                <a:gd name="T7" fmla="*/ 90 h 762"/>
                <a:gd name="T8" fmla="*/ 882 w 990"/>
                <a:gd name="T9" fmla="*/ 114 h 762"/>
                <a:gd name="T10" fmla="*/ 852 w 990"/>
                <a:gd name="T11" fmla="*/ 138 h 762"/>
                <a:gd name="T12" fmla="*/ 822 w 990"/>
                <a:gd name="T13" fmla="*/ 162 h 762"/>
                <a:gd name="T14" fmla="*/ 792 w 990"/>
                <a:gd name="T15" fmla="*/ 186 h 762"/>
                <a:gd name="T16" fmla="*/ 762 w 990"/>
                <a:gd name="T17" fmla="*/ 204 h 762"/>
                <a:gd name="T18" fmla="*/ 726 w 990"/>
                <a:gd name="T19" fmla="*/ 228 h 762"/>
                <a:gd name="T20" fmla="*/ 696 w 990"/>
                <a:gd name="T21" fmla="*/ 246 h 762"/>
                <a:gd name="T22" fmla="*/ 660 w 990"/>
                <a:gd name="T23" fmla="*/ 264 h 762"/>
                <a:gd name="T24" fmla="*/ 624 w 990"/>
                <a:gd name="T25" fmla="*/ 282 h 762"/>
                <a:gd name="T26" fmla="*/ 588 w 990"/>
                <a:gd name="T27" fmla="*/ 300 h 762"/>
                <a:gd name="T28" fmla="*/ 570 w 990"/>
                <a:gd name="T29" fmla="*/ 306 h 762"/>
                <a:gd name="T30" fmla="*/ 534 w 990"/>
                <a:gd name="T31" fmla="*/ 324 h 762"/>
                <a:gd name="T32" fmla="*/ 498 w 990"/>
                <a:gd name="T33" fmla="*/ 342 h 762"/>
                <a:gd name="T34" fmla="*/ 456 w 990"/>
                <a:gd name="T35" fmla="*/ 354 h 762"/>
                <a:gd name="T36" fmla="*/ 420 w 990"/>
                <a:gd name="T37" fmla="*/ 366 h 762"/>
                <a:gd name="T38" fmla="*/ 378 w 990"/>
                <a:gd name="T39" fmla="*/ 378 h 762"/>
                <a:gd name="T40" fmla="*/ 336 w 990"/>
                <a:gd name="T41" fmla="*/ 390 h 762"/>
                <a:gd name="T42" fmla="*/ 294 w 990"/>
                <a:gd name="T43" fmla="*/ 402 h 762"/>
                <a:gd name="T44" fmla="*/ 252 w 990"/>
                <a:gd name="T45" fmla="*/ 408 h 762"/>
                <a:gd name="T46" fmla="*/ 210 w 990"/>
                <a:gd name="T47" fmla="*/ 414 h 762"/>
                <a:gd name="T48" fmla="*/ 168 w 990"/>
                <a:gd name="T49" fmla="*/ 426 h 762"/>
                <a:gd name="T50" fmla="*/ 126 w 990"/>
                <a:gd name="T51" fmla="*/ 432 h 762"/>
                <a:gd name="T52" fmla="*/ 84 w 990"/>
                <a:gd name="T53" fmla="*/ 432 h 762"/>
                <a:gd name="T54" fmla="*/ 42 w 990"/>
                <a:gd name="T55" fmla="*/ 438 h 762"/>
                <a:gd name="T56" fmla="*/ 0 w 990"/>
                <a:gd name="T57" fmla="*/ 438 h 762"/>
                <a:gd name="T58" fmla="*/ 18 w 990"/>
                <a:gd name="T59" fmla="*/ 762 h 762"/>
                <a:gd name="T60" fmla="*/ 66 w 990"/>
                <a:gd name="T61" fmla="*/ 762 h 762"/>
                <a:gd name="T62" fmla="*/ 108 w 990"/>
                <a:gd name="T63" fmla="*/ 756 h 762"/>
                <a:gd name="T64" fmla="*/ 150 w 990"/>
                <a:gd name="T65" fmla="*/ 750 h 762"/>
                <a:gd name="T66" fmla="*/ 192 w 990"/>
                <a:gd name="T67" fmla="*/ 744 h 762"/>
                <a:gd name="T68" fmla="*/ 234 w 990"/>
                <a:gd name="T69" fmla="*/ 738 h 762"/>
                <a:gd name="T70" fmla="*/ 276 w 990"/>
                <a:gd name="T71" fmla="*/ 726 h 762"/>
                <a:gd name="T72" fmla="*/ 318 w 990"/>
                <a:gd name="T73" fmla="*/ 720 h 762"/>
                <a:gd name="T74" fmla="*/ 360 w 990"/>
                <a:gd name="T75" fmla="*/ 708 h 762"/>
                <a:gd name="T76" fmla="*/ 396 w 990"/>
                <a:gd name="T77" fmla="*/ 696 h 762"/>
                <a:gd name="T78" fmla="*/ 438 w 990"/>
                <a:gd name="T79" fmla="*/ 684 h 762"/>
                <a:gd name="T80" fmla="*/ 474 w 990"/>
                <a:gd name="T81" fmla="*/ 672 h 762"/>
                <a:gd name="T82" fmla="*/ 516 w 990"/>
                <a:gd name="T83" fmla="*/ 654 h 762"/>
                <a:gd name="T84" fmla="*/ 552 w 990"/>
                <a:gd name="T85" fmla="*/ 642 h 762"/>
                <a:gd name="T86" fmla="*/ 570 w 990"/>
                <a:gd name="T87" fmla="*/ 630 h 762"/>
                <a:gd name="T88" fmla="*/ 606 w 990"/>
                <a:gd name="T89" fmla="*/ 618 h 762"/>
                <a:gd name="T90" fmla="*/ 642 w 990"/>
                <a:gd name="T91" fmla="*/ 600 h 762"/>
                <a:gd name="T92" fmla="*/ 678 w 990"/>
                <a:gd name="T93" fmla="*/ 582 h 762"/>
                <a:gd name="T94" fmla="*/ 714 w 990"/>
                <a:gd name="T95" fmla="*/ 558 h 762"/>
                <a:gd name="T96" fmla="*/ 744 w 990"/>
                <a:gd name="T97" fmla="*/ 540 h 762"/>
                <a:gd name="T98" fmla="*/ 774 w 990"/>
                <a:gd name="T99" fmla="*/ 516 h 762"/>
                <a:gd name="T100" fmla="*/ 810 w 990"/>
                <a:gd name="T101" fmla="*/ 498 h 762"/>
                <a:gd name="T102" fmla="*/ 834 w 990"/>
                <a:gd name="T103" fmla="*/ 474 h 762"/>
                <a:gd name="T104" fmla="*/ 864 w 990"/>
                <a:gd name="T105" fmla="*/ 450 h 762"/>
                <a:gd name="T106" fmla="*/ 894 w 990"/>
                <a:gd name="T107" fmla="*/ 426 h 762"/>
                <a:gd name="T108" fmla="*/ 918 w 990"/>
                <a:gd name="T109" fmla="*/ 402 h 762"/>
                <a:gd name="T110" fmla="*/ 942 w 990"/>
                <a:gd name="T111" fmla="*/ 378 h 762"/>
                <a:gd name="T112" fmla="*/ 966 w 990"/>
                <a:gd name="T113" fmla="*/ 354 h 762"/>
                <a:gd name="T114" fmla="*/ 990 w 990"/>
                <a:gd name="T115" fmla="*/ 324 h 76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0" h="762">
                  <a:moveTo>
                    <a:pt x="990" y="0"/>
                  </a:moveTo>
                  <a:lnTo>
                    <a:pt x="978" y="12"/>
                  </a:lnTo>
                  <a:lnTo>
                    <a:pt x="966" y="30"/>
                  </a:lnTo>
                  <a:lnTo>
                    <a:pt x="954" y="42"/>
                  </a:lnTo>
                  <a:lnTo>
                    <a:pt x="942" y="54"/>
                  </a:lnTo>
                  <a:lnTo>
                    <a:pt x="930" y="66"/>
                  </a:lnTo>
                  <a:lnTo>
                    <a:pt x="918" y="78"/>
                  </a:lnTo>
                  <a:lnTo>
                    <a:pt x="906" y="90"/>
                  </a:lnTo>
                  <a:lnTo>
                    <a:pt x="894" y="102"/>
                  </a:lnTo>
                  <a:lnTo>
                    <a:pt x="882" y="114"/>
                  </a:lnTo>
                  <a:lnTo>
                    <a:pt x="864" y="126"/>
                  </a:lnTo>
                  <a:lnTo>
                    <a:pt x="852" y="138"/>
                  </a:lnTo>
                  <a:lnTo>
                    <a:pt x="834" y="150"/>
                  </a:lnTo>
                  <a:lnTo>
                    <a:pt x="822" y="162"/>
                  </a:lnTo>
                  <a:lnTo>
                    <a:pt x="810" y="174"/>
                  </a:lnTo>
                  <a:lnTo>
                    <a:pt x="792" y="186"/>
                  </a:lnTo>
                  <a:lnTo>
                    <a:pt x="774" y="192"/>
                  </a:lnTo>
                  <a:lnTo>
                    <a:pt x="762" y="204"/>
                  </a:lnTo>
                  <a:lnTo>
                    <a:pt x="744" y="216"/>
                  </a:lnTo>
                  <a:lnTo>
                    <a:pt x="726" y="228"/>
                  </a:lnTo>
                  <a:lnTo>
                    <a:pt x="714" y="234"/>
                  </a:lnTo>
                  <a:lnTo>
                    <a:pt x="696" y="246"/>
                  </a:lnTo>
                  <a:lnTo>
                    <a:pt x="678" y="258"/>
                  </a:lnTo>
                  <a:lnTo>
                    <a:pt x="660" y="264"/>
                  </a:lnTo>
                  <a:lnTo>
                    <a:pt x="642" y="276"/>
                  </a:lnTo>
                  <a:lnTo>
                    <a:pt x="624" y="282"/>
                  </a:lnTo>
                  <a:lnTo>
                    <a:pt x="606" y="294"/>
                  </a:lnTo>
                  <a:lnTo>
                    <a:pt x="588" y="300"/>
                  </a:lnTo>
                  <a:lnTo>
                    <a:pt x="570" y="306"/>
                  </a:lnTo>
                  <a:lnTo>
                    <a:pt x="552" y="318"/>
                  </a:lnTo>
                  <a:lnTo>
                    <a:pt x="534" y="324"/>
                  </a:lnTo>
                  <a:lnTo>
                    <a:pt x="516" y="330"/>
                  </a:lnTo>
                  <a:lnTo>
                    <a:pt x="498" y="342"/>
                  </a:lnTo>
                  <a:lnTo>
                    <a:pt x="474" y="348"/>
                  </a:lnTo>
                  <a:lnTo>
                    <a:pt x="456" y="354"/>
                  </a:lnTo>
                  <a:lnTo>
                    <a:pt x="438" y="360"/>
                  </a:lnTo>
                  <a:lnTo>
                    <a:pt x="420" y="366"/>
                  </a:lnTo>
                  <a:lnTo>
                    <a:pt x="396" y="372"/>
                  </a:lnTo>
                  <a:lnTo>
                    <a:pt x="378" y="378"/>
                  </a:lnTo>
                  <a:lnTo>
                    <a:pt x="360" y="384"/>
                  </a:lnTo>
                  <a:lnTo>
                    <a:pt x="336" y="390"/>
                  </a:lnTo>
                  <a:lnTo>
                    <a:pt x="318" y="396"/>
                  </a:lnTo>
                  <a:lnTo>
                    <a:pt x="294" y="402"/>
                  </a:lnTo>
                  <a:lnTo>
                    <a:pt x="276" y="402"/>
                  </a:lnTo>
                  <a:lnTo>
                    <a:pt x="252" y="408"/>
                  </a:lnTo>
                  <a:lnTo>
                    <a:pt x="234" y="414"/>
                  </a:lnTo>
                  <a:lnTo>
                    <a:pt x="210" y="414"/>
                  </a:lnTo>
                  <a:lnTo>
                    <a:pt x="192" y="420"/>
                  </a:lnTo>
                  <a:lnTo>
                    <a:pt x="168" y="426"/>
                  </a:lnTo>
                  <a:lnTo>
                    <a:pt x="150" y="426"/>
                  </a:lnTo>
                  <a:lnTo>
                    <a:pt x="126" y="432"/>
                  </a:lnTo>
                  <a:lnTo>
                    <a:pt x="108" y="432"/>
                  </a:lnTo>
                  <a:lnTo>
                    <a:pt x="84" y="432"/>
                  </a:lnTo>
                  <a:lnTo>
                    <a:pt x="66" y="438"/>
                  </a:lnTo>
                  <a:lnTo>
                    <a:pt x="42" y="438"/>
                  </a:lnTo>
                  <a:lnTo>
                    <a:pt x="18" y="438"/>
                  </a:lnTo>
                  <a:lnTo>
                    <a:pt x="0" y="438"/>
                  </a:lnTo>
                  <a:lnTo>
                    <a:pt x="0" y="762"/>
                  </a:lnTo>
                  <a:lnTo>
                    <a:pt x="18" y="762"/>
                  </a:lnTo>
                  <a:lnTo>
                    <a:pt x="42" y="762"/>
                  </a:lnTo>
                  <a:lnTo>
                    <a:pt x="66" y="762"/>
                  </a:lnTo>
                  <a:lnTo>
                    <a:pt x="84" y="756"/>
                  </a:lnTo>
                  <a:lnTo>
                    <a:pt x="108" y="756"/>
                  </a:lnTo>
                  <a:lnTo>
                    <a:pt x="126" y="756"/>
                  </a:lnTo>
                  <a:lnTo>
                    <a:pt x="150" y="750"/>
                  </a:lnTo>
                  <a:lnTo>
                    <a:pt x="168" y="750"/>
                  </a:lnTo>
                  <a:lnTo>
                    <a:pt x="192" y="744"/>
                  </a:lnTo>
                  <a:lnTo>
                    <a:pt x="210" y="738"/>
                  </a:lnTo>
                  <a:lnTo>
                    <a:pt x="234" y="738"/>
                  </a:lnTo>
                  <a:lnTo>
                    <a:pt x="252" y="732"/>
                  </a:lnTo>
                  <a:lnTo>
                    <a:pt x="276" y="726"/>
                  </a:lnTo>
                  <a:lnTo>
                    <a:pt x="294" y="726"/>
                  </a:lnTo>
                  <a:lnTo>
                    <a:pt x="318" y="720"/>
                  </a:lnTo>
                  <a:lnTo>
                    <a:pt x="336" y="714"/>
                  </a:lnTo>
                  <a:lnTo>
                    <a:pt x="360" y="708"/>
                  </a:lnTo>
                  <a:lnTo>
                    <a:pt x="378" y="702"/>
                  </a:lnTo>
                  <a:lnTo>
                    <a:pt x="396" y="696"/>
                  </a:lnTo>
                  <a:lnTo>
                    <a:pt x="420" y="690"/>
                  </a:lnTo>
                  <a:lnTo>
                    <a:pt x="438" y="684"/>
                  </a:lnTo>
                  <a:lnTo>
                    <a:pt x="456" y="678"/>
                  </a:lnTo>
                  <a:lnTo>
                    <a:pt x="474" y="672"/>
                  </a:lnTo>
                  <a:lnTo>
                    <a:pt x="498" y="666"/>
                  </a:lnTo>
                  <a:lnTo>
                    <a:pt x="516" y="654"/>
                  </a:lnTo>
                  <a:lnTo>
                    <a:pt x="534" y="648"/>
                  </a:lnTo>
                  <a:lnTo>
                    <a:pt x="552" y="642"/>
                  </a:lnTo>
                  <a:lnTo>
                    <a:pt x="570" y="630"/>
                  </a:lnTo>
                  <a:lnTo>
                    <a:pt x="588" y="624"/>
                  </a:lnTo>
                  <a:lnTo>
                    <a:pt x="606" y="618"/>
                  </a:lnTo>
                  <a:lnTo>
                    <a:pt x="624" y="606"/>
                  </a:lnTo>
                  <a:lnTo>
                    <a:pt x="642" y="600"/>
                  </a:lnTo>
                  <a:lnTo>
                    <a:pt x="660" y="588"/>
                  </a:lnTo>
                  <a:lnTo>
                    <a:pt x="678" y="582"/>
                  </a:lnTo>
                  <a:lnTo>
                    <a:pt x="696" y="570"/>
                  </a:lnTo>
                  <a:lnTo>
                    <a:pt x="714" y="558"/>
                  </a:lnTo>
                  <a:lnTo>
                    <a:pt x="726" y="552"/>
                  </a:lnTo>
                  <a:lnTo>
                    <a:pt x="744" y="540"/>
                  </a:lnTo>
                  <a:lnTo>
                    <a:pt x="762" y="528"/>
                  </a:lnTo>
                  <a:lnTo>
                    <a:pt x="774" y="516"/>
                  </a:lnTo>
                  <a:lnTo>
                    <a:pt x="792" y="510"/>
                  </a:lnTo>
                  <a:lnTo>
                    <a:pt x="810" y="498"/>
                  </a:lnTo>
                  <a:lnTo>
                    <a:pt x="822" y="486"/>
                  </a:lnTo>
                  <a:lnTo>
                    <a:pt x="834" y="474"/>
                  </a:lnTo>
                  <a:lnTo>
                    <a:pt x="852" y="462"/>
                  </a:lnTo>
                  <a:lnTo>
                    <a:pt x="864" y="450"/>
                  </a:lnTo>
                  <a:lnTo>
                    <a:pt x="882" y="438"/>
                  </a:lnTo>
                  <a:lnTo>
                    <a:pt x="894" y="426"/>
                  </a:lnTo>
                  <a:lnTo>
                    <a:pt x="906" y="414"/>
                  </a:lnTo>
                  <a:lnTo>
                    <a:pt x="918" y="402"/>
                  </a:lnTo>
                  <a:lnTo>
                    <a:pt x="930" y="390"/>
                  </a:lnTo>
                  <a:lnTo>
                    <a:pt x="942" y="378"/>
                  </a:lnTo>
                  <a:lnTo>
                    <a:pt x="954" y="366"/>
                  </a:lnTo>
                  <a:lnTo>
                    <a:pt x="966" y="354"/>
                  </a:lnTo>
                  <a:lnTo>
                    <a:pt x="978" y="336"/>
                  </a:lnTo>
                  <a:lnTo>
                    <a:pt x="990" y="324"/>
                  </a:lnTo>
                  <a:lnTo>
                    <a:pt x="99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E75">
                    <a:alpha val="89998"/>
                  </a:srgbClr>
                </a:gs>
                <a:gs pos="50000">
                  <a:srgbClr val="00A8FC">
                    <a:alpha val="89998"/>
                  </a:srgbClr>
                </a:gs>
                <a:gs pos="100000">
                  <a:srgbClr val="004E75">
                    <a:alpha val="89998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88"/>
            <p:cNvSpPr>
              <a:spLocks/>
            </p:cNvSpPr>
            <p:nvPr/>
          </p:nvSpPr>
          <p:spPr bwMode="auto">
            <a:xfrm>
              <a:off x="3082" y="2703"/>
              <a:ext cx="84" cy="1200"/>
            </a:xfrm>
            <a:custGeom>
              <a:avLst/>
              <a:gdLst>
                <a:gd name="T0" fmla="*/ 0 w 84"/>
                <a:gd name="T1" fmla="*/ 0 h 1200"/>
                <a:gd name="T2" fmla="*/ 84 w 84"/>
                <a:gd name="T3" fmla="*/ 876 h 1200"/>
                <a:gd name="T4" fmla="*/ 84 w 84"/>
                <a:gd name="T5" fmla="*/ 1200 h 1200"/>
                <a:gd name="T6" fmla="*/ 0 w 84"/>
                <a:gd name="T7" fmla="*/ 324 h 1200"/>
                <a:gd name="T8" fmla="*/ 0 w 84"/>
                <a:gd name="T9" fmla="*/ 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200">
                  <a:moveTo>
                    <a:pt x="0" y="0"/>
                  </a:moveTo>
                  <a:lnTo>
                    <a:pt x="84" y="876"/>
                  </a:lnTo>
                  <a:lnTo>
                    <a:pt x="84" y="120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89"/>
            <p:cNvSpPr>
              <a:spLocks/>
            </p:cNvSpPr>
            <p:nvPr/>
          </p:nvSpPr>
          <p:spPr bwMode="auto">
            <a:xfrm>
              <a:off x="3076" y="2676"/>
              <a:ext cx="1080" cy="876"/>
            </a:xfrm>
            <a:custGeom>
              <a:avLst/>
              <a:gdLst>
                <a:gd name="T0" fmla="*/ 1080 w 1080"/>
                <a:gd name="T1" fmla="*/ 438 h 876"/>
                <a:gd name="T2" fmla="*/ 1068 w 1080"/>
                <a:gd name="T3" fmla="*/ 450 h 876"/>
                <a:gd name="T4" fmla="*/ 1056 w 1080"/>
                <a:gd name="T5" fmla="*/ 468 h 876"/>
                <a:gd name="T6" fmla="*/ 1044 w 1080"/>
                <a:gd name="T7" fmla="*/ 480 h 876"/>
                <a:gd name="T8" fmla="*/ 1032 w 1080"/>
                <a:gd name="T9" fmla="*/ 492 h 876"/>
                <a:gd name="T10" fmla="*/ 1020 w 1080"/>
                <a:gd name="T11" fmla="*/ 504 h 876"/>
                <a:gd name="T12" fmla="*/ 1008 w 1080"/>
                <a:gd name="T13" fmla="*/ 516 h 876"/>
                <a:gd name="T14" fmla="*/ 996 w 1080"/>
                <a:gd name="T15" fmla="*/ 528 h 876"/>
                <a:gd name="T16" fmla="*/ 984 w 1080"/>
                <a:gd name="T17" fmla="*/ 540 h 876"/>
                <a:gd name="T18" fmla="*/ 972 w 1080"/>
                <a:gd name="T19" fmla="*/ 552 h 876"/>
                <a:gd name="T20" fmla="*/ 954 w 1080"/>
                <a:gd name="T21" fmla="*/ 564 h 876"/>
                <a:gd name="T22" fmla="*/ 942 w 1080"/>
                <a:gd name="T23" fmla="*/ 576 h 876"/>
                <a:gd name="T24" fmla="*/ 924 w 1080"/>
                <a:gd name="T25" fmla="*/ 588 h 876"/>
                <a:gd name="T26" fmla="*/ 912 w 1080"/>
                <a:gd name="T27" fmla="*/ 600 h 876"/>
                <a:gd name="T28" fmla="*/ 900 w 1080"/>
                <a:gd name="T29" fmla="*/ 612 h 876"/>
                <a:gd name="T30" fmla="*/ 882 w 1080"/>
                <a:gd name="T31" fmla="*/ 624 h 876"/>
                <a:gd name="T32" fmla="*/ 864 w 1080"/>
                <a:gd name="T33" fmla="*/ 630 h 876"/>
                <a:gd name="T34" fmla="*/ 852 w 1080"/>
                <a:gd name="T35" fmla="*/ 642 h 876"/>
                <a:gd name="T36" fmla="*/ 834 w 1080"/>
                <a:gd name="T37" fmla="*/ 654 h 876"/>
                <a:gd name="T38" fmla="*/ 816 w 1080"/>
                <a:gd name="T39" fmla="*/ 666 h 876"/>
                <a:gd name="T40" fmla="*/ 804 w 1080"/>
                <a:gd name="T41" fmla="*/ 672 h 876"/>
                <a:gd name="T42" fmla="*/ 786 w 1080"/>
                <a:gd name="T43" fmla="*/ 684 h 876"/>
                <a:gd name="T44" fmla="*/ 768 w 1080"/>
                <a:gd name="T45" fmla="*/ 696 h 876"/>
                <a:gd name="T46" fmla="*/ 750 w 1080"/>
                <a:gd name="T47" fmla="*/ 702 h 876"/>
                <a:gd name="T48" fmla="*/ 732 w 1080"/>
                <a:gd name="T49" fmla="*/ 714 h 876"/>
                <a:gd name="T50" fmla="*/ 714 w 1080"/>
                <a:gd name="T51" fmla="*/ 720 h 876"/>
                <a:gd name="T52" fmla="*/ 696 w 1080"/>
                <a:gd name="T53" fmla="*/ 732 h 876"/>
                <a:gd name="T54" fmla="*/ 678 w 1080"/>
                <a:gd name="T55" fmla="*/ 738 h 876"/>
                <a:gd name="T56" fmla="*/ 660 w 1080"/>
                <a:gd name="T57" fmla="*/ 744 h 876"/>
                <a:gd name="T58" fmla="*/ 660 w 1080"/>
                <a:gd name="T59" fmla="*/ 744 h 876"/>
                <a:gd name="T60" fmla="*/ 642 w 1080"/>
                <a:gd name="T61" fmla="*/ 756 h 876"/>
                <a:gd name="T62" fmla="*/ 624 w 1080"/>
                <a:gd name="T63" fmla="*/ 762 h 876"/>
                <a:gd name="T64" fmla="*/ 606 w 1080"/>
                <a:gd name="T65" fmla="*/ 768 h 876"/>
                <a:gd name="T66" fmla="*/ 588 w 1080"/>
                <a:gd name="T67" fmla="*/ 780 h 876"/>
                <a:gd name="T68" fmla="*/ 564 w 1080"/>
                <a:gd name="T69" fmla="*/ 786 h 876"/>
                <a:gd name="T70" fmla="*/ 546 w 1080"/>
                <a:gd name="T71" fmla="*/ 792 h 876"/>
                <a:gd name="T72" fmla="*/ 528 w 1080"/>
                <a:gd name="T73" fmla="*/ 798 h 876"/>
                <a:gd name="T74" fmla="*/ 510 w 1080"/>
                <a:gd name="T75" fmla="*/ 804 h 876"/>
                <a:gd name="T76" fmla="*/ 486 w 1080"/>
                <a:gd name="T77" fmla="*/ 810 h 876"/>
                <a:gd name="T78" fmla="*/ 468 w 1080"/>
                <a:gd name="T79" fmla="*/ 816 h 876"/>
                <a:gd name="T80" fmla="*/ 450 w 1080"/>
                <a:gd name="T81" fmla="*/ 822 h 876"/>
                <a:gd name="T82" fmla="*/ 426 w 1080"/>
                <a:gd name="T83" fmla="*/ 828 h 876"/>
                <a:gd name="T84" fmla="*/ 408 w 1080"/>
                <a:gd name="T85" fmla="*/ 834 h 876"/>
                <a:gd name="T86" fmla="*/ 384 w 1080"/>
                <a:gd name="T87" fmla="*/ 840 h 876"/>
                <a:gd name="T88" fmla="*/ 366 w 1080"/>
                <a:gd name="T89" fmla="*/ 840 h 876"/>
                <a:gd name="T90" fmla="*/ 342 w 1080"/>
                <a:gd name="T91" fmla="*/ 846 h 876"/>
                <a:gd name="T92" fmla="*/ 324 w 1080"/>
                <a:gd name="T93" fmla="*/ 852 h 876"/>
                <a:gd name="T94" fmla="*/ 300 w 1080"/>
                <a:gd name="T95" fmla="*/ 852 h 876"/>
                <a:gd name="T96" fmla="*/ 282 w 1080"/>
                <a:gd name="T97" fmla="*/ 858 h 876"/>
                <a:gd name="T98" fmla="*/ 258 w 1080"/>
                <a:gd name="T99" fmla="*/ 864 h 876"/>
                <a:gd name="T100" fmla="*/ 240 w 1080"/>
                <a:gd name="T101" fmla="*/ 864 h 876"/>
                <a:gd name="T102" fmla="*/ 216 w 1080"/>
                <a:gd name="T103" fmla="*/ 870 h 876"/>
                <a:gd name="T104" fmla="*/ 198 w 1080"/>
                <a:gd name="T105" fmla="*/ 870 h 876"/>
                <a:gd name="T106" fmla="*/ 174 w 1080"/>
                <a:gd name="T107" fmla="*/ 870 h 876"/>
                <a:gd name="T108" fmla="*/ 156 w 1080"/>
                <a:gd name="T109" fmla="*/ 876 h 876"/>
                <a:gd name="T110" fmla="*/ 132 w 1080"/>
                <a:gd name="T111" fmla="*/ 876 h 876"/>
                <a:gd name="T112" fmla="*/ 108 w 1080"/>
                <a:gd name="T113" fmla="*/ 876 h 876"/>
                <a:gd name="T114" fmla="*/ 90 w 1080"/>
                <a:gd name="T115" fmla="*/ 876 h 876"/>
                <a:gd name="T116" fmla="*/ 0 w 1080"/>
                <a:gd name="T117" fmla="*/ 0 h 876"/>
                <a:gd name="T118" fmla="*/ 1080 w 1080"/>
                <a:gd name="T119" fmla="*/ 438 h 87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80" h="876">
                  <a:moveTo>
                    <a:pt x="1080" y="438"/>
                  </a:moveTo>
                  <a:lnTo>
                    <a:pt x="1068" y="450"/>
                  </a:lnTo>
                  <a:lnTo>
                    <a:pt x="1056" y="468"/>
                  </a:lnTo>
                  <a:lnTo>
                    <a:pt x="1044" y="480"/>
                  </a:lnTo>
                  <a:lnTo>
                    <a:pt x="1032" y="492"/>
                  </a:lnTo>
                  <a:lnTo>
                    <a:pt x="1020" y="504"/>
                  </a:lnTo>
                  <a:lnTo>
                    <a:pt x="1008" y="516"/>
                  </a:lnTo>
                  <a:lnTo>
                    <a:pt x="996" y="528"/>
                  </a:lnTo>
                  <a:lnTo>
                    <a:pt x="984" y="540"/>
                  </a:lnTo>
                  <a:lnTo>
                    <a:pt x="972" y="552"/>
                  </a:lnTo>
                  <a:lnTo>
                    <a:pt x="954" y="564"/>
                  </a:lnTo>
                  <a:lnTo>
                    <a:pt x="942" y="576"/>
                  </a:lnTo>
                  <a:lnTo>
                    <a:pt x="924" y="588"/>
                  </a:lnTo>
                  <a:lnTo>
                    <a:pt x="912" y="600"/>
                  </a:lnTo>
                  <a:lnTo>
                    <a:pt x="900" y="612"/>
                  </a:lnTo>
                  <a:lnTo>
                    <a:pt x="882" y="624"/>
                  </a:lnTo>
                  <a:lnTo>
                    <a:pt x="864" y="630"/>
                  </a:lnTo>
                  <a:lnTo>
                    <a:pt x="852" y="642"/>
                  </a:lnTo>
                  <a:lnTo>
                    <a:pt x="834" y="654"/>
                  </a:lnTo>
                  <a:lnTo>
                    <a:pt x="816" y="666"/>
                  </a:lnTo>
                  <a:lnTo>
                    <a:pt x="804" y="672"/>
                  </a:lnTo>
                  <a:lnTo>
                    <a:pt x="786" y="684"/>
                  </a:lnTo>
                  <a:lnTo>
                    <a:pt x="768" y="696"/>
                  </a:lnTo>
                  <a:lnTo>
                    <a:pt x="750" y="702"/>
                  </a:lnTo>
                  <a:lnTo>
                    <a:pt x="732" y="714"/>
                  </a:lnTo>
                  <a:lnTo>
                    <a:pt x="714" y="720"/>
                  </a:lnTo>
                  <a:lnTo>
                    <a:pt x="696" y="732"/>
                  </a:lnTo>
                  <a:lnTo>
                    <a:pt x="678" y="738"/>
                  </a:lnTo>
                  <a:lnTo>
                    <a:pt x="660" y="744"/>
                  </a:lnTo>
                  <a:lnTo>
                    <a:pt x="642" y="756"/>
                  </a:lnTo>
                  <a:lnTo>
                    <a:pt x="624" y="762"/>
                  </a:lnTo>
                  <a:lnTo>
                    <a:pt x="606" y="768"/>
                  </a:lnTo>
                  <a:lnTo>
                    <a:pt x="588" y="780"/>
                  </a:lnTo>
                  <a:lnTo>
                    <a:pt x="564" y="786"/>
                  </a:lnTo>
                  <a:lnTo>
                    <a:pt x="546" y="792"/>
                  </a:lnTo>
                  <a:lnTo>
                    <a:pt x="528" y="798"/>
                  </a:lnTo>
                  <a:lnTo>
                    <a:pt x="510" y="804"/>
                  </a:lnTo>
                  <a:lnTo>
                    <a:pt x="486" y="810"/>
                  </a:lnTo>
                  <a:lnTo>
                    <a:pt x="468" y="816"/>
                  </a:lnTo>
                  <a:lnTo>
                    <a:pt x="450" y="822"/>
                  </a:lnTo>
                  <a:lnTo>
                    <a:pt x="426" y="828"/>
                  </a:lnTo>
                  <a:lnTo>
                    <a:pt x="408" y="834"/>
                  </a:lnTo>
                  <a:lnTo>
                    <a:pt x="384" y="840"/>
                  </a:lnTo>
                  <a:lnTo>
                    <a:pt x="366" y="840"/>
                  </a:lnTo>
                  <a:lnTo>
                    <a:pt x="342" y="846"/>
                  </a:lnTo>
                  <a:lnTo>
                    <a:pt x="324" y="852"/>
                  </a:lnTo>
                  <a:lnTo>
                    <a:pt x="300" y="852"/>
                  </a:lnTo>
                  <a:lnTo>
                    <a:pt x="282" y="858"/>
                  </a:lnTo>
                  <a:lnTo>
                    <a:pt x="258" y="864"/>
                  </a:lnTo>
                  <a:lnTo>
                    <a:pt x="240" y="864"/>
                  </a:lnTo>
                  <a:lnTo>
                    <a:pt x="216" y="870"/>
                  </a:lnTo>
                  <a:lnTo>
                    <a:pt x="198" y="870"/>
                  </a:lnTo>
                  <a:lnTo>
                    <a:pt x="174" y="870"/>
                  </a:lnTo>
                  <a:lnTo>
                    <a:pt x="156" y="876"/>
                  </a:lnTo>
                  <a:lnTo>
                    <a:pt x="132" y="876"/>
                  </a:lnTo>
                  <a:lnTo>
                    <a:pt x="108" y="876"/>
                  </a:lnTo>
                  <a:lnTo>
                    <a:pt x="90" y="876"/>
                  </a:lnTo>
                  <a:lnTo>
                    <a:pt x="0" y="0"/>
                  </a:lnTo>
                  <a:lnTo>
                    <a:pt x="1080" y="438"/>
                  </a:lnTo>
                  <a:close/>
                </a:path>
              </a:pathLst>
            </a:custGeom>
            <a:solidFill>
              <a:srgbClr val="00A8FC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2" name="Group 90"/>
          <p:cNvGrpSpPr>
            <a:grpSpLocks/>
          </p:cNvGrpSpPr>
          <p:nvPr/>
        </p:nvGrpSpPr>
        <p:grpSpPr bwMode="auto">
          <a:xfrm>
            <a:off x="3403600" y="3830638"/>
            <a:ext cx="1419225" cy="1905000"/>
            <a:chOff x="2132" y="2407"/>
            <a:chExt cx="894" cy="1200"/>
          </a:xfrm>
        </p:grpSpPr>
        <p:sp>
          <p:nvSpPr>
            <p:cNvPr id="3103" name="Freeform 91"/>
            <p:cNvSpPr>
              <a:spLocks/>
            </p:cNvSpPr>
            <p:nvPr/>
          </p:nvSpPr>
          <p:spPr bwMode="auto">
            <a:xfrm>
              <a:off x="2132" y="3073"/>
              <a:ext cx="888" cy="534"/>
            </a:xfrm>
            <a:custGeom>
              <a:avLst/>
              <a:gdLst>
                <a:gd name="T0" fmla="*/ 864 w 888"/>
                <a:gd name="T1" fmla="*/ 210 h 534"/>
                <a:gd name="T2" fmla="*/ 822 w 888"/>
                <a:gd name="T3" fmla="*/ 210 h 534"/>
                <a:gd name="T4" fmla="*/ 780 w 888"/>
                <a:gd name="T5" fmla="*/ 210 h 534"/>
                <a:gd name="T6" fmla="*/ 732 w 888"/>
                <a:gd name="T7" fmla="*/ 210 h 534"/>
                <a:gd name="T8" fmla="*/ 690 w 888"/>
                <a:gd name="T9" fmla="*/ 204 h 534"/>
                <a:gd name="T10" fmla="*/ 648 w 888"/>
                <a:gd name="T11" fmla="*/ 204 h 534"/>
                <a:gd name="T12" fmla="*/ 606 w 888"/>
                <a:gd name="T13" fmla="*/ 198 h 534"/>
                <a:gd name="T14" fmla="*/ 564 w 888"/>
                <a:gd name="T15" fmla="*/ 192 h 534"/>
                <a:gd name="T16" fmla="*/ 522 w 888"/>
                <a:gd name="T17" fmla="*/ 186 h 534"/>
                <a:gd name="T18" fmla="*/ 480 w 888"/>
                <a:gd name="T19" fmla="*/ 180 h 534"/>
                <a:gd name="T20" fmla="*/ 438 w 888"/>
                <a:gd name="T21" fmla="*/ 168 h 534"/>
                <a:gd name="T22" fmla="*/ 414 w 888"/>
                <a:gd name="T23" fmla="*/ 168 h 534"/>
                <a:gd name="T24" fmla="*/ 372 w 888"/>
                <a:gd name="T25" fmla="*/ 156 h 534"/>
                <a:gd name="T26" fmla="*/ 336 w 888"/>
                <a:gd name="T27" fmla="*/ 144 h 534"/>
                <a:gd name="T28" fmla="*/ 294 w 888"/>
                <a:gd name="T29" fmla="*/ 132 h 534"/>
                <a:gd name="T30" fmla="*/ 252 w 888"/>
                <a:gd name="T31" fmla="*/ 120 h 534"/>
                <a:gd name="T32" fmla="*/ 216 w 888"/>
                <a:gd name="T33" fmla="*/ 108 h 534"/>
                <a:gd name="T34" fmla="*/ 174 w 888"/>
                <a:gd name="T35" fmla="*/ 90 h 534"/>
                <a:gd name="T36" fmla="*/ 138 w 888"/>
                <a:gd name="T37" fmla="*/ 72 h 534"/>
                <a:gd name="T38" fmla="*/ 102 w 888"/>
                <a:gd name="T39" fmla="*/ 60 h 534"/>
                <a:gd name="T40" fmla="*/ 66 w 888"/>
                <a:gd name="T41" fmla="*/ 42 h 534"/>
                <a:gd name="T42" fmla="*/ 36 w 888"/>
                <a:gd name="T43" fmla="*/ 24 h 534"/>
                <a:gd name="T44" fmla="*/ 0 w 888"/>
                <a:gd name="T45" fmla="*/ 0 h 534"/>
                <a:gd name="T46" fmla="*/ 18 w 888"/>
                <a:gd name="T47" fmla="*/ 336 h 534"/>
                <a:gd name="T48" fmla="*/ 48 w 888"/>
                <a:gd name="T49" fmla="*/ 354 h 534"/>
                <a:gd name="T50" fmla="*/ 84 w 888"/>
                <a:gd name="T51" fmla="*/ 372 h 534"/>
                <a:gd name="T52" fmla="*/ 120 w 888"/>
                <a:gd name="T53" fmla="*/ 390 h 534"/>
                <a:gd name="T54" fmla="*/ 156 w 888"/>
                <a:gd name="T55" fmla="*/ 408 h 534"/>
                <a:gd name="T56" fmla="*/ 198 w 888"/>
                <a:gd name="T57" fmla="*/ 420 h 534"/>
                <a:gd name="T58" fmla="*/ 234 w 888"/>
                <a:gd name="T59" fmla="*/ 438 h 534"/>
                <a:gd name="T60" fmla="*/ 276 w 888"/>
                <a:gd name="T61" fmla="*/ 450 h 534"/>
                <a:gd name="T62" fmla="*/ 312 w 888"/>
                <a:gd name="T63" fmla="*/ 462 h 534"/>
                <a:gd name="T64" fmla="*/ 354 w 888"/>
                <a:gd name="T65" fmla="*/ 474 h 534"/>
                <a:gd name="T66" fmla="*/ 396 w 888"/>
                <a:gd name="T67" fmla="*/ 486 h 534"/>
                <a:gd name="T68" fmla="*/ 414 w 888"/>
                <a:gd name="T69" fmla="*/ 492 h 534"/>
                <a:gd name="T70" fmla="*/ 456 w 888"/>
                <a:gd name="T71" fmla="*/ 498 h 534"/>
                <a:gd name="T72" fmla="*/ 498 w 888"/>
                <a:gd name="T73" fmla="*/ 504 h 534"/>
                <a:gd name="T74" fmla="*/ 540 w 888"/>
                <a:gd name="T75" fmla="*/ 516 h 534"/>
                <a:gd name="T76" fmla="*/ 582 w 888"/>
                <a:gd name="T77" fmla="*/ 522 h 534"/>
                <a:gd name="T78" fmla="*/ 624 w 888"/>
                <a:gd name="T79" fmla="*/ 522 h 534"/>
                <a:gd name="T80" fmla="*/ 672 w 888"/>
                <a:gd name="T81" fmla="*/ 528 h 534"/>
                <a:gd name="T82" fmla="*/ 714 w 888"/>
                <a:gd name="T83" fmla="*/ 528 h 534"/>
                <a:gd name="T84" fmla="*/ 756 w 888"/>
                <a:gd name="T85" fmla="*/ 534 h 534"/>
                <a:gd name="T86" fmla="*/ 798 w 888"/>
                <a:gd name="T87" fmla="*/ 534 h 534"/>
                <a:gd name="T88" fmla="*/ 840 w 888"/>
                <a:gd name="T89" fmla="*/ 534 h 534"/>
                <a:gd name="T90" fmla="*/ 888 w 888"/>
                <a:gd name="T91" fmla="*/ 528 h 5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88" h="534">
                  <a:moveTo>
                    <a:pt x="888" y="204"/>
                  </a:moveTo>
                  <a:lnTo>
                    <a:pt x="864" y="210"/>
                  </a:lnTo>
                  <a:lnTo>
                    <a:pt x="840" y="210"/>
                  </a:lnTo>
                  <a:lnTo>
                    <a:pt x="822" y="210"/>
                  </a:lnTo>
                  <a:lnTo>
                    <a:pt x="798" y="210"/>
                  </a:lnTo>
                  <a:lnTo>
                    <a:pt x="780" y="210"/>
                  </a:lnTo>
                  <a:lnTo>
                    <a:pt x="756" y="210"/>
                  </a:lnTo>
                  <a:lnTo>
                    <a:pt x="732" y="210"/>
                  </a:lnTo>
                  <a:lnTo>
                    <a:pt x="714" y="204"/>
                  </a:lnTo>
                  <a:lnTo>
                    <a:pt x="690" y="204"/>
                  </a:lnTo>
                  <a:lnTo>
                    <a:pt x="672" y="204"/>
                  </a:lnTo>
                  <a:lnTo>
                    <a:pt x="648" y="204"/>
                  </a:lnTo>
                  <a:lnTo>
                    <a:pt x="624" y="198"/>
                  </a:lnTo>
                  <a:lnTo>
                    <a:pt x="606" y="198"/>
                  </a:lnTo>
                  <a:lnTo>
                    <a:pt x="582" y="198"/>
                  </a:lnTo>
                  <a:lnTo>
                    <a:pt x="564" y="192"/>
                  </a:lnTo>
                  <a:lnTo>
                    <a:pt x="540" y="192"/>
                  </a:lnTo>
                  <a:lnTo>
                    <a:pt x="522" y="186"/>
                  </a:lnTo>
                  <a:lnTo>
                    <a:pt x="498" y="180"/>
                  </a:lnTo>
                  <a:lnTo>
                    <a:pt x="480" y="180"/>
                  </a:lnTo>
                  <a:lnTo>
                    <a:pt x="456" y="174"/>
                  </a:lnTo>
                  <a:lnTo>
                    <a:pt x="438" y="168"/>
                  </a:lnTo>
                  <a:lnTo>
                    <a:pt x="414" y="168"/>
                  </a:lnTo>
                  <a:lnTo>
                    <a:pt x="396" y="162"/>
                  </a:lnTo>
                  <a:lnTo>
                    <a:pt x="372" y="156"/>
                  </a:lnTo>
                  <a:lnTo>
                    <a:pt x="354" y="150"/>
                  </a:lnTo>
                  <a:lnTo>
                    <a:pt x="336" y="144"/>
                  </a:lnTo>
                  <a:lnTo>
                    <a:pt x="312" y="138"/>
                  </a:lnTo>
                  <a:lnTo>
                    <a:pt x="294" y="132"/>
                  </a:lnTo>
                  <a:lnTo>
                    <a:pt x="276" y="126"/>
                  </a:lnTo>
                  <a:lnTo>
                    <a:pt x="252" y="120"/>
                  </a:lnTo>
                  <a:lnTo>
                    <a:pt x="234" y="114"/>
                  </a:lnTo>
                  <a:lnTo>
                    <a:pt x="216" y="108"/>
                  </a:lnTo>
                  <a:lnTo>
                    <a:pt x="198" y="96"/>
                  </a:lnTo>
                  <a:lnTo>
                    <a:pt x="174" y="90"/>
                  </a:lnTo>
                  <a:lnTo>
                    <a:pt x="156" y="84"/>
                  </a:lnTo>
                  <a:lnTo>
                    <a:pt x="138" y="72"/>
                  </a:lnTo>
                  <a:lnTo>
                    <a:pt x="120" y="66"/>
                  </a:lnTo>
                  <a:lnTo>
                    <a:pt x="102" y="60"/>
                  </a:lnTo>
                  <a:lnTo>
                    <a:pt x="84" y="48"/>
                  </a:lnTo>
                  <a:lnTo>
                    <a:pt x="66" y="42"/>
                  </a:lnTo>
                  <a:lnTo>
                    <a:pt x="48" y="30"/>
                  </a:lnTo>
                  <a:lnTo>
                    <a:pt x="36" y="24"/>
                  </a:lnTo>
                  <a:lnTo>
                    <a:pt x="18" y="12"/>
                  </a:lnTo>
                  <a:lnTo>
                    <a:pt x="0" y="0"/>
                  </a:lnTo>
                  <a:lnTo>
                    <a:pt x="0" y="324"/>
                  </a:lnTo>
                  <a:lnTo>
                    <a:pt x="18" y="336"/>
                  </a:lnTo>
                  <a:lnTo>
                    <a:pt x="36" y="348"/>
                  </a:lnTo>
                  <a:lnTo>
                    <a:pt x="48" y="354"/>
                  </a:lnTo>
                  <a:lnTo>
                    <a:pt x="66" y="366"/>
                  </a:lnTo>
                  <a:lnTo>
                    <a:pt x="84" y="372"/>
                  </a:lnTo>
                  <a:lnTo>
                    <a:pt x="102" y="384"/>
                  </a:lnTo>
                  <a:lnTo>
                    <a:pt x="120" y="390"/>
                  </a:lnTo>
                  <a:lnTo>
                    <a:pt x="138" y="396"/>
                  </a:lnTo>
                  <a:lnTo>
                    <a:pt x="156" y="408"/>
                  </a:lnTo>
                  <a:lnTo>
                    <a:pt x="174" y="414"/>
                  </a:lnTo>
                  <a:lnTo>
                    <a:pt x="198" y="420"/>
                  </a:lnTo>
                  <a:lnTo>
                    <a:pt x="216" y="432"/>
                  </a:lnTo>
                  <a:lnTo>
                    <a:pt x="234" y="438"/>
                  </a:lnTo>
                  <a:lnTo>
                    <a:pt x="252" y="444"/>
                  </a:lnTo>
                  <a:lnTo>
                    <a:pt x="276" y="450"/>
                  </a:lnTo>
                  <a:lnTo>
                    <a:pt x="294" y="456"/>
                  </a:lnTo>
                  <a:lnTo>
                    <a:pt x="312" y="462"/>
                  </a:lnTo>
                  <a:lnTo>
                    <a:pt x="336" y="468"/>
                  </a:lnTo>
                  <a:lnTo>
                    <a:pt x="354" y="474"/>
                  </a:lnTo>
                  <a:lnTo>
                    <a:pt x="372" y="480"/>
                  </a:lnTo>
                  <a:lnTo>
                    <a:pt x="396" y="486"/>
                  </a:lnTo>
                  <a:lnTo>
                    <a:pt x="414" y="492"/>
                  </a:lnTo>
                  <a:lnTo>
                    <a:pt x="438" y="492"/>
                  </a:lnTo>
                  <a:lnTo>
                    <a:pt x="456" y="498"/>
                  </a:lnTo>
                  <a:lnTo>
                    <a:pt x="480" y="504"/>
                  </a:lnTo>
                  <a:lnTo>
                    <a:pt x="498" y="504"/>
                  </a:lnTo>
                  <a:lnTo>
                    <a:pt x="522" y="510"/>
                  </a:lnTo>
                  <a:lnTo>
                    <a:pt x="540" y="516"/>
                  </a:lnTo>
                  <a:lnTo>
                    <a:pt x="564" y="516"/>
                  </a:lnTo>
                  <a:lnTo>
                    <a:pt x="582" y="522"/>
                  </a:lnTo>
                  <a:lnTo>
                    <a:pt x="606" y="522"/>
                  </a:lnTo>
                  <a:lnTo>
                    <a:pt x="624" y="522"/>
                  </a:lnTo>
                  <a:lnTo>
                    <a:pt x="648" y="528"/>
                  </a:lnTo>
                  <a:lnTo>
                    <a:pt x="672" y="528"/>
                  </a:lnTo>
                  <a:lnTo>
                    <a:pt x="690" y="528"/>
                  </a:lnTo>
                  <a:lnTo>
                    <a:pt x="714" y="528"/>
                  </a:lnTo>
                  <a:lnTo>
                    <a:pt x="732" y="534"/>
                  </a:lnTo>
                  <a:lnTo>
                    <a:pt x="756" y="534"/>
                  </a:lnTo>
                  <a:lnTo>
                    <a:pt x="780" y="534"/>
                  </a:lnTo>
                  <a:lnTo>
                    <a:pt x="798" y="534"/>
                  </a:lnTo>
                  <a:lnTo>
                    <a:pt x="822" y="534"/>
                  </a:lnTo>
                  <a:lnTo>
                    <a:pt x="840" y="534"/>
                  </a:lnTo>
                  <a:lnTo>
                    <a:pt x="864" y="534"/>
                  </a:lnTo>
                  <a:lnTo>
                    <a:pt x="888" y="528"/>
                  </a:lnTo>
                  <a:lnTo>
                    <a:pt x="888" y="204"/>
                  </a:lnTo>
                  <a:close/>
                </a:path>
              </a:pathLst>
            </a:custGeom>
            <a:gradFill rotWithShape="1">
              <a:gsLst>
                <a:gs pos="0">
                  <a:srgbClr val="762F00">
                    <a:alpha val="89998"/>
                  </a:srgbClr>
                </a:gs>
                <a:gs pos="50000">
                  <a:srgbClr val="FF6600">
                    <a:alpha val="89998"/>
                  </a:srgbClr>
                </a:gs>
                <a:gs pos="100000">
                  <a:srgbClr val="762F00">
                    <a:alpha val="89998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92"/>
            <p:cNvSpPr>
              <a:spLocks/>
            </p:cNvSpPr>
            <p:nvPr/>
          </p:nvSpPr>
          <p:spPr bwMode="auto">
            <a:xfrm>
              <a:off x="2138" y="2407"/>
              <a:ext cx="888" cy="882"/>
            </a:xfrm>
            <a:custGeom>
              <a:avLst/>
              <a:gdLst>
                <a:gd name="T0" fmla="*/ 888 w 888"/>
                <a:gd name="T1" fmla="*/ 876 h 882"/>
                <a:gd name="T2" fmla="*/ 864 w 888"/>
                <a:gd name="T3" fmla="*/ 882 h 882"/>
                <a:gd name="T4" fmla="*/ 840 w 888"/>
                <a:gd name="T5" fmla="*/ 882 h 882"/>
                <a:gd name="T6" fmla="*/ 822 w 888"/>
                <a:gd name="T7" fmla="*/ 882 h 882"/>
                <a:gd name="T8" fmla="*/ 798 w 888"/>
                <a:gd name="T9" fmla="*/ 882 h 882"/>
                <a:gd name="T10" fmla="*/ 780 w 888"/>
                <a:gd name="T11" fmla="*/ 882 h 882"/>
                <a:gd name="T12" fmla="*/ 756 w 888"/>
                <a:gd name="T13" fmla="*/ 882 h 882"/>
                <a:gd name="T14" fmla="*/ 732 w 888"/>
                <a:gd name="T15" fmla="*/ 882 h 882"/>
                <a:gd name="T16" fmla="*/ 714 w 888"/>
                <a:gd name="T17" fmla="*/ 876 h 882"/>
                <a:gd name="T18" fmla="*/ 690 w 888"/>
                <a:gd name="T19" fmla="*/ 876 h 882"/>
                <a:gd name="T20" fmla="*/ 672 w 888"/>
                <a:gd name="T21" fmla="*/ 876 h 882"/>
                <a:gd name="T22" fmla="*/ 648 w 888"/>
                <a:gd name="T23" fmla="*/ 876 h 882"/>
                <a:gd name="T24" fmla="*/ 624 w 888"/>
                <a:gd name="T25" fmla="*/ 870 h 882"/>
                <a:gd name="T26" fmla="*/ 606 w 888"/>
                <a:gd name="T27" fmla="*/ 870 h 882"/>
                <a:gd name="T28" fmla="*/ 582 w 888"/>
                <a:gd name="T29" fmla="*/ 870 h 882"/>
                <a:gd name="T30" fmla="*/ 564 w 888"/>
                <a:gd name="T31" fmla="*/ 864 h 882"/>
                <a:gd name="T32" fmla="*/ 540 w 888"/>
                <a:gd name="T33" fmla="*/ 864 h 882"/>
                <a:gd name="T34" fmla="*/ 522 w 888"/>
                <a:gd name="T35" fmla="*/ 858 h 882"/>
                <a:gd name="T36" fmla="*/ 498 w 888"/>
                <a:gd name="T37" fmla="*/ 852 h 882"/>
                <a:gd name="T38" fmla="*/ 480 w 888"/>
                <a:gd name="T39" fmla="*/ 852 h 882"/>
                <a:gd name="T40" fmla="*/ 456 w 888"/>
                <a:gd name="T41" fmla="*/ 846 h 882"/>
                <a:gd name="T42" fmla="*/ 438 w 888"/>
                <a:gd name="T43" fmla="*/ 840 h 882"/>
                <a:gd name="T44" fmla="*/ 414 w 888"/>
                <a:gd name="T45" fmla="*/ 840 h 882"/>
                <a:gd name="T46" fmla="*/ 414 w 888"/>
                <a:gd name="T47" fmla="*/ 840 h 882"/>
                <a:gd name="T48" fmla="*/ 396 w 888"/>
                <a:gd name="T49" fmla="*/ 834 h 882"/>
                <a:gd name="T50" fmla="*/ 372 w 888"/>
                <a:gd name="T51" fmla="*/ 828 h 882"/>
                <a:gd name="T52" fmla="*/ 354 w 888"/>
                <a:gd name="T53" fmla="*/ 822 h 882"/>
                <a:gd name="T54" fmla="*/ 336 w 888"/>
                <a:gd name="T55" fmla="*/ 816 h 882"/>
                <a:gd name="T56" fmla="*/ 312 w 888"/>
                <a:gd name="T57" fmla="*/ 810 h 882"/>
                <a:gd name="T58" fmla="*/ 294 w 888"/>
                <a:gd name="T59" fmla="*/ 804 h 882"/>
                <a:gd name="T60" fmla="*/ 276 w 888"/>
                <a:gd name="T61" fmla="*/ 798 h 882"/>
                <a:gd name="T62" fmla="*/ 252 w 888"/>
                <a:gd name="T63" fmla="*/ 792 h 882"/>
                <a:gd name="T64" fmla="*/ 234 w 888"/>
                <a:gd name="T65" fmla="*/ 786 h 882"/>
                <a:gd name="T66" fmla="*/ 216 w 888"/>
                <a:gd name="T67" fmla="*/ 780 h 882"/>
                <a:gd name="T68" fmla="*/ 198 w 888"/>
                <a:gd name="T69" fmla="*/ 768 h 882"/>
                <a:gd name="T70" fmla="*/ 174 w 888"/>
                <a:gd name="T71" fmla="*/ 762 h 882"/>
                <a:gd name="T72" fmla="*/ 156 w 888"/>
                <a:gd name="T73" fmla="*/ 756 h 882"/>
                <a:gd name="T74" fmla="*/ 138 w 888"/>
                <a:gd name="T75" fmla="*/ 744 h 882"/>
                <a:gd name="T76" fmla="*/ 120 w 888"/>
                <a:gd name="T77" fmla="*/ 738 h 882"/>
                <a:gd name="T78" fmla="*/ 102 w 888"/>
                <a:gd name="T79" fmla="*/ 732 h 882"/>
                <a:gd name="T80" fmla="*/ 84 w 888"/>
                <a:gd name="T81" fmla="*/ 720 h 882"/>
                <a:gd name="T82" fmla="*/ 66 w 888"/>
                <a:gd name="T83" fmla="*/ 714 h 882"/>
                <a:gd name="T84" fmla="*/ 48 w 888"/>
                <a:gd name="T85" fmla="*/ 702 h 882"/>
                <a:gd name="T86" fmla="*/ 36 w 888"/>
                <a:gd name="T87" fmla="*/ 696 h 882"/>
                <a:gd name="T88" fmla="*/ 18 w 888"/>
                <a:gd name="T89" fmla="*/ 684 h 882"/>
                <a:gd name="T90" fmla="*/ 0 w 888"/>
                <a:gd name="T91" fmla="*/ 672 h 882"/>
                <a:gd name="T92" fmla="*/ 798 w 888"/>
                <a:gd name="T93" fmla="*/ 0 h 882"/>
                <a:gd name="T94" fmla="*/ 888 w 888"/>
                <a:gd name="T95" fmla="*/ 876 h 8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88" h="882">
                  <a:moveTo>
                    <a:pt x="888" y="876"/>
                  </a:moveTo>
                  <a:lnTo>
                    <a:pt x="864" y="882"/>
                  </a:lnTo>
                  <a:lnTo>
                    <a:pt x="840" y="882"/>
                  </a:lnTo>
                  <a:lnTo>
                    <a:pt x="822" y="882"/>
                  </a:lnTo>
                  <a:lnTo>
                    <a:pt x="798" y="882"/>
                  </a:lnTo>
                  <a:lnTo>
                    <a:pt x="780" y="882"/>
                  </a:lnTo>
                  <a:lnTo>
                    <a:pt x="756" y="882"/>
                  </a:lnTo>
                  <a:lnTo>
                    <a:pt x="732" y="882"/>
                  </a:lnTo>
                  <a:lnTo>
                    <a:pt x="714" y="876"/>
                  </a:lnTo>
                  <a:lnTo>
                    <a:pt x="690" y="876"/>
                  </a:lnTo>
                  <a:lnTo>
                    <a:pt x="672" y="876"/>
                  </a:lnTo>
                  <a:lnTo>
                    <a:pt x="648" y="876"/>
                  </a:lnTo>
                  <a:lnTo>
                    <a:pt x="624" y="870"/>
                  </a:lnTo>
                  <a:lnTo>
                    <a:pt x="606" y="870"/>
                  </a:lnTo>
                  <a:lnTo>
                    <a:pt x="582" y="870"/>
                  </a:lnTo>
                  <a:lnTo>
                    <a:pt x="564" y="864"/>
                  </a:lnTo>
                  <a:lnTo>
                    <a:pt x="540" y="864"/>
                  </a:lnTo>
                  <a:lnTo>
                    <a:pt x="522" y="858"/>
                  </a:lnTo>
                  <a:lnTo>
                    <a:pt x="498" y="852"/>
                  </a:lnTo>
                  <a:lnTo>
                    <a:pt x="480" y="852"/>
                  </a:lnTo>
                  <a:lnTo>
                    <a:pt x="456" y="846"/>
                  </a:lnTo>
                  <a:lnTo>
                    <a:pt x="438" y="840"/>
                  </a:lnTo>
                  <a:lnTo>
                    <a:pt x="414" y="840"/>
                  </a:lnTo>
                  <a:lnTo>
                    <a:pt x="396" y="834"/>
                  </a:lnTo>
                  <a:lnTo>
                    <a:pt x="372" y="828"/>
                  </a:lnTo>
                  <a:lnTo>
                    <a:pt x="354" y="822"/>
                  </a:lnTo>
                  <a:lnTo>
                    <a:pt x="336" y="816"/>
                  </a:lnTo>
                  <a:lnTo>
                    <a:pt x="312" y="810"/>
                  </a:lnTo>
                  <a:lnTo>
                    <a:pt x="294" y="804"/>
                  </a:lnTo>
                  <a:lnTo>
                    <a:pt x="276" y="798"/>
                  </a:lnTo>
                  <a:lnTo>
                    <a:pt x="252" y="792"/>
                  </a:lnTo>
                  <a:lnTo>
                    <a:pt x="234" y="786"/>
                  </a:lnTo>
                  <a:lnTo>
                    <a:pt x="216" y="780"/>
                  </a:lnTo>
                  <a:lnTo>
                    <a:pt x="198" y="768"/>
                  </a:lnTo>
                  <a:lnTo>
                    <a:pt x="174" y="762"/>
                  </a:lnTo>
                  <a:lnTo>
                    <a:pt x="156" y="756"/>
                  </a:lnTo>
                  <a:lnTo>
                    <a:pt x="138" y="744"/>
                  </a:lnTo>
                  <a:lnTo>
                    <a:pt x="120" y="738"/>
                  </a:lnTo>
                  <a:lnTo>
                    <a:pt x="102" y="732"/>
                  </a:lnTo>
                  <a:lnTo>
                    <a:pt x="84" y="720"/>
                  </a:lnTo>
                  <a:lnTo>
                    <a:pt x="66" y="714"/>
                  </a:lnTo>
                  <a:lnTo>
                    <a:pt x="48" y="702"/>
                  </a:lnTo>
                  <a:lnTo>
                    <a:pt x="36" y="696"/>
                  </a:lnTo>
                  <a:lnTo>
                    <a:pt x="18" y="684"/>
                  </a:lnTo>
                  <a:lnTo>
                    <a:pt x="0" y="672"/>
                  </a:lnTo>
                  <a:lnTo>
                    <a:pt x="798" y="0"/>
                  </a:lnTo>
                  <a:lnTo>
                    <a:pt x="888" y="876"/>
                  </a:lnTo>
                  <a:close/>
                </a:path>
              </a:pathLst>
            </a:custGeom>
            <a:solidFill>
              <a:srgbClr val="FF660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Text Box 93"/>
          <p:cNvSpPr txBox="1">
            <a:spLocks noChangeArrowheads="1"/>
          </p:cNvSpPr>
          <p:nvPr/>
        </p:nvSpPr>
        <p:spPr bwMode="auto">
          <a:xfrm>
            <a:off x="3322638" y="3344863"/>
            <a:ext cx="812800" cy="36671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44.9%</a:t>
            </a:r>
          </a:p>
        </p:txBody>
      </p:sp>
      <p:sp>
        <p:nvSpPr>
          <p:cNvPr id="3084" name="Text Box 94"/>
          <p:cNvSpPr txBox="1">
            <a:spLocks noChangeArrowheads="1"/>
          </p:cNvSpPr>
          <p:nvPr/>
        </p:nvSpPr>
        <p:spPr bwMode="auto">
          <a:xfrm>
            <a:off x="5011738" y="2611438"/>
            <a:ext cx="679450" cy="36671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2.3%</a:t>
            </a:r>
          </a:p>
        </p:txBody>
      </p:sp>
      <p:sp>
        <p:nvSpPr>
          <p:cNvPr id="3085" name="Text Box 95"/>
          <p:cNvSpPr txBox="1">
            <a:spLocks noChangeArrowheads="1"/>
          </p:cNvSpPr>
          <p:nvPr/>
        </p:nvSpPr>
        <p:spPr bwMode="auto">
          <a:xfrm>
            <a:off x="5362575" y="2947988"/>
            <a:ext cx="679450" cy="36671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9.4%</a:t>
            </a:r>
          </a:p>
        </p:txBody>
      </p:sp>
      <p:sp>
        <p:nvSpPr>
          <p:cNvPr id="3086" name="Text Box 96"/>
          <p:cNvSpPr txBox="1">
            <a:spLocks noChangeArrowheads="1"/>
          </p:cNvSpPr>
          <p:nvPr/>
        </p:nvSpPr>
        <p:spPr bwMode="auto">
          <a:xfrm>
            <a:off x="5573713" y="3609975"/>
            <a:ext cx="812800" cy="3667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15.9%</a:t>
            </a:r>
          </a:p>
        </p:txBody>
      </p:sp>
      <p:sp>
        <p:nvSpPr>
          <p:cNvPr id="3087" name="Text Box 97"/>
          <p:cNvSpPr txBox="1">
            <a:spLocks noChangeArrowheads="1"/>
          </p:cNvSpPr>
          <p:nvPr/>
        </p:nvSpPr>
        <p:spPr bwMode="auto">
          <a:xfrm>
            <a:off x="4926013" y="4330700"/>
            <a:ext cx="812800" cy="3667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15.4%</a:t>
            </a:r>
          </a:p>
        </p:txBody>
      </p:sp>
      <p:sp>
        <p:nvSpPr>
          <p:cNvPr id="3088" name="Text Box 98"/>
          <p:cNvSpPr txBox="1">
            <a:spLocks noChangeArrowheads="1"/>
          </p:cNvSpPr>
          <p:nvPr/>
        </p:nvSpPr>
        <p:spPr bwMode="auto">
          <a:xfrm>
            <a:off x="3906838" y="4546600"/>
            <a:ext cx="812800" cy="3667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12.3%</a:t>
            </a:r>
          </a:p>
        </p:txBody>
      </p:sp>
      <p:sp>
        <p:nvSpPr>
          <p:cNvPr id="3089" name="Line 99"/>
          <p:cNvSpPr>
            <a:spLocks noChangeShapeType="1"/>
          </p:cNvSpPr>
          <p:nvPr/>
        </p:nvSpPr>
        <p:spPr bwMode="auto">
          <a:xfrm>
            <a:off x="684213" y="2212975"/>
            <a:ext cx="3036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00"/>
          <p:cNvSpPr>
            <a:spLocks noChangeShapeType="1"/>
          </p:cNvSpPr>
          <p:nvPr/>
        </p:nvSpPr>
        <p:spPr bwMode="auto">
          <a:xfrm>
            <a:off x="3721100" y="2212975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Rectangle 101"/>
          <p:cNvSpPr>
            <a:spLocks noChangeArrowheads="1"/>
          </p:cNvSpPr>
          <p:nvPr/>
        </p:nvSpPr>
        <p:spPr bwMode="auto">
          <a:xfrm>
            <a:off x="1012825" y="187325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정보제공 서비스</a:t>
            </a:r>
          </a:p>
        </p:txBody>
      </p:sp>
      <p:sp>
        <p:nvSpPr>
          <p:cNvPr id="3092" name="Text Box 102"/>
          <p:cNvSpPr txBox="1">
            <a:spLocks noChangeArrowheads="1"/>
          </p:cNvSpPr>
          <p:nvPr/>
        </p:nvSpPr>
        <p:spPr bwMode="auto">
          <a:xfrm>
            <a:off x="520700" y="403225"/>
            <a:ext cx="472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ko-KR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부가통신서비스별 매출액 비중</a:t>
            </a:r>
          </a:p>
        </p:txBody>
      </p:sp>
      <p:sp>
        <p:nvSpPr>
          <p:cNvPr id="3093" name="Rectangle 103"/>
          <p:cNvSpPr>
            <a:spLocks noChangeArrowheads="1"/>
          </p:cNvSpPr>
          <p:nvPr/>
        </p:nvSpPr>
        <p:spPr bwMode="auto">
          <a:xfrm>
            <a:off x="6985000" y="2473325"/>
            <a:ext cx="1792288" cy="1438275"/>
          </a:xfrm>
          <a:prstGeom prst="rect">
            <a:avLst/>
          </a:prstGeom>
          <a:solidFill>
            <a:srgbClr val="FFFFFF"/>
          </a:solidFill>
          <a:ln w="28575">
            <a:solidFill>
              <a:srgbClr val="B895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Rectangle 104"/>
          <p:cNvSpPr>
            <a:spLocks noChangeArrowheads="1"/>
          </p:cNvSpPr>
          <p:nvPr/>
        </p:nvSpPr>
        <p:spPr bwMode="auto">
          <a:xfrm>
            <a:off x="7207250" y="2578100"/>
            <a:ext cx="219075" cy="155575"/>
          </a:xfrm>
          <a:prstGeom prst="rect">
            <a:avLst/>
          </a:prstGeom>
          <a:solidFill>
            <a:srgbClr val="9C8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Rectangle 105"/>
          <p:cNvSpPr>
            <a:spLocks noChangeArrowheads="1"/>
          </p:cNvSpPr>
          <p:nvPr/>
        </p:nvSpPr>
        <p:spPr bwMode="auto">
          <a:xfrm>
            <a:off x="7207250" y="3643313"/>
            <a:ext cx="219075" cy="155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Rectangle 106"/>
          <p:cNvSpPr>
            <a:spLocks noChangeArrowheads="1"/>
          </p:cNvSpPr>
          <p:nvPr/>
        </p:nvSpPr>
        <p:spPr bwMode="auto">
          <a:xfrm>
            <a:off x="7207250" y="3006725"/>
            <a:ext cx="219075" cy="155575"/>
          </a:xfrm>
          <a:prstGeom prst="rect">
            <a:avLst/>
          </a:prstGeom>
          <a:solidFill>
            <a:srgbClr val="62A5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Rectangle 107"/>
          <p:cNvSpPr>
            <a:spLocks noChangeArrowheads="1"/>
          </p:cNvSpPr>
          <p:nvPr/>
        </p:nvSpPr>
        <p:spPr bwMode="auto">
          <a:xfrm>
            <a:off x="7207250" y="3225800"/>
            <a:ext cx="219075" cy="155575"/>
          </a:xfrm>
          <a:prstGeom prst="rect">
            <a:avLst/>
          </a:prstGeom>
          <a:solidFill>
            <a:srgbClr val="00A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Rectangle 108"/>
          <p:cNvSpPr>
            <a:spLocks noChangeArrowheads="1"/>
          </p:cNvSpPr>
          <p:nvPr/>
        </p:nvSpPr>
        <p:spPr bwMode="auto">
          <a:xfrm>
            <a:off x="7397750" y="2468563"/>
            <a:ext cx="137001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b="0">
                <a:solidFill>
                  <a:srgbClr val="000000"/>
                </a:solidFill>
              </a:rPr>
              <a:t>정보제공서비스</a:t>
            </a:r>
          </a:p>
          <a:p>
            <a:pPr>
              <a:lnSpc>
                <a:spcPct val="140000"/>
              </a:lnSpc>
            </a:pPr>
            <a:r>
              <a:rPr lang="ko-KR" altLang="en-US" sz="1000" b="0">
                <a:solidFill>
                  <a:srgbClr val="000000"/>
                </a:solidFill>
              </a:rPr>
              <a:t>온라인정보처리</a:t>
            </a:r>
          </a:p>
          <a:p>
            <a:pPr>
              <a:lnSpc>
                <a:spcPct val="140000"/>
              </a:lnSpc>
            </a:pPr>
            <a:r>
              <a:rPr lang="ko-KR" altLang="en-US" sz="1000" b="0">
                <a:solidFill>
                  <a:srgbClr val="000000"/>
                </a:solidFill>
              </a:rPr>
              <a:t>네트워크서비스</a:t>
            </a:r>
          </a:p>
          <a:p>
            <a:pPr>
              <a:lnSpc>
                <a:spcPct val="140000"/>
              </a:lnSpc>
            </a:pPr>
            <a:r>
              <a:rPr lang="ko-KR" altLang="en-US" sz="1000" b="0">
                <a:solidFill>
                  <a:srgbClr val="000000"/>
                </a:solidFill>
              </a:rPr>
              <a:t>인터넷접속 및 관리</a:t>
            </a:r>
          </a:p>
          <a:p>
            <a:pPr>
              <a:lnSpc>
                <a:spcPct val="140000"/>
              </a:lnSpc>
            </a:pPr>
            <a:r>
              <a:rPr lang="ko-KR" altLang="en-US" sz="1000" b="0">
                <a:solidFill>
                  <a:srgbClr val="000000"/>
                </a:solidFill>
              </a:rPr>
              <a:t>부가통신 응용서비스</a:t>
            </a:r>
          </a:p>
          <a:p>
            <a:pPr>
              <a:lnSpc>
                <a:spcPct val="140000"/>
              </a:lnSpc>
            </a:pPr>
            <a:r>
              <a:rPr lang="ko-KR" altLang="en-US" sz="1000" b="0">
                <a:solidFill>
                  <a:srgbClr val="000000"/>
                </a:solidFill>
              </a:rPr>
              <a:t>기타서비스</a:t>
            </a:r>
          </a:p>
          <a:p>
            <a:pPr>
              <a:lnSpc>
                <a:spcPct val="140000"/>
              </a:lnSpc>
            </a:pPr>
            <a:endParaRPr lang="en-US" altLang="ko-KR" sz="1000" b="0">
              <a:solidFill>
                <a:srgbClr val="000000"/>
              </a:solidFill>
            </a:endParaRPr>
          </a:p>
        </p:txBody>
      </p:sp>
      <p:sp>
        <p:nvSpPr>
          <p:cNvPr id="3099" name="Rectangle 109"/>
          <p:cNvSpPr>
            <a:spLocks noChangeArrowheads="1"/>
          </p:cNvSpPr>
          <p:nvPr/>
        </p:nvSpPr>
        <p:spPr bwMode="auto">
          <a:xfrm>
            <a:off x="7204075" y="3432175"/>
            <a:ext cx="219075" cy="1555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Rectangle 110"/>
          <p:cNvSpPr>
            <a:spLocks noChangeArrowheads="1"/>
          </p:cNvSpPr>
          <p:nvPr/>
        </p:nvSpPr>
        <p:spPr bwMode="auto">
          <a:xfrm>
            <a:off x="7200900" y="2792413"/>
            <a:ext cx="219075" cy="1555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Rectangle 111"/>
          <p:cNvSpPr>
            <a:spLocks noChangeArrowheads="1"/>
          </p:cNvSpPr>
          <p:nvPr/>
        </p:nvSpPr>
        <p:spPr bwMode="auto">
          <a:xfrm>
            <a:off x="7200900" y="3911600"/>
            <a:ext cx="1352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0">
                <a:solidFill>
                  <a:srgbClr val="000000"/>
                </a:solidFill>
              </a:rPr>
              <a:t>출처</a:t>
            </a:r>
            <a:r>
              <a:rPr lang="en-US" altLang="ko-KR" sz="1200" b="0">
                <a:solidFill>
                  <a:srgbClr val="000000"/>
                </a:solidFill>
              </a:rPr>
              <a:t>: </a:t>
            </a:r>
            <a:r>
              <a:rPr lang="ko-KR" altLang="en-US" sz="1200" b="0">
                <a:solidFill>
                  <a:srgbClr val="000000"/>
                </a:solidFill>
              </a:rPr>
              <a:t>정보통신부</a:t>
            </a:r>
          </a:p>
        </p:txBody>
      </p:sp>
      <p:pic>
        <p:nvPicPr>
          <p:cNvPr id="3102" name="Picture 112" descr="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634">
            <a:off x="4519613" y="3086100"/>
            <a:ext cx="21923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525" y="4689475"/>
            <a:ext cx="9144000" cy="2162175"/>
            <a:chOff x="247" y="4566"/>
            <a:chExt cx="3829" cy="1431"/>
          </a:xfrm>
        </p:grpSpPr>
        <p:grpSp>
          <p:nvGrpSpPr>
            <p:cNvPr id="4134" name="Group 3"/>
            <p:cNvGrpSpPr>
              <a:grpSpLocks/>
            </p:cNvGrpSpPr>
            <p:nvPr/>
          </p:nvGrpSpPr>
          <p:grpSpPr bwMode="auto"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4173" name="Line 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4" name="Line 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Line 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Line 1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0" name="Line 1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1" name="Line 1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2" name="Line 1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3" name="Line 1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4" name="Line 1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5" name="Line 1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6" name="Line 1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7" name="Line 18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" name="Line 1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" name="Line 2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0" name="Line 2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1" name="Line 2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2" name="Line 2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3" name="Line 2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5" name="Group 25"/>
            <p:cNvGrpSpPr>
              <a:grpSpLocks/>
            </p:cNvGrpSpPr>
            <p:nvPr/>
          </p:nvGrpSpPr>
          <p:grpSpPr bwMode="auto">
            <a:xfrm>
              <a:off x="247" y="4566"/>
              <a:ext cx="1914" cy="1431"/>
              <a:chOff x="235" y="1824"/>
              <a:chExt cx="2619" cy="1882"/>
            </a:xfrm>
          </p:grpSpPr>
          <p:sp>
            <p:nvSpPr>
              <p:cNvPr id="4152" name="Line 2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Line 2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4" name="Line 2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5" name="Line 29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" name="Line 30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" name="Line 31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8" name="Line 32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Line 33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Line 34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Line 35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2" name="Line 3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Line 3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4" name="Line 3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Line 3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6" name="Line 4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Line 4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" name="Line 4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9" name="Line 4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Line 4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1" name="Line 4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2" name="Line 4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6" name="Group 47"/>
            <p:cNvGrpSpPr>
              <a:grpSpLocks/>
            </p:cNvGrpSpPr>
            <p:nvPr/>
          </p:nvGrpSpPr>
          <p:grpSpPr bwMode="auto">
            <a:xfrm>
              <a:off x="247" y="4581"/>
              <a:ext cx="3829" cy="1220"/>
              <a:chOff x="235" y="1844"/>
              <a:chExt cx="5241" cy="1605"/>
            </a:xfrm>
          </p:grpSpPr>
          <p:grpSp>
            <p:nvGrpSpPr>
              <p:cNvPr id="4137" name="Group 48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4148" name="Line 49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9" name="Line 50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0" name="Line 51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1" name="Line 52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38" name="Group 53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4139" name="Line 54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1" name="Line 56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2" name="Line 57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4" name="Line 59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6" name="Line 61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" name="Line 62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099" name="Oval 63"/>
          <p:cNvSpPr>
            <a:spLocks noChangeArrowheads="1"/>
          </p:cNvSpPr>
          <p:nvPr/>
        </p:nvSpPr>
        <p:spPr bwMode="auto">
          <a:xfrm>
            <a:off x="1922463" y="4660900"/>
            <a:ext cx="5353050" cy="1365250"/>
          </a:xfrm>
          <a:prstGeom prst="ellipse">
            <a:avLst/>
          </a:prstGeom>
          <a:gradFill rotWithShape="1">
            <a:gsLst>
              <a:gs pos="0">
                <a:srgbClr val="000000">
                  <a:alpha val="37999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0" name="Group 64"/>
          <p:cNvGrpSpPr>
            <a:grpSpLocks/>
          </p:cNvGrpSpPr>
          <p:nvPr/>
        </p:nvGrpSpPr>
        <p:grpSpPr bwMode="auto">
          <a:xfrm>
            <a:off x="2341563" y="2428875"/>
            <a:ext cx="4462462" cy="2487613"/>
            <a:chOff x="1341" y="2445"/>
            <a:chExt cx="2811" cy="1567"/>
          </a:xfrm>
        </p:grpSpPr>
        <p:sp>
          <p:nvSpPr>
            <p:cNvPr id="4161" name="Oval 65"/>
            <p:cNvSpPr>
              <a:spLocks noChangeArrowheads="1"/>
            </p:cNvSpPr>
            <p:nvPr/>
          </p:nvSpPr>
          <p:spPr bwMode="auto">
            <a:xfrm>
              <a:off x="1341" y="2445"/>
              <a:ext cx="2799" cy="1567"/>
            </a:xfrm>
            <a:prstGeom prst="ellipse">
              <a:avLst/>
            </a:prstGeom>
            <a:gradFill rotWithShape="1">
              <a:gsLst>
                <a:gs pos="0">
                  <a:srgbClr val="777195">
                    <a:alpha val="75000"/>
                  </a:srgbClr>
                </a:gs>
                <a:gs pos="50000">
                  <a:srgbClr val="FFFFFF">
                    <a:alpha val="75999"/>
                  </a:srgbClr>
                </a:gs>
                <a:gs pos="100000">
                  <a:srgbClr val="777195">
                    <a:alpha val="75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29" name="Group 66"/>
            <p:cNvGrpSpPr>
              <a:grpSpLocks/>
            </p:cNvGrpSpPr>
            <p:nvPr/>
          </p:nvGrpSpPr>
          <p:grpSpPr bwMode="auto">
            <a:xfrm>
              <a:off x="1341" y="2445"/>
              <a:ext cx="2811" cy="1377"/>
              <a:chOff x="2692" y="2749"/>
              <a:chExt cx="2811" cy="1377"/>
            </a:xfrm>
          </p:grpSpPr>
          <p:sp>
            <p:nvSpPr>
              <p:cNvPr id="4130" name="Arc 67"/>
              <p:cNvSpPr>
                <a:spLocks/>
              </p:cNvSpPr>
              <p:nvPr/>
            </p:nvSpPr>
            <p:spPr bwMode="auto">
              <a:xfrm>
                <a:off x="2692" y="2957"/>
                <a:ext cx="2714" cy="1169"/>
              </a:xfrm>
              <a:custGeom>
                <a:avLst/>
                <a:gdLst>
                  <a:gd name="T0" fmla="*/ 176 w 41746"/>
                  <a:gd name="T1" fmla="*/ 23 h 36727"/>
                  <a:gd name="T2" fmla="*/ 26 w 41746"/>
                  <a:gd name="T3" fmla="*/ 0 h 36727"/>
                  <a:gd name="T4" fmla="*/ 91 w 41746"/>
                  <a:gd name="T5" fmla="*/ 15 h 367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746" h="36727" fill="none" extrusionOk="0">
                    <a:moveTo>
                      <a:pt x="41746" y="22917"/>
                    </a:moveTo>
                    <a:cubicBezTo>
                      <a:pt x="38528" y="31239"/>
                      <a:pt x="30523" y="36726"/>
                      <a:pt x="21600" y="36727"/>
                    </a:cubicBezTo>
                    <a:cubicBezTo>
                      <a:pt x="9670" y="36727"/>
                      <a:pt x="0" y="27056"/>
                      <a:pt x="0" y="15127"/>
                    </a:cubicBezTo>
                    <a:cubicBezTo>
                      <a:pt x="-1" y="9469"/>
                      <a:pt x="2219" y="4038"/>
                      <a:pt x="6181" y="-1"/>
                    </a:cubicBezTo>
                  </a:path>
                  <a:path w="41746" h="36727" stroke="0" extrusionOk="0">
                    <a:moveTo>
                      <a:pt x="41746" y="22917"/>
                    </a:moveTo>
                    <a:cubicBezTo>
                      <a:pt x="38528" y="31239"/>
                      <a:pt x="30523" y="36726"/>
                      <a:pt x="21600" y="36727"/>
                    </a:cubicBezTo>
                    <a:cubicBezTo>
                      <a:pt x="9670" y="36727"/>
                      <a:pt x="0" y="27056"/>
                      <a:pt x="0" y="15127"/>
                    </a:cubicBezTo>
                    <a:cubicBezTo>
                      <a:pt x="-1" y="9469"/>
                      <a:pt x="2219" y="4038"/>
                      <a:pt x="6181" y="-1"/>
                    </a:cubicBezTo>
                    <a:lnTo>
                      <a:pt x="21600" y="15127"/>
                    </a:lnTo>
                    <a:lnTo>
                      <a:pt x="41746" y="22917"/>
                    </a:lnTo>
                    <a:close/>
                  </a:path>
                </a:pathLst>
              </a:custGeom>
              <a:solidFill>
                <a:srgbClr val="005A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Arc 68"/>
              <p:cNvSpPr>
                <a:spLocks/>
              </p:cNvSpPr>
              <p:nvPr/>
            </p:nvSpPr>
            <p:spPr bwMode="auto">
              <a:xfrm>
                <a:off x="3096" y="2749"/>
                <a:ext cx="1032" cy="688"/>
              </a:xfrm>
              <a:custGeom>
                <a:avLst/>
                <a:gdLst>
                  <a:gd name="T0" fmla="*/ 0 w 15872"/>
                  <a:gd name="T1" fmla="*/ 7 h 21600"/>
                  <a:gd name="T2" fmla="*/ 67 w 15872"/>
                  <a:gd name="T3" fmla="*/ 0 h 21600"/>
                  <a:gd name="T4" fmla="*/ 66 w 15872"/>
                  <a:gd name="T5" fmla="*/ 2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872" h="21600" fill="none" extrusionOk="0">
                    <a:moveTo>
                      <a:pt x="-1" y="6630"/>
                    </a:moveTo>
                    <a:cubicBezTo>
                      <a:pt x="4072" y="2394"/>
                      <a:pt x="9695" y="-1"/>
                      <a:pt x="15572" y="0"/>
                    </a:cubicBezTo>
                    <a:cubicBezTo>
                      <a:pt x="15672" y="0"/>
                      <a:pt x="15772" y="0"/>
                      <a:pt x="15871" y="2"/>
                    </a:cubicBezTo>
                  </a:path>
                  <a:path w="15872" h="21600" stroke="0" extrusionOk="0">
                    <a:moveTo>
                      <a:pt x="-1" y="6630"/>
                    </a:moveTo>
                    <a:cubicBezTo>
                      <a:pt x="4072" y="2394"/>
                      <a:pt x="9695" y="-1"/>
                      <a:pt x="15572" y="0"/>
                    </a:cubicBezTo>
                    <a:cubicBezTo>
                      <a:pt x="15672" y="0"/>
                      <a:pt x="15772" y="0"/>
                      <a:pt x="15871" y="2"/>
                    </a:cubicBezTo>
                    <a:lnTo>
                      <a:pt x="15572" y="21600"/>
                    </a:lnTo>
                    <a:lnTo>
                      <a:pt x="-1" y="6630"/>
                    </a:lnTo>
                    <a:close/>
                  </a:path>
                </a:pathLst>
              </a:custGeom>
              <a:solidFill>
                <a:srgbClr val="8852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Arc 69"/>
              <p:cNvSpPr>
                <a:spLocks/>
              </p:cNvSpPr>
              <p:nvPr/>
            </p:nvSpPr>
            <p:spPr bwMode="auto">
              <a:xfrm>
                <a:off x="4096" y="2749"/>
                <a:ext cx="1024" cy="688"/>
              </a:xfrm>
              <a:custGeom>
                <a:avLst/>
                <a:gdLst>
                  <a:gd name="T0" fmla="*/ 1 w 15745"/>
                  <a:gd name="T1" fmla="*/ 0 h 21599"/>
                  <a:gd name="T2" fmla="*/ 67 w 15745"/>
                  <a:gd name="T3" fmla="*/ 7 h 21599"/>
                  <a:gd name="T4" fmla="*/ 0 w 15745"/>
                  <a:gd name="T5" fmla="*/ 22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745" h="21599" fill="none" extrusionOk="0">
                    <a:moveTo>
                      <a:pt x="239" y="0"/>
                    </a:moveTo>
                    <a:cubicBezTo>
                      <a:pt x="6120" y="65"/>
                      <a:pt x="11719" y="2525"/>
                      <a:pt x="15744" y="6812"/>
                    </a:cubicBezTo>
                  </a:path>
                  <a:path w="15745" h="21599" stroke="0" extrusionOk="0">
                    <a:moveTo>
                      <a:pt x="239" y="0"/>
                    </a:moveTo>
                    <a:cubicBezTo>
                      <a:pt x="6120" y="65"/>
                      <a:pt x="11719" y="2525"/>
                      <a:pt x="15744" y="6812"/>
                    </a:cubicBezTo>
                    <a:lnTo>
                      <a:pt x="0" y="21599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B44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Arc 70"/>
              <p:cNvSpPr>
                <a:spLocks/>
              </p:cNvSpPr>
              <p:nvPr/>
            </p:nvSpPr>
            <p:spPr bwMode="auto">
              <a:xfrm>
                <a:off x="4098" y="2936"/>
                <a:ext cx="1405" cy="756"/>
              </a:xfrm>
              <a:custGeom>
                <a:avLst/>
                <a:gdLst>
                  <a:gd name="T0" fmla="*/ 63 w 21600"/>
                  <a:gd name="T1" fmla="*/ 0 h 23737"/>
                  <a:gd name="T2" fmla="*/ 85 w 21600"/>
                  <a:gd name="T3" fmla="*/ 24 h 23737"/>
                  <a:gd name="T4" fmla="*/ 0 w 21600"/>
                  <a:gd name="T5" fmla="*/ 16 h 237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3737" fill="none" extrusionOk="0">
                    <a:moveTo>
                      <a:pt x="14973" y="-1"/>
                    </a:moveTo>
                    <a:cubicBezTo>
                      <a:pt x="19207" y="4072"/>
                      <a:pt x="21600" y="9693"/>
                      <a:pt x="21600" y="15568"/>
                    </a:cubicBezTo>
                    <a:cubicBezTo>
                      <a:pt x="21600" y="18369"/>
                      <a:pt x="21055" y="21143"/>
                      <a:pt x="19995" y="23736"/>
                    </a:cubicBezTo>
                  </a:path>
                  <a:path w="21600" h="23737" stroke="0" extrusionOk="0">
                    <a:moveTo>
                      <a:pt x="14973" y="-1"/>
                    </a:moveTo>
                    <a:cubicBezTo>
                      <a:pt x="19207" y="4072"/>
                      <a:pt x="21600" y="9693"/>
                      <a:pt x="21600" y="15568"/>
                    </a:cubicBezTo>
                    <a:cubicBezTo>
                      <a:pt x="21600" y="18369"/>
                      <a:pt x="21055" y="21143"/>
                      <a:pt x="19995" y="23736"/>
                    </a:cubicBezTo>
                    <a:lnTo>
                      <a:pt x="0" y="15568"/>
                    </a:lnTo>
                    <a:lnTo>
                      <a:pt x="14973" y="-1"/>
                    </a:lnTo>
                    <a:close/>
                  </a:path>
                </a:pathLst>
              </a:custGeom>
              <a:solidFill>
                <a:srgbClr val="A888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01" name="Rectangle 71"/>
          <p:cNvSpPr>
            <a:spLocks noChangeArrowheads="1"/>
          </p:cNvSpPr>
          <p:nvPr/>
        </p:nvSpPr>
        <p:spPr bwMode="auto">
          <a:xfrm>
            <a:off x="500063" y="463550"/>
            <a:ext cx="43449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4D3E37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6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 eBiz Service &amp; Solutions</a:t>
            </a:r>
          </a:p>
        </p:txBody>
      </p:sp>
      <p:sp>
        <p:nvSpPr>
          <p:cNvPr id="4102" name="Arc 72"/>
          <p:cNvSpPr>
            <a:spLocks/>
          </p:cNvSpPr>
          <p:nvPr/>
        </p:nvSpPr>
        <p:spPr bwMode="auto">
          <a:xfrm>
            <a:off x="2351088" y="2762250"/>
            <a:ext cx="4308475" cy="1855788"/>
          </a:xfrm>
          <a:custGeom>
            <a:avLst/>
            <a:gdLst>
              <a:gd name="T0" fmla="*/ 444664323 w 41746"/>
              <a:gd name="T1" fmla="*/ 58511818 h 36727"/>
              <a:gd name="T2" fmla="*/ 65848579 w 41746"/>
              <a:gd name="T3" fmla="*/ 0 h 36727"/>
              <a:gd name="T4" fmla="*/ 230075930 w 41746"/>
              <a:gd name="T5" fmla="*/ 38622340 h 367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746" h="36727" fill="none" extrusionOk="0">
                <a:moveTo>
                  <a:pt x="41746" y="22917"/>
                </a:moveTo>
                <a:cubicBezTo>
                  <a:pt x="38528" y="31239"/>
                  <a:pt x="30523" y="36726"/>
                  <a:pt x="21600" y="36727"/>
                </a:cubicBezTo>
                <a:cubicBezTo>
                  <a:pt x="9670" y="36727"/>
                  <a:pt x="0" y="27056"/>
                  <a:pt x="0" y="15127"/>
                </a:cubicBezTo>
                <a:cubicBezTo>
                  <a:pt x="-1" y="9469"/>
                  <a:pt x="2219" y="4038"/>
                  <a:pt x="6181" y="-1"/>
                </a:cubicBezTo>
              </a:path>
              <a:path w="41746" h="36727" stroke="0" extrusionOk="0">
                <a:moveTo>
                  <a:pt x="41746" y="22917"/>
                </a:moveTo>
                <a:cubicBezTo>
                  <a:pt x="38528" y="31239"/>
                  <a:pt x="30523" y="36726"/>
                  <a:pt x="21600" y="36727"/>
                </a:cubicBezTo>
                <a:cubicBezTo>
                  <a:pt x="9670" y="36727"/>
                  <a:pt x="0" y="27056"/>
                  <a:pt x="0" y="15127"/>
                </a:cubicBezTo>
                <a:cubicBezTo>
                  <a:pt x="-1" y="9469"/>
                  <a:pt x="2219" y="4038"/>
                  <a:pt x="6181" y="-1"/>
                </a:cubicBezTo>
                <a:lnTo>
                  <a:pt x="21600" y="15127"/>
                </a:lnTo>
                <a:lnTo>
                  <a:pt x="41746" y="22917"/>
                </a:lnTo>
                <a:close/>
              </a:path>
            </a:pathLst>
          </a:custGeom>
          <a:gradFill rotWithShape="1">
            <a:gsLst>
              <a:gs pos="0">
                <a:srgbClr val="2265A9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rc 73"/>
          <p:cNvSpPr>
            <a:spLocks/>
          </p:cNvSpPr>
          <p:nvPr/>
        </p:nvSpPr>
        <p:spPr bwMode="auto">
          <a:xfrm>
            <a:off x="2992438" y="2432050"/>
            <a:ext cx="1638300" cy="1092200"/>
          </a:xfrm>
          <a:custGeom>
            <a:avLst/>
            <a:gdLst>
              <a:gd name="T0" fmla="*/ 0 w 15872"/>
              <a:gd name="T1" fmla="*/ 16954130 h 21600"/>
              <a:gd name="T2" fmla="*/ 169104517 w 15872"/>
              <a:gd name="T3" fmla="*/ 5107 h 21600"/>
              <a:gd name="T4" fmla="*/ 165908222 w 15872"/>
              <a:gd name="T5" fmla="*/ 5522689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2" h="21600" fill="none" extrusionOk="0">
                <a:moveTo>
                  <a:pt x="-1" y="6630"/>
                </a:moveTo>
                <a:cubicBezTo>
                  <a:pt x="4072" y="2394"/>
                  <a:pt x="9695" y="-1"/>
                  <a:pt x="15572" y="0"/>
                </a:cubicBezTo>
                <a:cubicBezTo>
                  <a:pt x="15672" y="0"/>
                  <a:pt x="15772" y="0"/>
                  <a:pt x="15871" y="2"/>
                </a:cubicBezTo>
              </a:path>
              <a:path w="15872" h="21600" stroke="0" extrusionOk="0">
                <a:moveTo>
                  <a:pt x="-1" y="6630"/>
                </a:moveTo>
                <a:cubicBezTo>
                  <a:pt x="4072" y="2394"/>
                  <a:pt x="9695" y="-1"/>
                  <a:pt x="15572" y="0"/>
                </a:cubicBezTo>
                <a:cubicBezTo>
                  <a:pt x="15672" y="0"/>
                  <a:pt x="15772" y="0"/>
                  <a:pt x="15871" y="2"/>
                </a:cubicBezTo>
                <a:lnTo>
                  <a:pt x="15572" y="21600"/>
                </a:lnTo>
                <a:lnTo>
                  <a:pt x="-1" y="6630"/>
                </a:lnTo>
                <a:close/>
              </a:path>
            </a:pathLst>
          </a:custGeom>
          <a:gradFill rotWithShape="1">
            <a:gsLst>
              <a:gs pos="0">
                <a:srgbClr val="7B5D78"/>
              </a:gs>
              <a:gs pos="100000">
                <a:srgbClr val="BA8CB5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rc 74"/>
          <p:cNvSpPr>
            <a:spLocks/>
          </p:cNvSpPr>
          <p:nvPr/>
        </p:nvSpPr>
        <p:spPr bwMode="auto">
          <a:xfrm>
            <a:off x="4579938" y="2432050"/>
            <a:ext cx="1625600" cy="1092200"/>
          </a:xfrm>
          <a:custGeom>
            <a:avLst/>
            <a:gdLst>
              <a:gd name="T0" fmla="*/ 2558320 w 15745"/>
              <a:gd name="T1" fmla="*/ 0 h 21599"/>
              <a:gd name="T2" fmla="*/ 167835844 w 15745"/>
              <a:gd name="T3" fmla="*/ 17418514 h 21599"/>
              <a:gd name="T4" fmla="*/ 0 w 15745"/>
              <a:gd name="T5" fmla="*/ 55229448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745" h="21599" fill="none" extrusionOk="0">
                <a:moveTo>
                  <a:pt x="239" y="0"/>
                </a:moveTo>
                <a:cubicBezTo>
                  <a:pt x="6120" y="65"/>
                  <a:pt x="11719" y="2525"/>
                  <a:pt x="15744" y="6812"/>
                </a:cubicBezTo>
              </a:path>
              <a:path w="15745" h="21599" stroke="0" extrusionOk="0">
                <a:moveTo>
                  <a:pt x="239" y="0"/>
                </a:moveTo>
                <a:cubicBezTo>
                  <a:pt x="6120" y="65"/>
                  <a:pt x="11719" y="2525"/>
                  <a:pt x="15744" y="6812"/>
                </a:cubicBezTo>
                <a:lnTo>
                  <a:pt x="0" y="21599"/>
                </a:lnTo>
                <a:lnTo>
                  <a:pt x="239" y="0"/>
                </a:lnTo>
                <a:close/>
              </a:path>
            </a:pathLst>
          </a:custGeom>
          <a:gradFill rotWithShape="1">
            <a:gsLst>
              <a:gs pos="0">
                <a:srgbClr val="A94400"/>
              </a:gs>
              <a:gs pos="100000">
                <a:srgbClr val="FF66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Arc 75"/>
          <p:cNvSpPr>
            <a:spLocks/>
          </p:cNvSpPr>
          <p:nvPr/>
        </p:nvSpPr>
        <p:spPr bwMode="auto">
          <a:xfrm>
            <a:off x="4583113" y="2728913"/>
            <a:ext cx="2230437" cy="1200150"/>
          </a:xfrm>
          <a:custGeom>
            <a:avLst/>
            <a:gdLst>
              <a:gd name="T0" fmla="*/ 159654577 w 21600"/>
              <a:gd name="T1" fmla="*/ 0 h 23737"/>
              <a:gd name="T2" fmla="*/ 213213875 w 21600"/>
              <a:gd name="T3" fmla="*/ 60679952 h 23737"/>
              <a:gd name="T4" fmla="*/ 0 w 21600"/>
              <a:gd name="T5" fmla="*/ 39797180 h 237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3737" fill="none" extrusionOk="0">
                <a:moveTo>
                  <a:pt x="14973" y="-1"/>
                </a:moveTo>
                <a:cubicBezTo>
                  <a:pt x="19207" y="4072"/>
                  <a:pt x="21600" y="9693"/>
                  <a:pt x="21600" y="15568"/>
                </a:cubicBezTo>
                <a:cubicBezTo>
                  <a:pt x="21600" y="18369"/>
                  <a:pt x="21055" y="21143"/>
                  <a:pt x="19995" y="23736"/>
                </a:cubicBezTo>
              </a:path>
              <a:path w="21600" h="23737" stroke="0" extrusionOk="0">
                <a:moveTo>
                  <a:pt x="14973" y="-1"/>
                </a:moveTo>
                <a:cubicBezTo>
                  <a:pt x="19207" y="4072"/>
                  <a:pt x="21600" y="9693"/>
                  <a:pt x="21600" y="15568"/>
                </a:cubicBezTo>
                <a:cubicBezTo>
                  <a:pt x="21600" y="18369"/>
                  <a:pt x="21055" y="21143"/>
                  <a:pt x="19995" y="23736"/>
                </a:cubicBezTo>
                <a:lnTo>
                  <a:pt x="0" y="15568"/>
                </a:lnTo>
                <a:lnTo>
                  <a:pt x="14973" y="-1"/>
                </a:lnTo>
                <a:close/>
              </a:path>
            </a:pathLst>
          </a:custGeom>
          <a:gradFill rotWithShape="1">
            <a:gsLst>
              <a:gs pos="0">
                <a:srgbClr val="A98700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Oval 76"/>
          <p:cNvSpPr>
            <a:spLocks noChangeArrowheads="1"/>
          </p:cNvSpPr>
          <p:nvPr/>
        </p:nvSpPr>
        <p:spPr bwMode="auto">
          <a:xfrm>
            <a:off x="3524250" y="3051175"/>
            <a:ext cx="2097088" cy="869950"/>
          </a:xfrm>
          <a:prstGeom prst="ellipse">
            <a:avLst/>
          </a:prstGeom>
          <a:gradFill rotWithShape="1">
            <a:gsLst>
              <a:gs pos="0">
                <a:srgbClr val="7067AF"/>
              </a:gs>
              <a:gs pos="50000">
                <a:srgbClr val="FFFFFF"/>
              </a:gs>
              <a:gs pos="100000">
                <a:srgbClr val="7067A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Oval 77"/>
          <p:cNvSpPr>
            <a:spLocks noChangeArrowheads="1"/>
          </p:cNvSpPr>
          <p:nvPr/>
        </p:nvSpPr>
        <p:spPr bwMode="auto">
          <a:xfrm>
            <a:off x="3678238" y="3233738"/>
            <a:ext cx="1790700" cy="695325"/>
          </a:xfrm>
          <a:prstGeom prst="ellipse">
            <a:avLst/>
          </a:prstGeom>
          <a:gradFill rotWithShape="1">
            <a:gsLst>
              <a:gs pos="0">
                <a:srgbClr val="343051"/>
              </a:gs>
              <a:gs pos="50000">
                <a:srgbClr val="7067AF"/>
              </a:gs>
              <a:gs pos="100000">
                <a:srgbClr val="34305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Text Box 78"/>
          <p:cNvSpPr txBox="1">
            <a:spLocks noChangeArrowheads="1"/>
          </p:cNvSpPr>
          <p:nvPr/>
        </p:nvSpPr>
        <p:spPr bwMode="auto">
          <a:xfrm>
            <a:off x="4864100" y="2587625"/>
            <a:ext cx="631825" cy="3667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10%</a:t>
            </a:r>
          </a:p>
        </p:txBody>
      </p:sp>
      <p:sp>
        <p:nvSpPr>
          <p:cNvPr id="4109" name="Text Box 79"/>
          <p:cNvSpPr txBox="1">
            <a:spLocks noChangeArrowheads="1"/>
          </p:cNvSpPr>
          <p:nvPr/>
        </p:nvSpPr>
        <p:spPr bwMode="auto">
          <a:xfrm>
            <a:off x="5889625" y="3151188"/>
            <a:ext cx="631825" cy="36671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15%</a:t>
            </a:r>
          </a:p>
        </p:txBody>
      </p:sp>
      <p:sp>
        <p:nvSpPr>
          <p:cNvPr id="4110" name="Text Box 80"/>
          <p:cNvSpPr txBox="1">
            <a:spLocks noChangeArrowheads="1"/>
          </p:cNvSpPr>
          <p:nvPr/>
        </p:nvSpPr>
        <p:spPr bwMode="auto">
          <a:xfrm>
            <a:off x="3675063" y="2559050"/>
            <a:ext cx="631825" cy="3667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20%</a:t>
            </a:r>
          </a:p>
        </p:txBody>
      </p:sp>
      <p:sp>
        <p:nvSpPr>
          <p:cNvPr id="4111" name="Text Box 81"/>
          <p:cNvSpPr txBox="1">
            <a:spLocks noChangeArrowheads="1"/>
          </p:cNvSpPr>
          <p:nvPr/>
        </p:nvSpPr>
        <p:spPr bwMode="auto">
          <a:xfrm>
            <a:off x="2830513" y="3517900"/>
            <a:ext cx="631825" cy="3667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7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8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55%</a:t>
            </a:r>
          </a:p>
        </p:txBody>
      </p:sp>
      <p:sp>
        <p:nvSpPr>
          <p:cNvPr id="4112" name="Line 82"/>
          <p:cNvSpPr>
            <a:spLocks noChangeShapeType="1"/>
          </p:cNvSpPr>
          <p:nvPr/>
        </p:nvSpPr>
        <p:spPr bwMode="auto">
          <a:xfrm>
            <a:off x="1017588" y="2319338"/>
            <a:ext cx="25066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Text Box 83"/>
          <p:cNvSpPr txBox="1">
            <a:spLocks noChangeArrowheads="1"/>
          </p:cNvSpPr>
          <p:nvPr/>
        </p:nvSpPr>
        <p:spPr bwMode="auto">
          <a:xfrm>
            <a:off x="4027488" y="3321050"/>
            <a:ext cx="113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2800" b="0">
                <a:solidFill>
                  <a:srgbClr val="FFFFFF"/>
                </a:solidFill>
                <a:latin typeface="Arial Black" pitchFamily="34" charset="0"/>
              </a:rPr>
              <a:t>2004</a:t>
            </a:r>
          </a:p>
        </p:txBody>
      </p:sp>
      <p:pic>
        <p:nvPicPr>
          <p:cNvPr id="4114" name="Picture 84" descr="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3032125"/>
            <a:ext cx="16859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5" name="Arc 85"/>
          <p:cNvSpPr>
            <a:spLocks/>
          </p:cNvSpPr>
          <p:nvPr/>
        </p:nvSpPr>
        <p:spPr bwMode="auto">
          <a:xfrm>
            <a:off x="2365375" y="2762250"/>
            <a:ext cx="4260850" cy="1855788"/>
          </a:xfrm>
          <a:custGeom>
            <a:avLst/>
            <a:gdLst>
              <a:gd name="T0" fmla="*/ 434888198 w 41746"/>
              <a:gd name="T1" fmla="*/ 58511818 h 36727"/>
              <a:gd name="T2" fmla="*/ 64400830 w 41746"/>
              <a:gd name="T3" fmla="*/ 0 h 36727"/>
              <a:gd name="T4" fmla="*/ 225017605 w 41746"/>
              <a:gd name="T5" fmla="*/ 38622340 h 367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746" h="36727" fill="none" extrusionOk="0">
                <a:moveTo>
                  <a:pt x="41746" y="22917"/>
                </a:moveTo>
                <a:cubicBezTo>
                  <a:pt x="38528" y="31239"/>
                  <a:pt x="30523" y="36726"/>
                  <a:pt x="21600" y="36727"/>
                </a:cubicBezTo>
                <a:cubicBezTo>
                  <a:pt x="9670" y="36727"/>
                  <a:pt x="0" y="27056"/>
                  <a:pt x="0" y="15127"/>
                </a:cubicBezTo>
                <a:cubicBezTo>
                  <a:pt x="-1" y="9469"/>
                  <a:pt x="2219" y="4038"/>
                  <a:pt x="6181" y="-1"/>
                </a:cubicBezTo>
              </a:path>
              <a:path w="41746" h="36727" stroke="0" extrusionOk="0">
                <a:moveTo>
                  <a:pt x="41746" y="22917"/>
                </a:moveTo>
                <a:cubicBezTo>
                  <a:pt x="38528" y="31239"/>
                  <a:pt x="30523" y="36726"/>
                  <a:pt x="21600" y="36727"/>
                </a:cubicBezTo>
                <a:cubicBezTo>
                  <a:pt x="9670" y="36727"/>
                  <a:pt x="0" y="27056"/>
                  <a:pt x="0" y="15127"/>
                </a:cubicBezTo>
                <a:cubicBezTo>
                  <a:pt x="-1" y="9469"/>
                  <a:pt x="2219" y="4038"/>
                  <a:pt x="6181" y="-1"/>
                </a:cubicBezTo>
                <a:lnTo>
                  <a:pt x="21600" y="15127"/>
                </a:lnTo>
                <a:lnTo>
                  <a:pt x="41746" y="22917"/>
                </a:lnTo>
                <a:close/>
              </a:path>
            </a:pathLst>
          </a:cu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86"/>
          <p:cNvSpPr>
            <a:spLocks noChangeShapeType="1"/>
          </p:cNvSpPr>
          <p:nvPr/>
        </p:nvSpPr>
        <p:spPr bwMode="auto">
          <a:xfrm>
            <a:off x="3524250" y="2319338"/>
            <a:ext cx="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Rectangle 87"/>
          <p:cNvSpPr>
            <a:spLocks noChangeArrowheads="1"/>
          </p:cNvSpPr>
          <p:nvPr/>
        </p:nvSpPr>
        <p:spPr bwMode="auto">
          <a:xfrm>
            <a:off x="1052513" y="2098675"/>
            <a:ext cx="1939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885282"/>
                </a:solidFill>
                <a:latin typeface="Arial" charset="0"/>
                <a:ea typeface="HY견명조" pitchFamily="18" charset="-127"/>
              </a:rPr>
              <a:t>Web Service &amp; Solution </a:t>
            </a:r>
          </a:p>
        </p:txBody>
      </p:sp>
      <p:sp>
        <p:nvSpPr>
          <p:cNvPr id="4118" name="Rectangle 88"/>
          <p:cNvSpPr>
            <a:spLocks noChangeArrowheads="1"/>
          </p:cNvSpPr>
          <p:nvPr/>
        </p:nvSpPr>
        <p:spPr bwMode="auto">
          <a:xfrm>
            <a:off x="727075" y="3122613"/>
            <a:ext cx="1338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5AB4"/>
                </a:solidFill>
                <a:latin typeface="Arial" charset="0"/>
                <a:ea typeface="HY견명조" pitchFamily="18" charset="-127"/>
              </a:rPr>
              <a:t>eBiz Consulting</a:t>
            </a:r>
          </a:p>
        </p:txBody>
      </p:sp>
      <p:sp>
        <p:nvSpPr>
          <p:cNvPr id="4119" name="Line 89"/>
          <p:cNvSpPr>
            <a:spLocks noChangeShapeType="1"/>
          </p:cNvSpPr>
          <p:nvPr/>
        </p:nvSpPr>
        <p:spPr bwMode="auto">
          <a:xfrm>
            <a:off x="727075" y="3359150"/>
            <a:ext cx="2419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Rectangle 90"/>
          <p:cNvSpPr>
            <a:spLocks noChangeArrowheads="1"/>
          </p:cNvSpPr>
          <p:nvPr/>
        </p:nvSpPr>
        <p:spPr bwMode="auto">
          <a:xfrm>
            <a:off x="6880225" y="3303588"/>
            <a:ext cx="18049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A88800"/>
                </a:solidFill>
                <a:latin typeface="Arial" charset="0"/>
                <a:ea typeface="HY견명조" pitchFamily="18" charset="-127"/>
              </a:rPr>
              <a:t>SI Service &amp; Solution  </a:t>
            </a:r>
          </a:p>
        </p:txBody>
      </p:sp>
      <p:sp>
        <p:nvSpPr>
          <p:cNvPr id="4121" name="Line 91"/>
          <p:cNvSpPr>
            <a:spLocks noChangeShapeType="1"/>
          </p:cNvSpPr>
          <p:nvPr/>
        </p:nvSpPr>
        <p:spPr bwMode="auto">
          <a:xfrm flipH="1">
            <a:off x="6003925" y="3543300"/>
            <a:ext cx="2595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Rectangle 92"/>
          <p:cNvSpPr>
            <a:spLocks noChangeArrowheads="1"/>
          </p:cNvSpPr>
          <p:nvPr/>
        </p:nvSpPr>
        <p:spPr bwMode="auto">
          <a:xfrm>
            <a:off x="5713413" y="2098675"/>
            <a:ext cx="1616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6600"/>
                </a:solidFill>
                <a:latin typeface="Arial" charset="0"/>
              </a:rPr>
              <a:t>Network Integration</a:t>
            </a:r>
          </a:p>
        </p:txBody>
      </p:sp>
      <p:sp>
        <p:nvSpPr>
          <p:cNvPr id="4123" name="Line 93"/>
          <p:cNvSpPr>
            <a:spLocks noChangeShapeType="1"/>
          </p:cNvSpPr>
          <p:nvPr/>
        </p:nvSpPr>
        <p:spPr bwMode="auto">
          <a:xfrm>
            <a:off x="5218113" y="2319338"/>
            <a:ext cx="2119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Line 94"/>
          <p:cNvSpPr>
            <a:spLocks noChangeShapeType="1"/>
          </p:cNvSpPr>
          <p:nvPr/>
        </p:nvSpPr>
        <p:spPr bwMode="auto">
          <a:xfrm>
            <a:off x="5218113" y="2319338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0" y="573088"/>
            <a:ext cx="9163050" cy="0"/>
          </a:xfrm>
          <a:prstGeom prst="line">
            <a:avLst/>
          </a:prstGeom>
          <a:noFill/>
          <a:ln w="9525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6675" y="160338"/>
            <a:ext cx="40401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4D3E37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6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6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연도별 지하수 이용현황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17650" y="1990725"/>
            <a:ext cx="6116638" cy="3038475"/>
          </a:xfrm>
          <a:prstGeom prst="rect">
            <a:avLst/>
          </a:prstGeom>
          <a:gradFill rotWithShape="1">
            <a:gsLst>
              <a:gs pos="0">
                <a:srgbClr val="625561"/>
              </a:gs>
              <a:gs pos="100000">
                <a:srgbClr val="D4B8D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1517650" y="2284413"/>
            <a:ext cx="6313488" cy="2339975"/>
            <a:chOff x="1028" y="1356"/>
            <a:chExt cx="4118" cy="1572"/>
          </a:xfrm>
        </p:grpSpPr>
        <p:sp>
          <p:nvSpPr>
            <p:cNvPr id="5160" name="Line 6"/>
            <p:cNvSpPr>
              <a:spLocks noChangeShapeType="1"/>
            </p:cNvSpPr>
            <p:nvPr/>
          </p:nvSpPr>
          <p:spPr bwMode="auto">
            <a:xfrm>
              <a:off x="1030" y="2928"/>
              <a:ext cx="411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7"/>
            <p:cNvSpPr>
              <a:spLocks noChangeShapeType="1"/>
            </p:cNvSpPr>
            <p:nvPr/>
          </p:nvSpPr>
          <p:spPr bwMode="auto">
            <a:xfrm>
              <a:off x="1028" y="2404"/>
              <a:ext cx="411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8"/>
            <p:cNvSpPr>
              <a:spLocks noChangeShapeType="1"/>
            </p:cNvSpPr>
            <p:nvPr/>
          </p:nvSpPr>
          <p:spPr bwMode="auto">
            <a:xfrm>
              <a:off x="1032" y="1880"/>
              <a:ext cx="411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9"/>
            <p:cNvSpPr>
              <a:spLocks noChangeShapeType="1"/>
            </p:cNvSpPr>
            <p:nvPr/>
          </p:nvSpPr>
          <p:spPr bwMode="auto">
            <a:xfrm>
              <a:off x="1036" y="1356"/>
              <a:ext cx="411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800100" y="19907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11"/>
          <p:cNvSpPr>
            <a:spLocks noChangeArrowheads="1"/>
          </p:cNvSpPr>
          <p:nvPr/>
        </p:nvSpPr>
        <p:spPr bwMode="auto">
          <a:xfrm>
            <a:off x="952500" y="5029200"/>
            <a:ext cx="6726238" cy="909638"/>
          </a:xfrm>
          <a:prstGeom prst="cube">
            <a:avLst>
              <a:gd name="adj" fmla="val 62583"/>
            </a:avLst>
          </a:prstGeom>
          <a:solidFill>
            <a:srgbClr val="8577A3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800100" y="5948363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9" name="Picture 13" descr="유리관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036763"/>
            <a:ext cx="722312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AutoShape 14"/>
          <p:cNvSpPr>
            <a:spLocks noChangeArrowheads="1"/>
          </p:cNvSpPr>
          <p:nvPr/>
        </p:nvSpPr>
        <p:spPr bwMode="auto">
          <a:xfrm>
            <a:off x="2241550" y="4648200"/>
            <a:ext cx="392113" cy="663575"/>
          </a:xfrm>
          <a:prstGeom prst="can">
            <a:avLst>
              <a:gd name="adj" fmla="val 36424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b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946</a:t>
            </a:r>
          </a:p>
        </p:txBody>
      </p:sp>
      <p:sp>
        <p:nvSpPr>
          <p:cNvPr id="5131" name="AutoShape 15"/>
          <p:cNvSpPr>
            <a:spLocks noChangeArrowheads="1"/>
          </p:cNvSpPr>
          <p:nvPr/>
        </p:nvSpPr>
        <p:spPr bwMode="auto">
          <a:xfrm>
            <a:off x="2238375" y="2816225"/>
            <a:ext cx="393700" cy="2022475"/>
          </a:xfrm>
          <a:prstGeom prst="can">
            <a:avLst>
              <a:gd name="adj" fmla="val 35294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2" name="Picture 16" descr="유리관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2028825"/>
            <a:ext cx="7239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AutoShape 17"/>
          <p:cNvSpPr>
            <a:spLocks noChangeArrowheads="1"/>
          </p:cNvSpPr>
          <p:nvPr/>
        </p:nvSpPr>
        <p:spPr bwMode="auto">
          <a:xfrm>
            <a:off x="3043238" y="4629150"/>
            <a:ext cx="393700" cy="673100"/>
          </a:xfrm>
          <a:prstGeom prst="can">
            <a:avLst>
              <a:gd name="adj" fmla="val 32531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b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973</a:t>
            </a:r>
          </a:p>
        </p:txBody>
      </p:sp>
      <p:sp>
        <p:nvSpPr>
          <p:cNvPr id="5134" name="AutoShape 18"/>
          <p:cNvSpPr>
            <a:spLocks noChangeArrowheads="1"/>
          </p:cNvSpPr>
          <p:nvPr/>
        </p:nvSpPr>
        <p:spPr bwMode="auto">
          <a:xfrm>
            <a:off x="3040063" y="3089275"/>
            <a:ext cx="393700" cy="1685925"/>
          </a:xfrm>
          <a:prstGeom prst="can">
            <a:avLst>
              <a:gd name="adj" fmla="val 31899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9" descr="유리관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019300"/>
            <a:ext cx="7239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AutoShape 20"/>
          <p:cNvSpPr>
            <a:spLocks noChangeArrowheads="1"/>
          </p:cNvSpPr>
          <p:nvPr/>
        </p:nvSpPr>
        <p:spPr bwMode="auto">
          <a:xfrm>
            <a:off x="3846513" y="4629150"/>
            <a:ext cx="392112" cy="663575"/>
          </a:xfrm>
          <a:prstGeom prst="can">
            <a:avLst>
              <a:gd name="adj" fmla="val 18216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b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989</a:t>
            </a:r>
          </a:p>
        </p:txBody>
      </p:sp>
      <p:sp>
        <p:nvSpPr>
          <p:cNvPr id="5137" name="AutoShape 21"/>
          <p:cNvSpPr>
            <a:spLocks noChangeArrowheads="1"/>
          </p:cNvSpPr>
          <p:nvPr/>
        </p:nvSpPr>
        <p:spPr bwMode="auto">
          <a:xfrm>
            <a:off x="3843338" y="3089275"/>
            <a:ext cx="392112" cy="1624013"/>
          </a:xfrm>
          <a:prstGeom prst="can">
            <a:avLst>
              <a:gd name="adj" fmla="val 34361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8" name="Picture 22" descr="유리관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2036763"/>
            <a:ext cx="722312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AutoShape 23"/>
          <p:cNvSpPr>
            <a:spLocks noChangeArrowheads="1"/>
          </p:cNvSpPr>
          <p:nvPr/>
        </p:nvSpPr>
        <p:spPr bwMode="auto">
          <a:xfrm>
            <a:off x="4648200" y="4584700"/>
            <a:ext cx="392113" cy="700088"/>
          </a:xfrm>
          <a:prstGeom prst="can">
            <a:avLst>
              <a:gd name="adj" fmla="val 18234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b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1,078</a:t>
            </a:r>
          </a:p>
        </p:txBody>
      </p:sp>
      <p:sp>
        <p:nvSpPr>
          <p:cNvPr id="5140" name="AutoShape 24"/>
          <p:cNvSpPr>
            <a:spLocks noChangeArrowheads="1"/>
          </p:cNvSpPr>
          <p:nvPr/>
        </p:nvSpPr>
        <p:spPr bwMode="auto">
          <a:xfrm>
            <a:off x="4645025" y="3089275"/>
            <a:ext cx="392113" cy="1585913"/>
          </a:xfrm>
          <a:prstGeom prst="can">
            <a:avLst>
              <a:gd name="adj" fmla="val 31532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25" descr="유리관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2028825"/>
            <a:ext cx="7239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AutoShape 26"/>
          <p:cNvSpPr>
            <a:spLocks noChangeArrowheads="1"/>
          </p:cNvSpPr>
          <p:nvPr/>
        </p:nvSpPr>
        <p:spPr bwMode="auto">
          <a:xfrm>
            <a:off x="5449888" y="4400550"/>
            <a:ext cx="393700" cy="874713"/>
          </a:xfrm>
          <a:prstGeom prst="can">
            <a:avLst>
              <a:gd name="adj" fmla="val 39673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b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1,110</a:t>
            </a:r>
          </a:p>
        </p:txBody>
      </p:sp>
      <p:sp>
        <p:nvSpPr>
          <p:cNvPr id="5143" name="AutoShape 27"/>
          <p:cNvSpPr>
            <a:spLocks noChangeArrowheads="1"/>
          </p:cNvSpPr>
          <p:nvPr/>
        </p:nvSpPr>
        <p:spPr bwMode="auto">
          <a:xfrm>
            <a:off x="5446713" y="2843213"/>
            <a:ext cx="393700" cy="1741487"/>
          </a:xfrm>
          <a:prstGeom prst="can">
            <a:avLst>
              <a:gd name="adj" fmla="val 32500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4" name="Picture 28" descr="유리관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019300"/>
            <a:ext cx="7239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AutoShape 29"/>
          <p:cNvSpPr>
            <a:spLocks noChangeArrowheads="1"/>
          </p:cNvSpPr>
          <p:nvPr/>
        </p:nvSpPr>
        <p:spPr bwMode="auto">
          <a:xfrm>
            <a:off x="6251575" y="4356100"/>
            <a:ext cx="393700" cy="911225"/>
          </a:xfrm>
          <a:prstGeom prst="can">
            <a:avLst>
              <a:gd name="adj" fmla="val 37439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b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1,195</a:t>
            </a:r>
          </a:p>
        </p:txBody>
      </p:sp>
      <p:sp>
        <p:nvSpPr>
          <p:cNvPr id="5146" name="AutoShape 30"/>
          <p:cNvSpPr>
            <a:spLocks noChangeArrowheads="1"/>
          </p:cNvSpPr>
          <p:nvPr/>
        </p:nvSpPr>
        <p:spPr bwMode="auto">
          <a:xfrm>
            <a:off x="6249988" y="2525713"/>
            <a:ext cx="392112" cy="1982787"/>
          </a:xfrm>
          <a:prstGeom prst="can">
            <a:avLst>
              <a:gd name="adj" fmla="val 36614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Text Box 31"/>
          <p:cNvSpPr txBox="1">
            <a:spLocks noChangeArrowheads="1"/>
          </p:cNvSpPr>
          <p:nvPr/>
        </p:nvSpPr>
        <p:spPr bwMode="auto">
          <a:xfrm>
            <a:off x="2011363" y="562768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1997</a:t>
            </a:r>
          </a:p>
        </p:txBody>
      </p:sp>
      <p:sp>
        <p:nvSpPr>
          <p:cNvPr id="5148" name="Text Box 32"/>
          <p:cNvSpPr txBox="1">
            <a:spLocks noChangeArrowheads="1"/>
          </p:cNvSpPr>
          <p:nvPr/>
        </p:nvSpPr>
        <p:spPr bwMode="auto">
          <a:xfrm>
            <a:off x="2778125" y="562768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1998</a:t>
            </a:r>
          </a:p>
        </p:txBody>
      </p:sp>
      <p:sp>
        <p:nvSpPr>
          <p:cNvPr id="5149" name="Text Box 33"/>
          <p:cNvSpPr txBox="1">
            <a:spLocks noChangeArrowheads="1"/>
          </p:cNvSpPr>
          <p:nvPr/>
        </p:nvSpPr>
        <p:spPr bwMode="auto">
          <a:xfrm>
            <a:off x="3635375" y="562768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1999</a:t>
            </a:r>
          </a:p>
        </p:txBody>
      </p:sp>
      <p:sp>
        <p:nvSpPr>
          <p:cNvPr id="5150" name="Text Box 34"/>
          <p:cNvSpPr txBox="1">
            <a:spLocks noChangeArrowheads="1"/>
          </p:cNvSpPr>
          <p:nvPr/>
        </p:nvSpPr>
        <p:spPr bwMode="auto">
          <a:xfrm>
            <a:off x="4430713" y="562768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2000</a:t>
            </a:r>
          </a:p>
        </p:txBody>
      </p:sp>
      <p:sp>
        <p:nvSpPr>
          <p:cNvPr id="5151" name="Text Box 35"/>
          <p:cNvSpPr txBox="1">
            <a:spLocks noChangeArrowheads="1"/>
          </p:cNvSpPr>
          <p:nvPr/>
        </p:nvSpPr>
        <p:spPr bwMode="auto">
          <a:xfrm>
            <a:off x="5243513" y="562768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2001</a:t>
            </a:r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5992813" y="562768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2002</a:t>
            </a:r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946150" y="1668463"/>
            <a:ext cx="6223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420000"/>
              </a:lnSpc>
            </a:pPr>
            <a:r>
              <a:rPr lang="en-US" altLang="ko-KR" sz="1200" b="0">
                <a:solidFill>
                  <a:srgbClr val="8577A3"/>
                </a:solidFill>
                <a:latin typeface="HY견고딕" pitchFamily="18" charset="-127"/>
                <a:ea typeface="HY견고딕" pitchFamily="18" charset="-127"/>
              </a:rPr>
              <a:t>4,000</a:t>
            </a:r>
          </a:p>
          <a:p>
            <a:pPr>
              <a:lnSpc>
                <a:spcPct val="420000"/>
              </a:lnSpc>
            </a:pPr>
            <a:r>
              <a:rPr lang="en-US" altLang="ko-KR" sz="1200" b="0">
                <a:solidFill>
                  <a:srgbClr val="8577A3"/>
                </a:solidFill>
                <a:latin typeface="HY견고딕" pitchFamily="18" charset="-127"/>
                <a:ea typeface="HY견고딕" pitchFamily="18" charset="-127"/>
              </a:rPr>
              <a:t>3,000</a:t>
            </a:r>
          </a:p>
          <a:p>
            <a:pPr>
              <a:lnSpc>
                <a:spcPct val="420000"/>
              </a:lnSpc>
            </a:pPr>
            <a:r>
              <a:rPr lang="en-US" altLang="ko-KR" sz="1200" b="0">
                <a:solidFill>
                  <a:srgbClr val="8577A3"/>
                </a:solidFill>
                <a:latin typeface="HY견고딕" pitchFamily="18" charset="-127"/>
                <a:ea typeface="HY견고딕" pitchFamily="18" charset="-127"/>
              </a:rPr>
              <a:t>2,000</a:t>
            </a:r>
          </a:p>
          <a:p>
            <a:pPr>
              <a:lnSpc>
                <a:spcPct val="420000"/>
              </a:lnSpc>
            </a:pPr>
            <a:r>
              <a:rPr lang="en-US" altLang="ko-KR" sz="1200" b="0">
                <a:solidFill>
                  <a:srgbClr val="8577A3"/>
                </a:solidFill>
                <a:latin typeface="HY견고딕" pitchFamily="18" charset="-127"/>
                <a:ea typeface="HY견고딕" pitchFamily="18" charset="-127"/>
              </a:rPr>
              <a:t>1,000</a:t>
            </a:r>
          </a:p>
        </p:txBody>
      </p:sp>
      <p:sp>
        <p:nvSpPr>
          <p:cNvPr id="5154" name="Rectangle 38"/>
          <p:cNvSpPr>
            <a:spLocks noChangeArrowheads="1"/>
          </p:cNvSpPr>
          <p:nvPr/>
        </p:nvSpPr>
        <p:spPr bwMode="auto">
          <a:xfrm>
            <a:off x="6902450" y="2119313"/>
            <a:ext cx="1458913" cy="811212"/>
          </a:xfrm>
          <a:prstGeom prst="rect">
            <a:avLst/>
          </a:prstGeom>
          <a:solidFill>
            <a:srgbClr val="FFFFFF"/>
          </a:solidFill>
          <a:ln w="28575">
            <a:solidFill>
              <a:srgbClr val="B895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Rectangle 39"/>
          <p:cNvSpPr>
            <a:spLocks noChangeArrowheads="1"/>
          </p:cNvSpPr>
          <p:nvPr/>
        </p:nvSpPr>
        <p:spPr bwMode="auto">
          <a:xfrm>
            <a:off x="7231063" y="2316163"/>
            <a:ext cx="722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</a:rPr>
              <a:t>개소수</a:t>
            </a: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천공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156" name="Rectangle 40"/>
          <p:cNvSpPr>
            <a:spLocks noChangeArrowheads="1"/>
          </p:cNvSpPr>
          <p:nvPr/>
        </p:nvSpPr>
        <p:spPr bwMode="auto">
          <a:xfrm>
            <a:off x="7231063" y="2576513"/>
            <a:ext cx="1025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</a:rPr>
              <a:t>이용량</a:t>
            </a: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백만㎥</a:t>
            </a:r>
            <a:r>
              <a:rPr lang="en-US" altLang="ko-KR" sz="1000">
                <a:solidFill>
                  <a:srgbClr val="000000"/>
                </a:solidFill>
              </a:rPr>
              <a:t>/</a:t>
            </a:r>
            <a:r>
              <a:rPr lang="ko-KR" altLang="en-US" sz="1000">
                <a:solidFill>
                  <a:srgbClr val="000000"/>
                </a:solidFill>
              </a:rPr>
              <a:t>년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157" name="Rectangle 41"/>
          <p:cNvSpPr>
            <a:spLocks noChangeArrowheads="1"/>
          </p:cNvSpPr>
          <p:nvPr/>
        </p:nvSpPr>
        <p:spPr bwMode="auto">
          <a:xfrm>
            <a:off x="6964363" y="2320925"/>
            <a:ext cx="204787" cy="146050"/>
          </a:xfrm>
          <a:prstGeom prst="rect">
            <a:avLst/>
          </a:prstGeom>
          <a:gradFill rotWithShape="0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8" name="Rectangle 42"/>
          <p:cNvSpPr>
            <a:spLocks noChangeArrowheads="1"/>
          </p:cNvSpPr>
          <p:nvPr/>
        </p:nvSpPr>
        <p:spPr bwMode="auto">
          <a:xfrm>
            <a:off x="6972300" y="2589213"/>
            <a:ext cx="206375" cy="146050"/>
          </a:xfrm>
          <a:prstGeom prst="rect">
            <a:avLst/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9" name="Text Box 43"/>
          <p:cNvSpPr txBox="1">
            <a:spLocks noChangeArrowheads="1"/>
          </p:cNvSpPr>
          <p:nvPr/>
        </p:nvSpPr>
        <p:spPr bwMode="auto">
          <a:xfrm>
            <a:off x="939800" y="5938838"/>
            <a:ext cx="1636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200" b="0">
                <a:solidFill>
                  <a:srgbClr val="808080"/>
                </a:solidFill>
                <a:latin typeface="Times New Roman" pitchFamily="18" charset="0"/>
              </a:rPr>
              <a:t>출처</a:t>
            </a:r>
            <a:r>
              <a:rPr lang="en-US" altLang="ko-KR" sz="1200" b="0">
                <a:solidFill>
                  <a:srgbClr val="808080"/>
                </a:solidFill>
                <a:latin typeface="Times New Roman" pitchFamily="18" charset="0"/>
              </a:rPr>
              <a:t>: </a:t>
            </a:r>
            <a:r>
              <a:rPr lang="ko-KR" altLang="en-US" sz="1200" b="0">
                <a:solidFill>
                  <a:srgbClr val="808080"/>
                </a:solidFill>
                <a:latin typeface="Times New Roman" pitchFamily="18" charset="0"/>
              </a:rPr>
              <a:t>한국수자원공사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19100" y="474663"/>
            <a:ext cx="406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2004</a:t>
            </a:r>
            <a:r>
              <a:rPr lang="ko-KR" altLang="en-US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년 매출 및 인원계획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09663" y="2054225"/>
            <a:ext cx="7196137" cy="3433763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098550" y="2082800"/>
            <a:ext cx="7202488" cy="3473450"/>
          </a:xfrm>
          <a:custGeom>
            <a:avLst/>
            <a:gdLst>
              <a:gd name="T0" fmla="*/ 0 w 4374"/>
              <a:gd name="T1" fmla="*/ 2147483647 h 2274"/>
              <a:gd name="T2" fmla="*/ 2147483647 w 4374"/>
              <a:gd name="T3" fmla="*/ 0 h 2274"/>
              <a:gd name="T4" fmla="*/ 2147483647 w 4374"/>
              <a:gd name="T5" fmla="*/ 2147483647 h 2274"/>
              <a:gd name="T6" fmla="*/ 32537989 w 4374"/>
              <a:gd name="T7" fmla="*/ 2147483647 h 2274"/>
              <a:gd name="T8" fmla="*/ 0 w 4374"/>
              <a:gd name="T9" fmla="*/ 2147483647 h 2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74" h="2274">
                <a:moveTo>
                  <a:pt x="0" y="1914"/>
                </a:moveTo>
                <a:lnTo>
                  <a:pt x="4374" y="0"/>
                </a:lnTo>
                <a:lnTo>
                  <a:pt x="4374" y="2274"/>
                </a:lnTo>
                <a:lnTo>
                  <a:pt x="12" y="2274"/>
                </a:lnTo>
                <a:lnTo>
                  <a:pt x="0" y="1914"/>
                </a:lnTo>
                <a:close/>
              </a:path>
            </a:pathLst>
          </a:custGeom>
          <a:solidFill>
            <a:srgbClr val="FFCC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3443288" y="2922588"/>
            <a:ext cx="2457450" cy="2609850"/>
          </a:xfrm>
          <a:custGeom>
            <a:avLst/>
            <a:gdLst>
              <a:gd name="T0" fmla="*/ 0 w 1348"/>
              <a:gd name="T1" fmla="*/ 2147483647 h 1432"/>
              <a:gd name="T2" fmla="*/ 0 w 1348"/>
              <a:gd name="T3" fmla="*/ 1846800574 h 1432"/>
              <a:gd name="T4" fmla="*/ 2147483647 w 1348"/>
              <a:gd name="T5" fmla="*/ 0 h 1432"/>
              <a:gd name="T6" fmla="*/ 2147483647 w 1348"/>
              <a:gd name="T7" fmla="*/ 2147483647 h 1432"/>
              <a:gd name="T8" fmla="*/ 0 w 1348"/>
              <a:gd name="T9" fmla="*/ 2147483647 h 1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8" h="1432">
                <a:moveTo>
                  <a:pt x="0" y="1432"/>
                </a:moveTo>
                <a:lnTo>
                  <a:pt x="0" y="556"/>
                </a:lnTo>
                <a:lnTo>
                  <a:pt x="1348" y="0"/>
                </a:lnTo>
                <a:lnTo>
                  <a:pt x="1348" y="1432"/>
                </a:lnTo>
                <a:lnTo>
                  <a:pt x="0" y="1432"/>
                </a:lnTo>
                <a:close/>
              </a:path>
            </a:pathLst>
          </a:cu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03263" y="5888038"/>
            <a:ext cx="2374900" cy="365125"/>
          </a:xfrm>
          <a:prstGeom prst="rect">
            <a:avLst/>
          </a:prstGeom>
          <a:solidFill>
            <a:srgbClr val="9E985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989000" prstMaterial="legacyMatte">
            <a:bevelT w="13500" h="13500" prst="angle"/>
            <a:bevelB w="13500" h="13500" prst="angle"/>
            <a:extrusionClr>
              <a:srgbClr val="9E985E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78163" y="5888038"/>
            <a:ext cx="2454275" cy="365125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9890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532438" y="5888038"/>
            <a:ext cx="2413000" cy="365125"/>
          </a:xfrm>
          <a:prstGeom prst="rect">
            <a:avLst/>
          </a:prstGeom>
          <a:solidFill>
            <a:srgbClr val="B2B2B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989000" prstMaterial="legacyMatte">
            <a:bevelT w="13500" h="13500" prst="angle"/>
            <a:bevelB w="13500" h="13500" prst="angle"/>
            <a:extrusionClr>
              <a:srgbClr val="B2B2B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442200" y="1814513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CC00"/>
                </a:solidFill>
              </a:rPr>
              <a:t>(</a:t>
            </a:r>
            <a:r>
              <a:rPr lang="ko-KR" altLang="en-US" sz="1200">
                <a:solidFill>
                  <a:srgbClr val="FFCC00"/>
                </a:solidFill>
              </a:rPr>
              <a:t>단위</a:t>
            </a:r>
            <a:r>
              <a:rPr lang="en-US" altLang="ko-KR" sz="1200">
                <a:solidFill>
                  <a:srgbClr val="FFCC00"/>
                </a:solidFill>
              </a:rPr>
              <a:t>:</a:t>
            </a:r>
            <a:r>
              <a:rPr lang="ko-KR" altLang="en-US" sz="1200">
                <a:solidFill>
                  <a:srgbClr val="FFCC00"/>
                </a:solidFill>
              </a:rPr>
              <a:t>억원</a:t>
            </a:r>
            <a:r>
              <a:rPr lang="en-US" altLang="ko-KR" sz="1200">
                <a:solidFill>
                  <a:srgbClr val="FFCC00"/>
                </a:solidFill>
              </a:rPr>
              <a:t>)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1089025" y="3163888"/>
            <a:ext cx="7212013" cy="0"/>
          </a:xfrm>
          <a:prstGeom prst="line">
            <a:avLst/>
          </a:prstGeom>
          <a:noFill/>
          <a:ln w="127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1095375" y="4362450"/>
            <a:ext cx="7205663" cy="0"/>
          </a:xfrm>
          <a:prstGeom prst="line">
            <a:avLst/>
          </a:prstGeom>
          <a:noFill/>
          <a:ln w="12700">
            <a:solidFill>
              <a:srgbClr val="99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457325" y="5876925"/>
            <a:ext cx="199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/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2003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729038" y="5880100"/>
            <a:ext cx="199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/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 2004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162675" y="5876925"/>
            <a:ext cx="199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0" latinLnBrk="0" hangingPunct="0"/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 2005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V="1">
            <a:off x="1114425" y="1987550"/>
            <a:ext cx="0" cy="352901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3454400" y="2006600"/>
            <a:ext cx="0" cy="352901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905500" y="2016125"/>
            <a:ext cx="0" cy="351948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8301038" y="1939925"/>
            <a:ext cx="0" cy="359568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539750" y="3033713"/>
            <a:ext cx="4587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solidFill>
                  <a:srgbClr val="FFFFFF"/>
                </a:solidFill>
              </a:rPr>
              <a:t>1,000</a:t>
            </a:r>
            <a:endParaRPr lang="en-US" altLang="ko-KR" sz="1400" b="0">
              <a:solidFill>
                <a:srgbClr val="FFFFFF"/>
              </a:solidFill>
            </a:endParaRP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36600" y="4213225"/>
            <a:ext cx="300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400">
                <a:solidFill>
                  <a:srgbClr val="FFFFFF"/>
                </a:solidFill>
              </a:rPr>
              <a:t>500</a:t>
            </a:r>
            <a:endParaRPr lang="en-US" altLang="ko-KR" sz="1400" b="0">
              <a:solidFill>
                <a:srgbClr val="FFFFFF"/>
              </a:solidFill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258888" y="2111375"/>
            <a:ext cx="1562100" cy="898525"/>
          </a:xfrm>
          <a:prstGeom prst="rect">
            <a:avLst/>
          </a:prstGeom>
          <a:gradFill rotWithShape="1">
            <a:gsLst>
              <a:gs pos="0">
                <a:srgbClr val="4487A9"/>
              </a:gs>
              <a:gs pos="100000">
                <a:srgbClr val="66CCFF">
                  <a:alpha val="70000"/>
                </a:srgbClr>
              </a:gs>
            </a:gsLst>
            <a:lin ang="5400000" scaled="1"/>
          </a:gradFill>
          <a:ln w="28575">
            <a:solidFill>
              <a:srgbClr val="99CCFF">
                <a:alpha val="70195"/>
              </a:srgb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1820863" y="2278063"/>
            <a:ext cx="627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</a:rPr>
              <a:t>영업순이익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1820863" y="259715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</a:rPr>
              <a:t>총 매출액</a:t>
            </a:r>
          </a:p>
        </p:txBody>
      </p:sp>
      <p:pic>
        <p:nvPicPr>
          <p:cNvPr id="6168" name="Picture 24" descr="사람그래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4141788"/>
            <a:ext cx="88265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25" descr="사람그래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678363"/>
            <a:ext cx="57943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6481763" y="2398713"/>
            <a:ext cx="531812" cy="3306762"/>
          </a:xfrm>
          <a:prstGeom prst="can">
            <a:avLst>
              <a:gd name="adj" fmla="val 50377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6469063" y="3792538"/>
            <a:ext cx="573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1,500</a:t>
            </a:r>
            <a:endParaRPr lang="en-US" altLang="ko-KR" sz="1200" b="0">
              <a:solidFill>
                <a:srgbClr val="FFFFFF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72" name="AutoShape 28"/>
          <p:cNvSpPr>
            <a:spLocks noChangeArrowheads="1"/>
          </p:cNvSpPr>
          <p:nvPr/>
        </p:nvSpPr>
        <p:spPr bwMode="auto">
          <a:xfrm>
            <a:off x="6481763" y="1643063"/>
            <a:ext cx="531812" cy="881062"/>
          </a:xfrm>
          <a:prstGeom prst="can">
            <a:avLst>
              <a:gd name="adj" fmla="val 56942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6626225" y="1730375"/>
            <a:ext cx="258763" cy="114300"/>
          </a:xfrm>
          <a:prstGeom prst="ellipse">
            <a:avLst/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526213" y="2054225"/>
            <a:ext cx="482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20%</a:t>
            </a:r>
            <a:endParaRPr lang="en-US" altLang="ko-KR" sz="1200" b="0">
              <a:solidFill>
                <a:srgbClr val="FFFFFF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1736725" y="3871913"/>
            <a:ext cx="533400" cy="1800225"/>
          </a:xfrm>
          <a:prstGeom prst="can">
            <a:avLst>
              <a:gd name="adj" fmla="val 51969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AutoShape 32"/>
          <p:cNvSpPr>
            <a:spLocks noChangeArrowheads="1"/>
          </p:cNvSpPr>
          <p:nvPr/>
        </p:nvSpPr>
        <p:spPr bwMode="auto">
          <a:xfrm>
            <a:off x="1736725" y="3392488"/>
            <a:ext cx="533400" cy="598487"/>
          </a:xfrm>
          <a:prstGeom prst="can">
            <a:avLst>
              <a:gd name="adj" fmla="val 47743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1881188" y="3457575"/>
            <a:ext cx="258762" cy="112713"/>
          </a:xfrm>
          <a:prstGeom prst="ellipse">
            <a:avLst/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62125" y="3638550"/>
            <a:ext cx="484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12%</a:t>
            </a:r>
            <a:endParaRPr lang="en-US" altLang="ko-KR" sz="1200" b="0">
              <a:solidFill>
                <a:srgbClr val="FFFFFF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74825" y="4530725"/>
            <a:ext cx="452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600</a:t>
            </a:r>
            <a:endParaRPr lang="en-US" altLang="ko-KR" sz="1200" b="0">
              <a:solidFill>
                <a:srgbClr val="FFFFFF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708525" y="4141788"/>
            <a:ext cx="450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400</a:t>
            </a:r>
            <a:endParaRPr lang="en-US" altLang="ko-KR" sz="1200" b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2249488" y="4362450"/>
            <a:ext cx="450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300</a:t>
            </a:r>
            <a:endParaRPr lang="en-US" altLang="ko-KR" sz="1200" b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7145338" y="3797300"/>
            <a:ext cx="450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500</a:t>
            </a:r>
            <a:endParaRPr lang="en-US" altLang="ko-KR" sz="1200" b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83" name="AutoShape 39"/>
          <p:cNvSpPr>
            <a:spLocks noChangeArrowheads="1"/>
          </p:cNvSpPr>
          <p:nvPr/>
        </p:nvSpPr>
        <p:spPr bwMode="auto">
          <a:xfrm>
            <a:off x="1368425" y="2273300"/>
            <a:ext cx="290513" cy="266700"/>
          </a:xfrm>
          <a:prstGeom prst="can">
            <a:avLst>
              <a:gd name="adj" fmla="val 29569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4" name="AutoShape 40"/>
          <p:cNvSpPr>
            <a:spLocks noChangeArrowheads="1"/>
          </p:cNvSpPr>
          <p:nvPr/>
        </p:nvSpPr>
        <p:spPr bwMode="auto">
          <a:xfrm>
            <a:off x="1379538" y="2565400"/>
            <a:ext cx="288925" cy="265113"/>
          </a:xfrm>
          <a:prstGeom prst="can">
            <a:avLst>
              <a:gd name="adj" fmla="val 29569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85" name="Picture 41" descr="사람그래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457700"/>
            <a:ext cx="71913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6" name="AutoShape 42"/>
          <p:cNvSpPr>
            <a:spLocks noChangeArrowheads="1"/>
          </p:cNvSpPr>
          <p:nvPr/>
        </p:nvSpPr>
        <p:spPr bwMode="auto">
          <a:xfrm>
            <a:off x="4124325" y="2792413"/>
            <a:ext cx="533400" cy="2913062"/>
          </a:xfrm>
          <a:prstGeom prst="can">
            <a:avLst>
              <a:gd name="adj" fmla="val 56054"/>
            </a:avLst>
          </a:prstGeom>
          <a:gradFill rotWithShape="1">
            <a:gsLst>
              <a:gs pos="0">
                <a:srgbClr val="2F5E76"/>
              </a:gs>
              <a:gs pos="50000">
                <a:srgbClr val="66CCFF"/>
              </a:gs>
              <a:gs pos="100000">
                <a:srgbClr val="2F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4092575" y="4141788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1,000</a:t>
            </a:r>
            <a:endParaRPr lang="en-US" altLang="ko-KR" sz="1200" b="0">
              <a:solidFill>
                <a:srgbClr val="FFFFFF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188" name="AutoShape 44"/>
          <p:cNvSpPr>
            <a:spLocks noChangeArrowheads="1"/>
          </p:cNvSpPr>
          <p:nvPr/>
        </p:nvSpPr>
        <p:spPr bwMode="auto">
          <a:xfrm>
            <a:off x="4124325" y="2244725"/>
            <a:ext cx="533400" cy="685800"/>
          </a:xfrm>
          <a:prstGeom prst="can">
            <a:avLst>
              <a:gd name="adj" fmla="val 54708"/>
            </a:avLst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>
            <a:off x="4268788" y="2332038"/>
            <a:ext cx="258762" cy="114300"/>
          </a:xfrm>
          <a:prstGeom prst="ellipse">
            <a:avLst/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4160838" y="2546350"/>
            <a:ext cx="482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200" b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15%</a:t>
            </a:r>
            <a:endParaRPr lang="en-US" altLang="ko-KR" sz="1200" b="0">
              <a:solidFill>
                <a:srgbClr val="FFFFFF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06500" y="2273300"/>
            <a:ext cx="6562725" cy="3570288"/>
          </a:xfrm>
          <a:prstGeom prst="rect">
            <a:avLst/>
          </a:prstGeom>
          <a:solidFill>
            <a:srgbClr val="C4BDDB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WordArt 3"/>
          <p:cNvSpPr>
            <a:spLocks noChangeArrowheads="1" noChangeShapeType="1" noTextEdit="1"/>
          </p:cNvSpPr>
          <p:nvPr/>
        </p:nvSpPr>
        <p:spPr bwMode="auto">
          <a:xfrm>
            <a:off x="1501775" y="2401888"/>
            <a:ext cx="2371725" cy="1114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400" kern="10">
                <a:gradFill rotWithShape="1">
                  <a:gsLst>
                    <a:gs pos="0">
                      <a:srgbClr val="FFFFFF"/>
                    </a:gs>
                    <a:gs pos="100000">
                      <a:srgbClr val="767676">
                        <a:alpha val="0"/>
                      </a:srgbClr>
                    </a:gs>
                  </a:gsLst>
                  <a:lin ang="5400000" scaled="1"/>
                </a:gradFill>
                <a:latin typeface="Arial Black"/>
              </a:rPr>
              <a:t>2003</a:t>
            </a:r>
            <a:endParaRPr lang="zh-CN" altLang="en-US" sz="5400" kern="10"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1187450" y="4481513"/>
            <a:ext cx="6581775" cy="1381125"/>
          </a:xfrm>
          <a:custGeom>
            <a:avLst/>
            <a:gdLst>
              <a:gd name="T0" fmla="*/ 0 w 4146"/>
              <a:gd name="T1" fmla="*/ 0 h 870"/>
              <a:gd name="T2" fmla="*/ 1512093750 w 4146"/>
              <a:gd name="T3" fmla="*/ 1118949375 h 870"/>
              <a:gd name="T4" fmla="*/ 2147483647 w 4146"/>
              <a:gd name="T5" fmla="*/ 1496972813 h 870"/>
              <a:gd name="T6" fmla="*/ 2147483647 w 4146"/>
              <a:gd name="T7" fmla="*/ 1239916875 h 870"/>
              <a:gd name="T8" fmla="*/ 2147483647 w 4146"/>
              <a:gd name="T9" fmla="*/ 1572577500 h 870"/>
              <a:gd name="T10" fmla="*/ 2147483647 w 4146"/>
              <a:gd name="T11" fmla="*/ 1360884375 h 870"/>
              <a:gd name="T12" fmla="*/ 2147483647 w 4146"/>
              <a:gd name="T13" fmla="*/ 907256250 h 870"/>
              <a:gd name="T14" fmla="*/ 2147483647 w 4146"/>
              <a:gd name="T15" fmla="*/ 907256250 h 870"/>
              <a:gd name="T16" fmla="*/ 2147483647 w 4146"/>
              <a:gd name="T17" fmla="*/ 589716563 h 870"/>
              <a:gd name="T18" fmla="*/ 2147483647 w 4146"/>
              <a:gd name="T19" fmla="*/ 846772500 h 870"/>
              <a:gd name="T20" fmla="*/ 2147483647 w 4146"/>
              <a:gd name="T21" fmla="*/ 1043344688 h 870"/>
              <a:gd name="T22" fmla="*/ 2147483647 w 4146"/>
              <a:gd name="T23" fmla="*/ 1451610000 h 870"/>
              <a:gd name="T24" fmla="*/ 2147483647 w 4146"/>
              <a:gd name="T25" fmla="*/ 2147483647 h 870"/>
              <a:gd name="T26" fmla="*/ 30241875 w 4146"/>
              <a:gd name="T27" fmla="*/ 2147483647 h 870"/>
              <a:gd name="T28" fmla="*/ 0 w 4146"/>
              <a:gd name="T29" fmla="*/ 0 h 8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146" h="870">
                <a:moveTo>
                  <a:pt x="0" y="0"/>
                </a:moveTo>
                <a:lnTo>
                  <a:pt x="600" y="444"/>
                </a:lnTo>
                <a:lnTo>
                  <a:pt x="888" y="594"/>
                </a:lnTo>
                <a:lnTo>
                  <a:pt x="1266" y="492"/>
                </a:lnTo>
                <a:lnTo>
                  <a:pt x="1626" y="624"/>
                </a:lnTo>
                <a:lnTo>
                  <a:pt x="1932" y="540"/>
                </a:lnTo>
                <a:lnTo>
                  <a:pt x="2274" y="360"/>
                </a:lnTo>
                <a:lnTo>
                  <a:pt x="2592" y="360"/>
                </a:lnTo>
                <a:lnTo>
                  <a:pt x="2952" y="234"/>
                </a:lnTo>
                <a:lnTo>
                  <a:pt x="3294" y="336"/>
                </a:lnTo>
                <a:lnTo>
                  <a:pt x="3600" y="414"/>
                </a:lnTo>
                <a:lnTo>
                  <a:pt x="4146" y="576"/>
                </a:lnTo>
                <a:lnTo>
                  <a:pt x="4146" y="870"/>
                </a:lnTo>
                <a:lnTo>
                  <a:pt x="12" y="870"/>
                </a:lnTo>
                <a:lnTo>
                  <a:pt x="0" y="0"/>
                </a:lnTo>
                <a:close/>
              </a:path>
            </a:pathLst>
          </a:custGeom>
          <a:solidFill>
            <a:srgbClr val="C4BD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69938" y="493713"/>
            <a:ext cx="287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IT</a:t>
            </a:r>
            <a:r>
              <a:rPr lang="ko-KR" altLang="en-US" sz="2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산업 수출 추이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200150" y="5849938"/>
            <a:ext cx="69929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359275" y="1874838"/>
            <a:ext cx="3392488" cy="322262"/>
          </a:xfrm>
          <a:prstGeom prst="rect">
            <a:avLst/>
          </a:prstGeom>
          <a:solidFill>
            <a:srgbClr val="FFFFFF"/>
          </a:solidFill>
          <a:ln w="28575">
            <a:solidFill>
              <a:srgbClr val="B895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0275" y="1963738"/>
            <a:ext cx="357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</a:rPr>
              <a:t>IT</a:t>
            </a:r>
            <a:r>
              <a:rPr lang="ko-KR" altLang="en-US" sz="1000">
                <a:solidFill>
                  <a:srgbClr val="000000"/>
                </a:solidFill>
              </a:rPr>
              <a:t>수출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208088" y="1963738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780338" y="2046288"/>
            <a:ext cx="412750" cy="39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100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90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80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70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60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50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40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30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  <a:p>
            <a:pPr>
              <a:lnSpc>
                <a:spcPct val="19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208088" y="2279650"/>
            <a:ext cx="6561137" cy="35702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1193800" y="2636838"/>
            <a:ext cx="6575425" cy="2870200"/>
            <a:chOff x="616" y="1648"/>
            <a:chExt cx="4423" cy="1808"/>
          </a:xfrm>
        </p:grpSpPr>
        <p:sp>
          <p:nvSpPr>
            <p:cNvPr id="7307" name="Line 13"/>
            <p:cNvSpPr>
              <a:spLocks noChangeShapeType="1"/>
            </p:cNvSpPr>
            <p:nvPr/>
          </p:nvSpPr>
          <p:spPr bwMode="auto">
            <a:xfrm flipH="1">
              <a:off x="620" y="1648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08" name="Line 14"/>
            <p:cNvSpPr>
              <a:spLocks noChangeShapeType="1"/>
            </p:cNvSpPr>
            <p:nvPr/>
          </p:nvSpPr>
          <p:spPr bwMode="auto">
            <a:xfrm flipH="1">
              <a:off x="618" y="1880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09" name="Line 15"/>
            <p:cNvSpPr>
              <a:spLocks noChangeShapeType="1"/>
            </p:cNvSpPr>
            <p:nvPr/>
          </p:nvSpPr>
          <p:spPr bwMode="auto">
            <a:xfrm flipH="1">
              <a:off x="616" y="2100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0" name="Line 16"/>
            <p:cNvSpPr>
              <a:spLocks noChangeShapeType="1"/>
            </p:cNvSpPr>
            <p:nvPr/>
          </p:nvSpPr>
          <p:spPr bwMode="auto">
            <a:xfrm flipH="1">
              <a:off x="620" y="2326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1" name="Line 17"/>
            <p:cNvSpPr>
              <a:spLocks noChangeShapeType="1"/>
            </p:cNvSpPr>
            <p:nvPr/>
          </p:nvSpPr>
          <p:spPr bwMode="auto">
            <a:xfrm flipH="1">
              <a:off x="618" y="2552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2" name="Line 18"/>
            <p:cNvSpPr>
              <a:spLocks noChangeShapeType="1"/>
            </p:cNvSpPr>
            <p:nvPr/>
          </p:nvSpPr>
          <p:spPr bwMode="auto">
            <a:xfrm flipH="1">
              <a:off x="616" y="2778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3" name="Line 19"/>
            <p:cNvSpPr>
              <a:spLocks noChangeShapeType="1"/>
            </p:cNvSpPr>
            <p:nvPr/>
          </p:nvSpPr>
          <p:spPr bwMode="auto">
            <a:xfrm flipH="1">
              <a:off x="620" y="3004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4" name="Line 20"/>
            <p:cNvSpPr>
              <a:spLocks noChangeShapeType="1"/>
            </p:cNvSpPr>
            <p:nvPr/>
          </p:nvSpPr>
          <p:spPr bwMode="auto">
            <a:xfrm flipH="1">
              <a:off x="624" y="3230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5" name="Line 21"/>
            <p:cNvSpPr>
              <a:spLocks noChangeShapeType="1"/>
            </p:cNvSpPr>
            <p:nvPr/>
          </p:nvSpPr>
          <p:spPr bwMode="auto">
            <a:xfrm flipH="1">
              <a:off x="628" y="3456"/>
              <a:ext cx="4411" cy="0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1" name="Text Box 22"/>
          <p:cNvSpPr txBox="1">
            <a:spLocks noChangeArrowheads="1"/>
          </p:cNvSpPr>
          <p:nvPr/>
        </p:nvSpPr>
        <p:spPr bwMode="auto">
          <a:xfrm>
            <a:off x="747713" y="1828800"/>
            <a:ext cx="412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240</a:t>
            </a:r>
          </a:p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200</a:t>
            </a:r>
          </a:p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160</a:t>
            </a:r>
          </a:p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120</a:t>
            </a:r>
          </a:p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80</a:t>
            </a:r>
          </a:p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40</a:t>
            </a:r>
          </a:p>
          <a:p>
            <a:pPr algn="r">
              <a:lnSpc>
                <a:spcPct val="320000"/>
              </a:lnSpc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2" name="Rectangle 23"/>
          <p:cNvSpPr>
            <a:spLocks noChangeArrowheads="1"/>
          </p:cNvSpPr>
          <p:nvPr/>
        </p:nvSpPr>
        <p:spPr bwMode="auto">
          <a:xfrm>
            <a:off x="1577975" y="5451475"/>
            <a:ext cx="352425" cy="398463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573213" y="3713163"/>
            <a:ext cx="347662" cy="1738312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Rectangle 25"/>
          <p:cNvSpPr>
            <a:spLocks noChangeArrowheads="1"/>
          </p:cNvSpPr>
          <p:nvPr/>
        </p:nvSpPr>
        <p:spPr bwMode="auto">
          <a:xfrm>
            <a:off x="2089150" y="3868738"/>
            <a:ext cx="346075" cy="1684337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Rectangle 26"/>
          <p:cNvSpPr>
            <a:spLocks noChangeArrowheads="1"/>
          </p:cNvSpPr>
          <p:nvPr/>
        </p:nvSpPr>
        <p:spPr bwMode="auto">
          <a:xfrm>
            <a:off x="2089150" y="5553075"/>
            <a:ext cx="346075" cy="298450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Rectangle 27"/>
          <p:cNvSpPr>
            <a:spLocks noChangeArrowheads="1"/>
          </p:cNvSpPr>
          <p:nvPr/>
        </p:nvSpPr>
        <p:spPr bwMode="auto">
          <a:xfrm>
            <a:off x="2619375" y="5478463"/>
            <a:ext cx="352425" cy="369887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Rectangle 28"/>
          <p:cNvSpPr>
            <a:spLocks noChangeArrowheads="1"/>
          </p:cNvSpPr>
          <p:nvPr/>
        </p:nvSpPr>
        <p:spPr bwMode="auto">
          <a:xfrm>
            <a:off x="2624138" y="3692525"/>
            <a:ext cx="347662" cy="1795463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Rectangle 29"/>
          <p:cNvSpPr>
            <a:spLocks noChangeArrowheads="1"/>
          </p:cNvSpPr>
          <p:nvPr/>
        </p:nvSpPr>
        <p:spPr bwMode="auto">
          <a:xfrm>
            <a:off x="3140075" y="3600450"/>
            <a:ext cx="346075" cy="1887538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Rectangle 30"/>
          <p:cNvSpPr>
            <a:spLocks noChangeArrowheads="1"/>
          </p:cNvSpPr>
          <p:nvPr/>
        </p:nvSpPr>
        <p:spPr bwMode="auto">
          <a:xfrm>
            <a:off x="3140075" y="5487988"/>
            <a:ext cx="346075" cy="361950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Rectangle 31"/>
          <p:cNvSpPr>
            <a:spLocks noChangeArrowheads="1"/>
          </p:cNvSpPr>
          <p:nvPr/>
        </p:nvSpPr>
        <p:spPr bwMode="auto">
          <a:xfrm>
            <a:off x="3670300" y="5507038"/>
            <a:ext cx="352425" cy="339725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Rectangle 32"/>
          <p:cNvSpPr>
            <a:spLocks noChangeArrowheads="1"/>
          </p:cNvSpPr>
          <p:nvPr/>
        </p:nvSpPr>
        <p:spPr bwMode="auto">
          <a:xfrm>
            <a:off x="3675063" y="3713163"/>
            <a:ext cx="347662" cy="179387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Rectangle 33"/>
          <p:cNvSpPr>
            <a:spLocks noChangeArrowheads="1"/>
          </p:cNvSpPr>
          <p:nvPr/>
        </p:nvSpPr>
        <p:spPr bwMode="auto">
          <a:xfrm>
            <a:off x="4191000" y="3600450"/>
            <a:ext cx="346075" cy="1890713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Rectangle 34"/>
          <p:cNvSpPr>
            <a:spLocks noChangeArrowheads="1"/>
          </p:cNvSpPr>
          <p:nvPr/>
        </p:nvSpPr>
        <p:spPr bwMode="auto">
          <a:xfrm>
            <a:off x="4191000" y="5478463"/>
            <a:ext cx="346075" cy="369887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Rectangle 35"/>
          <p:cNvSpPr>
            <a:spLocks noChangeArrowheads="1"/>
          </p:cNvSpPr>
          <p:nvPr/>
        </p:nvSpPr>
        <p:spPr bwMode="auto">
          <a:xfrm>
            <a:off x="4721225" y="5451475"/>
            <a:ext cx="352425" cy="393700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Rectangle 36"/>
          <p:cNvSpPr>
            <a:spLocks noChangeArrowheads="1"/>
          </p:cNvSpPr>
          <p:nvPr/>
        </p:nvSpPr>
        <p:spPr bwMode="auto">
          <a:xfrm>
            <a:off x="4725988" y="3600450"/>
            <a:ext cx="347662" cy="18510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Rectangle 37"/>
          <p:cNvSpPr>
            <a:spLocks noChangeArrowheads="1"/>
          </p:cNvSpPr>
          <p:nvPr/>
        </p:nvSpPr>
        <p:spPr bwMode="auto">
          <a:xfrm>
            <a:off x="5241925" y="3692525"/>
            <a:ext cx="346075" cy="179705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Rectangle 38"/>
          <p:cNvSpPr>
            <a:spLocks noChangeArrowheads="1"/>
          </p:cNvSpPr>
          <p:nvPr/>
        </p:nvSpPr>
        <p:spPr bwMode="auto">
          <a:xfrm>
            <a:off x="5241925" y="5399088"/>
            <a:ext cx="346075" cy="447675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Rectangle 39"/>
          <p:cNvSpPr>
            <a:spLocks noChangeArrowheads="1"/>
          </p:cNvSpPr>
          <p:nvPr/>
        </p:nvSpPr>
        <p:spPr bwMode="auto">
          <a:xfrm>
            <a:off x="5772150" y="5354638"/>
            <a:ext cx="352425" cy="488950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Rectangle 40"/>
          <p:cNvSpPr>
            <a:spLocks noChangeArrowheads="1"/>
          </p:cNvSpPr>
          <p:nvPr/>
        </p:nvSpPr>
        <p:spPr bwMode="auto">
          <a:xfrm>
            <a:off x="5776913" y="3500438"/>
            <a:ext cx="347662" cy="18542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Rectangle 41"/>
          <p:cNvSpPr>
            <a:spLocks noChangeArrowheads="1"/>
          </p:cNvSpPr>
          <p:nvPr/>
        </p:nvSpPr>
        <p:spPr bwMode="auto">
          <a:xfrm>
            <a:off x="6292850" y="3351213"/>
            <a:ext cx="346075" cy="213677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1" name="Rectangle 42"/>
          <p:cNvSpPr>
            <a:spLocks noChangeArrowheads="1"/>
          </p:cNvSpPr>
          <p:nvPr/>
        </p:nvSpPr>
        <p:spPr bwMode="auto">
          <a:xfrm>
            <a:off x="6292850" y="5316538"/>
            <a:ext cx="346075" cy="528637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2" name="Rectangle 43"/>
          <p:cNvSpPr>
            <a:spLocks noChangeArrowheads="1"/>
          </p:cNvSpPr>
          <p:nvPr/>
        </p:nvSpPr>
        <p:spPr bwMode="auto">
          <a:xfrm>
            <a:off x="6842125" y="3351213"/>
            <a:ext cx="346075" cy="21336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Rectangle 44"/>
          <p:cNvSpPr>
            <a:spLocks noChangeArrowheads="1"/>
          </p:cNvSpPr>
          <p:nvPr/>
        </p:nvSpPr>
        <p:spPr bwMode="auto">
          <a:xfrm>
            <a:off x="6842125" y="5316538"/>
            <a:ext cx="346075" cy="525462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1644650" y="3708400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07" name="Oval 46"/>
          <p:cNvSpPr>
            <a:spLocks noChangeArrowheads="1"/>
          </p:cNvSpPr>
          <p:nvPr/>
        </p:nvSpPr>
        <p:spPr bwMode="auto">
          <a:xfrm>
            <a:off x="1568450" y="3516313"/>
            <a:ext cx="352425" cy="465137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143</a:t>
            </a:r>
          </a:p>
        </p:txBody>
      </p:sp>
      <p:sp>
        <p:nvSpPr>
          <p:cNvPr id="7208" name="Text Box 47"/>
          <p:cNvSpPr txBox="1">
            <a:spLocks noChangeArrowheads="1"/>
          </p:cNvSpPr>
          <p:nvPr/>
        </p:nvSpPr>
        <p:spPr bwMode="auto">
          <a:xfrm>
            <a:off x="1524000" y="5868988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09" name="Text Box 48"/>
          <p:cNvSpPr txBox="1">
            <a:spLocks noChangeArrowheads="1"/>
          </p:cNvSpPr>
          <p:nvPr/>
        </p:nvSpPr>
        <p:spPr bwMode="auto">
          <a:xfrm>
            <a:off x="2025650" y="5865813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0" name="Text Box 49"/>
          <p:cNvSpPr txBox="1">
            <a:spLocks noChangeArrowheads="1"/>
          </p:cNvSpPr>
          <p:nvPr/>
        </p:nvSpPr>
        <p:spPr bwMode="auto">
          <a:xfrm>
            <a:off x="2574925" y="5862638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1" name="Text Box 50"/>
          <p:cNvSpPr txBox="1">
            <a:spLocks noChangeArrowheads="1"/>
          </p:cNvSpPr>
          <p:nvPr/>
        </p:nvSpPr>
        <p:spPr bwMode="auto">
          <a:xfrm>
            <a:off x="3114675" y="5859463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2" name="Text Box 51"/>
          <p:cNvSpPr txBox="1">
            <a:spLocks noChangeArrowheads="1"/>
          </p:cNvSpPr>
          <p:nvPr/>
        </p:nvSpPr>
        <p:spPr bwMode="auto">
          <a:xfrm>
            <a:off x="3644900" y="5856288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2" name="Text Box 52"/>
          <p:cNvSpPr txBox="1">
            <a:spLocks noChangeArrowheads="1"/>
          </p:cNvSpPr>
          <p:nvPr/>
        </p:nvSpPr>
        <p:spPr bwMode="auto">
          <a:xfrm>
            <a:off x="4165600" y="5853113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4" name="Text Box 53"/>
          <p:cNvSpPr txBox="1">
            <a:spLocks noChangeArrowheads="1"/>
          </p:cNvSpPr>
          <p:nvPr/>
        </p:nvSpPr>
        <p:spPr bwMode="auto">
          <a:xfrm>
            <a:off x="4657725" y="5849938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5" name="Text Box 54"/>
          <p:cNvSpPr txBox="1">
            <a:spLocks noChangeArrowheads="1"/>
          </p:cNvSpPr>
          <p:nvPr/>
        </p:nvSpPr>
        <p:spPr bwMode="auto">
          <a:xfrm>
            <a:off x="5187950" y="5846763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6" name="Text Box 55"/>
          <p:cNvSpPr txBox="1">
            <a:spLocks noChangeArrowheads="1"/>
          </p:cNvSpPr>
          <p:nvPr/>
        </p:nvSpPr>
        <p:spPr bwMode="auto">
          <a:xfrm>
            <a:off x="5718175" y="5843588"/>
            <a:ext cx="44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7" name="Text Box 56"/>
          <p:cNvSpPr txBox="1">
            <a:spLocks noChangeArrowheads="1"/>
          </p:cNvSpPr>
          <p:nvPr/>
        </p:nvSpPr>
        <p:spPr bwMode="auto">
          <a:xfrm>
            <a:off x="6219825" y="5840413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sp>
        <p:nvSpPr>
          <p:cNvPr id="7218" name="Text Box 57"/>
          <p:cNvSpPr txBox="1">
            <a:spLocks noChangeArrowheads="1"/>
          </p:cNvSpPr>
          <p:nvPr/>
        </p:nvSpPr>
        <p:spPr bwMode="auto">
          <a:xfrm>
            <a:off x="6750050" y="5837238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ko-KR" altLang="en-US" sz="1400">
                <a:solidFill>
                  <a:srgbClr val="000000"/>
                </a:solidFill>
                <a:latin typeface="Times New Roman" pitchFamily="18" charset="0"/>
              </a:rPr>
              <a:t>월</a:t>
            </a:r>
          </a:p>
        </p:txBody>
      </p:sp>
      <p:cxnSp>
        <p:nvCxnSpPr>
          <p:cNvPr id="7219" name="AutoShape 58"/>
          <p:cNvCxnSpPr>
            <a:cxnSpLocks noChangeShapeType="1"/>
            <a:stCxn id="7265" idx="7"/>
            <a:endCxn id="7265" idx="5"/>
          </p:cNvCxnSpPr>
          <p:nvPr/>
        </p:nvCxnSpPr>
        <p:spPr bwMode="auto">
          <a:xfrm>
            <a:off x="3351213" y="5456238"/>
            <a:ext cx="0" cy="96837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0" name="AutoShape 59"/>
          <p:cNvCxnSpPr>
            <a:cxnSpLocks noChangeShapeType="1"/>
            <a:stCxn id="7195" idx="2"/>
            <a:endCxn id="7195" idx="2"/>
          </p:cNvCxnSpPr>
          <p:nvPr/>
        </p:nvCxnSpPr>
        <p:spPr bwMode="auto">
          <a:xfrm>
            <a:off x="4900613" y="5451475"/>
            <a:ext cx="0" cy="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2155825" y="3705225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2695575" y="3702050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3216275" y="3698875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3746500" y="3695700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auto">
          <a:xfrm>
            <a:off x="4267200" y="3702050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4806950" y="3708400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5327650" y="3714750"/>
            <a:ext cx="180975" cy="21336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6" name="Rectangle 68"/>
          <p:cNvSpPr>
            <a:spLocks noChangeArrowheads="1"/>
          </p:cNvSpPr>
          <p:nvPr/>
        </p:nvSpPr>
        <p:spPr bwMode="auto">
          <a:xfrm>
            <a:off x="5848350" y="3600450"/>
            <a:ext cx="180975" cy="2244725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7" name="Rectangle 69"/>
          <p:cNvSpPr>
            <a:spLocks noChangeArrowheads="1"/>
          </p:cNvSpPr>
          <p:nvPr/>
        </p:nvSpPr>
        <p:spPr bwMode="auto">
          <a:xfrm>
            <a:off x="6369050" y="3427413"/>
            <a:ext cx="180975" cy="2414587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38" name="Rectangle 70"/>
          <p:cNvSpPr>
            <a:spLocks noChangeArrowheads="1"/>
          </p:cNvSpPr>
          <p:nvPr/>
        </p:nvSpPr>
        <p:spPr bwMode="auto">
          <a:xfrm>
            <a:off x="6918325" y="3516313"/>
            <a:ext cx="180975" cy="2322512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  <a:alpha val="0"/>
                </a:srgbClr>
              </a:gs>
              <a:gs pos="5000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52" name="Oval 71"/>
          <p:cNvSpPr>
            <a:spLocks noChangeArrowheads="1"/>
          </p:cNvSpPr>
          <p:nvPr/>
        </p:nvSpPr>
        <p:spPr bwMode="auto">
          <a:xfrm>
            <a:off x="2082800" y="3600450"/>
            <a:ext cx="352425" cy="465138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133</a:t>
            </a:r>
          </a:p>
        </p:txBody>
      </p:sp>
      <p:sp>
        <p:nvSpPr>
          <p:cNvPr id="7253" name="Oval 72"/>
          <p:cNvSpPr>
            <a:spLocks noChangeArrowheads="1"/>
          </p:cNvSpPr>
          <p:nvPr/>
        </p:nvSpPr>
        <p:spPr bwMode="auto">
          <a:xfrm>
            <a:off x="2616200" y="3427413"/>
            <a:ext cx="352425" cy="465137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154</a:t>
            </a:r>
          </a:p>
        </p:txBody>
      </p:sp>
      <p:sp>
        <p:nvSpPr>
          <p:cNvPr id="7254" name="Oval 73"/>
          <p:cNvSpPr>
            <a:spLocks noChangeArrowheads="1"/>
          </p:cNvSpPr>
          <p:nvPr/>
        </p:nvSpPr>
        <p:spPr bwMode="auto">
          <a:xfrm>
            <a:off x="3130550" y="3406775"/>
            <a:ext cx="352425" cy="465138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157</a:t>
            </a:r>
          </a:p>
        </p:txBody>
      </p:sp>
      <p:sp>
        <p:nvSpPr>
          <p:cNvPr id="7255" name="Oval 74"/>
          <p:cNvSpPr>
            <a:spLocks noChangeArrowheads="1"/>
          </p:cNvSpPr>
          <p:nvPr/>
        </p:nvSpPr>
        <p:spPr bwMode="auto">
          <a:xfrm>
            <a:off x="3663950" y="3500438"/>
            <a:ext cx="352425" cy="465137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147</a:t>
            </a:r>
          </a:p>
        </p:txBody>
      </p:sp>
      <p:sp>
        <p:nvSpPr>
          <p:cNvPr id="7256" name="Oval 75"/>
          <p:cNvSpPr>
            <a:spLocks noChangeArrowheads="1"/>
          </p:cNvSpPr>
          <p:nvPr/>
        </p:nvSpPr>
        <p:spPr bwMode="auto">
          <a:xfrm>
            <a:off x="4178300" y="3403600"/>
            <a:ext cx="352425" cy="465138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157</a:t>
            </a:r>
          </a:p>
        </p:txBody>
      </p:sp>
      <p:sp>
        <p:nvSpPr>
          <p:cNvPr id="7257" name="Oval 76"/>
          <p:cNvSpPr>
            <a:spLocks noChangeArrowheads="1"/>
          </p:cNvSpPr>
          <p:nvPr/>
        </p:nvSpPr>
        <p:spPr bwMode="auto">
          <a:xfrm>
            <a:off x="4721225" y="3411538"/>
            <a:ext cx="352425" cy="465137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154</a:t>
            </a:r>
          </a:p>
        </p:txBody>
      </p:sp>
      <p:sp>
        <p:nvSpPr>
          <p:cNvPr id="7258" name="Oval 77"/>
          <p:cNvSpPr>
            <a:spLocks noChangeArrowheads="1"/>
          </p:cNvSpPr>
          <p:nvPr/>
        </p:nvSpPr>
        <p:spPr bwMode="auto">
          <a:xfrm>
            <a:off x="5235575" y="3419475"/>
            <a:ext cx="352425" cy="465138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153</a:t>
            </a:r>
          </a:p>
        </p:txBody>
      </p:sp>
      <p:sp>
        <p:nvSpPr>
          <p:cNvPr id="7259" name="Oval 78"/>
          <p:cNvSpPr>
            <a:spLocks noChangeArrowheads="1"/>
          </p:cNvSpPr>
          <p:nvPr/>
        </p:nvSpPr>
        <p:spPr bwMode="auto">
          <a:xfrm>
            <a:off x="5768975" y="3227388"/>
            <a:ext cx="352425" cy="465137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171</a:t>
            </a:r>
          </a:p>
        </p:txBody>
      </p:sp>
      <p:sp>
        <p:nvSpPr>
          <p:cNvPr id="7260" name="Oval 79"/>
          <p:cNvSpPr>
            <a:spLocks noChangeArrowheads="1"/>
          </p:cNvSpPr>
          <p:nvPr/>
        </p:nvSpPr>
        <p:spPr bwMode="auto">
          <a:xfrm>
            <a:off x="6283325" y="3073400"/>
            <a:ext cx="352425" cy="465138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190</a:t>
            </a:r>
          </a:p>
        </p:txBody>
      </p:sp>
      <p:sp>
        <p:nvSpPr>
          <p:cNvPr id="7261" name="Oval 80"/>
          <p:cNvSpPr>
            <a:spLocks noChangeArrowheads="1"/>
          </p:cNvSpPr>
          <p:nvPr/>
        </p:nvSpPr>
        <p:spPr bwMode="auto">
          <a:xfrm>
            <a:off x="6835775" y="3119438"/>
            <a:ext cx="352425" cy="465137"/>
          </a:xfrm>
          <a:prstGeom prst="ellipse">
            <a:avLst/>
          </a:prstGeom>
          <a:gradFill rotWithShape="1">
            <a:gsLst>
              <a:gs pos="0">
                <a:srgbClr val="475E7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186</a:t>
            </a:r>
          </a:p>
        </p:txBody>
      </p:sp>
      <p:sp>
        <p:nvSpPr>
          <p:cNvPr id="7262" name="Oval 81"/>
          <p:cNvSpPr>
            <a:spLocks noChangeArrowheads="1"/>
          </p:cNvSpPr>
          <p:nvPr/>
        </p:nvSpPr>
        <p:spPr bwMode="auto">
          <a:xfrm>
            <a:off x="1652588" y="4852988"/>
            <a:ext cx="134937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3" name="Oval 82"/>
          <p:cNvSpPr>
            <a:spLocks noChangeArrowheads="1"/>
          </p:cNvSpPr>
          <p:nvPr/>
        </p:nvSpPr>
        <p:spPr bwMode="auto">
          <a:xfrm>
            <a:off x="2176463" y="5280025"/>
            <a:ext cx="134937" cy="1349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4" name="Oval 83"/>
          <p:cNvSpPr>
            <a:spLocks noChangeArrowheads="1"/>
          </p:cNvSpPr>
          <p:nvPr/>
        </p:nvSpPr>
        <p:spPr bwMode="auto">
          <a:xfrm>
            <a:off x="2719388" y="5545138"/>
            <a:ext cx="134937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5" name="Oval 84"/>
          <p:cNvSpPr>
            <a:spLocks noChangeArrowheads="1"/>
          </p:cNvSpPr>
          <p:nvPr/>
        </p:nvSpPr>
        <p:spPr bwMode="auto">
          <a:xfrm>
            <a:off x="3235325" y="5437188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6" name="Oval 85"/>
          <p:cNvSpPr>
            <a:spLocks noChangeArrowheads="1"/>
          </p:cNvSpPr>
          <p:nvPr/>
        </p:nvSpPr>
        <p:spPr bwMode="auto">
          <a:xfrm>
            <a:off x="3775075" y="5567363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7" name="Oval 86"/>
          <p:cNvSpPr>
            <a:spLocks noChangeArrowheads="1"/>
          </p:cNvSpPr>
          <p:nvPr/>
        </p:nvSpPr>
        <p:spPr bwMode="auto">
          <a:xfrm>
            <a:off x="4314825" y="5456238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8" name="Oval 87"/>
          <p:cNvSpPr>
            <a:spLocks noChangeArrowheads="1"/>
          </p:cNvSpPr>
          <p:nvPr/>
        </p:nvSpPr>
        <p:spPr bwMode="auto">
          <a:xfrm>
            <a:off x="4826000" y="5199063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9" name="Oval 88"/>
          <p:cNvSpPr>
            <a:spLocks noChangeArrowheads="1"/>
          </p:cNvSpPr>
          <p:nvPr/>
        </p:nvSpPr>
        <p:spPr bwMode="auto">
          <a:xfrm>
            <a:off x="5346700" y="5195888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270" name="Oval 89"/>
          <p:cNvSpPr>
            <a:spLocks noChangeArrowheads="1"/>
          </p:cNvSpPr>
          <p:nvPr/>
        </p:nvSpPr>
        <p:spPr bwMode="auto">
          <a:xfrm>
            <a:off x="5886450" y="5059363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271" name="Oval 90"/>
          <p:cNvSpPr>
            <a:spLocks noChangeArrowheads="1"/>
          </p:cNvSpPr>
          <p:nvPr/>
        </p:nvSpPr>
        <p:spPr bwMode="auto">
          <a:xfrm>
            <a:off x="6397625" y="5160963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272" name="Oval 91"/>
          <p:cNvSpPr>
            <a:spLocks noChangeArrowheads="1"/>
          </p:cNvSpPr>
          <p:nvPr/>
        </p:nvSpPr>
        <p:spPr bwMode="auto">
          <a:xfrm>
            <a:off x="6946900" y="5253038"/>
            <a:ext cx="134938" cy="134937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cxnSp>
        <p:nvCxnSpPr>
          <p:cNvPr id="7273" name="AutoShape 92"/>
          <p:cNvCxnSpPr>
            <a:cxnSpLocks noChangeShapeType="1"/>
            <a:stCxn id="7262" idx="5"/>
            <a:endCxn id="7263" idx="2"/>
          </p:cNvCxnSpPr>
          <p:nvPr/>
        </p:nvCxnSpPr>
        <p:spPr bwMode="auto">
          <a:xfrm>
            <a:off x="1768475" y="4968875"/>
            <a:ext cx="407988" cy="379413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" name="AutoShape 93"/>
          <p:cNvCxnSpPr>
            <a:cxnSpLocks noChangeShapeType="1"/>
            <a:stCxn id="7268" idx="6"/>
            <a:endCxn id="7269" idx="2"/>
          </p:cNvCxnSpPr>
          <p:nvPr/>
        </p:nvCxnSpPr>
        <p:spPr bwMode="auto">
          <a:xfrm flipV="1">
            <a:off x="4960938" y="5264150"/>
            <a:ext cx="385762" cy="317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275" name="Group 94"/>
          <p:cNvGrpSpPr>
            <a:grpSpLocks/>
          </p:cNvGrpSpPr>
          <p:nvPr/>
        </p:nvGrpSpPr>
        <p:grpSpPr bwMode="auto">
          <a:xfrm>
            <a:off x="1768475" y="4968875"/>
            <a:ext cx="5178425" cy="666750"/>
            <a:chOff x="1056" y="3117"/>
            <a:chExt cx="3262" cy="420"/>
          </a:xfrm>
        </p:grpSpPr>
        <p:cxnSp>
          <p:nvCxnSpPr>
            <p:cNvPr id="7297" name="AutoShape 95"/>
            <p:cNvCxnSpPr>
              <a:cxnSpLocks noChangeShapeType="1"/>
              <a:stCxn id="7262" idx="5"/>
              <a:endCxn id="7263" idx="1"/>
            </p:cNvCxnSpPr>
            <p:nvPr/>
          </p:nvCxnSpPr>
          <p:spPr bwMode="auto">
            <a:xfrm>
              <a:off x="1056" y="3117"/>
              <a:ext cx="269" cy="20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98" name="AutoShape 96"/>
            <p:cNvCxnSpPr>
              <a:cxnSpLocks noChangeShapeType="1"/>
              <a:stCxn id="7263" idx="5"/>
              <a:endCxn id="7264" idx="2"/>
            </p:cNvCxnSpPr>
            <p:nvPr/>
          </p:nvCxnSpPr>
          <p:spPr bwMode="auto">
            <a:xfrm>
              <a:off x="1386" y="3386"/>
              <a:ext cx="269" cy="137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99" name="AutoShape 97"/>
            <p:cNvCxnSpPr>
              <a:cxnSpLocks noChangeShapeType="1"/>
              <a:stCxn id="7264" idx="6"/>
              <a:endCxn id="7265" idx="2"/>
            </p:cNvCxnSpPr>
            <p:nvPr/>
          </p:nvCxnSpPr>
          <p:spPr bwMode="auto">
            <a:xfrm flipV="1">
              <a:off x="1740" y="3455"/>
              <a:ext cx="240" cy="6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0" name="AutoShape 98"/>
            <p:cNvCxnSpPr>
              <a:cxnSpLocks noChangeShapeType="1"/>
              <a:stCxn id="7265" idx="6"/>
              <a:endCxn id="7266" idx="2"/>
            </p:cNvCxnSpPr>
            <p:nvPr/>
          </p:nvCxnSpPr>
          <p:spPr bwMode="auto">
            <a:xfrm>
              <a:off x="2065" y="3455"/>
              <a:ext cx="255" cy="8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1" name="AutoShape 99"/>
            <p:cNvCxnSpPr>
              <a:cxnSpLocks noChangeShapeType="1"/>
              <a:stCxn id="7267" idx="2"/>
              <a:endCxn id="7266" idx="6"/>
            </p:cNvCxnSpPr>
            <p:nvPr/>
          </p:nvCxnSpPr>
          <p:spPr bwMode="auto">
            <a:xfrm flipH="1">
              <a:off x="2405" y="3467"/>
              <a:ext cx="255" cy="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2" name="AutoShape 100"/>
            <p:cNvCxnSpPr>
              <a:cxnSpLocks noChangeShapeType="1"/>
              <a:stCxn id="7267" idx="7"/>
              <a:endCxn id="7268" idx="2"/>
            </p:cNvCxnSpPr>
            <p:nvPr/>
          </p:nvCxnSpPr>
          <p:spPr bwMode="auto">
            <a:xfrm flipV="1">
              <a:off x="2733" y="3305"/>
              <a:ext cx="249" cy="131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3" name="AutoShape 101"/>
            <p:cNvCxnSpPr>
              <a:cxnSpLocks noChangeShapeType="1"/>
              <a:stCxn id="7268" idx="6"/>
              <a:endCxn id="7269" idx="2"/>
            </p:cNvCxnSpPr>
            <p:nvPr/>
          </p:nvCxnSpPr>
          <p:spPr bwMode="auto">
            <a:xfrm flipV="1">
              <a:off x="3067" y="3303"/>
              <a:ext cx="243" cy="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4" name="AutoShape 102"/>
            <p:cNvCxnSpPr>
              <a:cxnSpLocks noChangeShapeType="1"/>
              <a:stCxn id="7269" idx="6"/>
              <a:endCxn id="7270" idx="2"/>
            </p:cNvCxnSpPr>
            <p:nvPr/>
          </p:nvCxnSpPr>
          <p:spPr bwMode="auto">
            <a:xfrm flipV="1">
              <a:off x="3395" y="3217"/>
              <a:ext cx="255" cy="8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5" name="AutoShape 103"/>
            <p:cNvCxnSpPr>
              <a:cxnSpLocks noChangeShapeType="1"/>
              <a:stCxn id="7270" idx="6"/>
              <a:endCxn id="7271" idx="2"/>
            </p:cNvCxnSpPr>
            <p:nvPr/>
          </p:nvCxnSpPr>
          <p:spPr bwMode="auto">
            <a:xfrm>
              <a:off x="3735" y="3217"/>
              <a:ext cx="237" cy="6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06" name="AutoShape 104"/>
            <p:cNvCxnSpPr>
              <a:cxnSpLocks noChangeShapeType="1"/>
              <a:stCxn id="7271" idx="6"/>
              <a:endCxn id="7272" idx="2"/>
            </p:cNvCxnSpPr>
            <p:nvPr/>
          </p:nvCxnSpPr>
          <p:spPr bwMode="auto">
            <a:xfrm>
              <a:off x="4057" y="3281"/>
              <a:ext cx="261" cy="5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76" name="Rectangle 105"/>
          <p:cNvSpPr>
            <a:spLocks noChangeArrowheads="1"/>
          </p:cNvSpPr>
          <p:nvPr/>
        </p:nvSpPr>
        <p:spPr bwMode="auto">
          <a:xfrm>
            <a:off x="5280025" y="1965325"/>
            <a:ext cx="201613" cy="1746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7" name="Rectangle 106"/>
          <p:cNvSpPr>
            <a:spLocks noChangeArrowheads="1"/>
          </p:cNvSpPr>
          <p:nvPr/>
        </p:nvSpPr>
        <p:spPr bwMode="auto">
          <a:xfrm>
            <a:off x="4514850" y="1965325"/>
            <a:ext cx="201613" cy="174625"/>
          </a:xfrm>
          <a:prstGeom prst="rect">
            <a:avLst/>
          </a:prstGeom>
          <a:gradFill rotWithShape="1">
            <a:gsLst>
              <a:gs pos="0">
                <a:srgbClr val="430D28"/>
              </a:gs>
              <a:gs pos="50000">
                <a:srgbClr val="FF3399"/>
              </a:gs>
              <a:gs pos="100000">
                <a:srgbClr val="430D28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" name="Rectangle 107"/>
          <p:cNvSpPr>
            <a:spLocks noChangeArrowheads="1"/>
          </p:cNvSpPr>
          <p:nvPr/>
        </p:nvSpPr>
        <p:spPr bwMode="auto">
          <a:xfrm>
            <a:off x="5519738" y="1965325"/>
            <a:ext cx="501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</a:rPr>
              <a:t>전체수출</a:t>
            </a:r>
          </a:p>
        </p:txBody>
      </p:sp>
      <p:sp>
        <p:nvSpPr>
          <p:cNvPr id="7279" name="Line 108"/>
          <p:cNvSpPr>
            <a:spLocks noChangeShapeType="1"/>
          </p:cNvSpPr>
          <p:nvPr/>
        </p:nvSpPr>
        <p:spPr bwMode="auto">
          <a:xfrm>
            <a:off x="2792413" y="1833563"/>
            <a:ext cx="4238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" name="Line 109"/>
          <p:cNvSpPr>
            <a:spLocks noChangeShapeType="1"/>
          </p:cNvSpPr>
          <p:nvPr/>
        </p:nvSpPr>
        <p:spPr bwMode="auto">
          <a:xfrm>
            <a:off x="6094413" y="2033588"/>
            <a:ext cx="539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1" name="Oval 110"/>
          <p:cNvSpPr>
            <a:spLocks noChangeArrowheads="1"/>
          </p:cNvSpPr>
          <p:nvPr/>
        </p:nvSpPr>
        <p:spPr bwMode="auto">
          <a:xfrm>
            <a:off x="6273800" y="1965325"/>
            <a:ext cx="134938" cy="134938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282" name="Rectangle 111"/>
          <p:cNvSpPr>
            <a:spLocks noChangeArrowheads="1"/>
          </p:cNvSpPr>
          <p:nvPr/>
        </p:nvSpPr>
        <p:spPr bwMode="auto">
          <a:xfrm>
            <a:off x="6661150" y="1947863"/>
            <a:ext cx="733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</a:rPr>
              <a:t>IT</a:t>
            </a:r>
            <a:r>
              <a:rPr lang="ko-KR" altLang="en-US" sz="1000">
                <a:solidFill>
                  <a:srgbClr val="000000"/>
                </a:solidFill>
              </a:rPr>
              <a:t>수출증감율</a:t>
            </a:r>
          </a:p>
        </p:txBody>
      </p:sp>
      <p:sp>
        <p:nvSpPr>
          <p:cNvPr id="7283" name="Text Box 112"/>
          <p:cNvSpPr txBox="1">
            <a:spLocks noChangeArrowheads="1"/>
          </p:cNvSpPr>
          <p:nvPr/>
        </p:nvSpPr>
        <p:spPr bwMode="auto">
          <a:xfrm>
            <a:off x="1281113" y="2006600"/>
            <a:ext cx="938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ko-KR" altLang="en-US" sz="1200" b="0">
                <a:solidFill>
                  <a:srgbClr val="000000"/>
                </a:solidFill>
                <a:latin typeface="Times New Roman" pitchFamily="18" charset="0"/>
              </a:rPr>
              <a:t>단위</a:t>
            </a:r>
            <a:r>
              <a:rPr lang="en-US" altLang="ko-KR" sz="1200" b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ko-KR" altLang="en-US" sz="1200" b="0">
                <a:solidFill>
                  <a:srgbClr val="000000"/>
                </a:solidFill>
                <a:latin typeface="Times New Roman" pitchFamily="18" charset="0"/>
              </a:rPr>
              <a:t>억원</a:t>
            </a:r>
            <a:r>
              <a:rPr lang="en-US" altLang="ko-KR" sz="1200" b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284" name="Text Box 113"/>
          <p:cNvSpPr txBox="1">
            <a:spLocks noChangeArrowheads="1"/>
          </p:cNvSpPr>
          <p:nvPr/>
        </p:nvSpPr>
        <p:spPr bwMode="auto">
          <a:xfrm>
            <a:off x="6226175" y="2281238"/>
            <a:ext cx="1393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000" b="0">
                <a:solidFill>
                  <a:srgbClr val="000000"/>
                </a:solidFill>
                <a:latin typeface="Times New Roman" pitchFamily="18" charset="0"/>
              </a:rPr>
              <a:t>출처</a:t>
            </a:r>
            <a:r>
              <a:rPr lang="en-US" altLang="ko-KR" sz="1000" b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ko-KR" altLang="en-US" sz="1000" b="0">
                <a:solidFill>
                  <a:srgbClr val="000000"/>
                </a:solidFill>
                <a:latin typeface="Times New Roman" pitchFamily="18" charset="0"/>
              </a:rPr>
              <a:t>정보통신부 자료</a:t>
            </a:r>
          </a:p>
        </p:txBody>
      </p:sp>
      <p:sp>
        <p:nvSpPr>
          <p:cNvPr id="7285" name="Text Box 114"/>
          <p:cNvSpPr txBox="1">
            <a:spLocks noChangeArrowheads="1"/>
          </p:cNvSpPr>
          <p:nvPr/>
        </p:nvSpPr>
        <p:spPr bwMode="auto">
          <a:xfrm>
            <a:off x="5767388" y="4808538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34.7</a:t>
            </a:r>
          </a:p>
        </p:txBody>
      </p:sp>
      <p:sp>
        <p:nvSpPr>
          <p:cNvPr id="7286" name="Text Box 115"/>
          <p:cNvSpPr txBox="1">
            <a:spLocks noChangeArrowheads="1"/>
          </p:cNvSpPr>
          <p:nvPr/>
        </p:nvSpPr>
        <p:spPr bwMode="auto">
          <a:xfrm>
            <a:off x="1546225" y="461962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27.7</a:t>
            </a:r>
          </a:p>
        </p:txBody>
      </p:sp>
      <p:sp>
        <p:nvSpPr>
          <p:cNvPr id="7287" name="Text Box 116"/>
          <p:cNvSpPr txBox="1">
            <a:spLocks noChangeArrowheads="1"/>
          </p:cNvSpPr>
          <p:nvPr/>
        </p:nvSpPr>
        <p:spPr bwMode="auto">
          <a:xfrm>
            <a:off x="2066925" y="502602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20.8</a:t>
            </a:r>
          </a:p>
        </p:txBody>
      </p:sp>
      <p:sp>
        <p:nvSpPr>
          <p:cNvPr id="7288" name="Text Box 117"/>
          <p:cNvSpPr txBox="1">
            <a:spLocks noChangeArrowheads="1"/>
          </p:cNvSpPr>
          <p:nvPr/>
        </p:nvSpPr>
        <p:spPr bwMode="auto">
          <a:xfrm>
            <a:off x="2574925" y="528002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12.9</a:t>
            </a:r>
          </a:p>
        </p:txBody>
      </p:sp>
      <p:sp>
        <p:nvSpPr>
          <p:cNvPr id="7289" name="Text Box 118"/>
          <p:cNvSpPr txBox="1">
            <a:spLocks noChangeArrowheads="1"/>
          </p:cNvSpPr>
          <p:nvPr/>
        </p:nvSpPr>
        <p:spPr bwMode="auto">
          <a:xfrm>
            <a:off x="3095625" y="5221288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16.2</a:t>
            </a:r>
          </a:p>
        </p:txBody>
      </p:sp>
      <p:sp>
        <p:nvSpPr>
          <p:cNvPr id="7290" name="Text Box 119"/>
          <p:cNvSpPr txBox="1">
            <a:spLocks noChangeArrowheads="1"/>
          </p:cNvSpPr>
          <p:nvPr/>
        </p:nvSpPr>
        <p:spPr bwMode="auto">
          <a:xfrm>
            <a:off x="3630613" y="5284788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10.0</a:t>
            </a:r>
          </a:p>
        </p:txBody>
      </p:sp>
      <p:sp>
        <p:nvSpPr>
          <p:cNvPr id="7291" name="Text Box 120"/>
          <p:cNvSpPr txBox="1">
            <a:spLocks noChangeArrowheads="1"/>
          </p:cNvSpPr>
          <p:nvPr/>
        </p:nvSpPr>
        <p:spPr bwMode="auto">
          <a:xfrm>
            <a:off x="4159250" y="524827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18.2</a:t>
            </a:r>
          </a:p>
        </p:txBody>
      </p:sp>
      <p:sp>
        <p:nvSpPr>
          <p:cNvPr id="7292" name="Text Box 121"/>
          <p:cNvSpPr txBox="1">
            <a:spLocks noChangeArrowheads="1"/>
          </p:cNvSpPr>
          <p:nvPr/>
        </p:nvSpPr>
        <p:spPr bwMode="auto">
          <a:xfrm>
            <a:off x="4686300" y="496570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27.4</a:t>
            </a:r>
          </a:p>
        </p:txBody>
      </p:sp>
      <p:sp>
        <p:nvSpPr>
          <p:cNvPr id="7293" name="Text Box 122"/>
          <p:cNvSpPr txBox="1">
            <a:spLocks noChangeArrowheads="1"/>
          </p:cNvSpPr>
          <p:nvPr/>
        </p:nvSpPr>
        <p:spPr bwMode="auto">
          <a:xfrm>
            <a:off x="5235575" y="496252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26.7</a:t>
            </a:r>
          </a:p>
        </p:txBody>
      </p:sp>
      <p:sp>
        <p:nvSpPr>
          <p:cNvPr id="7294" name="Text Box 123"/>
          <p:cNvSpPr txBox="1">
            <a:spLocks noChangeArrowheads="1"/>
          </p:cNvSpPr>
          <p:nvPr/>
        </p:nvSpPr>
        <p:spPr bwMode="auto">
          <a:xfrm>
            <a:off x="6265863" y="4945063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31.3</a:t>
            </a:r>
          </a:p>
        </p:txBody>
      </p:sp>
      <p:sp>
        <p:nvSpPr>
          <p:cNvPr id="7295" name="Text Box 124"/>
          <p:cNvSpPr txBox="1">
            <a:spLocks noChangeArrowheads="1"/>
          </p:cNvSpPr>
          <p:nvPr/>
        </p:nvSpPr>
        <p:spPr bwMode="auto">
          <a:xfrm>
            <a:off x="6810375" y="5045075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>
                <a:solidFill>
                  <a:srgbClr val="000000"/>
                </a:solidFill>
                <a:latin typeface="Arial" charset="0"/>
                <a:ea typeface="HY헤드라인M" pitchFamily="18" charset="-127"/>
              </a:rPr>
              <a:t>24.7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>
            <a:off x="1285875" y="2162175"/>
            <a:ext cx="6800850" cy="3590925"/>
          </a:xfrm>
          <a:custGeom>
            <a:avLst/>
            <a:gdLst>
              <a:gd name="T0" fmla="*/ 529232813 w 4284"/>
              <a:gd name="T1" fmla="*/ 2147483647 h 2262"/>
              <a:gd name="T2" fmla="*/ 1829633438 w 4284"/>
              <a:gd name="T3" fmla="*/ 2147483647 h 2262"/>
              <a:gd name="T4" fmla="*/ 2147483647 w 4284"/>
              <a:gd name="T5" fmla="*/ 2147483647 h 2262"/>
              <a:gd name="T6" fmla="*/ 2147483647 w 4284"/>
              <a:gd name="T7" fmla="*/ 2147483647 h 2262"/>
              <a:gd name="T8" fmla="*/ 2147483647 w 4284"/>
              <a:gd name="T9" fmla="*/ 2147483647 h 2262"/>
              <a:gd name="T10" fmla="*/ 2147483647 w 4284"/>
              <a:gd name="T11" fmla="*/ 2147483647 h 2262"/>
              <a:gd name="T12" fmla="*/ 2147483647 w 4284"/>
              <a:gd name="T13" fmla="*/ 2147483647 h 2262"/>
              <a:gd name="T14" fmla="*/ 2147483647 w 4284"/>
              <a:gd name="T15" fmla="*/ 1481851875 h 2262"/>
              <a:gd name="T16" fmla="*/ 2147483647 w 4284"/>
              <a:gd name="T17" fmla="*/ 287297813 h 2262"/>
              <a:gd name="T18" fmla="*/ 2147483647 w 4284"/>
              <a:gd name="T19" fmla="*/ 0 h 2262"/>
              <a:gd name="T20" fmla="*/ 2147483647 w 4284"/>
              <a:gd name="T21" fmla="*/ 2147483647 h 2262"/>
              <a:gd name="T22" fmla="*/ 0 w 4284"/>
              <a:gd name="T23" fmla="*/ 2147483647 h 2262"/>
              <a:gd name="T24" fmla="*/ 0 w 4284"/>
              <a:gd name="T25" fmla="*/ 2147483647 h 2262"/>
              <a:gd name="T26" fmla="*/ 529232813 w 4284"/>
              <a:gd name="T27" fmla="*/ 2147483647 h 22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284" h="2262">
                <a:moveTo>
                  <a:pt x="210" y="1836"/>
                </a:moveTo>
                <a:lnTo>
                  <a:pt x="726" y="2010"/>
                </a:lnTo>
                <a:lnTo>
                  <a:pt x="1206" y="1974"/>
                </a:lnTo>
                <a:lnTo>
                  <a:pt x="1680" y="1914"/>
                </a:lnTo>
                <a:lnTo>
                  <a:pt x="2130" y="1710"/>
                </a:lnTo>
                <a:lnTo>
                  <a:pt x="2610" y="1506"/>
                </a:lnTo>
                <a:lnTo>
                  <a:pt x="3096" y="1080"/>
                </a:lnTo>
                <a:lnTo>
                  <a:pt x="3570" y="588"/>
                </a:lnTo>
                <a:lnTo>
                  <a:pt x="4068" y="114"/>
                </a:lnTo>
                <a:lnTo>
                  <a:pt x="4284" y="0"/>
                </a:lnTo>
                <a:lnTo>
                  <a:pt x="4284" y="2262"/>
                </a:lnTo>
                <a:lnTo>
                  <a:pt x="0" y="2262"/>
                </a:lnTo>
                <a:lnTo>
                  <a:pt x="0" y="1740"/>
                </a:lnTo>
                <a:lnTo>
                  <a:pt x="210" y="183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Top"/>
            <a:lightRig rig="legacyFlat3" dir="b"/>
          </a:scene3d>
          <a:sp3d extrusionH="379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824538" y="1954213"/>
            <a:ext cx="2262187" cy="3798887"/>
          </a:xfrm>
          <a:prstGeom prst="rect">
            <a:avLst/>
          </a:prstGeom>
          <a:solidFill>
            <a:srgbClr val="FF39C2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5163" y="530225"/>
            <a:ext cx="477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0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소프트웨어 수급 전망</a:t>
            </a:r>
            <a:r>
              <a:rPr lang="en-US" altLang="ko-KR" sz="20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16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무역수지 분석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019175" y="1400175"/>
            <a:ext cx="0" cy="3079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8715375" y="1400175"/>
            <a:ext cx="0" cy="3079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019175" y="17081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019175" y="20193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019175" y="23304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019175" y="26416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019175" y="29527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019175" y="32639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019175" y="35750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019175" y="38862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019175" y="41973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019175" y="45085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019175" y="48196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019175" y="51308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8715375" y="17081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8715375" y="20193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8715375" y="23304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8715375" y="26416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8715375" y="29527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8715375" y="32639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8715375" y="35750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8715375" y="38862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232275" y="5208588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715375" y="45085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8715375" y="481965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715375" y="5130800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6513513" y="6172200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000" b="0">
                <a:solidFill>
                  <a:srgbClr val="000000"/>
                </a:solidFill>
                <a:latin typeface="Times New Roman" pitchFamily="18" charset="0"/>
              </a:rPr>
              <a:t>출처</a:t>
            </a:r>
            <a:r>
              <a:rPr lang="en-US" altLang="ko-KR" sz="1000" b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ko-KR" altLang="en-US" sz="1000" b="0">
                <a:solidFill>
                  <a:srgbClr val="000000"/>
                </a:solidFill>
                <a:latin typeface="Times New Roman" pitchFamily="18" charset="0"/>
              </a:rPr>
              <a:t>정보통신정책연구원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833438" y="1984375"/>
            <a:ext cx="509587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800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700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600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500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400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300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200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100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-100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-200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-300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-400</a:t>
            </a: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1293813" y="2195513"/>
            <a:ext cx="6781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1293813" y="2740025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1293813" y="3014663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1293813" y="3289300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1293813" y="3562350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1293813" y="3836988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1293813" y="4111625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1293813" y="4384675"/>
            <a:ext cx="6781800" cy="0"/>
          </a:xfrm>
          <a:prstGeom prst="line">
            <a:avLst/>
          </a:prstGeom>
          <a:noFill/>
          <a:ln w="19050">
            <a:solidFill>
              <a:srgbClr val="FF77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1293813" y="4659313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1293813" y="4933950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1293813" y="5207000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1293813" y="5481638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1293813" y="5756275"/>
            <a:ext cx="6781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2800350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3554413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4308475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5060950" y="2195513"/>
            <a:ext cx="0" cy="3560762"/>
          </a:xfrm>
          <a:prstGeom prst="line">
            <a:avLst/>
          </a:prstGeom>
          <a:noFill/>
          <a:ln w="19050">
            <a:solidFill>
              <a:srgbClr val="B763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5815013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6569075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>
            <a:off x="7321550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1293813" y="2466975"/>
            <a:ext cx="67818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2047875" y="2195513"/>
            <a:ext cx="0" cy="3560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zh-CN" altLang="en-US"/>
          </a:p>
        </p:txBody>
      </p:sp>
      <p:sp>
        <p:nvSpPr>
          <p:cNvPr id="8247" name="AutoShape 55"/>
          <p:cNvSpPr>
            <a:spLocks noChangeArrowheads="1"/>
          </p:cNvSpPr>
          <p:nvPr/>
        </p:nvSpPr>
        <p:spPr bwMode="auto">
          <a:xfrm>
            <a:off x="1344613" y="4394200"/>
            <a:ext cx="536575" cy="781050"/>
          </a:xfrm>
          <a:prstGeom prst="downArrow">
            <a:avLst>
              <a:gd name="adj1" fmla="val 59370"/>
              <a:gd name="adj2" fmla="val 49949"/>
            </a:avLst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48" name="AutoShape 56"/>
          <p:cNvSpPr>
            <a:spLocks noChangeArrowheads="1"/>
          </p:cNvSpPr>
          <p:nvPr/>
        </p:nvSpPr>
        <p:spPr bwMode="auto">
          <a:xfrm>
            <a:off x="2155825" y="4383088"/>
            <a:ext cx="536575" cy="1025525"/>
          </a:xfrm>
          <a:prstGeom prst="downArrow">
            <a:avLst>
              <a:gd name="adj1" fmla="val 59370"/>
              <a:gd name="adj2" fmla="val 65584"/>
            </a:avLst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2882900" y="4384675"/>
            <a:ext cx="536575" cy="923925"/>
          </a:xfrm>
          <a:prstGeom prst="downArrow">
            <a:avLst>
              <a:gd name="adj1" fmla="val 59370"/>
              <a:gd name="adj2" fmla="val 59086"/>
            </a:avLst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0" name="AutoShape 58"/>
          <p:cNvSpPr>
            <a:spLocks noChangeArrowheads="1"/>
          </p:cNvSpPr>
          <p:nvPr/>
        </p:nvSpPr>
        <p:spPr bwMode="auto">
          <a:xfrm>
            <a:off x="3652838" y="4384675"/>
            <a:ext cx="536575" cy="865188"/>
          </a:xfrm>
          <a:prstGeom prst="downArrow">
            <a:avLst>
              <a:gd name="adj1" fmla="val 59370"/>
              <a:gd name="adj2" fmla="val 55330"/>
            </a:avLst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4389438" y="4384675"/>
            <a:ext cx="536575" cy="546100"/>
          </a:xfrm>
          <a:prstGeom prst="downArrow">
            <a:avLst>
              <a:gd name="adj1" fmla="val 59370"/>
              <a:gd name="adj2" fmla="val 34924"/>
            </a:avLst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5135563" y="4340225"/>
            <a:ext cx="538162" cy="271463"/>
          </a:xfrm>
          <a:prstGeom prst="downArrow">
            <a:avLst>
              <a:gd name="adj1" fmla="val 59380"/>
              <a:gd name="adj2" fmla="val 54315"/>
            </a:avLst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33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 flipV="1">
            <a:off x="5897563" y="3925888"/>
            <a:ext cx="536575" cy="500062"/>
          </a:xfrm>
          <a:prstGeom prst="downArrow">
            <a:avLst>
              <a:gd name="adj1" fmla="val 59898"/>
              <a:gd name="adj2" fmla="val 40611"/>
            </a:avLst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33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 flipV="1">
            <a:off x="6667500" y="3136900"/>
            <a:ext cx="536575" cy="1289050"/>
          </a:xfrm>
          <a:prstGeom prst="downArrow">
            <a:avLst>
              <a:gd name="adj1" fmla="val 63546"/>
              <a:gd name="adj2" fmla="val 38660"/>
            </a:avLst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33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 flipV="1">
            <a:off x="7445375" y="2368550"/>
            <a:ext cx="536575" cy="2066925"/>
          </a:xfrm>
          <a:prstGeom prst="downArrow">
            <a:avLst>
              <a:gd name="adj1" fmla="val 63546"/>
              <a:gd name="adj2" fmla="val 61990"/>
            </a:avLst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33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1392238" y="577215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1999</a:t>
            </a:r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2155825" y="577215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2000</a:t>
            </a: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2905125" y="5768975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2001</a:t>
            </a: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3692525" y="576580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2002</a:t>
            </a: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4403725" y="577215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2003</a:t>
            </a: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5181600" y="5768975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2004</a:t>
            </a: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5940425" y="5775325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2005</a:t>
            </a: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6680200" y="577215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2006</a:t>
            </a: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7467600" y="575945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2007</a:t>
            </a: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5942013" y="4110038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182</a:t>
            </a: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6735763" y="3424238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475</a:t>
            </a: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7485063" y="2751138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730</a:t>
            </a: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5199063" y="4297363"/>
            <a:ext cx="403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-34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4422775" y="4562475"/>
            <a:ext cx="48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-192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3673475" y="4759325"/>
            <a:ext cx="48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-305</a:t>
            </a:r>
          </a:p>
        </p:txBody>
      </p:sp>
      <p:sp>
        <p:nvSpPr>
          <p:cNvPr id="8271" name="Text Box 79"/>
          <p:cNvSpPr txBox="1">
            <a:spLocks noChangeArrowheads="1"/>
          </p:cNvSpPr>
          <p:nvPr/>
        </p:nvSpPr>
        <p:spPr bwMode="auto">
          <a:xfrm>
            <a:off x="2895600" y="4841875"/>
            <a:ext cx="48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-343</a:t>
            </a:r>
          </a:p>
        </p:txBody>
      </p:sp>
      <p:sp>
        <p:nvSpPr>
          <p:cNvPr id="8272" name="Text Box 80"/>
          <p:cNvSpPr txBox="1">
            <a:spLocks noChangeArrowheads="1"/>
          </p:cNvSpPr>
          <p:nvPr/>
        </p:nvSpPr>
        <p:spPr bwMode="auto">
          <a:xfrm>
            <a:off x="2165350" y="4924425"/>
            <a:ext cx="48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-385</a:t>
            </a:r>
          </a:p>
        </p:txBody>
      </p:sp>
      <p:sp>
        <p:nvSpPr>
          <p:cNvPr id="8273" name="Text Box 81"/>
          <p:cNvSpPr txBox="1">
            <a:spLocks noChangeArrowheads="1"/>
          </p:cNvSpPr>
          <p:nvPr/>
        </p:nvSpPr>
        <p:spPr bwMode="auto">
          <a:xfrm>
            <a:off x="1368425" y="4721225"/>
            <a:ext cx="48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-289</a:t>
            </a:r>
          </a:p>
        </p:txBody>
      </p:sp>
      <p:sp>
        <p:nvSpPr>
          <p:cNvPr id="8274" name="AutoShape 82"/>
          <p:cNvSpPr>
            <a:spLocks noChangeArrowheads="1"/>
          </p:cNvSpPr>
          <p:nvPr/>
        </p:nvSpPr>
        <p:spPr bwMode="auto">
          <a:xfrm>
            <a:off x="4926013" y="3136900"/>
            <a:ext cx="1233487" cy="598488"/>
          </a:xfrm>
          <a:prstGeom prst="wedgeRectCallout">
            <a:avLst>
              <a:gd name="adj1" fmla="val 42407"/>
              <a:gd name="adj2" fmla="val 82097"/>
            </a:avLst>
          </a:prstGeom>
          <a:gradFill rotWithShape="1">
            <a:gsLst>
              <a:gs pos="0">
                <a:srgbClr val="D24869"/>
              </a:gs>
              <a:gs pos="100000">
                <a:srgbClr val="A13750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D2486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수출</a:t>
            </a:r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:924</a:t>
            </a:r>
          </a:p>
          <a:p>
            <a:pPr algn="ctr">
              <a:lnSpc>
                <a:spcPct val="110000"/>
              </a:lnSpc>
            </a:pPr>
            <a:r>
              <a:rPr lang="ko-KR" altLang="en-US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수입</a:t>
            </a:r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:742</a:t>
            </a:r>
          </a:p>
        </p:txBody>
      </p: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102475" y="1776413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000" b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ko-KR" altLang="en-US" sz="1000" b="0">
                <a:solidFill>
                  <a:srgbClr val="000000"/>
                </a:solidFill>
                <a:latin typeface="Times New Roman" pitchFamily="18" charset="0"/>
              </a:rPr>
              <a:t>단위</a:t>
            </a:r>
            <a:r>
              <a:rPr lang="en-US" altLang="ko-KR" sz="1000" b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ko-KR" altLang="en-US" sz="1000" b="0">
                <a:solidFill>
                  <a:srgbClr val="000000"/>
                </a:solidFill>
                <a:latin typeface="Times New Roman" pitchFamily="18" charset="0"/>
              </a:rPr>
              <a:t>백만달러</a:t>
            </a:r>
            <a:r>
              <a:rPr lang="en-US" altLang="ko-KR" sz="1000" b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0375" y="490538"/>
            <a:ext cx="4230688" cy="549275"/>
          </a:xfrm>
          <a:prstGeom prst="rect">
            <a:avLst/>
          </a:prstGeom>
          <a:noFill/>
          <a:ln>
            <a:noFill/>
          </a:ln>
          <a:effectLst>
            <a:outerShdw dist="28398" dir="699390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3000" i="1" dirty="0">
                <a:solidFill>
                  <a:srgbClr val="FFFFFF"/>
                </a:solidFill>
                <a:latin typeface="Arial Black" pitchFamily="34" charset="0"/>
                <a:ea typeface="HY견고딕" pitchFamily="18" charset="-127"/>
              </a:rPr>
              <a:t> Website Strategy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7172325" y="3440113"/>
            <a:ext cx="1520825" cy="152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108509" dir="4166637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425450" y="3486150"/>
            <a:ext cx="1520825" cy="15208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104727" dir="4557825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463800" y="2068513"/>
            <a:ext cx="3200400" cy="3200400"/>
          </a:xfrm>
          <a:prstGeom prst="ellipse">
            <a:avLst/>
          </a:prstGeom>
          <a:solidFill>
            <a:srgbClr val="99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003550" y="3140075"/>
            <a:ext cx="3076575" cy="3074988"/>
          </a:xfrm>
          <a:prstGeom prst="ellipse">
            <a:avLst/>
          </a:prstGeom>
          <a:solidFill>
            <a:srgbClr val="EA8672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114675" y="4441825"/>
            <a:ext cx="500063" cy="500063"/>
          </a:xfrm>
          <a:prstGeom prst="ellipse">
            <a:avLst/>
          </a:prstGeom>
          <a:gradFill rotWithShape="1">
            <a:gsLst>
              <a:gs pos="0">
                <a:srgbClr val="FF7C80"/>
              </a:gs>
              <a:gs pos="100000">
                <a:srgbClr val="8F464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lang="en-US" altLang="ko-KR" sz="1000">
                <a:solidFill>
                  <a:srgbClr val="800000"/>
                </a:solidFill>
                <a:latin typeface="Arial" charset="0"/>
                <a:ea typeface="HY헤드라인M" pitchFamily="18" charset="-127"/>
              </a:rPr>
              <a:t>Site E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3394075" y="2101850"/>
            <a:ext cx="3262313" cy="3262313"/>
          </a:xfrm>
          <a:prstGeom prst="ellipse">
            <a:avLst/>
          </a:prstGeom>
          <a:solidFill>
            <a:srgbClr val="5647B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003550" y="2979738"/>
            <a:ext cx="506413" cy="506412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003366"/>
                </a:solidFill>
                <a:latin typeface="Arial" charset="0"/>
                <a:ea typeface="HY헤드라인M" pitchFamily="18" charset="-127"/>
              </a:rPr>
              <a:t>Site B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403725" y="5159375"/>
            <a:ext cx="506413" cy="506413"/>
          </a:xfrm>
          <a:prstGeom prst="ellipse">
            <a:avLst/>
          </a:prstGeom>
          <a:gradFill rotWithShape="1">
            <a:gsLst>
              <a:gs pos="0">
                <a:srgbClr val="FF7C80"/>
              </a:gs>
              <a:gs pos="100000">
                <a:srgbClr val="8F464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800000"/>
                </a:solidFill>
                <a:latin typeface="Arial" charset="0"/>
                <a:ea typeface="HY헤드라인M" pitchFamily="18" charset="-127"/>
              </a:rPr>
              <a:t>Site H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394075" y="4864100"/>
            <a:ext cx="500063" cy="500063"/>
          </a:xfrm>
          <a:prstGeom prst="ellipse">
            <a:avLst/>
          </a:prstGeom>
          <a:gradFill rotWithShape="1">
            <a:gsLst>
              <a:gs pos="0">
                <a:srgbClr val="FF7C80"/>
              </a:gs>
              <a:gs pos="100000">
                <a:srgbClr val="8F464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800000"/>
                </a:solidFill>
                <a:latin typeface="Arial" charset="0"/>
                <a:ea typeface="HY헤드라인M" pitchFamily="18" charset="-127"/>
              </a:rPr>
              <a:t>Site F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270250" y="2535238"/>
            <a:ext cx="561975" cy="561975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003366"/>
                </a:solidFill>
                <a:latin typeface="Arial" charset="0"/>
                <a:ea typeface="HY헤드라인M" pitchFamily="18" charset="-127"/>
              </a:rPr>
              <a:t>Site A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832225" y="5110163"/>
            <a:ext cx="504825" cy="506412"/>
          </a:xfrm>
          <a:prstGeom prst="ellipse">
            <a:avLst/>
          </a:prstGeom>
          <a:gradFill rotWithShape="1">
            <a:gsLst>
              <a:gs pos="0">
                <a:srgbClr val="FF7C80"/>
              </a:gs>
              <a:gs pos="100000">
                <a:srgbClr val="8F464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800000"/>
                </a:solidFill>
                <a:latin typeface="Arial" charset="0"/>
                <a:ea typeface="HY헤드라인M" pitchFamily="18" charset="-127"/>
              </a:rPr>
              <a:t>Site G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19400" y="1289050"/>
            <a:ext cx="363855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2400" b="0">
                <a:solidFill>
                  <a:srgbClr val="FFCC00"/>
                </a:solidFill>
                <a:latin typeface="Arial Black" pitchFamily="34" charset="0"/>
              </a:rPr>
              <a:t>E-biz Transformation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826250" y="1620838"/>
            <a:ext cx="0" cy="1254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293938" y="1692275"/>
            <a:ext cx="45196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266950" y="1617663"/>
            <a:ext cx="0" cy="1285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28663" y="3668713"/>
            <a:ext cx="312737" cy="315912"/>
          </a:xfrm>
          <a:prstGeom prst="rect">
            <a:avLst/>
          </a:prstGeom>
          <a:solidFill>
            <a:srgbClr val="7067AF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 rot="-2052942">
            <a:off x="1023938" y="3741738"/>
            <a:ext cx="314325" cy="314325"/>
          </a:xfrm>
          <a:prstGeom prst="rect">
            <a:avLst/>
          </a:prstGeom>
          <a:solidFill>
            <a:srgbClr val="4D4D4D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584200" y="4102100"/>
            <a:ext cx="312738" cy="315913"/>
          </a:xfrm>
          <a:prstGeom prst="rect">
            <a:avLst/>
          </a:prstGeom>
          <a:solidFill>
            <a:srgbClr val="FFB469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162050" y="4102100"/>
            <a:ext cx="314325" cy="315913"/>
          </a:xfrm>
          <a:prstGeom prst="rect">
            <a:avLst/>
          </a:prstGeom>
          <a:solidFill>
            <a:srgbClr val="CC99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800100" y="4537075"/>
            <a:ext cx="312738" cy="314325"/>
          </a:xfrm>
          <a:prstGeom prst="rect">
            <a:avLst/>
          </a:prstGeom>
          <a:solidFill>
            <a:srgbClr val="CC99FF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 rot="-881555">
            <a:off x="1023938" y="4441825"/>
            <a:ext cx="314325" cy="314325"/>
          </a:xfrm>
          <a:prstGeom prst="rect">
            <a:avLst/>
          </a:prstGeom>
          <a:solidFill>
            <a:srgbClr val="99CCFF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423150" y="3702050"/>
            <a:ext cx="314325" cy="312738"/>
          </a:xfrm>
          <a:prstGeom prst="rect">
            <a:avLst/>
          </a:prstGeom>
          <a:solidFill>
            <a:srgbClr val="FF66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777163" y="3702050"/>
            <a:ext cx="315912" cy="312738"/>
          </a:xfrm>
          <a:prstGeom prst="rect">
            <a:avLst/>
          </a:prstGeom>
          <a:solidFill>
            <a:srgbClr val="FF66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423150" y="4056063"/>
            <a:ext cx="314325" cy="312737"/>
          </a:xfrm>
          <a:prstGeom prst="rect">
            <a:avLst/>
          </a:prstGeom>
          <a:solidFill>
            <a:srgbClr val="FF66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777163" y="4056063"/>
            <a:ext cx="315912" cy="312737"/>
          </a:xfrm>
          <a:prstGeom prst="rect">
            <a:avLst/>
          </a:prstGeom>
          <a:solidFill>
            <a:srgbClr val="FF66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7423150" y="4400550"/>
            <a:ext cx="314325" cy="315913"/>
          </a:xfrm>
          <a:prstGeom prst="rect">
            <a:avLst/>
          </a:prstGeom>
          <a:solidFill>
            <a:srgbClr val="CCCC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7777163" y="4400550"/>
            <a:ext cx="315912" cy="315913"/>
          </a:xfrm>
          <a:prstGeom prst="rect">
            <a:avLst/>
          </a:prstGeom>
          <a:solidFill>
            <a:srgbClr val="F2B3A6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8137525" y="3698875"/>
            <a:ext cx="314325" cy="315913"/>
          </a:xfrm>
          <a:prstGeom prst="rect">
            <a:avLst/>
          </a:prstGeom>
          <a:solidFill>
            <a:srgbClr val="FF66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8137525" y="4054475"/>
            <a:ext cx="314325" cy="312738"/>
          </a:xfrm>
          <a:prstGeom prst="rect">
            <a:avLst/>
          </a:prstGeom>
          <a:solidFill>
            <a:srgbClr val="FF66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8137525" y="4400550"/>
            <a:ext cx="314325" cy="314325"/>
          </a:xfrm>
          <a:prstGeom prst="rect">
            <a:avLst/>
          </a:prstGeom>
          <a:solidFill>
            <a:srgbClr val="D7CD9B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377950" y="3738563"/>
            <a:ext cx="315913" cy="314325"/>
          </a:xfrm>
          <a:prstGeom prst="rect">
            <a:avLst/>
          </a:prstGeom>
          <a:solidFill>
            <a:srgbClr val="CCECFF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 rot="1750139">
            <a:off x="1522413" y="3957638"/>
            <a:ext cx="315912" cy="315912"/>
          </a:xfrm>
          <a:prstGeom prst="rect">
            <a:avLst/>
          </a:prstGeom>
          <a:solidFill>
            <a:srgbClr val="FFFF66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 rot="1226688">
            <a:off x="1377950" y="4464050"/>
            <a:ext cx="315913" cy="314325"/>
          </a:xfrm>
          <a:prstGeom prst="rect">
            <a:avLst/>
          </a:prstGeom>
          <a:solidFill>
            <a:srgbClr val="FF9999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2" name="AutoShape 36"/>
          <p:cNvSpPr>
            <a:spLocks noChangeArrowheads="1"/>
          </p:cNvSpPr>
          <p:nvPr/>
        </p:nvSpPr>
        <p:spPr bwMode="auto">
          <a:xfrm>
            <a:off x="2044700" y="3886200"/>
            <a:ext cx="504825" cy="722313"/>
          </a:xfrm>
          <a:prstGeom prst="rightArrow">
            <a:avLst>
              <a:gd name="adj1" fmla="val 53750"/>
              <a:gd name="adj2" fmla="val 42264"/>
            </a:avLst>
          </a:prstGeom>
          <a:solidFill>
            <a:srgbClr val="CCEC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92457" dir="4443276" algn="ctr" rotWithShape="0">
              <a:srgbClr val="4D4D4D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3" name="AutoShape 37"/>
          <p:cNvSpPr>
            <a:spLocks noChangeArrowheads="1"/>
          </p:cNvSpPr>
          <p:nvPr/>
        </p:nvSpPr>
        <p:spPr bwMode="auto">
          <a:xfrm>
            <a:off x="6546850" y="3886200"/>
            <a:ext cx="504825" cy="722313"/>
          </a:xfrm>
          <a:prstGeom prst="rightArrow">
            <a:avLst>
              <a:gd name="adj1" fmla="val 53750"/>
              <a:gd name="adj2" fmla="val 42264"/>
            </a:avLst>
          </a:prstGeom>
          <a:solidFill>
            <a:srgbClr val="CCEC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92457" dir="4443276" algn="ctr" rotWithShape="0">
              <a:srgbClr val="4D4D4D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782638" y="3038475"/>
            <a:ext cx="931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2000" b="0">
                <a:solidFill>
                  <a:srgbClr val="CC3300"/>
                </a:solidFill>
                <a:latin typeface="Arial Black" pitchFamily="34" charset="0"/>
              </a:rPr>
              <a:t>AS IS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7456488" y="304165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2000" b="0">
                <a:solidFill>
                  <a:srgbClr val="CC3300"/>
                </a:solidFill>
                <a:latin typeface="Arial Black" pitchFamily="34" charset="0"/>
              </a:rPr>
              <a:t>TO BE</a:t>
            </a:r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511175" y="3308350"/>
            <a:ext cx="14462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7167563" y="3308350"/>
            <a:ext cx="1446212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8" name="Oval 42"/>
          <p:cNvSpPr>
            <a:spLocks noChangeArrowheads="1"/>
          </p:cNvSpPr>
          <p:nvPr/>
        </p:nvSpPr>
        <p:spPr bwMode="auto">
          <a:xfrm>
            <a:off x="5716588" y="2843213"/>
            <a:ext cx="506412" cy="506412"/>
          </a:xfrm>
          <a:prstGeom prst="ellipse">
            <a:avLst/>
          </a:prstGeom>
          <a:gradFill rotWithShape="1">
            <a:gsLst>
              <a:gs pos="0">
                <a:srgbClr val="D4B2E0"/>
              </a:gs>
              <a:gs pos="100000">
                <a:srgbClr val="77647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51414E"/>
                </a:solidFill>
                <a:latin typeface="Arial" charset="0"/>
                <a:ea typeface="HY헤드라인M" pitchFamily="18" charset="-127"/>
              </a:rPr>
              <a:t>Site C</a:t>
            </a:r>
          </a:p>
        </p:txBody>
      </p:sp>
      <p:sp>
        <p:nvSpPr>
          <p:cNvPr id="9259" name="Oval 43"/>
          <p:cNvSpPr>
            <a:spLocks noChangeArrowheads="1"/>
          </p:cNvSpPr>
          <p:nvPr/>
        </p:nvSpPr>
        <p:spPr bwMode="auto">
          <a:xfrm>
            <a:off x="5867400" y="3308350"/>
            <a:ext cx="561975" cy="561975"/>
          </a:xfrm>
          <a:prstGeom prst="ellipse">
            <a:avLst/>
          </a:prstGeom>
          <a:gradFill rotWithShape="1">
            <a:gsLst>
              <a:gs pos="0">
                <a:srgbClr val="B796CA"/>
              </a:gs>
              <a:gs pos="100000">
                <a:srgbClr val="67547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000">
                <a:solidFill>
                  <a:srgbClr val="51414E"/>
                </a:solidFill>
                <a:latin typeface="Arial" charset="0"/>
                <a:ea typeface="HY헤드라인M" pitchFamily="18" charset="-127"/>
              </a:rPr>
              <a:t>Site D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3257550" y="1658938"/>
            <a:ext cx="261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400">
                <a:solidFill>
                  <a:srgbClr val="000000"/>
                </a:solidFill>
                <a:latin typeface="Arial" charset="0"/>
                <a:ea typeface="HY견고딕" pitchFamily="18" charset="-127"/>
              </a:rPr>
              <a:t>Strategy and Implementation</a:t>
            </a:r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4459288" y="3729038"/>
            <a:ext cx="1970087" cy="1087437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62" name="Picture 46" descr="Purple_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1400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3394075" y="2657475"/>
            <a:ext cx="2501900" cy="2501900"/>
          </a:xfrm>
          <a:prstGeom prst="ellipse">
            <a:avLst/>
          </a:prstGeom>
          <a:gradFill rotWithShape="1">
            <a:gsLst>
              <a:gs pos="0">
                <a:srgbClr val="E6E6E6">
                  <a:alpha val="50000"/>
                </a:srgbClr>
              </a:gs>
              <a:gs pos="7500">
                <a:srgbClr val="7D8496">
                  <a:alpha val="50000"/>
                </a:srgbClr>
              </a:gs>
              <a:gs pos="26500">
                <a:srgbClr val="E6E6E6">
                  <a:alpha val="50000"/>
                </a:srgbClr>
              </a:gs>
              <a:gs pos="34000">
                <a:srgbClr val="7D8496">
                  <a:alpha val="50000"/>
                </a:srgbClr>
              </a:gs>
              <a:gs pos="46500">
                <a:srgbClr val="E6E6E6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53500">
                <a:srgbClr val="E6E6E6">
                  <a:alpha val="50000"/>
                </a:srgbClr>
              </a:gs>
              <a:gs pos="66000">
                <a:srgbClr val="7D8496">
                  <a:alpha val="50000"/>
                </a:srgbClr>
              </a:gs>
              <a:gs pos="73500">
                <a:srgbClr val="E6E6E6">
                  <a:alpha val="50000"/>
                </a:srgbClr>
              </a:gs>
              <a:gs pos="92500">
                <a:srgbClr val="7D8496">
                  <a:alpha val="50000"/>
                </a:srgbClr>
              </a:gs>
              <a:gs pos="100000">
                <a:srgbClr val="E6E6E6">
                  <a:alpha val="50000"/>
                </a:srgbClr>
              </a:gs>
            </a:gsLst>
            <a:lin ang="2700000" scaled="1"/>
          </a:gradFill>
          <a:ln w="28575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4738688" y="3567113"/>
            <a:ext cx="11572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DDDDDD"/>
                </a:solidFill>
                <a:latin typeface="Arial" charset="0"/>
              </a:rPr>
              <a:t>e-Shopping</a:t>
            </a:r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3746500" y="4537075"/>
            <a:ext cx="1917700" cy="758825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3811588" y="3300413"/>
            <a:ext cx="1682750" cy="874712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67" name="Picture 51" descr="yellowish_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2670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68" name="Rectangle 52"/>
          <p:cNvSpPr>
            <a:spLocks noChangeArrowheads="1"/>
          </p:cNvSpPr>
          <p:nvPr/>
        </p:nvSpPr>
        <p:spPr bwMode="auto">
          <a:xfrm>
            <a:off x="3671888" y="3092450"/>
            <a:ext cx="1158875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Information</a:t>
            </a:r>
          </a:p>
        </p:txBody>
      </p:sp>
      <p:pic>
        <p:nvPicPr>
          <p:cNvPr id="9269" name="Picture 53" descr="red_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719513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3852863" y="4200525"/>
            <a:ext cx="1069975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eBusiness</a:t>
            </a:r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flipV="1">
            <a:off x="2819400" y="4505325"/>
            <a:ext cx="1289050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511175" y="5461000"/>
            <a:ext cx="2319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557213" y="5159375"/>
            <a:ext cx="2314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lang="en-US" altLang="ko-KR" sz="1400" b="0">
                <a:solidFill>
                  <a:srgbClr val="000000"/>
                </a:solidFill>
                <a:latin typeface="Times New Roman" pitchFamily="18" charset="0"/>
              </a:rPr>
              <a:t>Business Function &amp;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771525" y="2646363"/>
            <a:ext cx="3497263" cy="2808287"/>
          </a:xfrm>
          <a:prstGeom prst="rightArrow">
            <a:avLst>
              <a:gd name="adj1" fmla="val 70722"/>
              <a:gd name="adj2" fmla="val 23177"/>
            </a:avLst>
          </a:prstGeom>
          <a:gradFill rotWithShape="1">
            <a:gsLst>
              <a:gs pos="0">
                <a:srgbClr val="343051">
                  <a:alpha val="0"/>
                </a:srgbClr>
              </a:gs>
              <a:gs pos="100000">
                <a:srgbClr val="7067A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919788" y="1568450"/>
            <a:ext cx="2606675" cy="274638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762F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4495800"/>
            <a:ext cx="2652713" cy="957263"/>
          </a:xfrm>
          <a:prstGeom prst="rect">
            <a:avLst/>
          </a:prstGeom>
          <a:gradFill rotWithShape="0">
            <a:gsLst>
              <a:gs pos="0">
                <a:srgbClr val="FDFDFD"/>
              </a:gs>
              <a:gs pos="100000">
                <a:srgbClr val="C9C5C4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29999"/>
              </a:srgbClr>
            </a:outerShdw>
          </a:effectLst>
        </p:spPr>
        <p:txBody>
          <a:bodyPr wrap="none" lIns="99745" tIns="49873" rIns="99745" bIns="49873" anchor="ctr"/>
          <a:lstStyle/>
          <a:p>
            <a:pPr marL="180975">
              <a:lnSpc>
                <a:spcPct val="130000"/>
              </a:lnSpc>
            </a:pPr>
            <a:endParaRPr lang="en-US" altLang="ko-KR" sz="1100">
              <a:solidFill>
                <a:srgbClr val="003366"/>
              </a:solidFill>
            </a:endParaRPr>
          </a:p>
          <a:p>
            <a:pPr marL="180975">
              <a:lnSpc>
                <a:spcPct val="130000"/>
              </a:lnSpc>
              <a:buFontTx/>
              <a:buChar char="•"/>
            </a:pPr>
            <a:r>
              <a:rPr lang="en-US" altLang="ko-KR" sz="1100">
                <a:solidFill>
                  <a:srgbClr val="003366"/>
                </a:solidFill>
              </a:rPr>
              <a:t> </a:t>
            </a:r>
            <a:r>
              <a:rPr lang="ko-KR" altLang="en-US" sz="1100">
                <a:solidFill>
                  <a:srgbClr val="003366"/>
                </a:solidFill>
              </a:rPr>
              <a:t>직원의 근태 및 야근관리</a:t>
            </a:r>
          </a:p>
          <a:p>
            <a:pPr marL="180975"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rgbClr val="003366"/>
                </a:solidFill>
              </a:rPr>
              <a:t> 직원의 인사평가 및 경력관리</a:t>
            </a:r>
          </a:p>
          <a:p>
            <a:pPr marL="180975"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rgbClr val="003366"/>
                </a:solidFill>
              </a:rPr>
              <a:t> 장비와 비품관리</a:t>
            </a:r>
          </a:p>
          <a:p>
            <a:pPr marL="180975">
              <a:lnSpc>
                <a:spcPct val="130000"/>
              </a:lnSpc>
            </a:pPr>
            <a:endParaRPr lang="en-US" altLang="ko-KR" sz="1100">
              <a:solidFill>
                <a:srgbClr val="003366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1188" y="2957513"/>
            <a:ext cx="2652712" cy="957262"/>
          </a:xfrm>
          <a:prstGeom prst="rect">
            <a:avLst/>
          </a:prstGeom>
          <a:gradFill rotWithShape="0">
            <a:gsLst>
              <a:gs pos="0">
                <a:srgbClr val="FDFDFD"/>
              </a:gs>
              <a:gs pos="100000">
                <a:srgbClr val="C9C5C4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29999"/>
              </a:srgbClr>
            </a:outerShdw>
          </a:effectLst>
        </p:spPr>
        <p:txBody>
          <a:bodyPr wrap="none" lIns="99745" tIns="49873" rIns="99745" bIns="49873" anchor="ctr"/>
          <a:lstStyle/>
          <a:p>
            <a:pPr marL="180975">
              <a:lnSpc>
                <a:spcPct val="130000"/>
              </a:lnSpc>
              <a:buFontTx/>
              <a:buChar char="•"/>
            </a:pPr>
            <a:r>
              <a:rPr lang="en-US" altLang="ko-KR" sz="1100">
                <a:solidFill>
                  <a:srgbClr val="800000"/>
                </a:solidFill>
              </a:rPr>
              <a:t> </a:t>
            </a:r>
            <a:r>
              <a:rPr lang="ko-KR" altLang="en-US" sz="1100">
                <a:solidFill>
                  <a:srgbClr val="800000"/>
                </a:solidFill>
              </a:rPr>
              <a:t>개인별 팀별 업무관리</a:t>
            </a:r>
          </a:p>
          <a:p>
            <a:pPr marL="180975"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rgbClr val="800000"/>
                </a:solidFill>
              </a:rPr>
              <a:t> 영업 및 손익관리</a:t>
            </a:r>
          </a:p>
          <a:p>
            <a:pPr marL="180975"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rgbClr val="800000"/>
                </a:solidFill>
              </a:rPr>
              <a:t> 프로젝트 및 리스크관리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451600" y="4125913"/>
            <a:ext cx="2017713" cy="1820862"/>
          </a:xfrm>
          <a:prstGeom prst="rect">
            <a:avLst/>
          </a:prstGeom>
          <a:gradFill rotWithShape="0">
            <a:gsLst>
              <a:gs pos="0">
                <a:srgbClr val="766639"/>
              </a:gs>
              <a:gs pos="100000">
                <a:srgbClr val="FFDC7B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TopLeft">
              <a:rot lat="21299996" lon="0" rev="0"/>
            </a:camera>
            <a:lightRig rig="legacyFlat3" dir="t"/>
          </a:scene3d>
          <a:sp3d extrusionH="608000" prstMaterial="legacyMatte">
            <a:bevelT w="13500" h="13500" prst="angle"/>
            <a:bevelB w="13500" h="13500" prst="angle"/>
            <a:extrusionClr>
              <a:srgbClr val="FFDC7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745" tIns="49873" rIns="99745" bIns="49873" anchor="ctr">
            <a:flatTx/>
          </a:bodyPr>
          <a:lstStyle/>
          <a:p>
            <a:endParaRPr lang="zh-CN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287838" y="2160588"/>
            <a:ext cx="2009775" cy="181292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A94400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Right">
              <a:rot lat="21299996" lon="0" rev="0"/>
            </a:camera>
            <a:lightRig rig="legacyFlat3" dir="t"/>
          </a:scene3d>
          <a:sp3d extrusionH="6080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745" tIns="49873" rIns="99745" bIns="49873" anchor="ctr">
            <a:flatTx/>
          </a:bodyPr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461125" y="2157413"/>
            <a:ext cx="2017713" cy="1816100"/>
          </a:xfrm>
          <a:prstGeom prst="rect">
            <a:avLst/>
          </a:prstGeom>
          <a:solidFill>
            <a:srgbClr val="63AEE7"/>
          </a:solidFill>
          <a:ln w="9525">
            <a:miter lim="800000"/>
            <a:headEnd/>
            <a:tailEnd/>
          </a:ln>
          <a:effectLst/>
          <a:scene3d>
            <a:camera prst="legacyPerspectiveBottomLeft">
              <a:rot lat="21299996" lon="0" rev="0"/>
            </a:camera>
            <a:lightRig rig="legacyFlat3" dir="t"/>
          </a:scene3d>
          <a:sp3d extrusionH="608000" prstMaterial="legacyMatte">
            <a:bevelT w="13500" h="13500" prst="angle"/>
            <a:bevelB w="13500" h="13500" prst="angle"/>
            <a:extrusionClr>
              <a:srgbClr val="63AEE7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268788" y="4132263"/>
            <a:ext cx="2006600" cy="1804987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658700"/>
              </a:gs>
            </a:gsLst>
            <a:lin ang="18900000" scaled="1"/>
          </a:gradFill>
          <a:ln w="9525">
            <a:miter lim="800000"/>
            <a:headEnd/>
            <a:tailEnd/>
          </a:ln>
          <a:effectLst/>
          <a:scene3d>
            <a:camera prst="legacyPerspectiveTopRight">
              <a:rot lat="21299996" lon="0" rev="0"/>
            </a:camera>
            <a:lightRig rig="legacyFlat3" dir="t"/>
          </a:scene3d>
          <a:sp3d extrusionH="6080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695950" y="3344863"/>
            <a:ext cx="1292225" cy="12922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12750" y="493713"/>
            <a:ext cx="555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800">
                <a:solidFill>
                  <a:srgbClr val="FFFFFF"/>
                </a:solidFill>
                <a:latin typeface="Arial Black" pitchFamily="34" charset="0"/>
                <a:ea typeface="HY견고딕" pitchFamily="18" charset="-127"/>
              </a:rPr>
              <a:t> eOffice Solution Planning</a:t>
            </a:r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 flipH="1">
            <a:off x="6026150" y="3684588"/>
            <a:ext cx="630238" cy="654050"/>
            <a:chOff x="1315" y="613"/>
            <a:chExt cx="3064" cy="3183"/>
          </a:xfrm>
        </p:grpSpPr>
        <p:sp>
          <p:nvSpPr>
            <p:cNvPr id="10276" name="Freeform 13"/>
            <p:cNvSpPr>
              <a:spLocks/>
            </p:cNvSpPr>
            <p:nvPr/>
          </p:nvSpPr>
          <p:spPr bwMode="auto">
            <a:xfrm>
              <a:off x="1765" y="2421"/>
              <a:ext cx="2614" cy="1375"/>
            </a:xfrm>
            <a:custGeom>
              <a:avLst/>
              <a:gdLst>
                <a:gd name="T0" fmla="*/ 1491 w 2351"/>
                <a:gd name="T1" fmla="*/ 1505 h 1237"/>
                <a:gd name="T2" fmla="*/ 1571 w 2351"/>
                <a:gd name="T3" fmla="*/ 1491 h 1237"/>
                <a:gd name="T4" fmla="*/ 1633 w 2351"/>
                <a:gd name="T5" fmla="*/ 1475 h 1237"/>
                <a:gd name="T6" fmla="*/ 1700 w 2351"/>
                <a:gd name="T7" fmla="*/ 1457 h 1237"/>
                <a:gd name="T8" fmla="*/ 1763 w 2351"/>
                <a:gd name="T9" fmla="*/ 1433 h 1237"/>
                <a:gd name="T10" fmla="*/ 1839 w 2351"/>
                <a:gd name="T11" fmla="*/ 1404 h 1237"/>
                <a:gd name="T12" fmla="*/ 1911 w 2351"/>
                <a:gd name="T13" fmla="*/ 1372 h 1237"/>
                <a:gd name="T14" fmla="*/ 1980 w 2351"/>
                <a:gd name="T15" fmla="*/ 1337 h 1237"/>
                <a:gd name="T16" fmla="*/ 2038 w 2351"/>
                <a:gd name="T17" fmla="*/ 1299 h 1237"/>
                <a:gd name="T18" fmla="*/ 2099 w 2351"/>
                <a:gd name="T19" fmla="*/ 1262 h 1237"/>
                <a:gd name="T20" fmla="*/ 2166 w 2351"/>
                <a:gd name="T21" fmla="*/ 1215 h 1237"/>
                <a:gd name="T22" fmla="*/ 2223 w 2351"/>
                <a:gd name="T23" fmla="*/ 1172 h 1237"/>
                <a:gd name="T24" fmla="*/ 2310 w 2351"/>
                <a:gd name="T25" fmla="*/ 1098 h 1237"/>
                <a:gd name="T26" fmla="*/ 2396 w 2351"/>
                <a:gd name="T27" fmla="*/ 1008 h 1237"/>
                <a:gd name="T28" fmla="*/ 2459 w 2351"/>
                <a:gd name="T29" fmla="*/ 934 h 1237"/>
                <a:gd name="T30" fmla="*/ 2527 w 2351"/>
                <a:gd name="T31" fmla="*/ 848 h 1237"/>
                <a:gd name="T32" fmla="*/ 2594 w 2351"/>
                <a:gd name="T33" fmla="*/ 747 h 1237"/>
                <a:gd name="T34" fmla="*/ 2600 w 2351"/>
                <a:gd name="T35" fmla="*/ 0 h 1237"/>
                <a:gd name="T36" fmla="*/ 1941 w 2351"/>
                <a:gd name="T37" fmla="*/ 366 h 1237"/>
                <a:gd name="T38" fmla="*/ 1882 w 2351"/>
                <a:gd name="T39" fmla="*/ 441 h 1237"/>
                <a:gd name="T40" fmla="*/ 1822 w 2351"/>
                <a:gd name="T41" fmla="*/ 509 h 1237"/>
                <a:gd name="T42" fmla="*/ 1770 w 2351"/>
                <a:gd name="T43" fmla="*/ 562 h 1237"/>
                <a:gd name="T44" fmla="*/ 1707 w 2351"/>
                <a:gd name="T45" fmla="*/ 610 h 1237"/>
                <a:gd name="T46" fmla="*/ 1634 w 2351"/>
                <a:gd name="T47" fmla="*/ 660 h 1237"/>
                <a:gd name="T48" fmla="*/ 1564 w 2351"/>
                <a:gd name="T49" fmla="*/ 699 h 1237"/>
                <a:gd name="T50" fmla="*/ 1495 w 2351"/>
                <a:gd name="T51" fmla="*/ 724 h 1237"/>
                <a:gd name="T52" fmla="*/ 1414 w 2351"/>
                <a:gd name="T53" fmla="*/ 749 h 1237"/>
                <a:gd name="T54" fmla="*/ 1318 w 2351"/>
                <a:gd name="T55" fmla="*/ 761 h 1237"/>
                <a:gd name="T56" fmla="*/ 1153 w 2351"/>
                <a:gd name="T57" fmla="*/ 766 h 1237"/>
                <a:gd name="T58" fmla="*/ 1016 w 2351"/>
                <a:gd name="T59" fmla="*/ 741 h 1237"/>
                <a:gd name="T60" fmla="*/ 875 w 2351"/>
                <a:gd name="T61" fmla="*/ 690 h 1237"/>
                <a:gd name="T62" fmla="*/ 748 w 2351"/>
                <a:gd name="T63" fmla="*/ 619 h 1237"/>
                <a:gd name="T64" fmla="*/ 0 w 2351"/>
                <a:gd name="T65" fmla="*/ 965 h 1237"/>
                <a:gd name="T66" fmla="*/ 68 w 2351"/>
                <a:gd name="T67" fmla="*/ 1037 h 1237"/>
                <a:gd name="T68" fmla="*/ 135 w 2351"/>
                <a:gd name="T69" fmla="*/ 1103 h 1237"/>
                <a:gd name="T70" fmla="*/ 209 w 2351"/>
                <a:gd name="T71" fmla="*/ 1166 h 1237"/>
                <a:gd name="T72" fmla="*/ 282 w 2351"/>
                <a:gd name="T73" fmla="*/ 1222 h 1237"/>
                <a:gd name="T74" fmla="*/ 364 w 2351"/>
                <a:gd name="T75" fmla="*/ 1276 h 1237"/>
                <a:gd name="T76" fmla="*/ 444 w 2351"/>
                <a:gd name="T77" fmla="*/ 1325 h 1237"/>
                <a:gd name="T78" fmla="*/ 518 w 2351"/>
                <a:gd name="T79" fmla="*/ 1365 h 1237"/>
                <a:gd name="T80" fmla="*/ 615 w 2351"/>
                <a:gd name="T81" fmla="*/ 1408 h 1237"/>
                <a:gd name="T82" fmla="*/ 708 w 2351"/>
                <a:gd name="T83" fmla="*/ 1443 h 1237"/>
                <a:gd name="T84" fmla="*/ 792 w 2351"/>
                <a:gd name="T85" fmla="*/ 1472 h 1237"/>
                <a:gd name="T86" fmla="*/ 877 w 2351"/>
                <a:gd name="T87" fmla="*/ 1493 h 1237"/>
                <a:gd name="T88" fmla="*/ 977 w 2351"/>
                <a:gd name="T89" fmla="*/ 1511 h 1237"/>
                <a:gd name="T90" fmla="*/ 1083 w 2351"/>
                <a:gd name="T91" fmla="*/ 1524 h 1237"/>
                <a:gd name="T92" fmla="*/ 1179 w 2351"/>
                <a:gd name="T93" fmla="*/ 1528 h 1237"/>
                <a:gd name="T94" fmla="*/ 1275 w 2351"/>
                <a:gd name="T95" fmla="*/ 1526 h 1237"/>
                <a:gd name="T96" fmla="*/ 1374 w 2351"/>
                <a:gd name="T97" fmla="*/ 1521 h 1237"/>
                <a:gd name="T98" fmla="*/ 1461 w 2351"/>
                <a:gd name="T99" fmla="*/ 1509 h 1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351" h="1237">
                  <a:moveTo>
                    <a:pt x="1182" y="1222"/>
                  </a:moveTo>
                  <a:lnTo>
                    <a:pt x="1206" y="1218"/>
                  </a:lnTo>
                  <a:lnTo>
                    <a:pt x="1238" y="1212"/>
                  </a:lnTo>
                  <a:lnTo>
                    <a:pt x="1271" y="1206"/>
                  </a:lnTo>
                  <a:lnTo>
                    <a:pt x="1294" y="1200"/>
                  </a:lnTo>
                  <a:lnTo>
                    <a:pt x="1321" y="1194"/>
                  </a:lnTo>
                  <a:lnTo>
                    <a:pt x="1348" y="1185"/>
                  </a:lnTo>
                  <a:lnTo>
                    <a:pt x="1375" y="1179"/>
                  </a:lnTo>
                  <a:lnTo>
                    <a:pt x="1399" y="1171"/>
                  </a:lnTo>
                  <a:lnTo>
                    <a:pt x="1426" y="1160"/>
                  </a:lnTo>
                  <a:lnTo>
                    <a:pt x="1459" y="1148"/>
                  </a:lnTo>
                  <a:lnTo>
                    <a:pt x="1488" y="1136"/>
                  </a:lnTo>
                  <a:lnTo>
                    <a:pt x="1515" y="1123"/>
                  </a:lnTo>
                  <a:lnTo>
                    <a:pt x="1546" y="1110"/>
                  </a:lnTo>
                  <a:lnTo>
                    <a:pt x="1575" y="1095"/>
                  </a:lnTo>
                  <a:lnTo>
                    <a:pt x="1602" y="1082"/>
                  </a:lnTo>
                  <a:lnTo>
                    <a:pt x="1626" y="1066"/>
                  </a:lnTo>
                  <a:lnTo>
                    <a:pt x="1649" y="1052"/>
                  </a:lnTo>
                  <a:lnTo>
                    <a:pt x="1672" y="1036"/>
                  </a:lnTo>
                  <a:lnTo>
                    <a:pt x="1698" y="1021"/>
                  </a:lnTo>
                  <a:lnTo>
                    <a:pt x="1726" y="1002"/>
                  </a:lnTo>
                  <a:lnTo>
                    <a:pt x="1752" y="983"/>
                  </a:lnTo>
                  <a:lnTo>
                    <a:pt x="1776" y="965"/>
                  </a:lnTo>
                  <a:lnTo>
                    <a:pt x="1798" y="948"/>
                  </a:lnTo>
                  <a:lnTo>
                    <a:pt x="1835" y="919"/>
                  </a:lnTo>
                  <a:lnTo>
                    <a:pt x="1869" y="889"/>
                  </a:lnTo>
                  <a:lnTo>
                    <a:pt x="1903" y="855"/>
                  </a:lnTo>
                  <a:lnTo>
                    <a:pt x="1938" y="816"/>
                  </a:lnTo>
                  <a:lnTo>
                    <a:pt x="1962" y="788"/>
                  </a:lnTo>
                  <a:lnTo>
                    <a:pt x="1989" y="756"/>
                  </a:lnTo>
                  <a:lnTo>
                    <a:pt x="2019" y="721"/>
                  </a:lnTo>
                  <a:lnTo>
                    <a:pt x="2044" y="686"/>
                  </a:lnTo>
                  <a:lnTo>
                    <a:pt x="2068" y="648"/>
                  </a:lnTo>
                  <a:lnTo>
                    <a:pt x="2098" y="605"/>
                  </a:lnTo>
                  <a:lnTo>
                    <a:pt x="2351" y="753"/>
                  </a:lnTo>
                  <a:lnTo>
                    <a:pt x="2103" y="0"/>
                  </a:lnTo>
                  <a:lnTo>
                    <a:pt x="1299" y="143"/>
                  </a:lnTo>
                  <a:lnTo>
                    <a:pt x="1570" y="296"/>
                  </a:lnTo>
                  <a:lnTo>
                    <a:pt x="1547" y="329"/>
                  </a:lnTo>
                  <a:lnTo>
                    <a:pt x="1523" y="357"/>
                  </a:lnTo>
                  <a:lnTo>
                    <a:pt x="1498" y="385"/>
                  </a:lnTo>
                  <a:lnTo>
                    <a:pt x="1474" y="412"/>
                  </a:lnTo>
                  <a:lnTo>
                    <a:pt x="1454" y="433"/>
                  </a:lnTo>
                  <a:lnTo>
                    <a:pt x="1432" y="455"/>
                  </a:lnTo>
                  <a:lnTo>
                    <a:pt x="1408" y="474"/>
                  </a:lnTo>
                  <a:lnTo>
                    <a:pt x="1381" y="494"/>
                  </a:lnTo>
                  <a:lnTo>
                    <a:pt x="1349" y="516"/>
                  </a:lnTo>
                  <a:lnTo>
                    <a:pt x="1322" y="534"/>
                  </a:lnTo>
                  <a:lnTo>
                    <a:pt x="1299" y="547"/>
                  </a:lnTo>
                  <a:lnTo>
                    <a:pt x="1265" y="566"/>
                  </a:lnTo>
                  <a:lnTo>
                    <a:pt x="1236" y="578"/>
                  </a:lnTo>
                  <a:lnTo>
                    <a:pt x="1210" y="586"/>
                  </a:lnTo>
                  <a:lnTo>
                    <a:pt x="1183" y="595"/>
                  </a:lnTo>
                  <a:lnTo>
                    <a:pt x="1144" y="606"/>
                  </a:lnTo>
                  <a:lnTo>
                    <a:pt x="1105" y="612"/>
                  </a:lnTo>
                  <a:lnTo>
                    <a:pt x="1066" y="616"/>
                  </a:lnTo>
                  <a:lnTo>
                    <a:pt x="1008" y="618"/>
                  </a:lnTo>
                  <a:lnTo>
                    <a:pt x="933" y="620"/>
                  </a:lnTo>
                  <a:lnTo>
                    <a:pt x="875" y="612"/>
                  </a:lnTo>
                  <a:lnTo>
                    <a:pt x="822" y="600"/>
                  </a:lnTo>
                  <a:lnTo>
                    <a:pt x="761" y="582"/>
                  </a:lnTo>
                  <a:lnTo>
                    <a:pt x="708" y="559"/>
                  </a:lnTo>
                  <a:lnTo>
                    <a:pt x="654" y="532"/>
                  </a:lnTo>
                  <a:lnTo>
                    <a:pt x="605" y="501"/>
                  </a:lnTo>
                  <a:lnTo>
                    <a:pt x="558" y="459"/>
                  </a:lnTo>
                  <a:lnTo>
                    <a:pt x="0" y="781"/>
                  </a:lnTo>
                  <a:lnTo>
                    <a:pt x="23" y="808"/>
                  </a:lnTo>
                  <a:lnTo>
                    <a:pt x="55" y="839"/>
                  </a:lnTo>
                  <a:lnTo>
                    <a:pt x="82" y="866"/>
                  </a:lnTo>
                  <a:lnTo>
                    <a:pt x="109" y="892"/>
                  </a:lnTo>
                  <a:lnTo>
                    <a:pt x="136" y="917"/>
                  </a:lnTo>
                  <a:lnTo>
                    <a:pt x="169" y="944"/>
                  </a:lnTo>
                  <a:lnTo>
                    <a:pt x="198" y="967"/>
                  </a:lnTo>
                  <a:lnTo>
                    <a:pt x="228" y="989"/>
                  </a:lnTo>
                  <a:lnTo>
                    <a:pt x="262" y="1010"/>
                  </a:lnTo>
                  <a:lnTo>
                    <a:pt x="294" y="1033"/>
                  </a:lnTo>
                  <a:lnTo>
                    <a:pt x="328" y="1055"/>
                  </a:lnTo>
                  <a:lnTo>
                    <a:pt x="359" y="1072"/>
                  </a:lnTo>
                  <a:lnTo>
                    <a:pt x="390" y="1090"/>
                  </a:lnTo>
                  <a:lnTo>
                    <a:pt x="419" y="1105"/>
                  </a:lnTo>
                  <a:lnTo>
                    <a:pt x="460" y="1123"/>
                  </a:lnTo>
                  <a:lnTo>
                    <a:pt x="497" y="1140"/>
                  </a:lnTo>
                  <a:lnTo>
                    <a:pt x="540" y="1156"/>
                  </a:lnTo>
                  <a:lnTo>
                    <a:pt x="573" y="1168"/>
                  </a:lnTo>
                  <a:lnTo>
                    <a:pt x="604" y="1180"/>
                  </a:lnTo>
                  <a:lnTo>
                    <a:pt x="640" y="1191"/>
                  </a:lnTo>
                  <a:lnTo>
                    <a:pt x="675" y="1200"/>
                  </a:lnTo>
                  <a:lnTo>
                    <a:pt x="710" y="1208"/>
                  </a:lnTo>
                  <a:lnTo>
                    <a:pt x="751" y="1216"/>
                  </a:lnTo>
                  <a:lnTo>
                    <a:pt x="791" y="1223"/>
                  </a:lnTo>
                  <a:lnTo>
                    <a:pt x="833" y="1229"/>
                  </a:lnTo>
                  <a:lnTo>
                    <a:pt x="876" y="1233"/>
                  </a:lnTo>
                  <a:lnTo>
                    <a:pt x="908" y="1234"/>
                  </a:lnTo>
                  <a:lnTo>
                    <a:pt x="953" y="1237"/>
                  </a:lnTo>
                  <a:lnTo>
                    <a:pt x="997" y="1237"/>
                  </a:lnTo>
                  <a:lnTo>
                    <a:pt x="1032" y="1235"/>
                  </a:lnTo>
                  <a:lnTo>
                    <a:pt x="1070" y="1234"/>
                  </a:lnTo>
                  <a:lnTo>
                    <a:pt x="1112" y="1231"/>
                  </a:lnTo>
                  <a:lnTo>
                    <a:pt x="1150" y="1226"/>
                  </a:lnTo>
                  <a:lnTo>
                    <a:pt x="1182" y="1222"/>
                  </a:lnTo>
                  <a:close/>
                </a:path>
              </a:pathLst>
            </a:custGeom>
            <a:gradFill rotWithShape="0">
              <a:gsLst>
                <a:gs pos="0">
                  <a:srgbClr val="749B00"/>
                </a:gs>
                <a:gs pos="100000">
                  <a:srgbClr val="99CC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14"/>
            <p:cNvSpPr>
              <a:spLocks/>
            </p:cNvSpPr>
            <p:nvPr/>
          </p:nvSpPr>
          <p:spPr bwMode="auto">
            <a:xfrm>
              <a:off x="1315" y="932"/>
              <a:ext cx="1325" cy="2452"/>
            </a:xfrm>
            <a:custGeom>
              <a:avLst/>
              <a:gdLst>
                <a:gd name="T0" fmla="*/ 1441 w 1192"/>
                <a:gd name="T1" fmla="*/ 4 h 2205"/>
                <a:gd name="T2" fmla="*/ 1366 w 1192"/>
                <a:gd name="T3" fmla="*/ 20 h 2205"/>
                <a:gd name="T4" fmla="*/ 1301 w 1192"/>
                <a:gd name="T5" fmla="*/ 37 h 2205"/>
                <a:gd name="T6" fmla="*/ 1237 w 1192"/>
                <a:gd name="T7" fmla="*/ 56 h 2205"/>
                <a:gd name="T8" fmla="*/ 1172 w 1192"/>
                <a:gd name="T9" fmla="*/ 79 h 2205"/>
                <a:gd name="T10" fmla="*/ 1098 w 1192"/>
                <a:gd name="T11" fmla="*/ 109 h 2205"/>
                <a:gd name="T12" fmla="*/ 1027 w 1192"/>
                <a:gd name="T13" fmla="*/ 140 h 2205"/>
                <a:gd name="T14" fmla="*/ 956 w 1192"/>
                <a:gd name="T15" fmla="*/ 176 h 2205"/>
                <a:gd name="T16" fmla="*/ 897 w 1192"/>
                <a:gd name="T17" fmla="*/ 211 h 2205"/>
                <a:gd name="T18" fmla="*/ 837 w 1192"/>
                <a:gd name="T19" fmla="*/ 250 h 2205"/>
                <a:gd name="T20" fmla="*/ 770 w 1192"/>
                <a:gd name="T21" fmla="*/ 298 h 2205"/>
                <a:gd name="T22" fmla="*/ 711 w 1192"/>
                <a:gd name="T23" fmla="*/ 341 h 2205"/>
                <a:gd name="T24" fmla="*/ 619 w 1192"/>
                <a:gd name="T25" fmla="*/ 426 h 2205"/>
                <a:gd name="T26" fmla="*/ 539 w 1192"/>
                <a:gd name="T27" fmla="*/ 507 h 2205"/>
                <a:gd name="T28" fmla="*/ 476 w 1192"/>
                <a:gd name="T29" fmla="*/ 582 h 2205"/>
                <a:gd name="T30" fmla="*/ 409 w 1192"/>
                <a:gd name="T31" fmla="*/ 667 h 2205"/>
                <a:gd name="T32" fmla="*/ 350 w 1192"/>
                <a:gd name="T33" fmla="*/ 763 h 2205"/>
                <a:gd name="T34" fmla="*/ 295 w 1192"/>
                <a:gd name="T35" fmla="*/ 857 h 2205"/>
                <a:gd name="T36" fmla="*/ 247 w 1192"/>
                <a:gd name="T37" fmla="*/ 961 h 2205"/>
                <a:gd name="T38" fmla="*/ 208 w 1192"/>
                <a:gd name="T39" fmla="*/ 1073 h 2205"/>
                <a:gd name="T40" fmla="*/ 166 w 1192"/>
                <a:gd name="T41" fmla="*/ 1212 h 2205"/>
                <a:gd name="T42" fmla="*/ 141 w 1192"/>
                <a:gd name="T43" fmla="*/ 1347 h 2205"/>
                <a:gd name="T44" fmla="*/ 121 w 1192"/>
                <a:gd name="T45" fmla="*/ 1521 h 2205"/>
                <a:gd name="T46" fmla="*/ 121 w 1192"/>
                <a:gd name="T47" fmla="*/ 1674 h 2205"/>
                <a:gd name="T48" fmla="*/ 136 w 1192"/>
                <a:gd name="T49" fmla="*/ 1810 h 2205"/>
                <a:gd name="T50" fmla="*/ 159 w 1192"/>
                <a:gd name="T51" fmla="*/ 1953 h 2205"/>
                <a:gd name="T52" fmla="*/ 203 w 1192"/>
                <a:gd name="T53" fmla="*/ 2107 h 2205"/>
                <a:gd name="T54" fmla="*/ 257 w 1192"/>
                <a:gd name="T55" fmla="*/ 2252 h 2205"/>
                <a:gd name="T56" fmla="*/ 331 w 1192"/>
                <a:gd name="T57" fmla="*/ 2389 h 2205"/>
                <a:gd name="T58" fmla="*/ 1009 w 1192"/>
                <a:gd name="T59" fmla="*/ 2727 h 2205"/>
                <a:gd name="T60" fmla="*/ 994 w 1192"/>
                <a:gd name="T61" fmla="*/ 2006 h 2205"/>
                <a:gd name="T62" fmla="*/ 932 w 1192"/>
                <a:gd name="T63" fmla="*/ 1892 h 2205"/>
                <a:gd name="T64" fmla="*/ 896 w 1192"/>
                <a:gd name="T65" fmla="*/ 1784 h 2205"/>
                <a:gd name="T66" fmla="*/ 883 w 1192"/>
                <a:gd name="T67" fmla="*/ 1678 h 2205"/>
                <a:gd name="T68" fmla="*/ 877 w 1192"/>
                <a:gd name="T69" fmla="*/ 1575 h 2205"/>
                <a:gd name="T70" fmla="*/ 887 w 1192"/>
                <a:gd name="T71" fmla="*/ 1453 h 2205"/>
                <a:gd name="T72" fmla="*/ 916 w 1192"/>
                <a:gd name="T73" fmla="*/ 1333 h 2205"/>
                <a:gd name="T74" fmla="*/ 959 w 1192"/>
                <a:gd name="T75" fmla="*/ 1222 h 2205"/>
                <a:gd name="T76" fmla="*/ 1009 w 1192"/>
                <a:gd name="T77" fmla="*/ 1133 h 2205"/>
                <a:gd name="T78" fmla="*/ 1056 w 1192"/>
                <a:gd name="T79" fmla="*/ 1070 h 2205"/>
                <a:gd name="T80" fmla="*/ 1112 w 1192"/>
                <a:gd name="T81" fmla="*/ 1005 h 2205"/>
                <a:gd name="T82" fmla="*/ 1165 w 1192"/>
                <a:gd name="T83" fmla="*/ 951 h 2205"/>
                <a:gd name="T84" fmla="*/ 1227 w 1192"/>
                <a:gd name="T85" fmla="*/ 903 h 2205"/>
                <a:gd name="T86" fmla="*/ 1299 w 1192"/>
                <a:gd name="T87" fmla="*/ 854 h 2205"/>
                <a:gd name="T88" fmla="*/ 1371 w 1192"/>
                <a:gd name="T89" fmla="*/ 815 h 2205"/>
                <a:gd name="T90" fmla="*/ 1473 w 1192"/>
                <a:gd name="T91" fmla="*/ 781 h 2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192" h="2205">
                  <a:moveTo>
                    <a:pt x="1192" y="0"/>
                  </a:moveTo>
                  <a:lnTo>
                    <a:pt x="1166" y="4"/>
                  </a:lnTo>
                  <a:lnTo>
                    <a:pt x="1141" y="8"/>
                  </a:lnTo>
                  <a:lnTo>
                    <a:pt x="1106" y="16"/>
                  </a:lnTo>
                  <a:lnTo>
                    <a:pt x="1080" y="22"/>
                  </a:lnTo>
                  <a:lnTo>
                    <a:pt x="1053" y="30"/>
                  </a:lnTo>
                  <a:lnTo>
                    <a:pt x="1028" y="38"/>
                  </a:lnTo>
                  <a:lnTo>
                    <a:pt x="1001" y="45"/>
                  </a:lnTo>
                  <a:lnTo>
                    <a:pt x="975" y="53"/>
                  </a:lnTo>
                  <a:lnTo>
                    <a:pt x="948" y="64"/>
                  </a:lnTo>
                  <a:lnTo>
                    <a:pt x="916" y="76"/>
                  </a:lnTo>
                  <a:lnTo>
                    <a:pt x="889" y="88"/>
                  </a:lnTo>
                  <a:lnTo>
                    <a:pt x="861" y="100"/>
                  </a:lnTo>
                  <a:lnTo>
                    <a:pt x="831" y="113"/>
                  </a:lnTo>
                  <a:lnTo>
                    <a:pt x="801" y="128"/>
                  </a:lnTo>
                  <a:lnTo>
                    <a:pt x="774" y="142"/>
                  </a:lnTo>
                  <a:lnTo>
                    <a:pt x="749" y="158"/>
                  </a:lnTo>
                  <a:lnTo>
                    <a:pt x="726" y="171"/>
                  </a:lnTo>
                  <a:lnTo>
                    <a:pt x="703" y="188"/>
                  </a:lnTo>
                  <a:lnTo>
                    <a:pt x="677" y="202"/>
                  </a:lnTo>
                  <a:lnTo>
                    <a:pt x="649" y="221"/>
                  </a:lnTo>
                  <a:lnTo>
                    <a:pt x="623" y="241"/>
                  </a:lnTo>
                  <a:lnTo>
                    <a:pt x="599" y="260"/>
                  </a:lnTo>
                  <a:lnTo>
                    <a:pt x="576" y="276"/>
                  </a:lnTo>
                  <a:lnTo>
                    <a:pt x="539" y="307"/>
                  </a:lnTo>
                  <a:lnTo>
                    <a:pt x="501" y="344"/>
                  </a:lnTo>
                  <a:lnTo>
                    <a:pt x="471" y="371"/>
                  </a:lnTo>
                  <a:lnTo>
                    <a:pt x="436" y="410"/>
                  </a:lnTo>
                  <a:lnTo>
                    <a:pt x="412" y="438"/>
                  </a:lnTo>
                  <a:lnTo>
                    <a:pt x="385" y="470"/>
                  </a:lnTo>
                  <a:lnTo>
                    <a:pt x="355" y="507"/>
                  </a:lnTo>
                  <a:lnTo>
                    <a:pt x="331" y="540"/>
                  </a:lnTo>
                  <a:lnTo>
                    <a:pt x="307" y="579"/>
                  </a:lnTo>
                  <a:lnTo>
                    <a:pt x="283" y="617"/>
                  </a:lnTo>
                  <a:lnTo>
                    <a:pt x="258" y="658"/>
                  </a:lnTo>
                  <a:lnTo>
                    <a:pt x="238" y="693"/>
                  </a:lnTo>
                  <a:lnTo>
                    <a:pt x="219" y="736"/>
                  </a:lnTo>
                  <a:lnTo>
                    <a:pt x="200" y="777"/>
                  </a:lnTo>
                  <a:lnTo>
                    <a:pt x="184" y="821"/>
                  </a:lnTo>
                  <a:lnTo>
                    <a:pt x="168" y="868"/>
                  </a:lnTo>
                  <a:lnTo>
                    <a:pt x="148" y="926"/>
                  </a:lnTo>
                  <a:lnTo>
                    <a:pt x="134" y="980"/>
                  </a:lnTo>
                  <a:lnTo>
                    <a:pt x="121" y="1035"/>
                  </a:lnTo>
                  <a:lnTo>
                    <a:pt x="114" y="1089"/>
                  </a:lnTo>
                  <a:lnTo>
                    <a:pt x="105" y="1152"/>
                  </a:lnTo>
                  <a:lnTo>
                    <a:pt x="98" y="1230"/>
                  </a:lnTo>
                  <a:lnTo>
                    <a:pt x="97" y="1292"/>
                  </a:lnTo>
                  <a:lnTo>
                    <a:pt x="98" y="1353"/>
                  </a:lnTo>
                  <a:lnTo>
                    <a:pt x="103" y="1411"/>
                  </a:lnTo>
                  <a:lnTo>
                    <a:pt x="110" y="1464"/>
                  </a:lnTo>
                  <a:lnTo>
                    <a:pt x="117" y="1521"/>
                  </a:lnTo>
                  <a:lnTo>
                    <a:pt x="129" y="1579"/>
                  </a:lnTo>
                  <a:lnTo>
                    <a:pt x="145" y="1641"/>
                  </a:lnTo>
                  <a:lnTo>
                    <a:pt x="165" y="1704"/>
                  </a:lnTo>
                  <a:lnTo>
                    <a:pt x="186" y="1763"/>
                  </a:lnTo>
                  <a:lnTo>
                    <a:pt x="208" y="1821"/>
                  </a:lnTo>
                  <a:lnTo>
                    <a:pt x="235" y="1878"/>
                  </a:lnTo>
                  <a:lnTo>
                    <a:pt x="268" y="1932"/>
                  </a:lnTo>
                  <a:lnTo>
                    <a:pt x="0" y="2084"/>
                  </a:lnTo>
                  <a:lnTo>
                    <a:pt x="817" y="2205"/>
                  </a:lnTo>
                  <a:lnTo>
                    <a:pt x="1118" y="1454"/>
                  </a:lnTo>
                  <a:lnTo>
                    <a:pt x="804" y="1622"/>
                  </a:lnTo>
                  <a:lnTo>
                    <a:pt x="773" y="1574"/>
                  </a:lnTo>
                  <a:lnTo>
                    <a:pt x="754" y="1530"/>
                  </a:lnTo>
                  <a:lnTo>
                    <a:pt x="737" y="1486"/>
                  </a:lnTo>
                  <a:lnTo>
                    <a:pt x="725" y="1442"/>
                  </a:lnTo>
                  <a:lnTo>
                    <a:pt x="716" y="1398"/>
                  </a:lnTo>
                  <a:lnTo>
                    <a:pt x="714" y="1357"/>
                  </a:lnTo>
                  <a:lnTo>
                    <a:pt x="710" y="1315"/>
                  </a:lnTo>
                  <a:lnTo>
                    <a:pt x="710" y="1273"/>
                  </a:lnTo>
                  <a:lnTo>
                    <a:pt x="712" y="1223"/>
                  </a:lnTo>
                  <a:lnTo>
                    <a:pt x="718" y="1175"/>
                  </a:lnTo>
                  <a:lnTo>
                    <a:pt x="729" y="1121"/>
                  </a:lnTo>
                  <a:lnTo>
                    <a:pt x="741" y="1078"/>
                  </a:lnTo>
                  <a:lnTo>
                    <a:pt x="760" y="1029"/>
                  </a:lnTo>
                  <a:lnTo>
                    <a:pt x="776" y="988"/>
                  </a:lnTo>
                  <a:lnTo>
                    <a:pt x="799" y="947"/>
                  </a:lnTo>
                  <a:lnTo>
                    <a:pt x="817" y="916"/>
                  </a:lnTo>
                  <a:lnTo>
                    <a:pt x="836" y="891"/>
                  </a:lnTo>
                  <a:lnTo>
                    <a:pt x="855" y="865"/>
                  </a:lnTo>
                  <a:lnTo>
                    <a:pt x="877" y="839"/>
                  </a:lnTo>
                  <a:lnTo>
                    <a:pt x="900" y="813"/>
                  </a:lnTo>
                  <a:lnTo>
                    <a:pt x="920" y="794"/>
                  </a:lnTo>
                  <a:lnTo>
                    <a:pt x="943" y="769"/>
                  </a:lnTo>
                  <a:lnTo>
                    <a:pt x="966" y="751"/>
                  </a:lnTo>
                  <a:lnTo>
                    <a:pt x="993" y="730"/>
                  </a:lnTo>
                  <a:lnTo>
                    <a:pt x="1025" y="709"/>
                  </a:lnTo>
                  <a:lnTo>
                    <a:pt x="1052" y="691"/>
                  </a:lnTo>
                  <a:lnTo>
                    <a:pt x="1075" y="678"/>
                  </a:lnTo>
                  <a:lnTo>
                    <a:pt x="1109" y="659"/>
                  </a:lnTo>
                  <a:lnTo>
                    <a:pt x="1141" y="645"/>
                  </a:lnTo>
                  <a:lnTo>
                    <a:pt x="1192" y="631"/>
                  </a:lnTo>
                  <a:lnTo>
                    <a:pt x="119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A987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15"/>
            <p:cNvSpPr>
              <a:spLocks/>
            </p:cNvSpPr>
            <p:nvPr/>
          </p:nvSpPr>
          <p:spPr bwMode="auto">
            <a:xfrm>
              <a:off x="2331" y="613"/>
              <a:ext cx="1970" cy="2219"/>
            </a:xfrm>
            <a:custGeom>
              <a:avLst/>
              <a:gdLst>
                <a:gd name="T0" fmla="*/ 864 w 1772"/>
                <a:gd name="T1" fmla="*/ 367 h 1996"/>
                <a:gd name="T2" fmla="*/ 944 w 1772"/>
                <a:gd name="T3" fmla="*/ 384 h 1996"/>
                <a:gd name="T4" fmla="*/ 1006 w 1772"/>
                <a:gd name="T5" fmla="*/ 398 h 1996"/>
                <a:gd name="T6" fmla="*/ 1071 w 1772"/>
                <a:gd name="T7" fmla="*/ 418 h 1996"/>
                <a:gd name="T8" fmla="*/ 1136 w 1772"/>
                <a:gd name="T9" fmla="*/ 440 h 1996"/>
                <a:gd name="T10" fmla="*/ 1210 w 1772"/>
                <a:gd name="T11" fmla="*/ 469 h 1996"/>
                <a:gd name="T12" fmla="*/ 1282 w 1772"/>
                <a:gd name="T13" fmla="*/ 501 h 1996"/>
                <a:gd name="T14" fmla="*/ 1352 w 1772"/>
                <a:gd name="T15" fmla="*/ 536 h 1996"/>
                <a:gd name="T16" fmla="*/ 1412 w 1772"/>
                <a:gd name="T17" fmla="*/ 574 h 1996"/>
                <a:gd name="T18" fmla="*/ 1472 w 1772"/>
                <a:gd name="T19" fmla="*/ 611 h 1996"/>
                <a:gd name="T20" fmla="*/ 1539 w 1772"/>
                <a:gd name="T21" fmla="*/ 657 h 1996"/>
                <a:gd name="T22" fmla="*/ 1596 w 1772"/>
                <a:gd name="T23" fmla="*/ 704 h 1996"/>
                <a:gd name="T24" fmla="*/ 1689 w 1772"/>
                <a:gd name="T25" fmla="*/ 785 h 1996"/>
                <a:gd name="T26" fmla="*/ 1769 w 1772"/>
                <a:gd name="T27" fmla="*/ 866 h 1996"/>
                <a:gd name="T28" fmla="*/ 1832 w 1772"/>
                <a:gd name="T29" fmla="*/ 941 h 1996"/>
                <a:gd name="T30" fmla="*/ 1899 w 1772"/>
                <a:gd name="T31" fmla="*/ 1029 h 1996"/>
                <a:gd name="T32" fmla="*/ 1960 w 1772"/>
                <a:gd name="T33" fmla="*/ 1124 h 1996"/>
                <a:gd name="T34" fmla="*/ 2013 w 1772"/>
                <a:gd name="T35" fmla="*/ 1217 h 1996"/>
                <a:gd name="T36" fmla="*/ 2061 w 1772"/>
                <a:gd name="T37" fmla="*/ 1323 h 1996"/>
                <a:gd name="T38" fmla="*/ 2101 w 1772"/>
                <a:gd name="T39" fmla="*/ 1434 h 1996"/>
                <a:gd name="T40" fmla="*/ 2143 w 1772"/>
                <a:gd name="T41" fmla="*/ 1572 h 1996"/>
                <a:gd name="T42" fmla="*/ 2168 w 1772"/>
                <a:gd name="T43" fmla="*/ 1706 h 1996"/>
                <a:gd name="T44" fmla="*/ 2188 w 1772"/>
                <a:gd name="T45" fmla="*/ 1881 h 1996"/>
                <a:gd name="T46" fmla="*/ 2188 w 1772"/>
                <a:gd name="T47" fmla="*/ 2032 h 1996"/>
                <a:gd name="T48" fmla="*/ 2172 w 1772"/>
                <a:gd name="T49" fmla="*/ 2169 h 1996"/>
                <a:gd name="T50" fmla="*/ 2149 w 1772"/>
                <a:gd name="T51" fmla="*/ 2311 h 1996"/>
                <a:gd name="T52" fmla="*/ 2105 w 1772"/>
                <a:gd name="T53" fmla="*/ 2467 h 1996"/>
                <a:gd name="T54" fmla="*/ 1415 w 1772"/>
                <a:gd name="T55" fmla="*/ 2114 h 1996"/>
                <a:gd name="T56" fmla="*/ 1433 w 1772"/>
                <a:gd name="T57" fmla="*/ 1987 h 1996"/>
                <a:gd name="T58" fmla="*/ 1429 w 1772"/>
                <a:gd name="T59" fmla="*/ 1871 h 1996"/>
                <a:gd name="T60" fmla="*/ 1409 w 1772"/>
                <a:gd name="T61" fmla="*/ 1747 h 1996"/>
                <a:gd name="T62" fmla="*/ 1371 w 1772"/>
                <a:gd name="T63" fmla="*/ 1634 h 1996"/>
                <a:gd name="T64" fmla="*/ 1323 w 1772"/>
                <a:gd name="T65" fmla="*/ 1531 h 1996"/>
                <a:gd name="T66" fmla="*/ 1275 w 1772"/>
                <a:gd name="T67" fmla="*/ 1462 h 1996"/>
                <a:gd name="T68" fmla="*/ 1226 w 1772"/>
                <a:gd name="T69" fmla="*/ 1399 h 1996"/>
                <a:gd name="T70" fmla="*/ 1171 w 1772"/>
                <a:gd name="T71" fmla="*/ 1342 h 1996"/>
                <a:gd name="T72" fmla="*/ 1114 w 1772"/>
                <a:gd name="T73" fmla="*/ 1290 h 1996"/>
                <a:gd name="T74" fmla="*/ 1041 w 1772"/>
                <a:gd name="T75" fmla="*/ 1238 h 1996"/>
                <a:gd name="T76" fmla="*/ 978 w 1772"/>
                <a:gd name="T77" fmla="*/ 1200 h 1996"/>
                <a:gd name="T78" fmla="*/ 901 w 1772"/>
                <a:gd name="T79" fmla="*/ 1162 h 1996"/>
                <a:gd name="T80" fmla="*/ 836 w 1772"/>
                <a:gd name="T81" fmla="*/ 1140 h 1996"/>
                <a:gd name="T82" fmla="*/ 739 w 1772"/>
                <a:gd name="T83" fmla="*/ 1118 h 1996"/>
                <a:gd name="T84" fmla="*/ 643 w 1772"/>
                <a:gd name="T85" fmla="*/ 1111 h 1996"/>
                <a:gd name="T86" fmla="*/ 616 w 1772"/>
                <a:gd name="T87" fmla="*/ 1511 h 1996"/>
                <a:gd name="T88" fmla="*/ 615 w 1772"/>
                <a:gd name="T89" fmla="*/ 0 h 1996"/>
                <a:gd name="T90" fmla="*/ 648 w 1772"/>
                <a:gd name="T91" fmla="*/ 346 h 1996"/>
                <a:gd name="T92" fmla="*/ 746 w 1772"/>
                <a:gd name="T93" fmla="*/ 352 h 1996"/>
                <a:gd name="T94" fmla="*/ 834 w 1772"/>
                <a:gd name="T95" fmla="*/ 362 h 19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72" h="1996">
                  <a:moveTo>
                    <a:pt x="675" y="293"/>
                  </a:moveTo>
                  <a:lnTo>
                    <a:pt x="699" y="297"/>
                  </a:lnTo>
                  <a:lnTo>
                    <a:pt x="732" y="302"/>
                  </a:lnTo>
                  <a:lnTo>
                    <a:pt x="764" y="310"/>
                  </a:lnTo>
                  <a:lnTo>
                    <a:pt x="787" y="315"/>
                  </a:lnTo>
                  <a:lnTo>
                    <a:pt x="814" y="322"/>
                  </a:lnTo>
                  <a:lnTo>
                    <a:pt x="839" y="330"/>
                  </a:lnTo>
                  <a:lnTo>
                    <a:pt x="866" y="338"/>
                  </a:lnTo>
                  <a:lnTo>
                    <a:pt x="891" y="345"/>
                  </a:lnTo>
                  <a:lnTo>
                    <a:pt x="919" y="356"/>
                  </a:lnTo>
                  <a:lnTo>
                    <a:pt x="951" y="369"/>
                  </a:lnTo>
                  <a:lnTo>
                    <a:pt x="979" y="380"/>
                  </a:lnTo>
                  <a:lnTo>
                    <a:pt x="1006" y="392"/>
                  </a:lnTo>
                  <a:lnTo>
                    <a:pt x="1037" y="406"/>
                  </a:lnTo>
                  <a:lnTo>
                    <a:pt x="1067" y="421"/>
                  </a:lnTo>
                  <a:lnTo>
                    <a:pt x="1094" y="434"/>
                  </a:lnTo>
                  <a:lnTo>
                    <a:pt x="1120" y="450"/>
                  </a:lnTo>
                  <a:lnTo>
                    <a:pt x="1142" y="464"/>
                  </a:lnTo>
                  <a:lnTo>
                    <a:pt x="1165" y="480"/>
                  </a:lnTo>
                  <a:lnTo>
                    <a:pt x="1191" y="495"/>
                  </a:lnTo>
                  <a:lnTo>
                    <a:pt x="1219" y="513"/>
                  </a:lnTo>
                  <a:lnTo>
                    <a:pt x="1245" y="532"/>
                  </a:lnTo>
                  <a:lnTo>
                    <a:pt x="1269" y="551"/>
                  </a:lnTo>
                  <a:lnTo>
                    <a:pt x="1292" y="569"/>
                  </a:lnTo>
                  <a:lnTo>
                    <a:pt x="1328" y="600"/>
                  </a:lnTo>
                  <a:lnTo>
                    <a:pt x="1366" y="635"/>
                  </a:lnTo>
                  <a:lnTo>
                    <a:pt x="1396" y="662"/>
                  </a:lnTo>
                  <a:lnTo>
                    <a:pt x="1431" y="701"/>
                  </a:lnTo>
                  <a:lnTo>
                    <a:pt x="1455" y="729"/>
                  </a:lnTo>
                  <a:lnTo>
                    <a:pt x="1482" y="761"/>
                  </a:lnTo>
                  <a:lnTo>
                    <a:pt x="1512" y="798"/>
                  </a:lnTo>
                  <a:lnTo>
                    <a:pt x="1536" y="833"/>
                  </a:lnTo>
                  <a:lnTo>
                    <a:pt x="1560" y="872"/>
                  </a:lnTo>
                  <a:lnTo>
                    <a:pt x="1586" y="909"/>
                  </a:lnTo>
                  <a:lnTo>
                    <a:pt x="1607" y="950"/>
                  </a:lnTo>
                  <a:lnTo>
                    <a:pt x="1629" y="985"/>
                  </a:lnTo>
                  <a:lnTo>
                    <a:pt x="1649" y="1028"/>
                  </a:lnTo>
                  <a:lnTo>
                    <a:pt x="1668" y="1070"/>
                  </a:lnTo>
                  <a:lnTo>
                    <a:pt x="1684" y="1113"/>
                  </a:lnTo>
                  <a:lnTo>
                    <a:pt x="1700" y="1160"/>
                  </a:lnTo>
                  <a:lnTo>
                    <a:pt x="1720" y="1218"/>
                  </a:lnTo>
                  <a:lnTo>
                    <a:pt x="1734" y="1272"/>
                  </a:lnTo>
                  <a:lnTo>
                    <a:pt x="1747" y="1327"/>
                  </a:lnTo>
                  <a:lnTo>
                    <a:pt x="1754" y="1381"/>
                  </a:lnTo>
                  <a:lnTo>
                    <a:pt x="1764" y="1444"/>
                  </a:lnTo>
                  <a:lnTo>
                    <a:pt x="1770" y="1522"/>
                  </a:lnTo>
                  <a:lnTo>
                    <a:pt x="1772" y="1583"/>
                  </a:lnTo>
                  <a:lnTo>
                    <a:pt x="1770" y="1644"/>
                  </a:lnTo>
                  <a:lnTo>
                    <a:pt x="1765" y="1701"/>
                  </a:lnTo>
                  <a:lnTo>
                    <a:pt x="1758" y="1755"/>
                  </a:lnTo>
                  <a:lnTo>
                    <a:pt x="1751" y="1812"/>
                  </a:lnTo>
                  <a:lnTo>
                    <a:pt x="1739" y="1870"/>
                  </a:lnTo>
                  <a:lnTo>
                    <a:pt x="1723" y="1932"/>
                  </a:lnTo>
                  <a:lnTo>
                    <a:pt x="1703" y="1996"/>
                  </a:lnTo>
                  <a:lnTo>
                    <a:pt x="1587" y="1635"/>
                  </a:lnTo>
                  <a:lnTo>
                    <a:pt x="1145" y="1711"/>
                  </a:lnTo>
                  <a:lnTo>
                    <a:pt x="1155" y="1648"/>
                  </a:lnTo>
                  <a:lnTo>
                    <a:pt x="1159" y="1607"/>
                  </a:lnTo>
                  <a:lnTo>
                    <a:pt x="1159" y="1564"/>
                  </a:lnTo>
                  <a:lnTo>
                    <a:pt x="1156" y="1514"/>
                  </a:lnTo>
                  <a:lnTo>
                    <a:pt x="1149" y="1467"/>
                  </a:lnTo>
                  <a:lnTo>
                    <a:pt x="1140" y="1413"/>
                  </a:lnTo>
                  <a:lnTo>
                    <a:pt x="1128" y="1370"/>
                  </a:lnTo>
                  <a:lnTo>
                    <a:pt x="1109" y="1322"/>
                  </a:lnTo>
                  <a:lnTo>
                    <a:pt x="1091" y="1280"/>
                  </a:lnTo>
                  <a:lnTo>
                    <a:pt x="1070" y="1239"/>
                  </a:lnTo>
                  <a:lnTo>
                    <a:pt x="1051" y="1208"/>
                  </a:lnTo>
                  <a:lnTo>
                    <a:pt x="1032" y="1183"/>
                  </a:lnTo>
                  <a:lnTo>
                    <a:pt x="1013" y="1157"/>
                  </a:lnTo>
                  <a:lnTo>
                    <a:pt x="992" y="1132"/>
                  </a:lnTo>
                  <a:lnTo>
                    <a:pt x="967" y="1105"/>
                  </a:lnTo>
                  <a:lnTo>
                    <a:pt x="947" y="1086"/>
                  </a:lnTo>
                  <a:lnTo>
                    <a:pt x="924" y="1063"/>
                  </a:lnTo>
                  <a:lnTo>
                    <a:pt x="901" y="1043"/>
                  </a:lnTo>
                  <a:lnTo>
                    <a:pt x="874" y="1023"/>
                  </a:lnTo>
                  <a:lnTo>
                    <a:pt x="842" y="1002"/>
                  </a:lnTo>
                  <a:lnTo>
                    <a:pt x="815" y="984"/>
                  </a:lnTo>
                  <a:lnTo>
                    <a:pt x="792" y="971"/>
                  </a:lnTo>
                  <a:lnTo>
                    <a:pt x="758" y="951"/>
                  </a:lnTo>
                  <a:lnTo>
                    <a:pt x="729" y="940"/>
                  </a:lnTo>
                  <a:lnTo>
                    <a:pt x="703" y="931"/>
                  </a:lnTo>
                  <a:lnTo>
                    <a:pt x="676" y="922"/>
                  </a:lnTo>
                  <a:lnTo>
                    <a:pt x="636" y="912"/>
                  </a:lnTo>
                  <a:lnTo>
                    <a:pt x="598" y="905"/>
                  </a:lnTo>
                  <a:lnTo>
                    <a:pt x="559" y="901"/>
                  </a:lnTo>
                  <a:lnTo>
                    <a:pt x="520" y="899"/>
                  </a:lnTo>
                  <a:lnTo>
                    <a:pt x="498" y="897"/>
                  </a:lnTo>
                  <a:lnTo>
                    <a:pt x="498" y="1222"/>
                  </a:lnTo>
                  <a:lnTo>
                    <a:pt x="0" y="620"/>
                  </a:lnTo>
                  <a:lnTo>
                    <a:pt x="497" y="0"/>
                  </a:lnTo>
                  <a:lnTo>
                    <a:pt x="497" y="279"/>
                  </a:lnTo>
                  <a:lnTo>
                    <a:pt x="524" y="280"/>
                  </a:lnTo>
                  <a:lnTo>
                    <a:pt x="563" y="282"/>
                  </a:lnTo>
                  <a:lnTo>
                    <a:pt x="604" y="285"/>
                  </a:lnTo>
                  <a:lnTo>
                    <a:pt x="643" y="289"/>
                  </a:lnTo>
                  <a:lnTo>
                    <a:pt x="675" y="293"/>
                  </a:ln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A944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611188" y="4124325"/>
            <a:ext cx="2652712" cy="371475"/>
          </a:xfrm>
          <a:prstGeom prst="rect">
            <a:avLst/>
          </a:prstGeom>
          <a:gradFill rotWithShape="0">
            <a:gsLst>
              <a:gs pos="0">
                <a:srgbClr val="63AEE7"/>
              </a:gs>
              <a:gs pos="100000">
                <a:srgbClr val="3862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인력관리의 최적화</a:t>
            </a:r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611188" y="2586038"/>
            <a:ext cx="2652712" cy="371475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100000">
                <a:srgbClr val="721D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업무관리의 효율화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4699000" y="2662238"/>
            <a:ext cx="11731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ko-KR" sz="1000">
                <a:solidFill>
                  <a:srgbClr val="000000"/>
                </a:solidFill>
              </a:rPr>
              <a:t> </a:t>
            </a:r>
            <a:r>
              <a:rPr lang="ko-KR" altLang="en-US" sz="1000">
                <a:solidFill>
                  <a:srgbClr val="000000"/>
                </a:solidFill>
              </a:rPr>
              <a:t>일일업무</a:t>
            </a:r>
          </a:p>
          <a:p>
            <a:pPr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프로젝트 관리 </a:t>
            </a:r>
          </a:p>
          <a:p>
            <a:pPr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일정관리</a:t>
            </a:r>
          </a:p>
          <a:p>
            <a:pPr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업무검색</a:t>
            </a:r>
          </a:p>
          <a:p>
            <a:pPr>
              <a:buFont typeface="Wingdings" pitchFamily="2" charset="2"/>
              <a:buNone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000">
                <a:solidFill>
                  <a:srgbClr val="000000"/>
                </a:solidFill>
              </a:rPr>
              <a:t>..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4714875" y="2309813"/>
            <a:ext cx="996950" cy="336550"/>
          </a:xfrm>
          <a:prstGeom prst="rect">
            <a:avLst/>
          </a:prstGeom>
          <a:noFill/>
          <a:ln>
            <a:noFill/>
          </a:ln>
          <a:effectLst>
            <a:outerShdw dist="127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600" b="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t>업무관리</a:t>
            </a: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6915150" y="4706938"/>
            <a:ext cx="11842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ko-KR" sz="1000">
                <a:solidFill>
                  <a:srgbClr val="000000"/>
                </a:solidFill>
              </a:rPr>
              <a:t> </a:t>
            </a:r>
            <a:r>
              <a:rPr lang="ko-KR" altLang="en-US" sz="1000">
                <a:solidFill>
                  <a:srgbClr val="000000"/>
                </a:solidFill>
              </a:rPr>
              <a:t>예산</a:t>
            </a: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원가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  <a:r>
              <a:rPr lang="ko-KR" altLang="en-US" sz="1000">
                <a:solidFill>
                  <a:srgbClr val="000000"/>
                </a:solidFill>
              </a:rPr>
              <a:t>관리</a:t>
            </a:r>
          </a:p>
          <a:p>
            <a:pPr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경비관리</a:t>
            </a:r>
          </a:p>
          <a:p>
            <a:pPr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매출</a:t>
            </a:r>
            <a:r>
              <a:rPr lang="en-US" altLang="ko-KR" sz="1000">
                <a:solidFill>
                  <a:srgbClr val="000000"/>
                </a:solidFill>
              </a:rPr>
              <a:t>/</a:t>
            </a:r>
            <a:r>
              <a:rPr lang="ko-KR" altLang="en-US" sz="1000">
                <a:solidFill>
                  <a:srgbClr val="000000"/>
                </a:solidFill>
              </a:rPr>
              <a:t>매입 관리</a:t>
            </a:r>
          </a:p>
          <a:p>
            <a:pPr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교육비 관리</a:t>
            </a:r>
          </a:p>
          <a:p>
            <a:pPr>
              <a:buFont typeface="Wingdings" pitchFamily="2" charset="2"/>
              <a:buNone/>
            </a:pPr>
            <a:r>
              <a:rPr lang="ko-KR" altLang="en-US" sz="1000">
                <a:solidFill>
                  <a:srgbClr val="000000"/>
                </a:solidFill>
              </a:rPr>
              <a:t>   </a:t>
            </a: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6929438" y="5487988"/>
            <a:ext cx="996950" cy="336550"/>
          </a:xfrm>
          <a:prstGeom prst="rect">
            <a:avLst/>
          </a:prstGeom>
          <a:noFill/>
          <a:ln>
            <a:noFill/>
          </a:ln>
          <a:effectLst>
            <a:outerShdw dist="127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600" b="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t>손익관리</a:t>
            </a:r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6929438" y="2624138"/>
            <a:ext cx="1090612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000">
                <a:solidFill>
                  <a:srgbClr val="000000"/>
                </a:solidFill>
              </a:rPr>
              <a:t> </a:t>
            </a:r>
            <a:r>
              <a:rPr lang="ko-KR" altLang="en-US" sz="1000">
                <a:solidFill>
                  <a:srgbClr val="000000"/>
                </a:solidFill>
              </a:rPr>
              <a:t>근태관리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교육관리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이력서관리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인사평가관리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>
                <a:solidFill>
                  <a:srgbClr val="000000"/>
                </a:solidFill>
              </a:rPr>
              <a:t>    </a:t>
            </a: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</a:rPr>
              <a:t>……</a:t>
            </a:r>
            <a:endParaRPr lang="en-US" altLang="ko-KR" sz="1000">
              <a:solidFill>
                <a:srgbClr val="000000"/>
              </a:solidFill>
            </a:endParaRPr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6902450" y="2325688"/>
            <a:ext cx="996950" cy="336550"/>
          </a:xfrm>
          <a:prstGeom prst="rect">
            <a:avLst/>
          </a:prstGeom>
          <a:noFill/>
          <a:ln>
            <a:noFill/>
          </a:ln>
          <a:effectLst>
            <a:outerShdw dist="127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600" b="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t>인력관리</a:t>
            </a:r>
          </a:p>
        </p:txBody>
      </p:sp>
      <p:sp>
        <p:nvSpPr>
          <p:cNvPr id="10261" name="Text Box 24"/>
          <p:cNvSpPr txBox="1">
            <a:spLocks noChangeArrowheads="1"/>
          </p:cNvSpPr>
          <p:nvPr/>
        </p:nvSpPr>
        <p:spPr bwMode="auto">
          <a:xfrm>
            <a:off x="4699000" y="4611688"/>
            <a:ext cx="1090613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000">
                <a:solidFill>
                  <a:srgbClr val="000000"/>
                </a:solidFill>
              </a:rPr>
              <a:t> </a:t>
            </a:r>
            <a:r>
              <a:rPr lang="ko-KR" altLang="en-US" sz="1000">
                <a:solidFill>
                  <a:srgbClr val="000000"/>
                </a:solidFill>
              </a:rPr>
              <a:t>고객사 관리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영업망 관리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협력사 관리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000">
                <a:solidFill>
                  <a:srgbClr val="000000"/>
                </a:solidFill>
              </a:rPr>
              <a:t> 명함관리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ko-KR" sz="1000">
                <a:solidFill>
                  <a:srgbClr val="000000"/>
                </a:solidFill>
              </a:rPr>
              <a:t>..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endParaRPr lang="en-US" altLang="ko-KR" sz="1000">
              <a:solidFill>
                <a:srgbClr val="000000"/>
              </a:solidFill>
            </a:endParaRPr>
          </a:p>
        </p:txBody>
      </p: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4699000" y="5527675"/>
            <a:ext cx="996950" cy="336550"/>
          </a:xfrm>
          <a:prstGeom prst="rect">
            <a:avLst/>
          </a:prstGeom>
          <a:noFill/>
          <a:ln>
            <a:noFill/>
          </a:ln>
          <a:effectLst>
            <a:outerShdw dist="127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ko-KR" altLang="en-US" sz="1600" b="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t>영업관리</a:t>
            </a:r>
          </a:p>
        </p:txBody>
      </p:sp>
      <p:sp>
        <p:nvSpPr>
          <p:cNvPr id="10263" name="AutoShape 26"/>
          <p:cNvSpPr>
            <a:spLocks noChangeArrowheads="1"/>
          </p:cNvSpPr>
          <p:nvPr/>
        </p:nvSpPr>
        <p:spPr bwMode="auto">
          <a:xfrm>
            <a:off x="5459413" y="3162300"/>
            <a:ext cx="1789112" cy="1789113"/>
          </a:xfrm>
          <a:custGeom>
            <a:avLst/>
            <a:gdLst>
              <a:gd name="T0" fmla="*/ 74095411 w 21600"/>
              <a:gd name="T1" fmla="*/ 0 h 21600"/>
              <a:gd name="T2" fmla="*/ 21700355 w 21600"/>
              <a:gd name="T3" fmla="*/ 21700367 h 21600"/>
              <a:gd name="T4" fmla="*/ 0 w 21600"/>
              <a:gd name="T5" fmla="*/ 74095452 h 21600"/>
              <a:gd name="T6" fmla="*/ 21700355 w 21600"/>
              <a:gd name="T7" fmla="*/ 126490620 h 21600"/>
              <a:gd name="T8" fmla="*/ 74095411 w 21600"/>
              <a:gd name="T9" fmla="*/ 148190987 h 21600"/>
              <a:gd name="T10" fmla="*/ 126490467 w 21600"/>
              <a:gd name="T11" fmla="*/ 126490620 h 21600"/>
              <a:gd name="T12" fmla="*/ 148190822 w 21600"/>
              <a:gd name="T13" fmla="*/ 74095452 h 21600"/>
              <a:gd name="T14" fmla="*/ 126490467 w 21600"/>
              <a:gd name="T15" fmla="*/ 2170036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000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29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64" name="Group 27"/>
          <p:cNvGrpSpPr>
            <a:grpSpLocks/>
          </p:cNvGrpSpPr>
          <p:nvPr/>
        </p:nvGrpSpPr>
        <p:grpSpPr bwMode="auto">
          <a:xfrm rot="-8100000">
            <a:off x="5422107" y="3105943"/>
            <a:ext cx="1784350" cy="1789113"/>
            <a:chOff x="2059" y="312"/>
            <a:chExt cx="2088" cy="2094"/>
          </a:xfrm>
        </p:grpSpPr>
        <p:sp>
          <p:nvSpPr>
            <p:cNvPr id="10272" name="Freeform 28"/>
            <p:cNvSpPr>
              <a:spLocks/>
            </p:cNvSpPr>
            <p:nvPr/>
          </p:nvSpPr>
          <p:spPr bwMode="auto">
            <a:xfrm>
              <a:off x="3103" y="312"/>
              <a:ext cx="1044" cy="1926"/>
            </a:xfrm>
            <a:custGeom>
              <a:avLst/>
              <a:gdLst>
                <a:gd name="T0" fmla="*/ 72 w 1044"/>
                <a:gd name="T1" fmla="*/ 0 h 1926"/>
                <a:gd name="T2" fmla="*/ 162 w 1044"/>
                <a:gd name="T3" fmla="*/ 12 h 1926"/>
                <a:gd name="T4" fmla="*/ 252 w 1044"/>
                <a:gd name="T5" fmla="*/ 30 h 1926"/>
                <a:gd name="T6" fmla="*/ 336 w 1044"/>
                <a:gd name="T7" fmla="*/ 54 h 1926"/>
                <a:gd name="T8" fmla="*/ 426 w 1044"/>
                <a:gd name="T9" fmla="*/ 90 h 1926"/>
                <a:gd name="T10" fmla="*/ 504 w 1044"/>
                <a:gd name="T11" fmla="*/ 132 h 1926"/>
                <a:gd name="T12" fmla="*/ 582 w 1044"/>
                <a:gd name="T13" fmla="*/ 180 h 1926"/>
                <a:gd name="T14" fmla="*/ 654 w 1044"/>
                <a:gd name="T15" fmla="*/ 234 h 1926"/>
                <a:gd name="T16" fmla="*/ 726 w 1044"/>
                <a:gd name="T17" fmla="*/ 294 h 1926"/>
                <a:gd name="T18" fmla="*/ 786 w 1044"/>
                <a:gd name="T19" fmla="*/ 360 h 1926"/>
                <a:gd name="T20" fmla="*/ 846 w 1044"/>
                <a:gd name="T21" fmla="*/ 432 h 1926"/>
                <a:gd name="T22" fmla="*/ 894 w 1044"/>
                <a:gd name="T23" fmla="*/ 504 h 1926"/>
                <a:gd name="T24" fmla="*/ 936 w 1044"/>
                <a:gd name="T25" fmla="*/ 588 h 1926"/>
                <a:gd name="T26" fmla="*/ 972 w 1044"/>
                <a:gd name="T27" fmla="*/ 672 h 1926"/>
                <a:gd name="T28" fmla="*/ 1002 w 1044"/>
                <a:gd name="T29" fmla="*/ 756 h 1926"/>
                <a:gd name="T30" fmla="*/ 1026 w 1044"/>
                <a:gd name="T31" fmla="*/ 846 h 1926"/>
                <a:gd name="T32" fmla="*/ 1038 w 1044"/>
                <a:gd name="T33" fmla="*/ 936 h 1926"/>
                <a:gd name="T34" fmla="*/ 1044 w 1044"/>
                <a:gd name="T35" fmla="*/ 1026 h 1926"/>
                <a:gd name="T36" fmla="*/ 1038 w 1044"/>
                <a:gd name="T37" fmla="*/ 1116 h 1926"/>
                <a:gd name="T38" fmla="*/ 1032 w 1044"/>
                <a:gd name="T39" fmla="*/ 1212 h 1926"/>
                <a:gd name="T40" fmla="*/ 1014 w 1044"/>
                <a:gd name="T41" fmla="*/ 1296 h 1926"/>
                <a:gd name="T42" fmla="*/ 984 w 1044"/>
                <a:gd name="T43" fmla="*/ 1386 h 1926"/>
                <a:gd name="T44" fmla="*/ 954 w 1044"/>
                <a:gd name="T45" fmla="*/ 1470 h 1926"/>
                <a:gd name="T46" fmla="*/ 912 w 1044"/>
                <a:gd name="T47" fmla="*/ 1554 h 1926"/>
                <a:gd name="T48" fmla="*/ 864 w 1044"/>
                <a:gd name="T49" fmla="*/ 1632 h 1926"/>
                <a:gd name="T50" fmla="*/ 810 w 1044"/>
                <a:gd name="T51" fmla="*/ 1704 h 1926"/>
                <a:gd name="T52" fmla="*/ 750 w 1044"/>
                <a:gd name="T53" fmla="*/ 1770 h 1926"/>
                <a:gd name="T54" fmla="*/ 684 w 1044"/>
                <a:gd name="T55" fmla="*/ 1836 h 1926"/>
                <a:gd name="T56" fmla="*/ 612 w 1044"/>
                <a:gd name="T57" fmla="*/ 1890 h 1926"/>
                <a:gd name="T58" fmla="*/ 288 w 1044"/>
                <a:gd name="T59" fmla="*/ 1482 h 1926"/>
                <a:gd name="T60" fmla="*/ 330 w 1044"/>
                <a:gd name="T61" fmla="*/ 1452 h 1926"/>
                <a:gd name="T62" fmla="*/ 360 w 1044"/>
                <a:gd name="T63" fmla="*/ 1422 h 1926"/>
                <a:gd name="T64" fmla="*/ 390 w 1044"/>
                <a:gd name="T65" fmla="*/ 1392 h 1926"/>
                <a:gd name="T66" fmla="*/ 420 w 1044"/>
                <a:gd name="T67" fmla="*/ 1356 h 1926"/>
                <a:gd name="T68" fmla="*/ 444 w 1044"/>
                <a:gd name="T69" fmla="*/ 1314 h 1926"/>
                <a:gd name="T70" fmla="*/ 468 w 1044"/>
                <a:gd name="T71" fmla="*/ 1278 h 1926"/>
                <a:gd name="T72" fmla="*/ 486 w 1044"/>
                <a:gd name="T73" fmla="*/ 1236 h 1926"/>
                <a:gd name="T74" fmla="*/ 498 w 1044"/>
                <a:gd name="T75" fmla="*/ 1188 h 1926"/>
                <a:gd name="T76" fmla="*/ 510 w 1044"/>
                <a:gd name="T77" fmla="*/ 1146 h 1926"/>
                <a:gd name="T78" fmla="*/ 516 w 1044"/>
                <a:gd name="T79" fmla="*/ 1098 h 1926"/>
                <a:gd name="T80" fmla="*/ 522 w 1044"/>
                <a:gd name="T81" fmla="*/ 1056 h 1926"/>
                <a:gd name="T82" fmla="*/ 522 w 1044"/>
                <a:gd name="T83" fmla="*/ 1008 h 1926"/>
                <a:gd name="T84" fmla="*/ 516 w 1044"/>
                <a:gd name="T85" fmla="*/ 966 h 1926"/>
                <a:gd name="T86" fmla="*/ 504 w 1044"/>
                <a:gd name="T87" fmla="*/ 918 h 1926"/>
                <a:gd name="T88" fmla="*/ 492 w 1044"/>
                <a:gd name="T89" fmla="*/ 876 h 1926"/>
                <a:gd name="T90" fmla="*/ 474 w 1044"/>
                <a:gd name="T91" fmla="*/ 834 h 1926"/>
                <a:gd name="T92" fmla="*/ 456 w 1044"/>
                <a:gd name="T93" fmla="*/ 792 h 1926"/>
                <a:gd name="T94" fmla="*/ 432 w 1044"/>
                <a:gd name="T95" fmla="*/ 750 h 1926"/>
                <a:gd name="T96" fmla="*/ 402 w 1044"/>
                <a:gd name="T97" fmla="*/ 714 h 1926"/>
                <a:gd name="T98" fmla="*/ 372 w 1044"/>
                <a:gd name="T99" fmla="*/ 678 h 1926"/>
                <a:gd name="T100" fmla="*/ 342 w 1044"/>
                <a:gd name="T101" fmla="*/ 648 h 1926"/>
                <a:gd name="T102" fmla="*/ 306 w 1044"/>
                <a:gd name="T103" fmla="*/ 618 h 1926"/>
                <a:gd name="T104" fmla="*/ 270 w 1044"/>
                <a:gd name="T105" fmla="*/ 594 h 1926"/>
                <a:gd name="T106" fmla="*/ 228 w 1044"/>
                <a:gd name="T107" fmla="*/ 576 h 1926"/>
                <a:gd name="T108" fmla="*/ 186 w 1044"/>
                <a:gd name="T109" fmla="*/ 558 h 1926"/>
                <a:gd name="T110" fmla="*/ 144 w 1044"/>
                <a:gd name="T111" fmla="*/ 540 h 1926"/>
                <a:gd name="T112" fmla="*/ 96 w 1044"/>
                <a:gd name="T113" fmla="*/ 528 h 1926"/>
                <a:gd name="T114" fmla="*/ 54 w 1044"/>
                <a:gd name="T115" fmla="*/ 522 h 1926"/>
                <a:gd name="T116" fmla="*/ 6 w 1044"/>
                <a:gd name="T117" fmla="*/ 522 h 192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44" h="1926">
                  <a:moveTo>
                    <a:pt x="0" y="0"/>
                  </a:moveTo>
                  <a:lnTo>
                    <a:pt x="18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108" y="6"/>
                  </a:lnTo>
                  <a:lnTo>
                    <a:pt x="126" y="6"/>
                  </a:lnTo>
                  <a:lnTo>
                    <a:pt x="144" y="6"/>
                  </a:lnTo>
                  <a:lnTo>
                    <a:pt x="162" y="12"/>
                  </a:lnTo>
                  <a:lnTo>
                    <a:pt x="180" y="12"/>
                  </a:lnTo>
                  <a:lnTo>
                    <a:pt x="198" y="18"/>
                  </a:lnTo>
                  <a:lnTo>
                    <a:pt x="216" y="24"/>
                  </a:lnTo>
                  <a:lnTo>
                    <a:pt x="234" y="24"/>
                  </a:lnTo>
                  <a:lnTo>
                    <a:pt x="252" y="30"/>
                  </a:lnTo>
                  <a:lnTo>
                    <a:pt x="270" y="36"/>
                  </a:lnTo>
                  <a:lnTo>
                    <a:pt x="288" y="42"/>
                  </a:lnTo>
                  <a:lnTo>
                    <a:pt x="306" y="42"/>
                  </a:lnTo>
                  <a:lnTo>
                    <a:pt x="324" y="48"/>
                  </a:lnTo>
                  <a:lnTo>
                    <a:pt x="336" y="54"/>
                  </a:lnTo>
                  <a:lnTo>
                    <a:pt x="354" y="60"/>
                  </a:lnTo>
                  <a:lnTo>
                    <a:pt x="372" y="66"/>
                  </a:lnTo>
                  <a:lnTo>
                    <a:pt x="390" y="72"/>
                  </a:lnTo>
                  <a:lnTo>
                    <a:pt x="408" y="84"/>
                  </a:lnTo>
                  <a:lnTo>
                    <a:pt x="426" y="90"/>
                  </a:lnTo>
                  <a:lnTo>
                    <a:pt x="438" y="96"/>
                  </a:lnTo>
                  <a:lnTo>
                    <a:pt x="456" y="102"/>
                  </a:lnTo>
                  <a:lnTo>
                    <a:pt x="474" y="114"/>
                  </a:lnTo>
                  <a:lnTo>
                    <a:pt x="486" y="120"/>
                  </a:lnTo>
                  <a:lnTo>
                    <a:pt x="504" y="132"/>
                  </a:lnTo>
                  <a:lnTo>
                    <a:pt x="522" y="138"/>
                  </a:lnTo>
                  <a:lnTo>
                    <a:pt x="534" y="150"/>
                  </a:lnTo>
                  <a:lnTo>
                    <a:pt x="552" y="156"/>
                  </a:lnTo>
                  <a:lnTo>
                    <a:pt x="570" y="168"/>
                  </a:lnTo>
                  <a:lnTo>
                    <a:pt x="582" y="180"/>
                  </a:lnTo>
                  <a:lnTo>
                    <a:pt x="600" y="186"/>
                  </a:lnTo>
                  <a:lnTo>
                    <a:pt x="612" y="198"/>
                  </a:lnTo>
                  <a:lnTo>
                    <a:pt x="624" y="210"/>
                  </a:lnTo>
                  <a:lnTo>
                    <a:pt x="642" y="222"/>
                  </a:lnTo>
                  <a:lnTo>
                    <a:pt x="654" y="234"/>
                  </a:lnTo>
                  <a:lnTo>
                    <a:pt x="672" y="246"/>
                  </a:lnTo>
                  <a:lnTo>
                    <a:pt x="684" y="258"/>
                  </a:lnTo>
                  <a:lnTo>
                    <a:pt x="696" y="270"/>
                  </a:lnTo>
                  <a:lnTo>
                    <a:pt x="708" y="282"/>
                  </a:lnTo>
                  <a:lnTo>
                    <a:pt x="726" y="294"/>
                  </a:lnTo>
                  <a:lnTo>
                    <a:pt x="738" y="306"/>
                  </a:lnTo>
                  <a:lnTo>
                    <a:pt x="750" y="318"/>
                  </a:lnTo>
                  <a:lnTo>
                    <a:pt x="762" y="330"/>
                  </a:lnTo>
                  <a:lnTo>
                    <a:pt x="774" y="342"/>
                  </a:lnTo>
                  <a:lnTo>
                    <a:pt x="786" y="360"/>
                  </a:lnTo>
                  <a:lnTo>
                    <a:pt x="798" y="372"/>
                  </a:lnTo>
                  <a:lnTo>
                    <a:pt x="810" y="384"/>
                  </a:lnTo>
                  <a:lnTo>
                    <a:pt x="822" y="402"/>
                  </a:lnTo>
                  <a:lnTo>
                    <a:pt x="834" y="414"/>
                  </a:lnTo>
                  <a:lnTo>
                    <a:pt x="846" y="432"/>
                  </a:lnTo>
                  <a:lnTo>
                    <a:pt x="852" y="444"/>
                  </a:lnTo>
                  <a:lnTo>
                    <a:pt x="864" y="462"/>
                  </a:lnTo>
                  <a:lnTo>
                    <a:pt x="876" y="474"/>
                  </a:lnTo>
                  <a:lnTo>
                    <a:pt x="882" y="492"/>
                  </a:lnTo>
                  <a:lnTo>
                    <a:pt x="894" y="504"/>
                  </a:lnTo>
                  <a:lnTo>
                    <a:pt x="900" y="522"/>
                  </a:lnTo>
                  <a:lnTo>
                    <a:pt x="912" y="540"/>
                  </a:lnTo>
                  <a:lnTo>
                    <a:pt x="918" y="552"/>
                  </a:lnTo>
                  <a:lnTo>
                    <a:pt x="930" y="570"/>
                  </a:lnTo>
                  <a:lnTo>
                    <a:pt x="936" y="588"/>
                  </a:lnTo>
                  <a:lnTo>
                    <a:pt x="942" y="606"/>
                  </a:lnTo>
                  <a:lnTo>
                    <a:pt x="954" y="618"/>
                  </a:lnTo>
                  <a:lnTo>
                    <a:pt x="960" y="636"/>
                  </a:lnTo>
                  <a:lnTo>
                    <a:pt x="966" y="654"/>
                  </a:lnTo>
                  <a:lnTo>
                    <a:pt x="972" y="672"/>
                  </a:lnTo>
                  <a:lnTo>
                    <a:pt x="978" y="690"/>
                  </a:lnTo>
                  <a:lnTo>
                    <a:pt x="984" y="702"/>
                  </a:lnTo>
                  <a:lnTo>
                    <a:pt x="990" y="720"/>
                  </a:lnTo>
                  <a:lnTo>
                    <a:pt x="996" y="738"/>
                  </a:lnTo>
                  <a:lnTo>
                    <a:pt x="1002" y="756"/>
                  </a:lnTo>
                  <a:lnTo>
                    <a:pt x="1008" y="774"/>
                  </a:lnTo>
                  <a:lnTo>
                    <a:pt x="1014" y="792"/>
                  </a:lnTo>
                  <a:lnTo>
                    <a:pt x="1014" y="810"/>
                  </a:lnTo>
                  <a:lnTo>
                    <a:pt x="1020" y="828"/>
                  </a:lnTo>
                  <a:lnTo>
                    <a:pt x="1026" y="846"/>
                  </a:lnTo>
                  <a:lnTo>
                    <a:pt x="1026" y="864"/>
                  </a:lnTo>
                  <a:lnTo>
                    <a:pt x="1032" y="882"/>
                  </a:lnTo>
                  <a:lnTo>
                    <a:pt x="1032" y="900"/>
                  </a:lnTo>
                  <a:lnTo>
                    <a:pt x="1032" y="918"/>
                  </a:lnTo>
                  <a:lnTo>
                    <a:pt x="1038" y="936"/>
                  </a:lnTo>
                  <a:lnTo>
                    <a:pt x="1038" y="954"/>
                  </a:lnTo>
                  <a:lnTo>
                    <a:pt x="1038" y="972"/>
                  </a:lnTo>
                  <a:lnTo>
                    <a:pt x="1044" y="990"/>
                  </a:lnTo>
                  <a:lnTo>
                    <a:pt x="1044" y="1008"/>
                  </a:lnTo>
                  <a:lnTo>
                    <a:pt x="1044" y="1026"/>
                  </a:lnTo>
                  <a:lnTo>
                    <a:pt x="1044" y="1044"/>
                  </a:lnTo>
                  <a:lnTo>
                    <a:pt x="1044" y="1062"/>
                  </a:lnTo>
                  <a:lnTo>
                    <a:pt x="1044" y="1080"/>
                  </a:lnTo>
                  <a:lnTo>
                    <a:pt x="1044" y="1098"/>
                  </a:lnTo>
                  <a:lnTo>
                    <a:pt x="1038" y="1116"/>
                  </a:lnTo>
                  <a:lnTo>
                    <a:pt x="1038" y="1134"/>
                  </a:lnTo>
                  <a:lnTo>
                    <a:pt x="1038" y="1152"/>
                  </a:lnTo>
                  <a:lnTo>
                    <a:pt x="1032" y="1176"/>
                  </a:lnTo>
                  <a:lnTo>
                    <a:pt x="1032" y="1194"/>
                  </a:lnTo>
                  <a:lnTo>
                    <a:pt x="1032" y="1212"/>
                  </a:lnTo>
                  <a:lnTo>
                    <a:pt x="1026" y="1230"/>
                  </a:lnTo>
                  <a:lnTo>
                    <a:pt x="1026" y="1248"/>
                  </a:lnTo>
                  <a:lnTo>
                    <a:pt x="1020" y="1266"/>
                  </a:lnTo>
                  <a:lnTo>
                    <a:pt x="1014" y="1284"/>
                  </a:lnTo>
                  <a:lnTo>
                    <a:pt x="1014" y="1296"/>
                  </a:lnTo>
                  <a:lnTo>
                    <a:pt x="1008" y="1314"/>
                  </a:lnTo>
                  <a:lnTo>
                    <a:pt x="1002" y="1332"/>
                  </a:lnTo>
                  <a:lnTo>
                    <a:pt x="996" y="1350"/>
                  </a:lnTo>
                  <a:lnTo>
                    <a:pt x="990" y="1368"/>
                  </a:lnTo>
                  <a:lnTo>
                    <a:pt x="984" y="1386"/>
                  </a:lnTo>
                  <a:lnTo>
                    <a:pt x="978" y="1404"/>
                  </a:lnTo>
                  <a:lnTo>
                    <a:pt x="972" y="1422"/>
                  </a:lnTo>
                  <a:lnTo>
                    <a:pt x="966" y="1440"/>
                  </a:lnTo>
                  <a:lnTo>
                    <a:pt x="960" y="1452"/>
                  </a:lnTo>
                  <a:lnTo>
                    <a:pt x="954" y="1470"/>
                  </a:lnTo>
                  <a:lnTo>
                    <a:pt x="942" y="1488"/>
                  </a:lnTo>
                  <a:lnTo>
                    <a:pt x="936" y="1506"/>
                  </a:lnTo>
                  <a:lnTo>
                    <a:pt x="930" y="1518"/>
                  </a:lnTo>
                  <a:lnTo>
                    <a:pt x="918" y="1536"/>
                  </a:lnTo>
                  <a:lnTo>
                    <a:pt x="912" y="1554"/>
                  </a:lnTo>
                  <a:lnTo>
                    <a:pt x="900" y="1572"/>
                  </a:lnTo>
                  <a:lnTo>
                    <a:pt x="894" y="1584"/>
                  </a:lnTo>
                  <a:lnTo>
                    <a:pt x="882" y="1602"/>
                  </a:lnTo>
                  <a:lnTo>
                    <a:pt x="876" y="1614"/>
                  </a:lnTo>
                  <a:lnTo>
                    <a:pt x="864" y="1632"/>
                  </a:lnTo>
                  <a:lnTo>
                    <a:pt x="852" y="1644"/>
                  </a:lnTo>
                  <a:lnTo>
                    <a:pt x="846" y="1662"/>
                  </a:lnTo>
                  <a:lnTo>
                    <a:pt x="834" y="1674"/>
                  </a:lnTo>
                  <a:lnTo>
                    <a:pt x="822" y="1692"/>
                  </a:lnTo>
                  <a:lnTo>
                    <a:pt x="810" y="1704"/>
                  </a:lnTo>
                  <a:lnTo>
                    <a:pt x="798" y="1716"/>
                  </a:lnTo>
                  <a:lnTo>
                    <a:pt x="786" y="1734"/>
                  </a:lnTo>
                  <a:lnTo>
                    <a:pt x="774" y="1746"/>
                  </a:lnTo>
                  <a:lnTo>
                    <a:pt x="762" y="1758"/>
                  </a:lnTo>
                  <a:lnTo>
                    <a:pt x="750" y="1770"/>
                  </a:lnTo>
                  <a:lnTo>
                    <a:pt x="738" y="1788"/>
                  </a:lnTo>
                  <a:lnTo>
                    <a:pt x="726" y="1800"/>
                  </a:lnTo>
                  <a:lnTo>
                    <a:pt x="708" y="1812"/>
                  </a:lnTo>
                  <a:lnTo>
                    <a:pt x="696" y="1824"/>
                  </a:lnTo>
                  <a:lnTo>
                    <a:pt x="684" y="1836"/>
                  </a:lnTo>
                  <a:lnTo>
                    <a:pt x="672" y="1848"/>
                  </a:lnTo>
                  <a:lnTo>
                    <a:pt x="654" y="1860"/>
                  </a:lnTo>
                  <a:lnTo>
                    <a:pt x="642" y="1872"/>
                  </a:lnTo>
                  <a:lnTo>
                    <a:pt x="624" y="1884"/>
                  </a:lnTo>
                  <a:lnTo>
                    <a:pt x="612" y="1890"/>
                  </a:lnTo>
                  <a:lnTo>
                    <a:pt x="600" y="1902"/>
                  </a:lnTo>
                  <a:lnTo>
                    <a:pt x="582" y="1914"/>
                  </a:lnTo>
                  <a:lnTo>
                    <a:pt x="570" y="1926"/>
                  </a:lnTo>
                  <a:lnTo>
                    <a:pt x="282" y="1488"/>
                  </a:lnTo>
                  <a:lnTo>
                    <a:pt x="288" y="1482"/>
                  </a:lnTo>
                  <a:lnTo>
                    <a:pt x="300" y="1476"/>
                  </a:lnTo>
                  <a:lnTo>
                    <a:pt x="306" y="1470"/>
                  </a:lnTo>
                  <a:lnTo>
                    <a:pt x="312" y="1464"/>
                  </a:lnTo>
                  <a:lnTo>
                    <a:pt x="318" y="1458"/>
                  </a:lnTo>
                  <a:lnTo>
                    <a:pt x="330" y="1452"/>
                  </a:lnTo>
                  <a:lnTo>
                    <a:pt x="336" y="1446"/>
                  </a:lnTo>
                  <a:lnTo>
                    <a:pt x="342" y="1440"/>
                  </a:lnTo>
                  <a:lnTo>
                    <a:pt x="348" y="1434"/>
                  </a:lnTo>
                  <a:lnTo>
                    <a:pt x="354" y="1428"/>
                  </a:lnTo>
                  <a:lnTo>
                    <a:pt x="360" y="1422"/>
                  </a:lnTo>
                  <a:lnTo>
                    <a:pt x="366" y="1416"/>
                  </a:lnTo>
                  <a:lnTo>
                    <a:pt x="372" y="1410"/>
                  </a:lnTo>
                  <a:lnTo>
                    <a:pt x="378" y="1404"/>
                  </a:lnTo>
                  <a:lnTo>
                    <a:pt x="384" y="1398"/>
                  </a:lnTo>
                  <a:lnTo>
                    <a:pt x="390" y="1392"/>
                  </a:lnTo>
                  <a:lnTo>
                    <a:pt x="396" y="1380"/>
                  </a:lnTo>
                  <a:lnTo>
                    <a:pt x="402" y="1374"/>
                  </a:lnTo>
                  <a:lnTo>
                    <a:pt x="408" y="1368"/>
                  </a:lnTo>
                  <a:lnTo>
                    <a:pt x="414" y="1362"/>
                  </a:lnTo>
                  <a:lnTo>
                    <a:pt x="420" y="1356"/>
                  </a:lnTo>
                  <a:lnTo>
                    <a:pt x="426" y="1344"/>
                  </a:lnTo>
                  <a:lnTo>
                    <a:pt x="432" y="1338"/>
                  </a:lnTo>
                  <a:lnTo>
                    <a:pt x="438" y="1332"/>
                  </a:lnTo>
                  <a:lnTo>
                    <a:pt x="444" y="1326"/>
                  </a:lnTo>
                  <a:lnTo>
                    <a:pt x="444" y="1314"/>
                  </a:lnTo>
                  <a:lnTo>
                    <a:pt x="450" y="1308"/>
                  </a:lnTo>
                  <a:lnTo>
                    <a:pt x="456" y="1302"/>
                  </a:lnTo>
                  <a:lnTo>
                    <a:pt x="462" y="1290"/>
                  </a:lnTo>
                  <a:lnTo>
                    <a:pt x="462" y="1284"/>
                  </a:lnTo>
                  <a:lnTo>
                    <a:pt x="468" y="1278"/>
                  </a:lnTo>
                  <a:lnTo>
                    <a:pt x="474" y="1266"/>
                  </a:lnTo>
                  <a:lnTo>
                    <a:pt x="474" y="1260"/>
                  </a:lnTo>
                  <a:lnTo>
                    <a:pt x="480" y="1248"/>
                  </a:lnTo>
                  <a:lnTo>
                    <a:pt x="480" y="1242"/>
                  </a:lnTo>
                  <a:lnTo>
                    <a:pt x="486" y="1236"/>
                  </a:lnTo>
                  <a:lnTo>
                    <a:pt x="492" y="1224"/>
                  </a:lnTo>
                  <a:lnTo>
                    <a:pt x="492" y="1218"/>
                  </a:lnTo>
                  <a:lnTo>
                    <a:pt x="492" y="1206"/>
                  </a:lnTo>
                  <a:lnTo>
                    <a:pt x="498" y="1200"/>
                  </a:lnTo>
                  <a:lnTo>
                    <a:pt x="498" y="1188"/>
                  </a:lnTo>
                  <a:lnTo>
                    <a:pt x="504" y="1182"/>
                  </a:lnTo>
                  <a:lnTo>
                    <a:pt x="504" y="1170"/>
                  </a:lnTo>
                  <a:lnTo>
                    <a:pt x="510" y="1164"/>
                  </a:lnTo>
                  <a:lnTo>
                    <a:pt x="510" y="1152"/>
                  </a:lnTo>
                  <a:lnTo>
                    <a:pt x="510" y="1146"/>
                  </a:lnTo>
                  <a:lnTo>
                    <a:pt x="510" y="1134"/>
                  </a:lnTo>
                  <a:lnTo>
                    <a:pt x="516" y="1128"/>
                  </a:lnTo>
                  <a:lnTo>
                    <a:pt x="516" y="1116"/>
                  </a:lnTo>
                  <a:lnTo>
                    <a:pt x="516" y="1110"/>
                  </a:lnTo>
                  <a:lnTo>
                    <a:pt x="516" y="1098"/>
                  </a:lnTo>
                  <a:lnTo>
                    <a:pt x="516" y="1092"/>
                  </a:lnTo>
                  <a:lnTo>
                    <a:pt x="522" y="1080"/>
                  </a:lnTo>
                  <a:lnTo>
                    <a:pt x="522" y="1074"/>
                  </a:lnTo>
                  <a:lnTo>
                    <a:pt x="522" y="1062"/>
                  </a:lnTo>
                  <a:lnTo>
                    <a:pt x="522" y="1056"/>
                  </a:lnTo>
                  <a:lnTo>
                    <a:pt x="522" y="1044"/>
                  </a:lnTo>
                  <a:lnTo>
                    <a:pt x="522" y="1038"/>
                  </a:lnTo>
                  <a:lnTo>
                    <a:pt x="522" y="1026"/>
                  </a:lnTo>
                  <a:lnTo>
                    <a:pt x="522" y="1020"/>
                  </a:lnTo>
                  <a:lnTo>
                    <a:pt x="522" y="1008"/>
                  </a:lnTo>
                  <a:lnTo>
                    <a:pt x="516" y="1002"/>
                  </a:lnTo>
                  <a:lnTo>
                    <a:pt x="516" y="990"/>
                  </a:lnTo>
                  <a:lnTo>
                    <a:pt x="516" y="984"/>
                  </a:lnTo>
                  <a:lnTo>
                    <a:pt x="516" y="972"/>
                  </a:lnTo>
                  <a:lnTo>
                    <a:pt x="516" y="966"/>
                  </a:lnTo>
                  <a:lnTo>
                    <a:pt x="510" y="954"/>
                  </a:lnTo>
                  <a:lnTo>
                    <a:pt x="510" y="948"/>
                  </a:lnTo>
                  <a:lnTo>
                    <a:pt x="510" y="936"/>
                  </a:lnTo>
                  <a:lnTo>
                    <a:pt x="510" y="930"/>
                  </a:lnTo>
                  <a:lnTo>
                    <a:pt x="504" y="918"/>
                  </a:lnTo>
                  <a:lnTo>
                    <a:pt x="504" y="912"/>
                  </a:lnTo>
                  <a:lnTo>
                    <a:pt x="498" y="900"/>
                  </a:lnTo>
                  <a:lnTo>
                    <a:pt x="498" y="894"/>
                  </a:lnTo>
                  <a:lnTo>
                    <a:pt x="492" y="882"/>
                  </a:lnTo>
                  <a:lnTo>
                    <a:pt x="492" y="876"/>
                  </a:lnTo>
                  <a:lnTo>
                    <a:pt x="492" y="864"/>
                  </a:lnTo>
                  <a:lnTo>
                    <a:pt x="486" y="858"/>
                  </a:lnTo>
                  <a:lnTo>
                    <a:pt x="480" y="846"/>
                  </a:lnTo>
                  <a:lnTo>
                    <a:pt x="480" y="840"/>
                  </a:lnTo>
                  <a:lnTo>
                    <a:pt x="474" y="834"/>
                  </a:lnTo>
                  <a:lnTo>
                    <a:pt x="474" y="822"/>
                  </a:lnTo>
                  <a:lnTo>
                    <a:pt x="468" y="816"/>
                  </a:lnTo>
                  <a:lnTo>
                    <a:pt x="462" y="810"/>
                  </a:lnTo>
                  <a:lnTo>
                    <a:pt x="462" y="798"/>
                  </a:lnTo>
                  <a:lnTo>
                    <a:pt x="456" y="792"/>
                  </a:lnTo>
                  <a:lnTo>
                    <a:pt x="450" y="780"/>
                  </a:lnTo>
                  <a:lnTo>
                    <a:pt x="444" y="774"/>
                  </a:lnTo>
                  <a:lnTo>
                    <a:pt x="444" y="768"/>
                  </a:lnTo>
                  <a:lnTo>
                    <a:pt x="438" y="762"/>
                  </a:lnTo>
                  <a:lnTo>
                    <a:pt x="432" y="750"/>
                  </a:lnTo>
                  <a:lnTo>
                    <a:pt x="426" y="744"/>
                  </a:lnTo>
                  <a:lnTo>
                    <a:pt x="420" y="738"/>
                  </a:lnTo>
                  <a:lnTo>
                    <a:pt x="414" y="732"/>
                  </a:lnTo>
                  <a:lnTo>
                    <a:pt x="408" y="720"/>
                  </a:lnTo>
                  <a:lnTo>
                    <a:pt x="402" y="714"/>
                  </a:lnTo>
                  <a:lnTo>
                    <a:pt x="396" y="708"/>
                  </a:lnTo>
                  <a:lnTo>
                    <a:pt x="390" y="702"/>
                  </a:lnTo>
                  <a:lnTo>
                    <a:pt x="384" y="696"/>
                  </a:lnTo>
                  <a:lnTo>
                    <a:pt x="378" y="690"/>
                  </a:lnTo>
                  <a:lnTo>
                    <a:pt x="372" y="678"/>
                  </a:lnTo>
                  <a:lnTo>
                    <a:pt x="366" y="672"/>
                  </a:lnTo>
                  <a:lnTo>
                    <a:pt x="360" y="666"/>
                  </a:lnTo>
                  <a:lnTo>
                    <a:pt x="354" y="660"/>
                  </a:lnTo>
                  <a:lnTo>
                    <a:pt x="348" y="654"/>
                  </a:lnTo>
                  <a:lnTo>
                    <a:pt x="342" y="648"/>
                  </a:lnTo>
                  <a:lnTo>
                    <a:pt x="336" y="642"/>
                  </a:lnTo>
                  <a:lnTo>
                    <a:pt x="330" y="636"/>
                  </a:lnTo>
                  <a:lnTo>
                    <a:pt x="318" y="630"/>
                  </a:lnTo>
                  <a:lnTo>
                    <a:pt x="312" y="624"/>
                  </a:lnTo>
                  <a:lnTo>
                    <a:pt x="306" y="618"/>
                  </a:lnTo>
                  <a:lnTo>
                    <a:pt x="300" y="618"/>
                  </a:lnTo>
                  <a:lnTo>
                    <a:pt x="288" y="612"/>
                  </a:lnTo>
                  <a:lnTo>
                    <a:pt x="282" y="606"/>
                  </a:lnTo>
                  <a:lnTo>
                    <a:pt x="276" y="600"/>
                  </a:lnTo>
                  <a:lnTo>
                    <a:pt x="270" y="594"/>
                  </a:lnTo>
                  <a:lnTo>
                    <a:pt x="258" y="588"/>
                  </a:lnTo>
                  <a:lnTo>
                    <a:pt x="252" y="588"/>
                  </a:lnTo>
                  <a:lnTo>
                    <a:pt x="246" y="582"/>
                  </a:lnTo>
                  <a:lnTo>
                    <a:pt x="234" y="576"/>
                  </a:lnTo>
                  <a:lnTo>
                    <a:pt x="228" y="576"/>
                  </a:lnTo>
                  <a:lnTo>
                    <a:pt x="222" y="570"/>
                  </a:lnTo>
                  <a:lnTo>
                    <a:pt x="210" y="564"/>
                  </a:lnTo>
                  <a:lnTo>
                    <a:pt x="204" y="564"/>
                  </a:lnTo>
                  <a:lnTo>
                    <a:pt x="192" y="558"/>
                  </a:lnTo>
                  <a:lnTo>
                    <a:pt x="186" y="558"/>
                  </a:lnTo>
                  <a:lnTo>
                    <a:pt x="180" y="552"/>
                  </a:lnTo>
                  <a:lnTo>
                    <a:pt x="168" y="552"/>
                  </a:lnTo>
                  <a:lnTo>
                    <a:pt x="162" y="546"/>
                  </a:lnTo>
                  <a:lnTo>
                    <a:pt x="150" y="546"/>
                  </a:lnTo>
                  <a:lnTo>
                    <a:pt x="144" y="540"/>
                  </a:lnTo>
                  <a:lnTo>
                    <a:pt x="132" y="540"/>
                  </a:lnTo>
                  <a:lnTo>
                    <a:pt x="126" y="534"/>
                  </a:lnTo>
                  <a:lnTo>
                    <a:pt x="114" y="534"/>
                  </a:lnTo>
                  <a:lnTo>
                    <a:pt x="108" y="534"/>
                  </a:lnTo>
                  <a:lnTo>
                    <a:pt x="96" y="528"/>
                  </a:lnTo>
                  <a:lnTo>
                    <a:pt x="90" y="528"/>
                  </a:lnTo>
                  <a:lnTo>
                    <a:pt x="78" y="528"/>
                  </a:lnTo>
                  <a:lnTo>
                    <a:pt x="72" y="528"/>
                  </a:lnTo>
                  <a:lnTo>
                    <a:pt x="60" y="522"/>
                  </a:lnTo>
                  <a:lnTo>
                    <a:pt x="54" y="522"/>
                  </a:lnTo>
                  <a:lnTo>
                    <a:pt x="42" y="522"/>
                  </a:lnTo>
                  <a:lnTo>
                    <a:pt x="36" y="522"/>
                  </a:lnTo>
                  <a:lnTo>
                    <a:pt x="24" y="522"/>
                  </a:lnTo>
                  <a:lnTo>
                    <a:pt x="18" y="522"/>
                  </a:lnTo>
                  <a:lnTo>
                    <a:pt x="6" y="522"/>
                  </a:lnTo>
                  <a:lnTo>
                    <a:pt x="0" y="52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8F39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29"/>
            <p:cNvSpPr>
              <a:spLocks/>
            </p:cNvSpPr>
            <p:nvPr/>
          </p:nvSpPr>
          <p:spPr bwMode="auto">
            <a:xfrm>
              <a:off x="2065" y="1428"/>
              <a:ext cx="1608" cy="978"/>
            </a:xfrm>
            <a:custGeom>
              <a:avLst/>
              <a:gdLst>
                <a:gd name="T0" fmla="*/ 1560 w 1608"/>
                <a:gd name="T1" fmla="*/ 834 h 978"/>
                <a:gd name="T2" fmla="*/ 1494 w 1608"/>
                <a:gd name="T3" fmla="*/ 870 h 978"/>
                <a:gd name="T4" fmla="*/ 1428 w 1608"/>
                <a:gd name="T5" fmla="*/ 900 h 978"/>
                <a:gd name="T6" fmla="*/ 1362 w 1608"/>
                <a:gd name="T7" fmla="*/ 924 h 978"/>
                <a:gd name="T8" fmla="*/ 1290 w 1608"/>
                <a:gd name="T9" fmla="*/ 948 h 978"/>
                <a:gd name="T10" fmla="*/ 1218 w 1608"/>
                <a:gd name="T11" fmla="*/ 960 h 978"/>
                <a:gd name="T12" fmla="*/ 1146 w 1608"/>
                <a:gd name="T13" fmla="*/ 972 h 978"/>
                <a:gd name="T14" fmla="*/ 1074 w 1608"/>
                <a:gd name="T15" fmla="*/ 978 h 978"/>
                <a:gd name="T16" fmla="*/ 1002 w 1608"/>
                <a:gd name="T17" fmla="*/ 978 h 978"/>
                <a:gd name="T18" fmla="*/ 930 w 1608"/>
                <a:gd name="T19" fmla="*/ 972 h 978"/>
                <a:gd name="T20" fmla="*/ 858 w 1608"/>
                <a:gd name="T21" fmla="*/ 960 h 978"/>
                <a:gd name="T22" fmla="*/ 786 w 1608"/>
                <a:gd name="T23" fmla="*/ 948 h 978"/>
                <a:gd name="T24" fmla="*/ 714 w 1608"/>
                <a:gd name="T25" fmla="*/ 924 h 978"/>
                <a:gd name="T26" fmla="*/ 648 w 1608"/>
                <a:gd name="T27" fmla="*/ 900 h 978"/>
                <a:gd name="T28" fmla="*/ 576 w 1608"/>
                <a:gd name="T29" fmla="*/ 870 h 978"/>
                <a:gd name="T30" fmla="*/ 516 w 1608"/>
                <a:gd name="T31" fmla="*/ 834 h 978"/>
                <a:gd name="T32" fmla="*/ 450 w 1608"/>
                <a:gd name="T33" fmla="*/ 798 h 978"/>
                <a:gd name="T34" fmla="*/ 396 w 1608"/>
                <a:gd name="T35" fmla="*/ 756 h 978"/>
                <a:gd name="T36" fmla="*/ 336 w 1608"/>
                <a:gd name="T37" fmla="*/ 708 h 978"/>
                <a:gd name="T38" fmla="*/ 288 w 1608"/>
                <a:gd name="T39" fmla="*/ 654 h 978"/>
                <a:gd name="T40" fmla="*/ 234 w 1608"/>
                <a:gd name="T41" fmla="*/ 600 h 978"/>
                <a:gd name="T42" fmla="*/ 192 w 1608"/>
                <a:gd name="T43" fmla="*/ 546 h 978"/>
                <a:gd name="T44" fmla="*/ 150 w 1608"/>
                <a:gd name="T45" fmla="*/ 486 h 978"/>
                <a:gd name="T46" fmla="*/ 114 w 1608"/>
                <a:gd name="T47" fmla="*/ 420 h 978"/>
                <a:gd name="T48" fmla="*/ 84 w 1608"/>
                <a:gd name="T49" fmla="*/ 354 h 978"/>
                <a:gd name="T50" fmla="*/ 54 w 1608"/>
                <a:gd name="T51" fmla="*/ 288 h 978"/>
                <a:gd name="T52" fmla="*/ 30 w 1608"/>
                <a:gd name="T53" fmla="*/ 216 h 978"/>
                <a:gd name="T54" fmla="*/ 18 w 1608"/>
                <a:gd name="T55" fmla="*/ 150 h 978"/>
                <a:gd name="T56" fmla="*/ 0 w 1608"/>
                <a:gd name="T57" fmla="*/ 78 h 978"/>
                <a:gd name="T58" fmla="*/ 522 w 1608"/>
                <a:gd name="T59" fmla="*/ 30 h 978"/>
                <a:gd name="T60" fmla="*/ 534 w 1608"/>
                <a:gd name="T61" fmla="*/ 66 h 978"/>
                <a:gd name="T62" fmla="*/ 540 w 1608"/>
                <a:gd name="T63" fmla="*/ 102 h 978"/>
                <a:gd name="T64" fmla="*/ 558 w 1608"/>
                <a:gd name="T65" fmla="*/ 132 h 978"/>
                <a:gd name="T66" fmla="*/ 570 w 1608"/>
                <a:gd name="T67" fmla="*/ 168 h 978"/>
                <a:gd name="T68" fmla="*/ 588 w 1608"/>
                <a:gd name="T69" fmla="*/ 198 h 978"/>
                <a:gd name="T70" fmla="*/ 606 w 1608"/>
                <a:gd name="T71" fmla="*/ 228 h 978"/>
                <a:gd name="T72" fmla="*/ 630 w 1608"/>
                <a:gd name="T73" fmla="*/ 258 h 978"/>
                <a:gd name="T74" fmla="*/ 654 w 1608"/>
                <a:gd name="T75" fmla="*/ 288 h 978"/>
                <a:gd name="T76" fmla="*/ 678 w 1608"/>
                <a:gd name="T77" fmla="*/ 312 h 978"/>
                <a:gd name="T78" fmla="*/ 708 w 1608"/>
                <a:gd name="T79" fmla="*/ 336 h 978"/>
                <a:gd name="T80" fmla="*/ 738 w 1608"/>
                <a:gd name="T81" fmla="*/ 360 h 978"/>
                <a:gd name="T82" fmla="*/ 768 w 1608"/>
                <a:gd name="T83" fmla="*/ 378 h 978"/>
                <a:gd name="T84" fmla="*/ 798 w 1608"/>
                <a:gd name="T85" fmla="*/ 396 h 978"/>
                <a:gd name="T86" fmla="*/ 834 w 1608"/>
                <a:gd name="T87" fmla="*/ 414 h 978"/>
                <a:gd name="T88" fmla="*/ 864 w 1608"/>
                <a:gd name="T89" fmla="*/ 426 h 978"/>
                <a:gd name="T90" fmla="*/ 900 w 1608"/>
                <a:gd name="T91" fmla="*/ 438 h 978"/>
                <a:gd name="T92" fmla="*/ 936 w 1608"/>
                <a:gd name="T93" fmla="*/ 444 h 978"/>
                <a:gd name="T94" fmla="*/ 972 w 1608"/>
                <a:gd name="T95" fmla="*/ 450 h 978"/>
                <a:gd name="T96" fmla="*/ 1008 w 1608"/>
                <a:gd name="T97" fmla="*/ 456 h 978"/>
                <a:gd name="T98" fmla="*/ 1044 w 1608"/>
                <a:gd name="T99" fmla="*/ 456 h 978"/>
                <a:gd name="T100" fmla="*/ 1080 w 1608"/>
                <a:gd name="T101" fmla="*/ 450 h 978"/>
                <a:gd name="T102" fmla="*/ 1116 w 1608"/>
                <a:gd name="T103" fmla="*/ 450 h 978"/>
                <a:gd name="T104" fmla="*/ 1152 w 1608"/>
                <a:gd name="T105" fmla="*/ 444 h 978"/>
                <a:gd name="T106" fmla="*/ 1188 w 1608"/>
                <a:gd name="T107" fmla="*/ 432 h 978"/>
                <a:gd name="T108" fmla="*/ 1224 w 1608"/>
                <a:gd name="T109" fmla="*/ 420 h 978"/>
                <a:gd name="T110" fmla="*/ 1260 w 1608"/>
                <a:gd name="T111" fmla="*/ 408 h 978"/>
                <a:gd name="T112" fmla="*/ 1290 w 1608"/>
                <a:gd name="T113" fmla="*/ 390 h 978"/>
                <a:gd name="T114" fmla="*/ 1320 w 1608"/>
                <a:gd name="T115" fmla="*/ 372 h 9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08" h="978">
                  <a:moveTo>
                    <a:pt x="1608" y="810"/>
                  </a:moveTo>
                  <a:lnTo>
                    <a:pt x="1590" y="816"/>
                  </a:lnTo>
                  <a:lnTo>
                    <a:pt x="1572" y="828"/>
                  </a:lnTo>
                  <a:lnTo>
                    <a:pt x="1560" y="834"/>
                  </a:lnTo>
                  <a:lnTo>
                    <a:pt x="1542" y="846"/>
                  </a:lnTo>
                  <a:lnTo>
                    <a:pt x="1524" y="852"/>
                  </a:lnTo>
                  <a:lnTo>
                    <a:pt x="1512" y="864"/>
                  </a:lnTo>
                  <a:lnTo>
                    <a:pt x="1494" y="870"/>
                  </a:lnTo>
                  <a:lnTo>
                    <a:pt x="1476" y="876"/>
                  </a:lnTo>
                  <a:lnTo>
                    <a:pt x="1464" y="888"/>
                  </a:lnTo>
                  <a:lnTo>
                    <a:pt x="1446" y="894"/>
                  </a:lnTo>
                  <a:lnTo>
                    <a:pt x="1428" y="900"/>
                  </a:lnTo>
                  <a:lnTo>
                    <a:pt x="1410" y="906"/>
                  </a:lnTo>
                  <a:lnTo>
                    <a:pt x="1392" y="912"/>
                  </a:lnTo>
                  <a:lnTo>
                    <a:pt x="1374" y="918"/>
                  </a:lnTo>
                  <a:lnTo>
                    <a:pt x="1362" y="924"/>
                  </a:lnTo>
                  <a:lnTo>
                    <a:pt x="1344" y="930"/>
                  </a:lnTo>
                  <a:lnTo>
                    <a:pt x="1326" y="936"/>
                  </a:lnTo>
                  <a:lnTo>
                    <a:pt x="1308" y="942"/>
                  </a:lnTo>
                  <a:lnTo>
                    <a:pt x="1290" y="948"/>
                  </a:lnTo>
                  <a:lnTo>
                    <a:pt x="1272" y="948"/>
                  </a:lnTo>
                  <a:lnTo>
                    <a:pt x="1254" y="954"/>
                  </a:lnTo>
                  <a:lnTo>
                    <a:pt x="1236" y="960"/>
                  </a:lnTo>
                  <a:lnTo>
                    <a:pt x="1218" y="960"/>
                  </a:lnTo>
                  <a:lnTo>
                    <a:pt x="1200" y="966"/>
                  </a:lnTo>
                  <a:lnTo>
                    <a:pt x="1182" y="966"/>
                  </a:lnTo>
                  <a:lnTo>
                    <a:pt x="1164" y="966"/>
                  </a:lnTo>
                  <a:lnTo>
                    <a:pt x="1146" y="972"/>
                  </a:lnTo>
                  <a:lnTo>
                    <a:pt x="1128" y="972"/>
                  </a:lnTo>
                  <a:lnTo>
                    <a:pt x="1110" y="972"/>
                  </a:lnTo>
                  <a:lnTo>
                    <a:pt x="1092" y="978"/>
                  </a:lnTo>
                  <a:lnTo>
                    <a:pt x="1074" y="978"/>
                  </a:lnTo>
                  <a:lnTo>
                    <a:pt x="1056" y="978"/>
                  </a:lnTo>
                  <a:lnTo>
                    <a:pt x="1038" y="978"/>
                  </a:lnTo>
                  <a:lnTo>
                    <a:pt x="1020" y="978"/>
                  </a:lnTo>
                  <a:lnTo>
                    <a:pt x="1002" y="978"/>
                  </a:lnTo>
                  <a:lnTo>
                    <a:pt x="984" y="978"/>
                  </a:lnTo>
                  <a:lnTo>
                    <a:pt x="966" y="972"/>
                  </a:lnTo>
                  <a:lnTo>
                    <a:pt x="948" y="972"/>
                  </a:lnTo>
                  <a:lnTo>
                    <a:pt x="930" y="972"/>
                  </a:lnTo>
                  <a:lnTo>
                    <a:pt x="912" y="966"/>
                  </a:lnTo>
                  <a:lnTo>
                    <a:pt x="894" y="966"/>
                  </a:lnTo>
                  <a:lnTo>
                    <a:pt x="876" y="966"/>
                  </a:lnTo>
                  <a:lnTo>
                    <a:pt x="858" y="960"/>
                  </a:lnTo>
                  <a:lnTo>
                    <a:pt x="840" y="960"/>
                  </a:lnTo>
                  <a:lnTo>
                    <a:pt x="822" y="954"/>
                  </a:lnTo>
                  <a:lnTo>
                    <a:pt x="804" y="948"/>
                  </a:lnTo>
                  <a:lnTo>
                    <a:pt x="786" y="948"/>
                  </a:lnTo>
                  <a:lnTo>
                    <a:pt x="768" y="942"/>
                  </a:lnTo>
                  <a:lnTo>
                    <a:pt x="750" y="936"/>
                  </a:lnTo>
                  <a:lnTo>
                    <a:pt x="732" y="930"/>
                  </a:lnTo>
                  <a:lnTo>
                    <a:pt x="714" y="924"/>
                  </a:lnTo>
                  <a:lnTo>
                    <a:pt x="696" y="918"/>
                  </a:lnTo>
                  <a:lnTo>
                    <a:pt x="678" y="912"/>
                  </a:lnTo>
                  <a:lnTo>
                    <a:pt x="660" y="906"/>
                  </a:lnTo>
                  <a:lnTo>
                    <a:pt x="648" y="900"/>
                  </a:lnTo>
                  <a:lnTo>
                    <a:pt x="630" y="894"/>
                  </a:lnTo>
                  <a:lnTo>
                    <a:pt x="612" y="888"/>
                  </a:lnTo>
                  <a:lnTo>
                    <a:pt x="594" y="876"/>
                  </a:lnTo>
                  <a:lnTo>
                    <a:pt x="576" y="870"/>
                  </a:lnTo>
                  <a:lnTo>
                    <a:pt x="564" y="864"/>
                  </a:lnTo>
                  <a:lnTo>
                    <a:pt x="546" y="852"/>
                  </a:lnTo>
                  <a:lnTo>
                    <a:pt x="528" y="846"/>
                  </a:lnTo>
                  <a:lnTo>
                    <a:pt x="516" y="834"/>
                  </a:lnTo>
                  <a:lnTo>
                    <a:pt x="498" y="828"/>
                  </a:lnTo>
                  <a:lnTo>
                    <a:pt x="486" y="816"/>
                  </a:lnTo>
                  <a:lnTo>
                    <a:pt x="468" y="810"/>
                  </a:lnTo>
                  <a:lnTo>
                    <a:pt x="450" y="798"/>
                  </a:lnTo>
                  <a:lnTo>
                    <a:pt x="438" y="786"/>
                  </a:lnTo>
                  <a:lnTo>
                    <a:pt x="420" y="774"/>
                  </a:lnTo>
                  <a:lnTo>
                    <a:pt x="408" y="768"/>
                  </a:lnTo>
                  <a:lnTo>
                    <a:pt x="396" y="756"/>
                  </a:lnTo>
                  <a:lnTo>
                    <a:pt x="378" y="744"/>
                  </a:lnTo>
                  <a:lnTo>
                    <a:pt x="366" y="732"/>
                  </a:lnTo>
                  <a:lnTo>
                    <a:pt x="354" y="720"/>
                  </a:lnTo>
                  <a:lnTo>
                    <a:pt x="336" y="708"/>
                  </a:lnTo>
                  <a:lnTo>
                    <a:pt x="324" y="696"/>
                  </a:lnTo>
                  <a:lnTo>
                    <a:pt x="312" y="684"/>
                  </a:lnTo>
                  <a:lnTo>
                    <a:pt x="300" y="672"/>
                  </a:lnTo>
                  <a:lnTo>
                    <a:pt x="288" y="654"/>
                  </a:lnTo>
                  <a:lnTo>
                    <a:pt x="270" y="642"/>
                  </a:lnTo>
                  <a:lnTo>
                    <a:pt x="258" y="630"/>
                  </a:lnTo>
                  <a:lnTo>
                    <a:pt x="246" y="618"/>
                  </a:lnTo>
                  <a:lnTo>
                    <a:pt x="234" y="600"/>
                  </a:lnTo>
                  <a:lnTo>
                    <a:pt x="228" y="588"/>
                  </a:lnTo>
                  <a:lnTo>
                    <a:pt x="216" y="576"/>
                  </a:lnTo>
                  <a:lnTo>
                    <a:pt x="204" y="558"/>
                  </a:lnTo>
                  <a:lnTo>
                    <a:pt x="192" y="546"/>
                  </a:lnTo>
                  <a:lnTo>
                    <a:pt x="180" y="528"/>
                  </a:lnTo>
                  <a:lnTo>
                    <a:pt x="168" y="516"/>
                  </a:lnTo>
                  <a:lnTo>
                    <a:pt x="162" y="498"/>
                  </a:lnTo>
                  <a:lnTo>
                    <a:pt x="150" y="486"/>
                  </a:lnTo>
                  <a:lnTo>
                    <a:pt x="144" y="468"/>
                  </a:lnTo>
                  <a:lnTo>
                    <a:pt x="132" y="456"/>
                  </a:lnTo>
                  <a:lnTo>
                    <a:pt x="126" y="438"/>
                  </a:lnTo>
                  <a:lnTo>
                    <a:pt x="114" y="420"/>
                  </a:lnTo>
                  <a:lnTo>
                    <a:pt x="108" y="402"/>
                  </a:lnTo>
                  <a:lnTo>
                    <a:pt x="96" y="390"/>
                  </a:lnTo>
                  <a:lnTo>
                    <a:pt x="90" y="372"/>
                  </a:lnTo>
                  <a:lnTo>
                    <a:pt x="84" y="354"/>
                  </a:lnTo>
                  <a:lnTo>
                    <a:pt x="78" y="336"/>
                  </a:lnTo>
                  <a:lnTo>
                    <a:pt x="66" y="324"/>
                  </a:lnTo>
                  <a:lnTo>
                    <a:pt x="60" y="306"/>
                  </a:lnTo>
                  <a:lnTo>
                    <a:pt x="54" y="288"/>
                  </a:lnTo>
                  <a:lnTo>
                    <a:pt x="48" y="270"/>
                  </a:lnTo>
                  <a:lnTo>
                    <a:pt x="42" y="252"/>
                  </a:lnTo>
                  <a:lnTo>
                    <a:pt x="36" y="234"/>
                  </a:lnTo>
                  <a:lnTo>
                    <a:pt x="30" y="216"/>
                  </a:lnTo>
                  <a:lnTo>
                    <a:pt x="30" y="198"/>
                  </a:lnTo>
                  <a:lnTo>
                    <a:pt x="24" y="180"/>
                  </a:lnTo>
                  <a:lnTo>
                    <a:pt x="18" y="168"/>
                  </a:lnTo>
                  <a:lnTo>
                    <a:pt x="18" y="150"/>
                  </a:lnTo>
                  <a:lnTo>
                    <a:pt x="12" y="132"/>
                  </a:lnTo>
                  <a:lnTo>
                    <a:pt x="6" y="114"/>
                  </a:lnTo>
                  <a:lnTo>
                    <a:pt x="6" y="96"/>
                  </a:lnTo>
                  <a:lnTo>
                    <a:pt x="0" y="78"/>
                  </a:lnTo>
                  <a:lnTo>
                    <a:pt x="522" y="0"/>
                  </a:lnTo>
                  <a:lnTo>
                    <a:pt x="522" y="12"/>
                  </a:lnTo>
                  <a:lnTo>
                    <a:pt x="522" y="18"/>
                  </a:lnTo>
                  <a:lnTo>
                    <a:pt x="522" y="30"/>
                  </a:lnTo>
                  <a:lnTo>
                    <a:pt x="528" y="36"/>
                  </a:lnTo>
                  <a:lnTo>
                    <a:pt x="528" y="48"/>
                  </a:lnTo>
                  <a:lnTo>
                    <a:pt x="528" y="54"/>
                  </a:lnTo>
                  <a:lnTo>
                    <a:pt x="534" y="66"/>
                  </a:lnTo>
                  <a:lnTo>
                    <a:pt x="534" y="72"/>
                  </a:lnTo>
                  <a:lnTo>
                    <a:pt x="540" y="84"/>
                  </a:lnTo>
                  <a:lnTo>
                    <a:pt x="540" y="90"/>
                  </a:lnTo>
                  <a:lnTo>
                    <a:pt x="540" y="102"/>
                  </a:lnTo>
                  <a:lnTo>
                    <a:pt x="546" y="108"/>
                  </a:lnTo>
                  <a:lnTo>
                    <a:pt x="552" y="120"/>
                  </a:lnTo>
                  <a:lnTo>
                    <a:pt x="552" y="126"/>
                  </a:lnTo>
                  <a:lnTo>
                    <a:pt x="558" y="132"/>
                  </a:lnTo>
                  <a:lnTo>
                    <a:pt x="558" y="144"/>
                  </a:lnTo>
                  <a:lnTo>
                    <a:pt x="564" y="150"/>
                  </a:lnTo>
                  <a:lnTo>
                    <a:pt x="570" y="162"/>
                  </a:lnTo>
                  <a:lnTo>
                    <a:pt x="570" y="168"/>
                  </a:lnTo>
                  <a:lnTo>
                    <a:pt x="576" y="174"/>
                  </a:lnTo>
                  <a:lnTo>
                    <a:pt x="582" y="186"/>
                  </a:lnTo>
                  <a:lnTo>
                    <a:pt x="582" y="192"/>
                  </a:lnTo>
                  <a:lnTo>
                    <a:pt x="588" y="198"/>
                  </a:lnTo>
                  <a:lnTo>
                    <a:pt x="594" y="210"/>
                  </a:lnTo>
                  <a:lnTo>
                    <a:pt x="600" y="216"/>
                  </a:lnTo>
                  <a:lnTo>
                    <a:pt x="606" y="222"/>
                  </a:lnTo>
                  <a:lnTo>
                    <a:pt x="606" y="228"/>
                  </a:lnTo>
                  <a:lnTo>
                    <a:pt x="612" y="240"/>
                  </a:lnTo>
                  <a:lnTo>
                    <a:pt x="618" y="246"/>
                  </a:lnTo>
                  <a:lnTo>
                    <a:pt x="624" y="252"/>
                  </a:lnTo>
                  <a:lnTo>
                    <a:pt x="630" y="258"/>
                  </a:lnTo>
                  <a:lnTo>
                    <a:pt x="636" y="264"/>
                  </a:lnTo>
                  <a:lnTo>
                    <a:pt x="642" y="276"/>
                  </a:lnTo>
                  <a:lnTo>
                    <a:pt x="648" y="282"/>
                  </a:lnTo>
                  <a:lnTo>
                    <a:pt x="654" y="288"/>
                  </a:lnTo>
                  <a:lnTo>
                    <a:pt x="660" y="294"/>
                  </a:lnTo>
                  <a:lnTo>
                    <a:pt x="666" y="300"/>
                  </a:lnTo>
                  <a:lnTo>
                    <a:pt x="672" y="306"/>
                  </a:lnTo>
                  <a:lnTo>
                    <a:pt x="678" y="312"/>
                  </a:lnTo>
                  <a:lnTo>
                    <a:pt x="690" y="318"/>
                  </a:lnTo>
                  <a:lnTo>
                    <a:pt x="696" y="324"/>
                  </a:lnTo>
                  <a:lnTo>
                    <a:pt x="702" y="330"/>
                  </a:lnTo>
                  <a:lnTo>
                    <a:pt x="708" y="336"/>
                  </a:lnTo>
                  <a:lnTo>
                    <a:pt x="714" y="342"/>
                  </a:lnTo>
                  <a:lnTo>
                    <a:pt x="720" y="348"/>
                  </a:lnTo>
                  <a:lnTo>
                    <a:pt x="732" y="354"/>
                  </a:lnTo>
                  <a:lnTo>
                    <a:pt x="738" y="360"/>
                  </a:lnTo>
                  <a:lnTo>
                    <a:pt x="744" y="366"/>
                  </a:lnTo>
                  <a:lnTo>
                    <a:pt x="750" y="372"/>
                  </a:lnTo>
                  <a:lnTo>
                    <a:pt x="762" y="372"/>
                  </a:lnTo>
                  <a:lnTo>
                    <a:pt x="768" y="378"/>
                  </a:lnTo>
                  <a:lnTo>
                    <a:pt x="774" y="384"/>
                  </a:lnTo>
                  <a:lnTo>
                    <a:pt x="786" y="390"/>
                  </a:lnTo>
                  <a:lnTo>
                    <a:pt x="792" y="396"/>
                  </a:lnTo>
                  <a:lnTo>
                    <a:pt x="798" y="396"/>
                  </a:lnTo>
                  <a:lnTo>
                    <a:pt x="810" y="402"/>
                  </a:lnTo>
                  <a:lnTo>
                    <a:pt x="816" y="408"/>
                  </a:lnTo>
                  <a:lnTo>
                    <a:pt x="822" y="408"/>
                  </a:lnTo>
                  <a:lnTo>
                    <a:pt x="834" y="414"/>
                  </a:lnTo>
                  <a:lnTo>
                    <a:pt x="840" y="414"/>
                  </a:lnTo>
                  <a:lnTo>
                    <a:pt x="852" y="420"/>
                  </a:lnTo>
                  <a:lnTo>
                    <a:pt x="858" y="420"/>
                  </a:lnTo>
                  <a:lnTo>
                    <a:pt x="864" y="426"/>
                  </a:lnTo>
                  <a:lnTo>
                    <a:pt x="876" y="426"/>
                  </a:lnTo>
                  <a:lnTo>
                    <a:pt x="882" y="432"/>
                  </a:lnTo>
                  <a:lnTo>
                    <a:pt x="894" y="432"/>
                  </a:lnTo>
                  <a:lnTo>
                    <a:pt x="900" y="438"/>
                  </a:lnTo>
                  <a:lnTo>
                    <a:pt x="912" y="438"/>
                  </a:lnTo>
                  <a:lnTo>
                    <a:pt x="918" y="444"/>
                  </a:lnTo>
                  <a:lnTo>
                    <a:pt x="930" y="444"/>
                  </a:lnTo>
                  <a:lnTo>
                    <a:pt x="936" y="444"/>
                  </a:lnTo>
                  <a:lnTo>
                    <a:pt x="948" y="444"/>
                  </a:lnTo>
                  <a:lnTo>
                    <a:pt x="954" y="450"/>
                  </a:lnTo>
                  <a:lnTo>
                    <a:pt x="966" y="450"/>
                  </a:lnTo>
                  <a:lnTo>
                    <a:pt x="972" y="450"/>
                  </a:lnTo>
                  <a:lnTo>
                    <a:pt x="984" y="450"/>
                  </a:lnTo>
                  <a:lnTo>
                    <a:pt x="990" y="450"/>
                  </a:lnTo>
                  <a:lnTo>
                    <a:pt x="1002" y="456"/>
                  </a:lnTo>
                  <a:lnTo>
                    <a:pt x="1008" y="456"/>
                  </a:lnTo>
                  <a:lnTo>
                    <a:pt x="1020" y="456"/>
                  </a:lnTo>
                  <a:lnTo>
                    <a:pt x="1026" y="456"/>
                  </a:lnTo>
                  <a:lnTo>
                    <a:pt x="1038" y="456"/>
                  </a:lnTo>
                  <a:lnTo>
                    <a:pt x="1044" y="456"/>
                  </a:lnTo>
                  <a:lnTo>
                    <a:pt x="1056" y="456"/>
                  </a:lnTo>
                  <a:lnTo>
                    <a:pt x="1062" y="456"/>
                  </a:lnTo>
                  <a:lnTo>
                    <a:pt x="1074" y="456"/>
                  </a:lnTo>
                  <a:lnTo>
                    <a:pt x="1080" y="450"/>
                  </a:lnTo>
                  <a:lnTo>
                    <a:pt x="1092" y="450"/>
                  </a:lnTo>
                  <a:lnTo>
                    <a:pt x="1098" y="450"/>
                  </a:lnTo>
                  <a:lnTo>
                    <a:pt x="1110" y="450"/>
                  </a:lnTo>
                  <a:lnTo>
                    <a:pt x="1116" y="450"/>
                  </a:lnTo>
                  <a:lnTo>
                    <a:pt x="1128" y="444"/>
                  </a:lnTo>
                  <a:lnTo>
                    <a:pt x="1134" y="444"/>
                  </a:lnTo>
                  <a:lnTo>
                    <a:pt x="1146" y="444"/>
                  </a:lnTo>
                  <a:lnTo>
                    <a:pt x="1152" y="444"/>
                  </a:lnTo>
                  <a:lnTo>
                    <a:pt x="1164" y="438"/>
                  </a:lnTo>
                  <a:lnTo>
                    <a:pt x="1170" y="438"/>
                  </a:lnTo>
                  <a:lnTo>
                    <a:pt x="1182" y="432"/>
                  </a:lnTo>
                  <a:lnTo>
                    <a:pt x="1188" y="432"/>
                  </a:lnTo>
                  <a:lnTo>
                    <a:pt x="1200" y="426"/>
                  </a:lnTo>
                  <a:lnTo>
                    <a:pt x="1206" y="426"/>
                  </a:lnTo>
                  <a:lnTo>
                    <a:pt x="1218" y="420"/>
                  </a:lnTo>
                  <a:lnTo>
                    <a:pt x="1224" y="420"/>
                  </a:lnTo>
                  <a:lnTo>
                    <a:pt x="1230" y="414"/>
                  </a:lnTo>
                  <a:lnTo>
                    <a:pt x="1242" y="414"/>
                  </a:lnTo>
                  <a:lnTo>
                    <a:pt x="1248" y="408"/>
                  </a:lnTo>
                  <a:lnTo>
                    <a:pt x="1260" y="408"/>
                  </a:lnTo>
                  <a:lnTo>
                    <a:pt x="1266" y="402"/>
                  </a:lnTo>
                  <a:lnTo>
                    <a:pt x="1272" y="396"/>
                  </a:lnTo>
                  <a:lnTo>
                    <a:pt x="1284" y="396"/>
                  </a:lnTo>
                  <a:lnTo>
                    <a:pt x="1290" y="390"/>
                  </a:lnTo>
                  <a:lnTo>
                    <a:pt x="1296" y="384"/>
                  </a:lnTo>
                  <a:lnTo>
                    <a:pt x="1308" y="378"/>
                  </a:lnTo>
                  <a:lnTo>
                    <a:pt x="1314" y="372"/>
                  </a:lnTo>
                  <a:lnTo>
                    <a:pt x="1320" y="372"/>
                  </a:lnTo>
                  <a:lnTo>
                    <a:pt x="1608" y="810"/>
                  </a:lnTo>
                  <a:close/>
                </a:path>
              </a:pathLst>
            </a:custGeom>
            <a:gradFill rotWithShape="0">
              <a:gsLst>
                <a:gs pos="0">
                  <a:srgbClr val="66CCFF"/>
                </a:gs>
                <a:gs pos="100000">
                  <a:srgbClr val="39728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30"/>
            <p:cNvSpPr>
              <a:spLocks/>
            </p:cNvSpPr>
            <p:nvPr/>
          </p:nvSpPr>
          <p:spPr bwMode="auto">
            <a:xfrm>
              <a:off x="2059" y="480"/>
              <a:ext cx="756" cy="1026"/>
            </a:xfrm>
            <a:custGeom>
              <a:avLst/>
              <a:gdLst>
                <a:gd name="T0" fmla="*/ 6 w 756"/>
                <a:gd name="T1" fmla="*/ 984 h 1026"/>
                <a:gd name="T2" fmla="*/ 0 w 756"/>
                <a:gd name="T3" fmla="*/ 930 h 1026"/>
                <a:gd name="T4" fmla="*/ 0 w 756"/>
                <a:gd name="T5" fmla="*/ 876 h 1026"/>
                <a:gd name="T6" fmla="*/ 0 w 756"/>
                <a:gd name="T7" fmla="*/ 822 h 1026"/>
                <a:gd name="T8" fmla="*/ 6 w 756"/>
                <a:gd name="T9" fmla="*/ 768 h 1026"/>
                <a:gd name="T10" fmla="*/ 12 w 756"/>
                <a:gd name="T11" fmla="*/ 714 h 1026"/>
                <a:gd name="T12" fmla="*/ 24 w 756"/>
                <a:gd name="T13" fmla="*/ 660 h 1026"/>
                <a:gd name="T14" fmla="*/ 36 w 756"/>
                <a:gd name="T15" fmla="*/ 606 h 1026"/>
                <a:gd name="T16" fmla="*/ 48 w 756"/>
                <a:gd name="T17" fmla="*/ 552 h 1026"/>
                <a:gd name="T18" fmla="*/ 66 w 756"/>
                <a:gd name="T19" fmla="*/ 504 h 1026"/>
                <a:gd name="T20" fmla="*/ 90 w 756"/>
                <a:gd name="T21" fmla="*/ 450 h 1026"/>
                <a:gd name="T22" fmla="*/ 114 w 756"/>
                <a:gd name="T23" fmla="*/ 402 h 1026"/>
                <a:gd name="T24" fmla="*/ 138 w 756"/>
                <a:gd name="T25" fmla="*/ 354 h 1026"/>
                <a:gd name="T26" fmla="*/ 168 w 756"/>
                <a:gd name="T27" fmla="*/ 306 h 1026"/>
                <a:gd name="T28" fmla="*/ 198 w 756"/>
                <a:gd name="T29" fmla="*/ 264 h 1026"/>
                <a:gd name="T30" fmla="*/ 234 w 756"/>
                <a:gd name="T31" fmla="*/ 216 h 1026"/>
                <a:gd name="T32" fmla="*/ 264 w 756"/>
                <a:gd name="T33" fmla="*/ 174 h 1026"/>
                <a:gd name="T34" fmla="*/ 306 w 756"/>
                <a:gd name="T35" fmla="*/ 138 h 1026"/>
                <a:gd name="T36" fmla="*/ 342 w 756"/>
                <a:gd name="T37" fmla="*/ 102 h 1026"/>
                <a:gd name="T38" fmla="*/ 384 w 756"/>
                <a:gd name="T39" fmla="*/ 66 h 1026"/>
                <a:gd name="T40" fmla="*/ 426 w 756"/>
                <a:gd name="T41" fmla="*/ 30 h 1026"/>
                <a:gd name="T42" fmla="*/ 474 w 756"/>
                <a:gd name="T43" fmla="*/ 0 h 1026"/>
                <a:gd name="T44" fmla="*/ 744 w 756"/>
                <a:gd name="T45" fmla="*/ 450 h 1026"/>
                <a:gd name="T46" fmla="*/ 720 w 756"/>
                <a:gd name="T47" fmla="*/ 462 h 1026"/>
                <a:gd name="T48" fmla="*/ 702 w 756"/>
                <a:gd name="T49" fmla="*/ 480 h 1026"/>
                <a:gd name="T50" fmla="*/ 678 w 756"/>
                <a:gd name="T51" fmla="*/ 498 h 1026"/>
                <a:gd name="T52" fmla="*/ 660 w 756"/>
                <a:gd name="T53" fmla="*/ 522 h 1026"/>
                <a:gd name="T54" fmla="*/ 642 w 756"/>
                <a:gd name="T55" fmla="*/ 540 h 1026"/>
                <a:gd name="T56" fmla="*/ 624 w 756"/>
                <a:gd name="T57" fmla="*/ 564 h 1026"/>
                <a:gd name="T58" fmla="*/ 612 w 756"/>
                <a:gd name="T59" fmla="*/ 582 h 1026"/>
                <a:gd name="T60" fmla="*/ 594 w 756"/>
                <a:gd name="T61" fmla="*/ 606 h 1026"/>
                <a:gd name="T62" fmla="*/ 582 w 756"/>
                <a:gd name="T63" fmla="*/ 630 h 1026"/>
                <a:gd name="T64" fmla="*/ 570 w 756"/>
                <a:gd name="T65" fmla="*/ 654 h 1026"/>
                <a:gd name="T66" fmla="*/ 558 w 756"/>
                <a:gd name="T67" fmla="*/ 678 h 1026"/>
                <a:gd name="T68" fmla="*/ 546 w 756"/>
                <a:gd name="T69" fmla="*/ 708 h 1026"/>
                <a:gd name="T70" fmla="*/ 540 w 756"/>
                <a:gd name="T71" fmla="*/ 732 h 1026"/>
                <a:gd name="T72" fmla="*/ 534 w 756"/>
                <a:gd name="T73" fmla="*/ 762 h 1026"/>
                <a:gd name="T74" fmla="*/ 528 w 756"/>
                <a:gd name="T75" fmla="*/ 786 h 1026"/>
                <a:gd name="T76" fmla="*/ 522 w 756"/>
                <a:gd name="T77" fmla="*/ 816 h 1026"/>
                <a:gd name="T78" fmla="*/ 522 w 756"/>
                <a:gd name="T79" fmla="*/ 840 h 1026"/>
                <a:gd name="T80" fmla="*/ 522 w 756"/>
                <a:gd name="T81" fmla="*/ 870 h 1026"/>
                <a:gd name="T82" fmla="*/ 522 w 756"/>
                <a:gd name="T83" fmla="*/ 894 h 1026"/>
                <a:gd name="T84" fmla="*/ 522 w 756"/>
                <a:gd name="T85" fmla="*/ 924 h 1026"/>
                <a:gd name="T86" fmla="*/ 528 w 756"/>
                <a:gd name="T87" fmla="*/ 948 h 102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56" h="1026">
                  <a:moveTo>
                    <a:pt x="6" y="1026"/>
                  </a:moveTo>
                  <a:lnTo>
                    <a:pt x="6" y="1008"/>
                  </a:lnTo>
                  <a:lnTo>
                    <a:pt x="6" y="984"/>
                  </a:lnTo>
                  <a:lnTo>
                    <a:pt x="0" y="966"/>
                  </a:lnTo>
                  <a:lnTo>
                    <a:pt x="0" y="948"/>
                  </a:lnTo>
                  <a:lnTo>
                    <a:pt x="0" y="930"/>
                  </a:lnTo>
                  <a:lnTo>
                    <a:pt x="0" y="912"/>
                  </a:lnTo>
                  <a:lnTo>
                    <a:pt x="0" y="894"/>
                  </a:lnTo>
                  <a:lnTo>
                    <a:pt x="0" y="876"/>
                  </a:lnTo>
                  <a:lnTo>
                    <a:pt x="0" y="858"/>
                  </a:lnTo>
                  <a:lnTo>
                    <a:pt x="0" y="840"/>
                  </a:lnTo>
                  <a:lnTo>
                    <a:pt x="0" y="822"/>
                  </a:lnTo>
                  <a:lnTo>
                    <a:pt x="0" y="804"/>
                  </a:lnTo>
                  <a:lnTo>
                    <a:pt x="0" y="786"/>
                  </a:lnTo>
                  <a:lnTo>
                    <a:pt x="6" y="768"/>
                  </a:lnTo>
                  <a:lnTo>
                    <a:pt x="6" y="750"/>
                  </a:lnTo>
                  <a:lnTo>
                    <a:pt x="6" y="732"/>
                  </a:lnTo>
                  <a:lnTo>
                    <a:pt x="12" y="714"/>
                  </a:lnTo>
                  <a:lnTo>
                    <a:pt x="12" y="696"/>
                  </a:lnTo>
                  <a:lnTo>
                    <a:pt x="18" y="678"/>
                  </a:lnTo>
                  <a:lnTo>
                    <a:pt x="24" y="660"/>
                  </a:lnTo>
                  <a:lnTo>
                    <a:pt x="24" y="642"/>
                  </a:lnTo>
                  <a:lnTo>
                    <a:pt x="30" y="624"/>
                  </a:lnTo>
                  <a:lnTo>
                    <a:pt x="36" y="606"/>
                  </a:lnTo>
                  <a:lnTo>
                    <a:pt x="36" y="588"/>
                  </a:lnTo>
                  <a:lnTo>
                    <a:pt x="42" y="570"/>
                  </a:lnTo>
                  <a:lnTo>
                    <a:pt x="48" y="552"/>
                  </a:lnTo>
                  <a:lnTo>
                    <a:pt x="54" y="534"/>
                  </a:lnTo>
                  <a:lnTo>
                    <a:pt x="60" y="522"/>
                  </a:lnTo>
                  <a:lnTo>
                    <a:pt x="66" y="504"/>
                  </a:lnTo>
                  <a:lnTo>
                    <a:pt x="72" y="486"/>
                  </a:lnTo>
                  <a:lnTo>
                    <a:pt x="84" y="468"/>
                  </a:lnTo>
                  <a:lnTo>
                    <a:pt x="90" y="450"/>
                  </a:lnTo>
                  <a:lnTo>
                    <a:pt x="96" y="438"/>
                  </a:lnTo>
                  <a:lnTo>
                    <a:pt x="102" y="420"/>
                  </a:lnTo>
                  <a:lnTo>
                    <a:pt x="114" y="402"/>
                  </a:lnTo>
                  <a:lnTo>
                    <a:pt x="120" y="384"/>
                  </a:lnTo>
                  <a:lnTo>
                    <a:pt x="132" y="372"/>
                  </a:lnTo>
                  <a:lnTo>
                    <a:pt x="138" y="354"/>
                  </a:lnTo>
                  <a:lnTo>
                    <a:pt x="150" y="336"/>
                  </a:lnTo>
                  <a:lnTo>
                    <a:pt x="156" y="324"/>
                  </a:lnTo>
                  <a:lnTo>
                    <a:pt x="168" y="306"/>
                  </a:lnTo>
                  <a:lnTo>
                    <a:pt x="174" y="294"/>
                  </a:lnTo>
                  <a:lnTo>
                    <a:pt x="186" y="276"/>
                  </a:lnTo>
                  <a:lnTo>
                    <a:pt x="198" y="264"/>
                  </a:lnTo>
                  <a:lnTo>
                    <a:pt x="210" y="246"/>
                  </a:lnTo>
                  <a:lnTo>
                    <a:pt x="222" y="234"/>
                  </a:lnTo>
                  <a:lnTo>
                    <a:pt x="234" y="216"/>
                  </a:lnTo>
                  <a:lnTo>
                    <a:pt x="240" y="204"/>
                  </a:lnTo>
                  <a:lnTo>
                    <a:pt x="252" y="192"/>
                  </a:lnTo>
                  <a:lnTo>
                    <a:pt x="264" y="174"/>
                  </a:lnTo>
                  <a:lnTo>
                    <a:pt x="276" y="162"/>
                  </a:lnTo>
                  <a:lnTo>
                    <a:pt x="294" y="150"/>
                  </a:lnTo>
                  <a:lnTo>
                    <a:pt x="306" y="138"/>
                  </a:lnTo>
                  <a:lnTo>
                    <a:pt x="318" y="126"/>
                  </a:lnTo>
                  <a:lnTo>
                    <a:pt x="330" y="114"/>
                  </a:lnTo>
                  <a:lnTo>
                    <a:pt x="342" y="102"/>
                  </a:lnTo>
                  <a:lnTo>
                    <a:pt x="360" y="90"/>
                  </a:lnTo>
                  <a:lnTo>
                    <a:pt x="372" y="78"/>
                  </a:lnTo>
                  <a:lnTo>
                    <a:pt x="384" y="66"/>
                  </a:lnTo>
                  <a:lnTo>
                    <a:pt x="402" y="54"/>
                  </a:lnTo>
                  <a:lnTo>
                    <a:pt x="414" y="42"/>
                  </a:lnTo>
                  <a:lnTo>
                    <a:pt x="426" y="30"/>
                  </a:lnTo>
                  <a:lnTo>
                    <a:pt x="444" y="18"/>
                  </a:lnTo>
                  <a:lnTo>
                    <a:pt x="456" y="12"/>
                  </a:lnTo>
                  <a:lnTo>
                    <a:pt x="474" y="0"/>
                  </a:lnTo>
                  <a:lnTo>
                    <a:pt x="756" y="438"/>
                  </a:lnTo>
                  <a:lnTo>
                    <a:pt x="750" y="444"/>
                  </a:lnTo>
                  <a:lnTo>
                    <a:pt x="744" y="450"/>
                  </a:lnTo>
                  <a:lnTo>
                    <a:pt x="738" y="450"/>
                  </a:lnTo>
                  <a:lnTo>
                    <a:pt x="726" y="456"/>
                  </a:lnTo>
                  <a:lnTo>
                    <a:pt x="720" y="462"/>
                  </a:lnTo>
                  <a:lnTo>
                    <a:pt x="714" y="468"/>
                  </a:lnTo>
                  <a:lnTo>
                    <a:pt x="708" y="474"/>
                  </a:lnTo>
                  <a:lnTo>
                    <a:pt x="702" y="480"/>
                  </a:lnTo>
                  <a:lnTo>
                    <a:pt x="696" y="486"/>
                  </a:lnTo>
                  <a:lnTo>
                    <a:pt x="684" y="492"/>
                  </a:lnTo>
                  <a:lnTo>
                    <a:pt x="678" y="498"/>
                  </a:lnTo>
                  <a:lnTo>
                    <a:pt x="672" y="504"/>
                  </a:lnTo>
                  <a:lnTo>
                    <a:pt x="666" y="510"/>
                  </a:lnTo>
                  <a:lnTo>
                    <a:pt x="660" y="522"/>
                  </a:lnTo>
                  <a:lnTo>
                    <a:pt x="654" y="528"/>
                  </a:lnTo>
                  <a:lnTo>
                    <a:pt x="648" y="534"/>
                  </a:lnTo>
                  <a:lnTo>
                    <a:pt x="642" y="540"/>
                  </a:lnTo>
                  <a:lnTo>
                    <a:pt x="636" y="546"/>
                  </a:lnTo>
                  <a:lnTo>
                    <a:pt x="630" y="552"/>
                  </a:lnTo>
                  <a:lnTo>
                    <a:pt x="624" y="564"/>
                  </a:lnTo>
                  <a:lnTo>
                    <a:pt x="618" y="570"/>
                  </a:lnTo>
                  <a:lnTo>
                    <a:pt x="612" y="576"/>
                  </a:lnTo>
                  <a:lnTo>
                    <a:pt x="612" y="582"/>
                  </a:lnTo>
                  <a:lnTo>
                    <a:pt x="606" y="594"/>
                  </a:lnTo>
                  <a:lnTo>
                    <a:pt x="600" y="600"/>
                  </a:lnTo>
                  <a:lnTo>
                    <a:pt x="594" y="606"/>
                  </a:lnTo>
                  <a:lnTo>
                    <a:pt x="588" y="612"/>
                  </a:lnTo>
                  <a:lnTo>
                    <a:pt x="588" y="624"/>
                  </a:lnTo>
                  <a:lnTo>
                    <a:pt x="582" y="630"/>
                  </a:lnTo>
                  <a:lnTo>
                    <a:pt x="576" y="642"/>
                  </a:lnTo>
                  <a:lnTo>
                    <a:pt x="576" y="648"/>
                  </a:lnTo>
                  <a:lnTo>
                    <a:pt x="570" y="654"/>
                  </a:lnTo>
                  <a:lnTo>
                    <a:pt x="564" y="666"/>
                  </a:lnTo>
                  <a:lnTo>
                    <a:pt x="564" y="672"/>
                  </a:lnTo>
                  <a:lnTo>
                    <a:pt x="558" y="678"/>
                  </a:lnTo>
                  <a:lnTo>
                    <a:pt x="558" y="690"/>
                  </a:lnTo>
                  <a:lnTo>
                    <a:pt x="552" y="696"/>
                  </a:lnTo>
                  <a:lnTo>
                    <a:pt x="546" y="708"/>
                  </a:lnTo>
                  <a:lnTo>
                    <a:pt x="546" y="714"/>
                  </a:lnTo>
                  <a:lnTo>
                    <a:pt x="546" y="726"/>
                  </a:lnTo>
                  <a:lnTo>
                    <a:pt x="540" y="732"/>
                  </a:lnTo>
                  <a:lnTo>
                    <a:pt x="540" y="744"/>
                  </a:lnTo>
                  <a:lnTo>
                    <a:pt x="534" y="750"/>
                  </a:lnTo>
                  <a:lnTo>
                    <a:pt x="534" y="762"/>
                  </a:lnTo>
                  <a:lnTo>
                    <a:pt x="534" y="768"/>
                  </a:lnTo>
                  <a:lnTo>
                    <a:pt x="528" y="780"/>
                  </a:lnTo>
                  <a:lnTo>
                    <a:pt x="528" y="786"/>
                  </a:lnTo>
                  <a:lnTo>
                    <a:pt x="528" y="798"/>
                  </a:lnTo>
                  <a:lnTo>
                    <a:pt x="528" y="804"/>
                  </a:lnTo>
                  <a:lnTo>
                    <a:pt x="522" y="816"/>
                  </a:lnTo>
                  <a:lnTo>
                    <a:pt x="522" y="822"/>
                  </a:lnTo>
                  <a:lnTo>
                    <a:pt x="522" y="834"/>
                  </a:lnTo>
                  <a:lnTo>
                    <a:pt x="522" y="840"/>
                  </a:lnTo>
                  <a:lnTo>
                    <a:pt x="522" y="852"/>
                  </a:lnTo>
                  <a:lnTo>
                    <a:pt x="522" y="858"/>
                  </a:lnTo>
                  <a:lnTo>
                    <a:pt x="522" y="870"/>
                  </a:lnTo>
                  <a:lnTo>
                    <a:pt x="522" y="876"/>
                  </a:lnTo>
                  <a:lnTo>
                    <a:pt x="522" y="888"/>
                  </a:lnTo>
                  <a:lnTo>
                    <a:pt x="522" y="894"/>
                  </a:lnTo>
                  <a:lnTo>
                    <a:pt x="522" y="906"/>
                  </a:lnTo>
                  <a:lnTo>
                    <a:pt x="522" y="912"/>
                  </a:lnTo>
                  <a:lnTo>
                    <a:pt x="522" y="924"/>
                  </a:lnTo>
                  <a:lnTo>
                    <a:pt x="522" y="930"/>
                  </a:lnTo>
                  <a:lnTo>
                    <a:pt x="522" y="942"/>
                  </a:lnTo>
                  <a:lnTo>
                    <a:pt x="528" y="948"/>
                  </a:lnTo>
                  <a:lnTo>
                    <a:pt x="6" y="1026"/>
                  </a:lnTo>
                  <a:close/>
                </a:path>
              </a:pathLst>
            </a:custGeom>
            <a:gradFill rotWithShape="0">
              <a:gsLst>
                <a:gs pos="0">
                  <a:srgbClr val="CC9900"/>
                </a:gs>
                <a:gs pos="100000">
                  <a:srgbClr val="7256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31"/>
            <p:cNvSpPr>
              <a:spLocks/>
            </p:cNvSpPr>
            <p:nvPr/>
          </p:nvSpPr>
          <p:spPr bwMode="auto">
            <a:xfrm>
              <a:off x="2533" y="312"/>
              <a:ext cx="570" cy="606"/>
            </a:xfrm>
            <a:custGeom>
              <a:avLst/>
              <a:gdLst>
                <a:gd name="T0" fmla="*/ 18 w 570"/>
                <a:gd name="T1" fmla="*/ 156 h 606"/>
                <a:gd name="T2" fmla="*/ 48 w 570"/>
                <a:gd name="T3" fmla="*/ 138 h 606"/>
                <a:gd name="T4" fmla="*/ 78 w 570"/>
                <a:gd name="T5" fmla="*/ 120 h 606"/>
                <a:gd name="T6" fmla="*/ 108 w 570"/>
                <a:gd name="T7" fmla="*/ 102 h 606"/>
                <a:gd name="T8" fmla="*/ 144 w 570"/>
                <a:gd name="T9" fmla="*/ 90 h 606"/>
                <a:gd name="T10" fmla="*/ 180 w 570"/>
                <a:gd name="T11" fmla="*/ 72 h 606"/>
                <a:gd name="T12" fmla="*/ 210 w 570"/>
                <a:gd name="T13" fmla="*/ 60 h 606"/>
                <a:gd name="T14" fmla="*/ 246 w 570"/>
                <a:gd name="T15" fmla="*/ 48 h 606"/>
                <a:gd name="T16" fmla="*/ 282 w 570"/>
                <a:gd name="T17" fmla="*/ 42 h 606"/>
                <a:gd name="T18" fmla="*/ 318 w 570"/>
                <a:gd name="T19" fmla="*/ 30 h 606"/>
                <a:gd name="T20" fmla="*/ 354 w 570"/>
                <a:gd name="T21" fmla="*/ 24 h 606"/>
                <a:gd name="T22" fmla="*/ 390 w 570"/>
                <a:gd name="T23" fmla="*/ 12 h 606"/>
                <a:gd name="T24" fmla="*/ 426 w 570"/>
                <a:gd name="T25" fmla="*/ 6 h 606"/>
                <a:gd name="T26" fmla="*/ 462 w 570"/>
                <a:gd name="T27" fmla="*/ 6 h 606"/>
                <a:gd name="T28" fmla="*/ 498 w 570"/>
                <a:gd name="T29" fmla="*/ 0 h 606"/>
                <a:gd name="T30" fmla="*/ 534 w 570"/>
                <a:gd name="T31" fmla="*/ 0 h 606"/>
                <a:gd name="T32" fmla="*/ 570 w 570"/>
                <a:gd name="T33" fmla="*/ 0 h 606"/>
                <a:gd name="T34" fmla="*/ 558 w 570"/>
                <a:gd name="T35" fmla="*/ 522 h 606"/>
                <a:gd name="T36" fmla="*/ 540 w 570"/>
                <a:gd name="T37" fmla="*/ 522 h 606"/>
                <a:gd name="T38" fmla="*/ 522 w 570"/>
                <a:gd name="T39" fmla="*/ 522 h 606"/>
                <a:gd name="T40" fmla="*/ 504 w 570"/>
                <a:gd name="T41" fmla="*/ 522 h 606"/>
                <a:gd name="T42" fmla="*/ 486 w 570"/>
                <a:gd name="T43" fmla="*/ 528 h 606"/>
                <a:gd name="T44" fmla="*/ 468 w 570"/>
                <a:gd name="T45" fmla="*/ 528 h 606"/>
                <a:gd name="T46" fmla="*/ 450 w 570"/>
                <a:gd name="T47" fmla="*/ 534 h 606"/>
                <a:gd name="T48" fmla="*/ 432 w 570"/>
                <a:gd name="T49" fmla="*/ 540 h 606"/>
                <a:gd name="T50" fmla="*/ 414 w 570"/>
                <a:gd name="T51" fmla="*/ 546 h 606"/>
                <a:gd name="T52" fmla="*/ 396 w 570"/>
                <a:gd name="T53" fmla="*/ 552 h 606"/>
                <a:gd name="T54" fmla="*/ 384 w 570"/>
                <a:gd name="T55" fmla="*/ 558 h 606"/>
                <a:gd name="T56" fmla="*/ 366 w 570"/>
                <a:gd name="T57" fmla="*/ 564 h 606"/>
                <a:gd name="T58" fmla="*/ 348 w 570"/>
                <a:gd name="T59" fmla="*/ 570 h 606"/>
                <a:gd name="T60" fmla="*/ 330 w 570"/>
                <a:gd name="T61" fmla="*/ 576 h 606"/>
                <a:gd name="T62" fmla="*/ 318 w 570"/>
                <a:gd name="T63" fmla="*/ 588 h 606"/>
                <a:gd name="T64" fmla="*/ 300 w 570"/>
                <a:gd name="T65" fmla="*/ 594 h 606"/>
                <a:gd name="T66" fmla="*/ 282 w 570"/>
                <a:gd name="T67" fmla="*/ 606 h 6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0" h="606">
                  <a:moveTo>
                    <a:pt x="0" y="168"/>
                  </a:moveTo>
                  <a:lnTo>
                    <a:pt x="18" y="156"/>
                  </a:lnTo>
                  <a:lnTo>
                    <a:pt x="30" y="150"/>
                  </a:lnTo>
                  <a:lnTo>
                    <a:pt x="48" y="138"/>
                  </a:lnTo>
                  <a:lnTo>
                    <a:pt x="60" y="132"/>
                  </a:lnTo>
                  <a:lnTo>
                    <a:pt x="78" y="120"/>
                  </a:lnTo>
                  <a:lnTo>
                    <a:pt x="96" y="114"/>
                  </a:lnTo>
                  <a:lnTo>
                    <a:pt x="108" y="102"/>
                  </a:lnTo>
                  <a:lnTo>
                    <a:pt x="126" y="96"/>
                  </a:lnTo>
                  <a:lnTo>
                    <a:pt x="144" y="90"/>
                  </a:lnTo>
                  <a:lnTo>
                    <a:pt x="162" y="84"/>
                  </a:lnTo>
                  <a:lnTo>
                    <a:pt x="180" y="72"/>
                  </a:lnTo>
                  <a:lnTo>
                    <a:pt x="192" y="66"/>
                  </a:lnTo>
                  <a:lnTo>
                    <a:pt x="210" y="60"/>
                  </a:lnTo>
                  <a:lnTo>
                    <a:pt x="228" y="54"/>
                  </a:lnTo>
                  <a:lnTo>
                    <a:pt x="246" y="48"/>
                  </a:lnTo>
                  <a:lnTo>
                    <a:pt x="264" y="42"/>
                  </a:lnTo>
                  <a:lnTo>
                    <a:pt x="282" y="42"/>
                  </a:lnTo>
                  <a:lnTo>
                    <a:pt x="300" y="36"/>
                  </a:lnTo>
                  <a:lnTo>
                    <a:pt x="318" y="30"/>
                  </a:lnTo>
                  <a:lnTo>
                    <a:pt x="336" y="24"/>
                  </a:lnTo>
                  <a:lnTo>
                    <a:pt x="354" y="24"/>
                  </a:lnTo>
                  <a:lnTo>
                    <a:pt x="372" y="18"/>
                  </a:lnTo>
                  <a:lnTo>
                    <a:pt x="390" y="12"/>
                  </a:lnTo>
                  <a:lnTo>
                    <a:pt x="408" y="12"/>
                  </a:lnTo>
                  <a:lnTo>
                    <a:pt x="426" y="6"/>
                  </a:lnTo>
                  <a:lnTo>
                    <a:pt x="444" y="6"/>
                  </a:lnTo>
                  <a:lnTo>
                    <a:pt x="462" y="6"/>
                  </a:lnTo>
                  <a:lnTo>
                    <a:pt x="480" y="0"/>
                  </a:lnTo>
                  <a:lnTo>
                    <a:pt x="498" y="0"/>
                  </a:lnTo>
                  <a:lnTo>
                    <a:pt x="516" y="0"/>
                  </a:lnTo>
                  <a:lnTo>
                    <a:pt x="534" y="0"/>
                  </a:lnTo>
                  <a:lnTo>
                    <a:pt x="552" y="0"/>
                  </a:lnTo>
                  <a:lnTo>
                    <a:pt x="570" y="0"/>
                  </a:lnTo>
                  <a:lnTo>
                    <a:pt x="570" y="522"/>
                  </a:lnTo>
                  <a:lnTo>
                    <a:pt x="558" y="522"/>
                  </a:lnTo>
                  <a:lnTo>
                    <a:pt x="552" y="522"/>
                  </a:lnTo>
                  <a:lnTo>
                    <a:pt x="540" y="522"/>
                  </a:lnTo>
                  <a:lnTo>
                    <a:pt x="534" y="522"/>
                  </a:lnTo>
                  <a:lnTo>
                    <a:pt x="522" y="522"/>
                  </a:lnTo>
                  <a:lnTo>
                    <a:pt x="516" y="522"/>
                  </a:lnTo>
                  <a:lnTo>
                    <a:pt x="504" y="522"/>
                  </a:lnTo>
                  <a:lnTo>
                    <a:pt x="498" y="528"/>
                  </a:lnTo>
                  <a:lnTo>
                    <a:pt x="486" y="528"/>
                  </a:lnTo>
                  <a:lnTo>
                    <a:pt x="480" y="528"/>
                  </a:lnTo>
                  <a:lnTo>
                    <a:pt x="468" y="528"/>
                  </a:lnTo>
                  <a:lnTo>
                    <a:pt x="462" y="534"/>
                  </a:lnTo>
                  <a:lnTo>
                    <a:pt x="450" y="534"/>
                  </a:lnTo>
                  <a:lnTo>
                    <a:pt x="444" y="534"/>
                  </a:lnTo>
                  <a:lnTo>
                    <a:pt x="432" y="540"/>
                  </a:lnTo>
                  <a:lnTo>
                    <a:pt x="426" y="540"/>
                  </a:lnTo>
                  <a:lnTo>
                    <a:pt x="414" y="546"/>
                  </a:lnTo>
                  <a:lnTo>
                    <a:pt x="408" y="546"/>
                  </a:lnTo>
                  <a:lnTo>
                    <a:pt x="396" y="552"/>
                  </a:lnTo>
                  <a:lnTo>
                    <a:pt x="390" y="552"/>
                  </a:lnTo>
                  <a:lnTo>
                    <a:pt x="384" y="558"/>
                  </a:lnTo>
                  <a:lnTo>
                    <a:pt x="372" y="558"/>
                  </a:lnTo>
                  <a:lnTo>
                    <a:pt x="366" y="564"/>
                  </a:lnTo>
                  <a:lnTo>
                    <a:pt x="354" y="564"/>
                  </a:lnTo>
                  <a:lnTo>
                    <a:pt x="348" y="570"/>
                  </a:lnTo>
                  <a:lnTo>
                    <a:pt x="342" y="576"/>
                  </a:lnTo>
                  <a:lnTo>
                    <a:pt x="330" y="576"/>
                  </a:lnTo>
                  <a:lnTo>
                    <a:pt x="324" y="582"/>
                  </a:lnTo>
                  <a:lnTo>
                    <a:pt x="318" y="588"/>
                  </a:lnTo>
                  <a:lnTo>
                    <a:pt x="306" y="588"/>
                  </a:lnTo>
                  <a:lnTo>
                    <a:pt x="300" y="594"/>
                  </a:lnTo>
                  <a:lnTo>
                    <a:pt x="294" y="600"/>
                  </a:lnTo>
                  <a:lnTo>
                    <a:pt x="282" y="606"/>
                  </a:lnTo>
                  <a:lnTo>
                    <a:pt x="0" y="168"/>
                  </a:lnTo>
                  <a:close/>
                </a:path>
              </a:pathLst>
            </a:cu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5" name="Text Box 32"/>
          <p:cNvSpPr txBox="1">
            <a:spLocks noChangeArrowheads="1"/>
          </p:cNvSpPr>
          <p:nvPr/>
        </p:nvSpPr>
        <p:spPr bwMode="auto">
          <a:xfrm>
            <a:off x="5540375" y="35004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300">
                <a:solidFill>
                  <a:srgbClr val="FFFFFF"/>
                </a:solidFill>
                <a:latin typeface="Arial" charset="0"/>
              </a:rPr>
              <a:t>45%</a:t>
            </a:r>
          </a:p>
        </p:txBody>
      </p:sp>
      <p:sp>
        <p:nvSpPr>
          <p:cNvPr id="10266" name="Text Box 33"/>
          <p:cNvSpPr txBox="1">
            <a:spLocks noChangeArrowheads="1"/>
          </p:cNvSpPr>
          <p:nvPr/>
        </p:nvSpPr>
        <p:spPr bwMode="auto">
          <a:xfrm>
            <a:off x="6307138" y="44656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300">
                <a:solidFill>
                  <a:srgbClr val="FFFFFF"/>
                </a:solidFill>
                <a:latin typeface="Arial" charset="0"/>
              </a:rPr>
              <a:t>15%</a:t>
            </a:r>
          </a:p>
        </p:txBody>
      </p:sp>
      <p:sp>
        <p:nvSpPr>
          <p:cNvPr id="10267" name="Text Box 34"/>
          <p:cNvSpPr txBox="1">
            <a:spLocks noChangeArrowheads="1"/>
          </p:cNvSpPr>
          <p:nvPr/>
        </p:nvSpPr>
        <p:spPr bwMode="auto">
          <a:xfrm>
            <a:off x="5770563" y="4435475"/>
            <a:ext cx="4222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300">
                <a:solidFill>
                  <a:srgbClr val="FFFFFF"/>
                </a:solidFill>
                <a:latin typeface="Arial" charset="0"/>
              </a:rPr>
              <a:t>5%</a:t>
            </a:r>
          </a:p>
        </p:txBody>
      </p:sp>
      <p:sp>
        <p:nvSpPr>
          <p:cNvPr id="10268" name="Text Box 35"/>
          <p:cNvSpPr txBox="1">
            <a:spLocks noChangeArrowheads="1"/>
          </p:cNvSpPr>
          <p:nvPr/>
        </p:nvSpPr>
        <p:spPr bwMode="auto">
          <a:xfrm>
            <a:off x="6731000" y="3662363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300">
                <a:solidFill>
                  <a:srgbClr val="FFFFFF"/>
                </a:solidFill>
                <a:latin typeface="Arial" charset="0"/>
              </a:rPr>
              <a:t>35%</a:t>
            </a:r>
          </a:p>
        </p:txBody>
      </p:sp>
      <p:sp>
        <p:nvSpPr>
          <p:cNvPr id="10269" name="Text Box 36"/>
          <p:cNvSpPr txBox="1">
            <a:spLocks noChangeArrowheads="1"/>
          </p:cNvSpPr>
          <p:nvPr/>
        </p:nvSpPr>
        <p:spPr bwMode="auto">
          <a:xfrm>
            <a:off x="5865813" y="1568450"/>
            <a:ext cx="242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buFontTx/>
              <a:buChar char="•"/>
            </a:pPr>
            <a:r>
              <a:rPr lang="en-US" altLang="ko-KR" sz="1200">
                <a:solidFill>
                  <a:srgbClr val="FFFFFF"/>
                </a:solidFill>
              </a:rPr>
              <a:t> </a:t>
            </a:r>
            <a:r>
              <a:rPr lang="ko-KR" altLang="en-US" sz="1200">
                <a:solidFill>
                  <a:srgbClr val="FFFFFF"/>
                </a:solidFill>
              </a:rPr>
              <a:t>업무관리 접속률이 높게 나타남</a:t>
            </a:r>
            <a:r>
              <a:rPr lang="en-US" altLang="ko-KR" sz="1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270" name="Line 37"/>
          <p:cNvSpPr>
            <a:spLocks noChangeShapeType="1"/>
          </p:cNvSpPr>
          <p:nvPr/>
        </p:nvSpPr>
        <p:spPr bwMode="auto">
          <a:xfrm>
            <a:off x="5872163" y="1839913"/>
            <a:ext cx="2606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1" name="Line 38"/>
          <p:cNvSpPr>
            <a:spLocks noChangeShapeType="1"/>
          </p:cNvSpPr>
          <p:nvPr/>
        </p:nvSpPr>
        <p:spPr bwMode="auto">
          <a:xfrm flipV="1">
            <a:off x="5872163" y="1843088"/>
            <a:ext cx="0" cy="165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265363" y="1670050"/>
            <a:ext cx="4597400" cy="4540250"/>
          </a:xfrm>
          <a:prstGeom prst="ellipse">
            <a:avLst/>
          </a:prstGeom>
          <a:gradFill rotWithShape="1">
            <a:gsLst>
              <a:gs pos="0">
                <a:srgbClr val="C68DFF">
                  <a:alpha val="50000"/>
                </a:srgbClr>
              </a:gs>
              <a:gs pos="100000">
                <a:srgbClr val="FFFFFF">
                  <a:alpha val="29999"/>
                </a:srgbClr>
              </a:gs>
            </a:gsLst>
            <a:lin ang="5400000" scaled="1"/>
          </a:gradFill>
          <a:ln w="19050">
            <a:solidFill>
              <a:srgbClr val="C0C0C0">
                <a:alpha val="79999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757238" y="2066925"/>
            <a:ext cx="1779587" cy="619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100000">
                <a:srgbClr val="185E76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Electronic 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Decision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 Making 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757238" y="2938463"/>
            <a:ext cx="1779587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100000">
                <a:srgbClr val="185E76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E-mail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757238" y="3689350"/>
            <a:ext cx="17795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100000">
                <a:srgbClr val="185E76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E-board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757238" y="4443413"/>
            <a:ext cx="1779587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100000">
                <a:srgbClr val="185E76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Schedule 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Management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757238" y="5194300"/>
            <a:ext cx="1779587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100000">
                <a:srgbClr val="185E76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MIS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6626225" y="2952750"/>
            <a:ext cx="17795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5E76"/>
              </a:gs>
              <a:gs pos="100000">
                <a:srgbClr val="33CCFF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Name Card 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Management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6626225" y="3706813"/>
            <a:ext cx="1779588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5E76"/>
              </a:gs>
              <a:gs pos="100000">
                <a:srgbClr val="33CCFF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Career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Management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626225" y="2139950"/>
            <a:ext cx="1779588" cy="585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5E76"/>
              </a:gs>
              <a:gs pos="100000">
                <a:srgbClr val="33CCFF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Human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Relationship </a:t>
            </a:r>
          </a:p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Management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6626225" y="4443413"/>
            <a:ext cx="1779588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5E76"/>
              </a:gs>
              <a:gs pos="100000">
                <a:srgbClr val="33CCFF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Survey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6626225" y="5194300"/>
            <a:ext cx="17795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5E76"/>
              </a:gs>
              <a:gs pos="100000">
                <a:srgbClr val="33CCFF"/>
              </a:gs>
            </a:gsLst>
            <a:lin ang="0" scaled="1"/>
          </a:gradFill>
          <a:ln w="9525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latinLnBrk="0" hangingPunct="0">
              <a:lnSpc>
                <a:spcPct val="7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  <a:ea typeface="Dotum" pitchFamily="34" charset="-127"/>
              </a:rPr>
              <a:t>messenger</a:t>
            </a:r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5305425" y="2409825"/>
            <a:ext cx="1333500" cy="771525"/>
          </a:xfrm>
          <a:custGeom>
            <a:avLst/>
            <a:gdLst>
              <a:gd name="T0" fmla="*/ 2116931250 w 840"/>
              <a:gd name="T1" fmla="*/ 0 h 486"/>
              <a:gd name="T2" fmla="*/ 1134070313 w 840"/>
              <a:gd name="T3" fmla="*/ 0 h 486"/>
              <a:gd name="T4" fmla="*/ 0 w 840"/>
              <a:gd name="T5" fmla="*/ 1224795938 h 4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0" h="486">
                <a:moveTo>
                  <a:pt x="840" y="0"/>
                </a:moveTo>
                <a:lnTo>
                  <a:pt x="450" y="0"/>
                </a:lnTo>
                <a:lnTo>
                  <a:pt x="0" y="486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5562600" y="3154363"/>
            <a:ext cx="1057275" cy="446087"/>
          </a:xfrm>
          <a:custGeom>
            <a:avLst/>
            <a:gdLst>
              <a:gd name="T0" fmla="*/ 1678424063 w 666"/>
              <a:gd name="T1" fmla="*/ 0 h 281"/>
              <a:gd name="T2" fmla="*/ 710684063 w 666"/>
              <a:gd name="T3" fmla="*/ 27720894 h 281"/>
              <a:gd name="T4" fmla="*/ 0 w 666"/>
              <a:gd name="T5" fmla="*/ 708162319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6" h="281">
                <a:moveTo>
                  <a:pt x="666" y="0"/>
                </a:moveTo>
                <a:lnTo>
                  <a:pt x="282" y="11"/>
                </a:lnTo>
                <a:lnTo>
                  <a:pt x="0" y="281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5600700" y="3924300"/>
            <a:ext cx="1028700" cy="1588"/>
          </a:xfrm>
          <a:prstGeom prst="line">
            <a:avLst/>
          </a:prstGeom>
          <a:noFill/>
          <a:ln w="19050">
            <a:solidFill>
              <a:srgbClr val="DDDDD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>
            <a:off x="5553075" y="4333875"/>
            <a:ext cx="1095375" cy="323850"/>
          </a:xfrm>
          <a:custGeom>
            <a:avLst/>
            <a:gdLst>
              <a:gd name="T0" fmla="*/ 1738907813 w 690"/>
              <a:gd name="T1" fmla="*/ 514111875 h 204"/>
              <a:gd name="T2" fmla="*/ 740925938 w 690"/>
              <a:gd name="T3" fmla="*/ 514111875 h 204"/>
              <a:gd name="T4" fmla="*/ 0 w 690"/>
              <a:gd name="T5" fmla="*/ 0 h 2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0" h="204">
                <a:moveTo>
                  <a:pt x="690" y="204"/>
                </a:moveTo>
                <a:lnTo>
                  <a:pt x="294" y="204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5229225" y="4752975"/>
            <a:ext cx="1419225" cy="695325"/>
          </a:xfrm>
          <a:custGeom>
            <a:avLst/>
            <a:gdLst>
              <a:gd name="T0" fmla="*/ 2147483647 w 894"/>
              <a:gd name="T1" fmla="*/ 1103828438 h 438"/>
              <a:gd name="T2" fmla="*/ 1224795938 w 894"/>
              <a:gd name="T3" fmla="*/ 1103828438 h 438"/>
              <a:gd name="T4" fmla="*/ 0 w 894"/>
              <a:gd name="T5" fmla="*/ 0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94" h="438">
                <a:moveTo>
                  <a:pt x="894" y="438"/>
                </a:moveTo>
                <a:lnTo>
                  <a:pt x="486" y="43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943350" y="4002088"/>
            <a:ext cx="1257300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52475" y="512763"/>
            <a:ext cx="651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800" i="1">
                <a:solidFill>
                  <a:srgbClr val="FFFFFF"/>
                </a:solidFill>
                <a:latin typeface="Arial Black" pitchFamily="34" charset="0"/>
                <a:ea typeface="GulimChe" pitchFamily="49" charset="-127"/>
              </a:rPr>
              <a:t> Solution &amp; Service - </a:t>
            </a:r>
            <a:r>
              <a:rPr lang="en-US" altLang="ko-KR" sz="2400" b="0" i="1">
                <a:solidFill>
                  <a:srgbClr val="FFCC00"/>
                </a:solidFill>
                <a:latin typeface="Arial Black" pitchFamily="34" charset="0"/>
              </a:rPr>
              <a:t>eagleOffice</a:t>
            </a:r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2533650" y="3160713"/>
            <a:ext cx="1219200" cy="477837"/>
          </a:xfrm>
          <a:custGeom>
            <a:avLst/>
            <a:gdLst>
              <a:gd name="T0" fmla="*/ 0 w 768"/>
              <a:gd name="T1" fmla="*/ 0 h 301"/>
              <a:gd name="T2" fmla="*/ 997981875 w 768"/>
              <a:gd name="T3" fmla="*/ 17640282 h 301"/>
              <a:gd name="T4" fmla="*/ 1935480000 w 768"/>
              <a:gd name="T5" fmla="*/ 758565444 h 3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01">
                <a:moveTo>
                  <a:pt x="0" y="0"/>
                </a:moveTo>
                <a:lnTo>
                  <a:pt x="396" y="7"/>
                </a:lnTo>
                <a:lnTo>
                  <a:pt x="768" y="301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2524125" y="4752975"/>
            <a:ext cx="1533525" cy="695325"/>
          </a:xfrm>
          <a:custGeom>
            <a:avLst/>
            <a:gdLst>
              <a:gd name="T0" fmla="*/ 0 w 966"/>
              <a:gd name="T1" fmla="*/ 1083667188 h 438"/>
              <a:gd name="T2" fmla="*/ 997981875 w 966"/>
              <a:gd name="T3" fmla="*/ 1103828438 h 438"/>
              <a:gd name="T4" fmla="*/ 2147483647 w 966"/>
              <a:gd name="T5" fmla="*/ 0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6" h="438">
                <a:moveTo>
                  <a:pt x="0" y="430"/>
                </a:moveTo>
                <a:lnTo>
                  <a:pt x="396" y="438"/>
                </a:lnTo>
                <a:lnTo>
                  <a:pt x="966" y="0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>
            <a:off x="2514600" y="4267200"/>
            <a:ext cx="1228725" cy="419100"/>
          </a:xfrm>
          <a:custGeom>
            <a:avLst/>
            <a:gdLst>
              <a:gd name="T0" fmla="*/ 0 w 774"/>
              <a:gd name="T1" fmla="*/ 622479388 h 264"/>
              <a:gd name="T2" fmla="*/ 997981875 w 774"/>
              <a:gd name="T3" fmla="*/ 665321250 h 264"/>
              <a:gd name="T4" fmla="*/ 1950600938 w 774"/>
              <a:gd name="T5" fmla="*/ 0 h 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4" h="264">
                <a:moveTo>
                  <a:pt x="0" y="247"/>
                </a:moveTo>
                <a:lnTo>
                  <a:pt x="396" y="264"/>
                </a:lnTo>
                <a:lnTo>
                  <a:pt x="774" y="0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Freeform 23"/>
          <p:cNvSpPr>
            <a:spLocks/>
          </p:cNvSpPr>
          <p:nvPr/>
        </p:nvSpPr>
        <p:spPr bwMode="auto">
          <a:xfrm>
            <a:off x="2524125" y="2362200"/>
            <a:ext cx="1476375" cy="838200"/>
          </a:xfrm>
          <a:custGeom>
            <a:avLst/>
            <a:gdLst>
              <a:gd name="T0" fmla="*/ 0 w 930"/>
              <a:gd name="T1" fmla="*/ 40322500 h 528"/>
              <a:gd name="T2" fmla="*/ 1013102813 w 930"/>
              <a:gd name="T3" fmla="*/ 0 h 528"/>
              <a:gd name="T4" fmla="*/ 2147483647 w 930"/>
              <a:gd name="T5" fmla="*/ 133064250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0" h="528">
                <a:moveTo>
                  <a:pt x="0" y="16"/>
                </a:moveTo>
                <a:lnTo>
                  <a:pt x="402" y="0"/>
                </a:lnTo>
                <a:lnTo>
                  <a:pt x="930" y="528"/>
                </a:lnTo>
              </a:path>
            </a:pathLst>
          </a:custGeom>
          <a:noFill/>
          <a:ln w="19050" cap="flat" cmpd="sng">
            <a:solidFill>
              <a:srgbClr val="DDDDDD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2533650" y="3914775"/>
            <a:ext cx="1162050" cy="1588"/>
          </a:xfrm>
          <a:prstGeom prst="line">
            <a:avLst/>
          </a:prstGeom>
          <a:noFill/>
          <a:ln w="19050">
            <a:solidFill>
              <a:srgbClr val="DDDDD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3190875" y="2555875"/>
            <a:ext cx="2743200" cy="2698750"/>
          </a:xfrm>
          <a:custGeom>
            <a:avLst/>
            <a:gdLst>
              <a:gd name="T0" fmla="*/ 174193200 w 21600"/>
              <a:gd name="T1" fmla="*/ 0 h 21600"/>
              <a:gd name="T2" fmla="*/ 51016027 w 21600"/>
              <a:gd name="T3" fmla="*/ 49376130 h 21600"/>
              <a:gd name="T4" fmla="*/ 0 w 21600"/>
              <a:gd name="T5" fmla="*/ 168593786 h 21600"/>
              <a:gd name="T6" fmla="*/ 51016027 w 21600"/>
              <a:gd name="T7" fmla="*/ 287811442 h 21600"/>
              <a:gd name="T8" fmla="*/ 174193200 w 21600"/>
              <a:gd name="T9" fmla="*/ 337187572 h 21600"/>
              <a:gd name="T10" fmla="*/ 297370373 w 21600"/>
              <a:gd name="T11" fmla="*/ 287811442 h 21600"/>
              <a:gd name="T12" fmla="*/ 348386400 w 21600"/>
              <a:gd name="T13" fmla="*/ 168593786 h 21600"/>
              <a:gd name="T14" fmla="*/ 297370373 w 21600"/>
              <a:gd name="T15" fmla="*/ 4937613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D82A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3514725" y="2874963"/>
            <a:ext cx="2085975" cy="2051050"/>
          </a:xfrm>
          <a:custGeom>
            <a:avLst/>
            <a:gdLst>
              <a:gd name="T0" fmla="*/ 100724393 w 21600"/>
              <a:gd name="T1" fmla="*/ 0 h 21600"/>
              <a:gd name="T2" fmla="*/ 29499163 w 21600"/>
              <a:gd name="T3" fmla="*/ 28519660 h 21600"/>
              <a:gd name="T4" fmla="*/ 0 w 21600"/>
              <a:gd name="T5" fmla="*/ 97379771 h 21600"/>
              <a:gd name="T6" fmla="*/ 29499163 w 21600"/>
              <a:gd name="T7" fmla="*/ 166239881 h 21600"/>
              <a:gd name="T8" fmla="*/ 100724393 w 21600"/>
              <a:gd name="T9" fmla="*/ 194759542 h 21600"/>
              <a:gd name="T10" fmla="*/ 171949527 w 21600"/>
              <a:gd name="T11" fmla="*/ 166239881 h 21600"/>
              <a:gd name="T12" fmla="*/ 201448690 w 21600"/>
              <a:gd name="T13" fmla="*/ 97379771 h 21600"/>
              <a:gd name="T14" fmla="*/ 171949527 w 21600"/>
              <a:gd name="T15" fmla="*/ 2851966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21" y="10800"/>
                </a:moveTo>
                <a:cubicBezTo>
                  <a:pt x="4421" y="14323"/>
                  <a:pt x="7277" y="17179"/>
                  <a:pt x="10800" y="17179"/>
                </a:cubicBezTo>
                <a:cubicBezTo>
                  <a:pt x="14323" y="17179"/>
                  <a:pt x="17179" y="14323"/>
                  <a:pt x="17179" y="10800"/>
                </a:cubicBezTo>
                <a:cubicBezTo>
                  <a:pt x="17179" y="7277"/>
                  <a:pt x="14323" y="4421"/>
                  <a:pt x="10800" y="4421"/>
                </a:cubicBezTo>
                <a:cubicBezTo>
                  <a:pt x="7277" y="4421"/>
                  <a:pt x="4421" y="7277"/>
                  <a:pt x="4421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D82A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3732213" y="3087688"/>
            <a:ext cx="1614487" cy="166052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5E18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B2B2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sz="3600" b="0">
                <a:solidFill>
                  <a:srgbClr val="FFFFFF"/>
                </a:solidFill>
                <a:latin typeface="Arial Black" pitchFamily="34" charset="0"/>
              </a:rPr>
              <a:t>GW</a:t>
            </a:r>
          </a:p>
          <a:p>
            <a:pPr algn="ctr" eaLnBrk="0" latinLnBrk="0" hangingPunct="0">
              <a:lnSpc>
                <a:spcPct val="80000"/>
              </a:lnSpc>
            </a:pPr>
            <a:r>
              <a:rPr lang="en-US" altLang="ko-KR" sz="1400" b="0" i="1">
                <a:solidFill>
                  <a:srgbClr val="FFCC00"/>
                </a:solidFill>
                <a:latin typeface="Arial Black" pitchFamily="34" charset="0"/>
              </a:rPr>
              <a:t>eagleOffice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五边形 34"/>
          <p:cNvSpPr/>
          <p:nvPr/>
        </p:nvSpPr>
        <p:spPr>
          <a:xfrm rot="5400000">
            <a:off x="3745581" y="-940719"/>
            <a:ext cx="1614740" cy="7696204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"/>
          <p:cNvSpPr>
            <a:spLocks noChangeArrowheads="1"/>
          </p:cNvSpPr>
          <p:nvPr/>
        </p:nvSpPr>
        <p:spPr bwMode="auto">
          <a:xfrm>
            <a:off x="900813" y="2187575"/>
            <a:ext cx="1908000" cy="900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3032325" y="2187575"/>
            <a:ext cx="3060000" cy="900000"/>
          </a:xfrm>
          <a:prstGeom prst="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6303963" y="2187575"/>
            <a:ext cx="1908000" cy="900000"/>
          </a:xfrm>
          <a:prstGeom prst="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981075" y="3990975"/>
            <a:ext cx="7146925" cy="1685925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2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628900" y="2165350"/>
            <a:ext cx="5991225" cy="931863"/>
          </a:xfrm>
          <a:prstGeom prst="rect">
            <a:avLst/>
          </a:prstGeom>
          <a:gradFill rotWithShape="1">
            <a:gsLst>
              <a:gs pos="0">
                <a:srgbClr val="FFD8B1"/>
              </a:gs>
              <a:gs pos="100000">
                <a:srgbClr val="766452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68813" y="4864100"/>
            <a:ext cx="4151312" cy="1206500"/>
          </a:xfrm>
          <a:prstGeom prst="rect">
            <a:avLst/>
          </a:prstGeom>
          <a:gradFill rotWithShape="1">
            <a:gsLst>
              <a:gs pos="0">
                <a:srgbClr val="ACCEBD"/>
              </a:gs>
              <a:gs pos="100000">
                <a:srgbClr val="505F57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36900" y="3028950"/>
            <a:ext cx="5492750" cy="931863"/>
          </a:xfrm>
          <a:prstGeom prst="rect">
            <a:avLst/>
          </a:prstGeom>
          <a:gradFill rotWithShape="1">
            <a:gsLst>
              <a:gs pos="0">
                <a:srgbClr val="E2E0A0"/>
              </a:gs>
              <a:gs pos="100000">
                <a:srgbClr val="69684A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29038" y="3960813"/>
            <a:ext cx="4891087" cy="904875"/>
          </a:xfrm>
          <a:prstGeom prst="rect">
            <a:avLst/>
          </a:prstGeom>
          <a:gradFill rotWithShape="1">
            <a:gsLst>
              <a:gs pos="0">
                <a:srgbClr val="BED25A"/>
              </a:gs>
              <a:gs pos="100000">
                <a:srgbClr val="58612A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960688" y="3028950"/>
            <a:ext cx="5659437" cy="0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729038" y="3960813"/>
            <a:ext cx="4891087" cy="0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318000" y="4865688"/>
            <a:ext cx="4302125" cy="0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41338" y="6070600"/>
            <a:ext cx="8078787" cy="0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86363" y="5221288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006666"/>
                </a:solidFill>
                <a:latin typeface="Arial" charset="0"/>
              </a:rPr>
              <a:t>How to reach online user and provide </a:t>
            </a:r>
          </a:p>
          <a:p>
            <a:r>
              <a:rPr lang="en-US" altLang="ko-KR" sz="1200">
                <a:solidFill>
                  <a:srgbClr val="006666"/>
                </a:solidFill>
                <a:latin typeface="Arial" charset="0"/>
              </a:rPr>
              <a:t>Customised In-depth product information?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08513" y="4167188"/>
            <a:ext cx="314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336600"/>
                </a:solidFill>
                <a:latin typeface="Arial" charset="0"/>
              </a:rPr>
              <a:t>How to sell products and process orders</a:t>
            </a:r>
          </a:p>
          <a:p>
            <a:r>
              <a:rPr lang="en-US" altLang="ko-KR" sz="1200">
                <a:solidFill>
                  <a:srgbClr val="336600"/>
                </a:solidFill>
                <a:latin typeface="Arial" charset="0"/>
              </a:rPr>
              <a:t>Over the Web?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070350" y="3333750"/>
            <a:ext cx="3367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808000"/>
                </a:solidFill>
                <a:latin typeface="Arial" charset="0"/>
              </a:rPr>
              <a:t>What are new offerings, unique to the Web?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409950" y="2366963"/>
            <a:ext cx="327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>
                <a:solidFill>
                  <a:srgbClr val="FF6600"/>
                </a:solidFill>
                <a:latin typeface="Arial" charset="0"/>
              </a:rPr>
              <a:t>How to revolutionise business models and</a:t>
            </a:r>
          </a:p>
          <a:p>
            <a:r>
              <a:rPr lang="en-US" altLang="ko-KR" sz="1200">
                <a:solidFill>
                  <a:srgbClr val="FF6600"/>
                </a:solidFill>
                <a:latin typeface="Arial" charset="0"/>
              </a:rPr>
              <a:t>shift value creation?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41338" y="1598613"/>
            <a:ext cx="4678362" cy="4476750"/>
            <a:chOff x="-115" y="653"/>
            <a:chExt cx="3913" cy="3607"/>
          </a:xfrm>
        </p:grpSpPr>
        <p:grpSp>
          <p:nvGrpSpPr>
            <p:cNvPr id="14363" name="Group 15"/>
            <p:cNvGrpSpPr>
              <a:grpSpLocks/>
            </p:cNvGrpSpPr>
            <p:nvPr/>
          </p:nvGrpSpPr>
          <p:grpSpPr bwMode="auto">
            <a:xfrm>
              <a:off x="-115" y="3047"/>
              <a:ext cx="3913" cy="1213"/>
              <a:chOff x="61" y="3086"/>
              <a:chExt cx="2912" cy="963"/>
            </a:xfrm>
          </p:grpSpPr>
          <p:sp>
            <p:nvSpPr>
              <p:cNvPr id="14379" name="Freeform 16"/>
              <p:cNvSpPr>
                <a:spLocks/>
              </p:cNvSpPr>
              <p:nvPr/>
            </p:nvSpPr>
            <p:spPr bwMode="gray">
              <a:xfrm>
                <a:off x="351" y="3086"/>
                <a:ext cx="2242" cy="346"/>
              </a:xfrm>
              <a:custGeom>
                <a:avLst/>
                <a:gdLst>
                  <a:gd name="T0" fmla="*/ 0 w 2208"/>
                  <a:gd name="T1" fmla="*/ 388 h 303"/>
                  <a:gd name="T2" fmla="*/ 2040 w 2208"/>
                  <a:gd name="T3" fmla="*/ 394 h 303"/>
                  <a:gd name="T4" fmla="*/ 2276 w 2208"/>
                  <a:gd name="T5" fmla="*/ 0 h 303"/>
                  <a:gd name="T6" fmla="*/ 712 w 2208"/>
                  <a:gd name="T7" fmla="*/ 37 h 303"/>
                  <a:gd name="T8" fmla="*/ 0 w 2208"/>
                  <a:gd name="T9" fmla="*/ 388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gradFill rotWithShape="1">
                <a:gsLst>
                  <a:gs pos="0">
                    <a:srgbClr val="05808F"/>
                  </a:gs>
                  <a:gs pos="50000">
                    <a:srgbClr val="03555F"/>
                  </a:gs>
                  <a:gs pos="100000">
                    <a:srgbClr val="05808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Freeform 17"/>
              <p:cNvSpPr>
                <a:spLocks/>
              </p:cNvSpPr>
              <p:nvPr/>
            </p:nvSpPr>
            <p:spPr bwMode="gray">
              <a:xfrm>
                <a:off x="61" y="3429"/>
                <a:ext cx="2597" cy="617"/>
              </a:xfrm>
              <a:custGeom>
                <a:avLst/>
                <a:gdLst>
                  <a:gd name="T0" fmla="*/ 0 w 2557"/>
                  <a:gd name="T1" fmla="*/ 706 h 538"/>
                  <a:gd name="T2" fmla="*/ 2637 w 2557"/>
                  <a:gd name="T3" fmla="*/ 705 h 538"/>
                  <a:gd name="T4" fmla="*/ 2333 w 2557"/>
                  <a:gd name="T5" fmla="*/ 1 h 538"/>
                  <a:gd name="T6" fmla="*/ 298 w 2557"/>
                  <a:gd name="T7" fmla="*/ 0 h 538"/>
                  <a:gd name="T8" fmla="*/ 0 w 2557"/>
                  <a:gd name="T9" fmla="*/ 706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gradFill rotWithShape="1">
                <a:gsLst>
                  <a:gs pos="0">
                    <a:srgbClr val="006666"/>
                  </a:gs>
                  <a:gs pos="100000">
                    <a:srgbClr val="002F2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Freeform 18"/>
              <p:cNvSpPr>
                <a:spLocks/>
              </p:cNvSpPr>
              <p:nvPr/>
            </p:nvSpPr>
            <p:spPr bwMode="gray">
              <a:xfrm>
                <a:off x="2352" y="3092"/>
                <a:ext cx="621" cy="957"/>
              </a:xfrm>
              <a:custGeom>
                <a:avLst/>
                <a:gdLst>
                  <a:gd name="T0" fmla="*/ 311 w 612"/>
                  <a:gd name="T1" fmla="*/ 1094 h 836"/>
                  <a:gd name="T2" fmla="*/ 629 w 612"/>
                  <a:gd name="T3" fmla="*/ 624 h 836"/>
                  <a:gd name="T4" fmla="*/ 232 w 612"/>
                  <a:gd name="T5" fmla="*/ 0 h 836"/>
                  <a:gd name="T6" fmla="*/ 0 w 612"/>
                  <a:gd name="T7" fmla="*/ 396 h 836"/>
                  <a:gd name="T8" fmla="*/ 311 w 612"/>
                  <a:gd name="T9" fmla="*/ 1094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rgbClr val="00B0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64" name="Group 19"/>
            <p:cNvGrpSpPr>
              <a:grpSpLocks/>
            </p:cNvGrpSpPr>
            <p:nvPr/>
          </p:nvGrpSpPr>
          <p:grpSpPr bwMode="auto">
            <a:xfrm>
              <a:off x="305" y="2403"/>
              <a:ext cx="2912" cy="963"/>
              <a:chOff x="305" y="2403"/>
              <a:chExt cx="2912" cy="963"/>
            </a:xfrm>
          </p:grpSpPr>
          <p:sp>
            <p:nvSpPr>
              <p:cNvPr id="14376" name="Freeform 20"/>
              <p:cNvSpPr>
                <a:spLocks/>
              </p:cNvSpPr>
              <p:nvPr/>
            </p:nvSpPr>
            <p:spPr bwMode="gray">
              <a:xfrm>
                <a:off x="595" y="2403"/>
                <a:ext cx="2242" cy="346"/>
              </a:xfrm>
              <a:custGeom>
                <a:avLst/>
                <a:gdLst>
                  <a:gd name="T0" fmla="*/ 0 w 2208"/>
                  <a:gd name="T1" fmla="*/ 388 h 303"/>
                  <a:gd name="T2" fmla="*/ 2040 w 2208"/>
                  <a:gd name="T3" fmla="*/ 394 h 303"/>
                  <a:gd name="T4" fmla="*/ 2276 w 2208"/>
                  <a:gd name="T5" fmla="*/ 0 h 303"/>
                  <a:gd name="T6" fmla="*/ 712 w 2208"/>
                  <a:gd name="T7" fmla="*/ 37 h 303"/>
                  <a:gd name="T8" fmla="*/ 0 w 2208"/>
                  <a:gd name="T9" fmla="*/ 388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gradFill rotWithShape="1">
                <a:gsLst>
                  <a:gs pos="0">
                    <a:srgbClr val="558000"/>
                  </a:gs>
                  <a:gs pos="50000">
                    <a:srgbClr val="385500"/>
                  </a:gs>
                  <a:gs pos="100000">
                    <a:srgbClr val="558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Freeform 21"/>
              <p:cNvSpPr>
                <a:spLocks/>
              </p:cNvSpPr>
              <p:nvPr/>
            </p:nvSpPr>
            <p:spPr bwMode="gray">
              <a:xfrm>
                <a:off x="305" y="2746"/>
                <a:ext cx="2597" cy="617"/>
              </a:xfrm>
              <a:custGeom>
                <a:avLst/>
                <a:gdLst>
                  <a:gd name="T0" fmla="*/ 0 w 2557"/>
                  <a:gd name="T1" fmla="*/ 706 h 538"/>
                  <a:gd name="T2" fmla="*/ 2637 w 2557"/>
                  <a:gd name="T3" fmla="*/ 705 h 538"/>
                  <a:gd name="T4" fmla="*/ 2333 w 2557"/>
                  <a:gd name="T5" fmla="*/ 1 h 538"/>
                  <a:gd name="T6" fmla="*/ 298 w 2557"/>
                  <a:gd name="T7" fmla="*/ 0 h 538"/>
                  <a:gd name="T8" fmla="*/ 0 w 2557"/>
                  <a:gd name="T9" fmla="*/ 706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2F47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Freeform 22"/>
              <p:cNvSpPr>
                <a:spLocks/>
              </p:cNvSpPr>
              <p:nvPr/>
            </p:nvSpPr>
            <p:spPr bwMode="gray">
              <a:xfrm>
                <a:off x="2596" y="2409"/>
                <a:ext cx="621" cy="957"/>
              </a:xfrm>
              <a:custGeom>
                <a:avLst/>
                <a:gdLst>
                  <a:gd name="T0" fmla="*/ 311 w 612"/>
                  <a:gd name="T1" fmla="*/ 1094 h 836"/>
                  <a:gd name="T2" fmla="*/ 629 w 612"/>
                  <a:gd name="T3" fmla="*/ 624 h 836"/>
                  <a:gd name="T4" fmla="*/ 232 w 612"/>
                  <a:gd name="T5" fmla="*/ 0 h 836"/>
                  <a:gd name="T6" fmla="*/ 0 w 612"/>
                  <a:gd name="T7" fmla="*/ 396 h 836"/>
                  <a:gd name="T8" fmla="*/ 311 w 612"/>
                  <a:gd name="T9" fmla="*/ 1094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rgbClr val="99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65" name="Group 23"/>
            <p:cNvGrpSpPr>
              <a:grpSpLocks/>
            </p:cNvGrpSpPr>
            <p:nvPr/>
          </p:nvGrpSpPr>
          <p:grpSpPr bwMode="auto">
            <a:xfrm>
              <a:off x="635" y="1825"/>
              <a:ext cx="2150" cy="838"/>
              <a:chOff x="635" y="1825"/>
              <a:chExt cx="2150" cy="838"/>
            </a:xfrm>
          </p:grpSpPr>
          <p:sp>
            <p:nvSpPr>
              <p:cNvPr id="2" name="Freeform 24"/>
              <p:cNvSpPr>
                <a:spLocks/>
              </p:cNvSpPr>
              <p:nvPr/>
            </p:nvSpPr>
            <p:spPr bwMode="gray">
              <a:xfrm>
                <a:off x="2261" y="1825"/>
                <a:ext cx="524" cy="838"/>
              </a:xfrm>
              <a:custGeom>
                <a:avLst/>
                <a:gdLst>
                  <a:gd name="T0" fmla="*/ 0 w 516"/>
                  <a:gd name="T1" fmla="*/ 263 h 732"/>
                  <a:gd name="T2" fmla="*/ 304 w 516"/>
                  <a:gd name="T3" fmla="*/ 958 h 732"/>
                  <a:gd name="T4" fmla="*/ 531 w 516"/>
                  <a:gd name="T5" fmla="*/ 582 h 732"/>
                  <a:gd name="T6" fmla="*/ 160 w 516"/>
                  <a:gd name="T7" fmla="*/ 0 h 732"/>
                  <a:gd name="T8" fmla="*/ 0 w 516"/>
                  <a:gd name="T9" fmla="*/ 263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6" h="732">
                    <a:moveTo>
                      <a:pt x="0" y="201"/>
                    </a:moveTo>
                    <a:lnTo>
                      <a:pt x="294" y="731"/>
                    </a:lnTo>
                    <a:lnTo>
                      <a:pt x="515" y="444"/>
                    </a:lnTo>
                    <a:lnTo>
                      <a:pt x="156" y="0"/>
                    </a:lnTo>
                    <a:lnTo>
                      <a:pt x="0" y="201"/>
                    </a:lnTo>
                  </a:path>
                </a:pathLst>
              </a:custGeom>
              <a:solidFill>
                <a:srgbClr val="FEF8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Freeform 25"/>
              <p:cNvSpPr>
                <a:spLocks/>
              </p:cNvSpPr>
              <p:nvPr/>
            </p:nvSpPr>
            <p:spPr bwMode="gray">
              <a:xfrm>
                <a:off x="915" y="1825"/>
                <a:ext cx="1504" cy="226"/>
              </a:xfrm>
              <a:custGeom>
                <a:avLst/>
                <a:gdLst>
                  <a:gd name="T0" fmla="*/ 0 w 1481"/>
                  <a:gd name="T1" fmla="*/ 258 h 197"/>
                  <a:gd name="T2" fmla="*/ 1371 w 1481"/>
                  <a:gd name="T3" fmla="*/ 258 h 197"/>
                  <a:gd name="T4" fmla="*/ 1526 w 1481"/>
                  <a:gd name="T5" fmla="*/ 0 h 197"/>
                  <a:gd name="T6" fmla="*/ 379 w 1481"/>
                  <a:gd name="T7" fmla="*/ 3 h 197"/>
                  <a:gd name="T8" fmla="*/ 0 w 1481"/>
                  <a:gd name="T9" fmla="*/ 258 h 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1" h="197">
                    <a:moveTo>
                      <a:pt x="0" y="196"/>
                    </a:moveTo>
                    <a:lnTo>
                      <a:pt x="1329" y="196"/>
                    </a:lnTo>
                    <a:lnTo>
                      <a:pt x="1480" y="0"/>
                    </a:lnTo>
                    <a:lnTo>
                      <a:pt x="367" y="3"/>
                    </a:lnTo>
                    <a:lnTo>
                      <a:pt x="0" y="196"/>
                    </a:lnTo>
                  </a:path>
                </a:pathLst>
              </a:custGeom>
              <a:gradFill rotWithShape="1">
                <a:gsLst>
                  <a:gs pos="0">
                    <a:srgbClr val="9E9A00"/>
                  </a:gs>
                  <a:gs pos="50000">
                    <a:srgbClr val="696600"/>
                  </a:gs>
                  <a:gs pos="100000">
                    <a:srgbClr val="9E9A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Freeform 26"/>
              <p:cNvSpPr>
                <a:spLocks/>
              </p:cNvSpPr>
              <p:nvPr/>
            </p:nvSpPr>
            <p:spPr bwMode="gray">
              <a:xfrm>
                <a:off x="635" y="2051"/>
                <a:ext cx="1935" cy="607"/>
              </a:xfrm>
              <a:custGeom>
                <a:avLst/>
                <a:gdLst>
                  <a:gd name="T0" fmla="*/ 0 w 1906"/>
                  <a:gd name="T1" fmla="*/ 694 h 530"/>
                  <a:gd name="T2" fmla="*/ 1963 w 1906"/>
                  <a:gd name="T3" fmla="*/ 694 h 530"/>
                  <a:gd name="T4" fmla="*/ 1655 w 1906"/>
                  <a:gd name="T5" fmla="*/ 0 h 530"/>
                  <a:gd name="T6" fmla="*/ 290 w 1906"/>
                  <a:gd name="T7" fmla="*/ 0 h 530"/>
                  <a:gd name="T8" fmla="*/ 0 w 1906"/>
                  <a:gd name="T9" fmla="*/ 694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gradFill rotWithShape="1">
                <a:gsLst>
                  <a:gs pos="0">
                    <a:srgbClr val="CCCC00"/>
                  </a:gs>
                  <a:gs pos="100000">
                    <a:srgbClr val="5E5E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66" name="Group 27"/>
            <p:cNvGrpSpPr>
              <a:grpSpLocks/>
            </p:cNvGrpSpPr>
            <p:nvPr/>
          </p:nvGrpSpPr>
          <p:grpSpPr bwMode="auto">
            <a:xfrm>
              <a:off x="955" y="1234"/>
              <a:ext cx="1404" cy="737"/>
              <a:chOff x="955" y="1234"/>
              <a:chExt cx="1404" cy="737"/>
            </a:xfrm>
          </p:grpSpPr>
          <p:sp>
            <p:nvSpPr>
              <p:cNvPr id="14370" name="Freeform 28"/>
              <p:cNvSpPr>
                <a:spLocks/>
              </p:cNvSpPr>
              <p:nvPr/>
            </p:nvSpPr>
            <p:spPr bwMode="gray">
              <a:xfrm>
                <a:off x="1250" y="1239"/>
                <a:ext cx="742" cy="118"/>
              </a:xfrm>
              <a:custGeom>
                <a:avLst/>
                <a:gdLst>
                  <a:gd name="T0" fmla="*/ 0 w 734"/>
                  <a:gd name="T1" fmla="*/ 128 h 104"/>
                  <a:gd name="T2" fmla="*/ 666 w 734"/>
                  <a:gd name="T3" fmla="*/ 133 h 104"/>
                  <a:gd name="T4" fmla="*/ 749 w 734"/>
                  <a:gd name="T5" fmla="*/ 0 h 104"/>
                  <a:gd name="T6" fmla="*/ 184 w 734"/>
                  <a:gd name="T7" fmla="*/ 0 h 104"/>
                  <a:gd name="T8" fmla="*/ 0 w 734"/>
                  <a:gd name="T9" fmla="*/ 128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4" h="104">
                    <a:moveTo>
                      <a:pt x="0" y="100"/>
                    </a:moveTo>
                    <a:lnTo>
                      <a:pt x="652" y="103"/>
                    </a:lnTo>
                    <a:lnTo>
                      <a:pt x="733" y="0"/>
                    </a:lnTo>
                    <a:lnTo>
                      <a:pt x="180" y="0"/>
                    </a:lnTo>
                    <a:lnTo>
                      <a:pt x="0" y="100"/>
                    </a:lnTo>
                  </a:path>
                </a:pathLst>
              </a:custGeom>
              <a:gradFill rotWithShape="1">
                <a:gsLst>
                  <a:gs pos="0">
                    <a:srgbClr val="FF6535"/>
                  </a:gs>
                  <a:gs pos="50000">
                    <a:srgbClr val="A94323"/>
                  </a:gs>
                  <a:gs pos="100000">
                    <a:srgbClr val="FF6535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Freeform 29"/>
              <p:cNvSpPr>
                <a:spLocks/>
              </p:cNvSpPr>
              <p:nvPr/>
            </p:nvSpPr>
            <p:spPr bwMode="gray">
              <a:xfrm>
                <a:off x="955" y="1354"/>
                <a:ext cx="1258" cy="617"/>
              </a:xfrm>
              <a:custGeom>
                <a:avLst/>
                <a:gdLst>
                  <a:gd name="T0" fmla="*/ 0 w 1239"/>
                  <a:gd name="T1" fmla="*/ 706 h 538"/>
                  <a:gd name="T2" fmla="*/ 1276 w 1239"/>
                  <a:gd name="T3" fmla="*/ 706 h 538"/>
                  <a:gd name="T4" fmla="*/ 980 w 1239"/>
                  <a:gd name="T5" fmla="*/ 0 h 538"/>
                  <a:gd name="T6" fmla="*/ 296 w 1239"/>
                  <a:gd name="T7" fmla="*/ 0 h 538"/>
                  <a:gd name="T8" fmla="*/ 0 w 1239"/>
                  <a:gd name="T9" fmla="*/ 706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gradFill rotWithShape="1">
                <a:gsLst>
                  <a:gs pos="0">
                    <a:srgbClr val="FF9933"/>
                  </a:gs>
                  <a:gs pos="100000">
                    <a:srgbClr val="76471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Freeform 30"/>
              <p:cNvSpPr>
                <a:spLocks/>
              </p:cNvSpPr>
              <p:nvPr/>
            </p:nvSpPr>
            <p:spPr bwMode="gray">
              <a:xfrm>
                <a:off x="1914" y="1234"/>
                <a:ext cx="445" cy="732"/>
              </a:xfrm>
              <a:custGeom>
                <a:avLst/>
                <a:gdLst>
                  <a:gd name="T0" fmla="*/ 297 w 439"/>
                  <a:gd name="T1" fmla="*/ 839 h 638"/>
                  <a:gd name="T2" fmla="*/ 450 w 439"/>
                  <a:gd name="T3" fmla="*/ 581 h 638"/>
                  <a:gd name="T4" fmla="*/ 81 w 439"/>
                  <a:gd name="T5" fmla="*/ 0 h 638"/>
                  <a:gd name="T6" fmla="*/ 0 w 439"/>
                  <a:gd name="T7" fmla="*/ 126 h 638"/>
                  <a:gd name="T8" fmla="*/ 297 w 439"/>
                  <a:gd name="T9" fmla="*/ 839 h 6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9" h="638">
                    <a:moveTo>
                      <a:pt x="289" y="637"/>
                    </a:moveTo>
                    <a:lnTo>
                      <a:pt x="438" y="441"/>
                    </a:lnTo>
                    <a:lnTo>
                      <a:pt x="79" y="0"/>
                    </a:lnTo>
                    <a:lnTo>
                      <a:pt x="0" y="96"/>
                    </a:lnTo>
                    <a:lnTo>
                      <a:pt x="289" y="637"/>
                    </a:lnTo>
                  </a:path>
                </a:pathLst>
              </a:custGeom>
              <a:solidFill>
                <a:srgbClr val="FFBA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67" name="Group 31"/>
            <p:cNvGrpSpPr>
              <a:grpSpLocks/>
            </p:cNvGrpSpPr>
            <p:nvPr/>
          </p:nvGrpSpPr>
          <p:grpSpPr bwMode="auto">
            <a:xfrm>
              <a:off x="1284" y="653"/>
              <a:ext cx="653" cy="616"/>
              <a:chOff x="1284" y="653"/>
              <a:chExt cx="653" cy="616"/>
            </a:xfrm>
          </p:grpSpPr>
          <p:sp>
            <p:nvSpPr>
              <p:cNvPr id="14368" name="Freeform 32"/>
              <p:cNvSpPr>
                <a:spLocks/>
              </p:cNvSpPr>
              <p:nvPr/>
            </p:nvSpPr>
            <p:spPr bwMode="gray">
              <a:xfrm>
                <a:off x="1284" y="653"/>
                <a:ext cx="598" cy="616"/>
              </a:xfrm>
              <a:custGeom>
                <a:avLst/>
                <a:gdLst>
                  <a:gd name="T0" fmla="*/ 0 w 587"/>
                  <a:gd name="T1" fmla="*/ 701 h 537"/>
                  <a:gd name="T2" fmla="*/ 608 w 587"/>
                  <a:gd name="T3" fmla="*/ 705 h 537"/>
                  <a:gd name="T4" fmla="*/ 293 w 587"/>
                  <a:gd name="T5" fmla="*/ 0 h 537"/>
                  <a:gd name="T6" fmla="*/ 0 w 587"/>
                  <a:gd name="T7" fmla="*/ 701 h 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gradFill rotWithShape="1">
                <a:gsLst>
                  <a:gs pos="0">
                    <a:srgbClr val="CC3300"/>
                  </a:gs>
                  <a:gs pos="100000">
                    <a:srgbClr val="5E18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33"/>
              <p:cNvSpPr>
                <a:spLocks/>
              </p:cNvSpPr>
              <p:nvPr/>
            </p:nvSpPr>
            <p:spPr bwMode="gray">
              <a:xfrm>
                <a:off x="1568" y="653"/>
                <a:ext cx="369" cy="613"/>
              </a:xfrm>
              <a:custGeom>
                <a:avLst/>
                <a:gdLst>
                  <a:gd name="T0" fmla="*/ 304 w 364"/>
                  <a:gd name="T1" fmla="*/ 701 h 535"/>
                  <a:gd name="T2" fmla="*/ 373 w 364"/>
                  <a:gd name="T3" fmla="*/ 584 h 535"/>
                  <a:gd name="T4" fmla="*/ 0 w 364"/>
                  <a:gd name="T5" fmla="*/ 0 h 535"/>
                  <a:gd name="T6" fmla="*/ 304 w 364"/>
                  <a:gd name="T7" fmla="*/ 701 h 5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535">
                    <a:moveTo>
                      <a:pt x="296" y="534"/>
                    </a:moveTo>
                    <a:lnTo>
                      <a:pt x="363" y="445"/>
                    </a:lnTo>
                    <a:lnTo>
                      <a:pt x="0" y="0"/>
                    </a:lnTo>
                    <a:lnTo>
                      <a:pt x="296" y="534"/>
                    </a:lnTo>
                  </a:path>
                </a:pathLst>
              </a:custGeom>
              <a:solidFill>
                <a:srgbClr val="FF65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51" name="Text Box 34"/>
          <p:cNvSpPr txBox="1">
            <a:spLocks noChangeArrowheads="1"/>
          </p:cNvSpPr>
          <p:nvPr/>
        </p:nvSpPr>
        <p:spPr bwMode="auto">
          <a:xfrm>
            <a:off x="1825625" y="3543300"/>
            <a:ext cx="1584325" cy="431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Product/Service </a:t>
            </a:r>
          </a:p>
          <a:p>
            <a:pPr algn="ctr">
              <a:lnSpc>
                <a:spcPct val="8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Innovation</a:t>
            </a:r>
          </a:p>
        </p:txBody>
      </p:sp>
      <p:sp>
        <p:nvSpPr>
          <p:cNvPr id="14352" name="Text Box 35"/>
          <p:cNvSpPr txBox="1">
            <a:spLocks noChangeArrowheads="1"/>
          </p:cNvSpPr>
          <p:nvPr/>
        </p:nvSpPr>
        <p:spPr bwMode="auto">
          <a:xfrm>
            <a:off x="2058988" y="2563813"/>
            <a:ext cx="1077912" cy="6016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Business</a:t>
            </a:r>
          </a:p>
          <a:p>
            <a:pPr algn="ctr">
              <a:lnSpc>
                <a:spcPct val="8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 Model </a:t>
            </a:r>
          </a:p>
          <a:p>
            <a:pPr algn="ctr">
              <a:lnSpc>
                <a:spcPct val="80000"/>
              </a:lnSpc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Innovation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1276350" y="5449888"/>
            <a:ext cx="2741613" cy="287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000000"/>
                    </a:gs>
                    <a:gs pos="10000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Marketing Innovation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1276350" y="4425950"/>
            <a:ext cx="2590800" cy="2873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000000"/>
                    </a:gs>
                    <a:gs pos="10000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Channel Innovation</a:t>
            </a:r>
          </a:p>
        </p:txBody>
      </p:sp>
      <p:sp>
        <p:nvSpPr>
          <p:cNvPr id="14359" name="Text Box 38"/>
          <p:cNvSpPr txBox="1">
            <a:spLocks noChangeArrowheads="1"/>
          </p:cNvSpPr>
          <p:nvPr/>
        </p:nvSpPr>
        <p:spPr bwMode="auto">
          <a:xfrm>
            <a:off x="487363" y="6075363"/>
            <a:ext cx="16525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000000"/>
                </a:solidFill>
                <a:latin typeface="Times New Roman" pitchFamily="18" charset="0"/>
              </a:rPr>
              <a:t>Source : Arthur D.Little</a:t>
            </a:r>
          </a:p>
        </p:txBody>
      </p:sp>
      <p:sp>
        <p:nvSpPr>
          <p:cNvPr id="14360" name="Text Box 39"/>
          <p:cNvSpPr txBox="1">
            <a:spLocks noChangeArrowheads="1"/>
          </p:cNvSpPr>
          <p:nvPr/>
        </p:nvSpPr>
        <p:spPr bwMode="auto">
          <a:xfrm>
            <a:off x="512763" y="590550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ko-KR" sz="2400">
                <a:solidFill>
                  <a:srgbClr val="FFFFFF"/>
                </a:solidFill>
                <a:latin typeface="Arial Black" pitchFamily="34" charset="0"/>
              </a:rPr>
              <a:t> eBusiness Perspective</a:t>
            </a:r>
            <a:endParaRPr lang="en-US" altLang="ko-KR" sz="2400" b="0">
              <a:solidFill>
                <a:srgbClr val="FFFFFF"/>
              </a:solidFill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4361" name="Rectangle 40"/>
          <p:cNvSpPr>
            <a:spLocks noChangeArrowheads="1"/>
          </p:cNvSpPr>
          <p:nvPr/>
        </p:nvSpPr>
        <p:spPr bwMode="auto">
          <a:xfrm>
            <a:off x="4713288" y="665163"/>
            <a:ext cx="2466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( e-Business </a:t>
            </a:r>
            <a:r>
              <a:rPr lang="ko-KR" altLang="en-US" sz="16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혁신 단계 </a:t>
            </a:r>
            <a:r>
              <a:rPr lang="en-US" altLang="ko-KR" sz="16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657850" y="3675063"/>
            <a:ext cx="2312988" cy="2284412"/>
          </a:xfrm>
          <a:custGeom>
            <a:avLst/>
            <a:gdLst>
              <a:gd name="T0" fmla="*/ 0 w 3200"/>
              <a:gd name="T1" fmla="*/ 60927470 h 3413"/>
              <a:gd name="T2" fmla="*/ 0 w 3200"/>
              <a:gd name="T3" fmla="*/ 1529017927 h 3413"/>
              <a:gd name="T4" fmla="*/ 1671847965 w 3200"/>
              <a:gd name="T5" fmla="*/ 0 h 3413"/>
              <a:gd name="T6" fmla="*/ 1671847965 w 3200"/>
              <a:gd name="T7" fmla="*/ 0 h 3413"/>
              <a:gd name="T8" fmla="*/ 1671847965 w 3200"/>
              <a:gd name="T9" fmla="*/ 0 h 3413"/>
              <a:gd name="T10" fmla="*/ 66874266 w 3200"/>
              <a:gd name="T11" fmla="*/ 0 h 3413"/>
              <a:gd name="T12" fmla="*/ 0 w 3200"/>
              <a:gd name="T13" fmla="*/ 60927470 h 3413"/>
              <a:gd name="T14" fmla="*/ 0 w 3200"/>
              <a:gd name="T15" fmla="*/ 60927470 h 34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00" h="3413">
                <a:moveTo>
                  <a:pt x="0" y="136"/>
                </a:moveTo>
                <a:lnTo>
                  <a:pt x="0" y="3413"/>
                </a:lnTo>
                <a:cubicBezTo>
                  <a:pt x="1767" y="3413"/>
                  <a:pt x="3200" y="1885"/>
                  <a:pt x="3200" y="0"/>
                </a:cubicBezTo>
                <a:cubicBezTo>
                  <a:pt x="3200" y="0"/>
                  <a:pt x="3200" y="0"/>
                  <a:pt x="3200" y="0"/>
                </a:cubicBezTo>
                <a:lnTo>
                  <a:pt x="128" y="0"/>
                </a:lnTo>
                <a:cubicBezTo>
                  <a:pt x="128" y="75"/>
                  <a:pt x="7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 rot="-6473083">
            <a:off x="2060575" y="628650"/>
            <a:ext cx="6432550" cy="5988050"/>
          </a:xfrm>
          <a:custGeom>
            <a:avLst/>
            <a:gdLst>
              <a:gd name="T0" fmla="*/ 957817118 w 21600"/>
              <a:gd name="T1" fmla="*/ 0 h 21600"/>
              <a:gd name="T2" fmla="*/ 784789266 w 21600"/>
              <a:gd name="T3" fmla="*/ 375813345 h 21600"/>
              <a:gd name="T4" fmla="*/ 957817118 w 21600"/>
              <a:gd name="T5" fmla="*/ 703593380 h 21600"/>
              <a:gd name="T6" fmla="*/ 1130844970 w 21600"/>
              <a:gd name="T7" fmla="*/ 375813345 h 21600"/>
              <a:gd name="T8" fmla="*/ 0 60000 65536"/>
              <a:gd name="T9" fmla="*/ 0 60000 65536"/>
              <a:gd name="T10" fmla="*/ 0 60000 65536"/>
              <a:gd name="T11" fmla="*/ 0 60000 65536"/>
              <a:gd name="T12" fmla="*/ 5687 w 21600"/>
              <a:gd name="T13" fmla="*/ 0 h 21600"/>
              <a:gd name="T14" fmla="*/ 15913 w 21600"/>
              <a:gd name="T15" fmla="*/ 935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284" y="9237"/>
                </a:moveTo>
                <a:cubicBezTo>
                  <a:pt x="10450" y="9182"/>
                  <a:pt x="10624" y="9154"/>
                  <a:pt x="10800" y="9155"/>
                </a:cubicBezTo>
                <a:cubicBezTo>
                  <a:pt x="10975" y="9155"/>
                  <a:pt x="11149" y="9182"/>
                  <a:pt x="11315" y="9237"/>
                </a:cubicBezTo>
                <a:lnTo>
                  <a:pt x="14185" y="544"/>
                </a:lnTo>
                <a:cubicBezTo>
                  <a:pt x="13093" y="183"/>
                  <a:pt x="11950" y="-1"/>
                  <a:pt x="10799" y="0"/>
                </a:cubicBezTo>
                <a:cubicBezTo>
                  <a:pt x="9649" y="0"/>
                  <a:pt x="8506" y="183"/>
                  <a:pt x="7414" y="544"/>
                </a:cubicBezTo>
                <a:lnTo>
                  <a:pt x="10284" y="9237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9088" y="303213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</a:rPr>
              <a:t>2004 </a:t>
            </a:r>
            <a:r>
              <a:rPr lang="ko-KR" altLang="en-US" sz="2400">
                <a:solidFill>
                  <a:srgbClr val="CC3300"/>
                </a:solidFill>
                <a:latin typeface="HY견고딕" pitchFamily="18" charset="-127"/>
                <a:ea typeface="HY견고딕" pitchFamily="18" charset="-127"/>
              </a:rPr>
              <a:t>중점 사업 분야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175" y="73025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36575" y="833438"/>
            <a:ext cx="39306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사업부문별 균형과 내실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 아웃소싱을 통한 원가절감 </a:t>
            </a:r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3209925" y="3540125"/>
            <a:ext cx="2447925" cy="2419350"/>
          </a:xfrm>
          <a:custGeom>
            <a:avLst/>
            <a:gdLst>
              <a:gd name="T0" fmla="*/ 1797701042 w 3200"/>
              <a:gd name="T1" fmla="*/ 0 h 3413"/>
              <a:gd name="T2" fmla="*/ 0 w 3200"/>
              <a:gd name="T3" fmla="*/ 0 h 3413"/>
              <a:gd name="T4" fmla="*/ 1872605252 w 3200"/>
              <a:gd name="T5" fmla="*/ 1714988111 h 3413"/>
              <a:gd name="T6" fmla="*/ 1872605252 w 3200"/>
              <a:gd name="T7" fmla="*/ 1714988111 h 3413"/>
              <a:gd name="T8" fmla="*/ 1872605252 w 3200"/>
              <a:gd name="T9" fmla="*/ 1714988111 h 3413"/>
              <a:gd name="T10" fmla="*/ 1872605252 w 3200"/>
              <a:gd name="T11" fmla="*/ 68337954 h 3413"/>
              <a:gd name="T12" fmla="*/ 1797701042 w 3200"/>
              <a:gd name="T13" fmla="*/ 0 h 3413"/>
              <a:gd name="T14" fmla="*/ 1797701042 w 3200"/>
              <a:gd name="T15" fmla="*/ 0 h 34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00" h="3413">
                <a:moveTo>
                  <a:pt x="3072" y="0"/>
                </a:moveTo>
                <a:lnTo>
                  <a:pt x="0" y="0"/>
                </a:lnTo>
                <a:cubicBezTo>
                  <a:pt x="0" y="1885"/>
                  <a:pt x="1432" y="3413"/>
                  <a:pt x="3200" y="3413"/>
                </a:cubicBezTo>
                <a:cubicBezTo>
                  <a:pt x="3200" y="3413"/>
                  <a:pt x="3200" y="3413"/>
                  <a:pt x="3200" y="3413"/>
                </a:cubicBezTo>
                <a:lnTo>
                  <a:pt x="3200" y="136"/>
                </a:lnTo>
                <a:cubicBezTo>
                  <a:pt x="3129" y="136"/>
                  <a:pt x="3072" y="75"/>
                  <a:pt x="3072" y="0"/>
                </a:cubicBezTo>
                <a:cubicBezTo>
                  <a:pt x="3072" y="0"/>
                  <a:pt x="3072" y="0"/>
                  <a:pt x="3072" y="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5657850" y="1292225"/>
            <a:ext cx="2312988" cy="2286000"/>
          </a:xfrm>
          <a:custGeom>
            <a:avLst/>
            <a:gdLst>
              <a:gd name="T0" fmla="*/ 66874266 w 3200"/>
              <a:gd name="T1" fmla="*/ 1530695958 h 3414"/>
              <a:gd name="T2" fmla="*/ 1671847965 w 3200"/>
              <a:gd name="T3" fmla="*/ 1530695958 h 3414"/>
              <a:gd name="T4" fmla="*/ 0 w 3200"/>
              <a:gd name="T5" fmla="*/ 0 h 3414"/>
              <a:gd name="T6" fmla="*/ 0 w 3200"/>
              <a:gd name="T7" fmla="*/ 0 h 3414"/>
              <a:gd name="T8" fmla="*/ 0 w 3200"/>
              <a:gd name="T9" fmla="*/ 0 h 3414"/>
              <a:gd name="T10" fmla="*/ 0 w 3200"/>
              <a:gd name="T11" fmla="*/ 1469270589 h 3414"/>
              <a:gd name="T12" fmla="*/ 66874266 w 3200"/>
              <a:gd name="T13" fmla="*/ 1530695958 h 3414"/>
              <a:gd name="T14" fmla="*/ 66874266 w 3200"/>
              <a:gd name="T15" fmla="*/ 1530695958 h 34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00" h="3414">
                <a:moveTo>
                  <a:pt x="128" y="3414"/>
                </a:moveTo>
                <a:lnTo>
                  <a:pt x="3200" y="3414"/>
                </a:lnTo>
                <a:cubicBezTo>
                  <a:pt x="3200" y="1529"/>
                  <a:pt x="1767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3277"/>
                </a:lnTo>
                <a:cubicBezTo>
                  <a:pt x="70" y="3277"/>
                  <a:pt x="128" y="3338"/>
                  <a:pt x="128" y="3414"/>
                </a:cubicBezTo>
                <a:cubicBezTo>
                  <a:pt x="128" y="3414"/>
                  <a:pt x="128" y="3414"/>
                  <a:pt x="128" y="341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3829050" y="1879600"/>
            <a:ext cx="1676400" cy="1658938"/>
          </a:xfrm>
          <a:custGeom>
            <a:avLst/>
            <a:gdLst>
              <a:gd name="T0" fmla="*/ 878224050 w 3200"/>
              <a:gd name="T1" fmla="*/ 773766294 h 3414"/>
              <a:gd name="T2" fmla="*/ 878224050 w 3200"/>
              <a:gd name="T3" fmla="*/ 0 h 3414"/>
              <a:gd name="T4" fmla="*/ 0 w 3200"/>
              <a:gd name="T5" fmla="*/ 806114613 h 3414"/>
              <a:gd name="T6" fmla="*/ 0 w 3200"/>
              <a:gd name="T7" fmla="*/ 806114613 h 3414"/>
              <a:gd name="T8" fmla="*/ 0 w 3200"/>
              <a:gd name="T9" fmla="*/ 806114613 h 3414"/>
              <a:gd name="T10" fmla="*/ 843095088 w 3200"/>
              <a:gd name="T11" fmla="*/ 806114613 h 3414"/>
              <a:gd name="T12" fmla="*/ 878224050 w 3200"/>
              <a:gd name="T13" fmla="*/ 773766294 h 3414"/>
              <a:gd name="T14" fmla="*/ 878224050 w 3200"/>
              <a:gd name="T15" fmla="*/ 773766294 h 34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00" h="3414">
                <a:moveTo>
                  <a:pt x="3200" y="3277"/>
                </a:moveTo>
                <a:lnTo>
                  <a:pt x="3200" y="0"/>
                </a:lnTo>
                <a:cubicBezTo>
                  <a:pt x="1432" y="0"/>
                  <a:pt x="0" y="1529"/>
                  <a:pt x="0" y="3414"/>
                </a:cubicBezTo>
                <a:cubicBezTo>
                  <a:pt x="0" y="3414"/>
                  <a:pt x="0" y="3414"/>
                  <a:pt x="0" y="3414"/>
                </a:cubicBezTo>
                <a:lnTo>
                  <a:pt x="3072" y="3414"/>
                </a:lnTo>
                <a:cubicBezTo>
                  <a:pt x="3072" y="3338"/>
                  <a:pt x="3129" y="3277"/>
                  <a:pt x="3200" y="3277"/>
                </a:cubicBezTo>
                <a:cubicBezTo>
                  <a:pt x="3200" y="3277"/>
                  <a:pt x="3200" y="3277"/>
                  <a:pt x="3200" y="3277"/>
                </a:cubicBezTo>
                <a:close/>
              </a:path>
            </a:pathLst>
          </a:cu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723900" y="3540125"/>
            <a:ext cx="3248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Arc 11"/>
          <p:cNvSpPr>
            <a:spLocks/>
          </p:cNvSpPr>
          <p:nvPr/>
        </p:nvSpPr>
        <p:spPr bwMode="auto">
          <a:xfrm rot="-8712216">
            <a:off x="2820988" y="858838"/>
            <a:ext cx="5518150" cy="5367337"/>
          </a:xfrm>
          <a:custGeom>
            <a:avLst/>
            <a:gdLst>
              <a:gd name="T0" fmla="*/ 234739764 w 43119"/>
              <a:gd name="T1" fmla="*/ 686876957 h 41941"/>
              <a:gd name="T2" fmla="*/ 706184731 w 43119"/>
              <a:gd name="T3" fmla="*/ 323056970 h 41941"/>
              <a:gd name="T4" fmla="*/ 353755660 w 43119"/>
              <a:gd name="T5" fmla="*/ 353747961 h 419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19" h="41941" fill="none" extrusionOk="0">
                <a:moveTo>
                  <a:pt x="14333" y="41940"/>
                </a:moveTo>
                <a:cubicBezTo>
                  <a:pt x="5737" y="38870"/>
                  <a:pt x="0" y="307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803" y="-1"/>
                  <a:pt x="42146" y="8565"/>
                  <a:pt x="43118" y="19726"/>
                </a:cubicBezTo>
              </a:path>
              <a:path w="43119" h="41941" stroke="0" extrusionOk="0">
                <a:moveTo>
                  <a:pt x="14333" y="41940"/>
                </a:moveTo>
                <a:cubicBezTo>
                  <a:pt x="5737" y="38870"/>
                  <a:pt x="0" y="307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803" y="-1"/>
                  <a:pt x="42146" y="8565"/>
                  <a:pt x="43118" y="19726"/>
                </a:cubicBezTo>
                <a:lnTo>
                  <a:pt x="21600" y="21600"/>
                </a:lnTo>
                <a:lnTo>
                  <a:pt x="14333" y="4194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037013" y="25161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Consulting</a:t>
            </a:r>
          </a:p>
        </p:txBody>
      </p:sp>
      <p:sp>
        <p:nvSpPr>
          <p:cNvPr id="16397" name="Arc 13"/>
          <p:cNvSpPr>
            <a:spLocks/>
          </p:cNvSpPr>
          <p:nvPr/>
        </p:nvSpPr>
        <p:spPr bwMode="auto">
          <a:xfrm rot="-8743747">
            <a:off x="2484438" y="2357438"/>
            <a:ext cx="2806700" cy="3221037"/>
          </a:xfrm>
          <a:custGeom>
            <a:avLst/>
            <a:gdLst>
              <a:gd name="T0" fmla="*/ 222341827 w 17316"/>
              <a:gd name="T1" fmla="*/ 0 h 19873"/>
              <a:gd name="T2" fmla="*/ 454929827 w 17316"/>
              <a:gd name="T3" fmla="*/ 182867313 h 19873"/>
              <a:gd name="T4" fmla="*/ 0 w 17316"/>
              <a:gd name="T5" fmla="*/ 522069107 h 198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16" h="19873" fill="none" extrusionOk="0">
                <a:moveTo>
                  <a:pt x="8463" y="-1"/>
                </a:moveTo>
                <a:cubicBezTo>
                  <a:pt x="11977" y="1496"/>
                  <a:pt x="15032" y="3898"/>
                  <a:pt x="17315" y="6961"/>
                </a:cubicBezTo>
              </a:path>
              <a:path w="17316" h="19873" stroke="0" extrusionOk="0">
                <a:moveTo>
                  <a:pt x="8463" y="-1"/>
                </a:moveTo>
                <a:cubicBezTo>
                  <a:pt x="11977" y="1496"/>
                  <a:pt x="15032" y="3898"/>
                  <a:pt x="17315" y="6961"/>
                </a:cubicBezTo>
                <a:lnTo>
                  <a:pt x="0" y="19873"/>
                </a:lnTo>
                <a:lnTo>
                  <a:pt x="8463" y="-1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3457575" y="3641725"/>
            <a:ext cx="2047875" cy="2022475"/>
          </a:xfrm>
          <a:custGeom>
            <a:avLst/>
            <a:gdLst>
              <a:gd name="T0" fmla="*/ 1258137605 w 3200"/>
              <a:gd name="T1" fmla="*/ 0 h 3413"/>
              <a:gd name="T2" fmla="*/ 0 w 3200"/>
              <a:gd name="T3" fmla="*/ 0 h 3413"/>
              <a:gd name="T4" fmla="*/ 1310560005 w 3200"/>
              <a:gd name="T5" fmla="*/ 1198477916 h 3413"/>
              <a:gd name="T6" fmla="*/ 1310560005 w 3200"/>
              <a:gd name="T7" fmla="*/ 1198477916 h 3413"/>
              <a:gd name="T8" fmla="*/ 1310560005 w 3200"/>
              <a:gd name="T9" fmla="*/ 1198477916 h 3413"/>
              <a:gd name="T10" fmla="*/ 1310560005 w 3200"/>
              <a:gd name="T11" fmla="*/ 47756602 h 3413"/>
              <a:gd name="T12" fmla="*/ 1258137605 w 3200"/>
              <a:gd name="T13" fmla="*/ 0 h 3413"/>
              <a:gd name="T14" fmla="*/ 1258137605 w 3200"/>
              <a:gd name="T15" fmla="*/ 0 h 34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00" h="3413">
                <a:moveTo>
                  <a:pt x="3072" y="0"/>
                </a:moveTo>
                <a:lnTo>
                  <a:pt x="0" y="0"/>
                </a:lnTo>
                <a:cubicBezTo>
                  <a:pt x="0" y="1885"/>
                  <a:pt x="1432" y="3413"/>
                  <a:pt x="3200" y="3413"/>
                </a:cubicBezTo>
                <a:cubicBezTo>
                  <a:pt x="3200" y="3413"/>
                  <a:pt x="3200" y="3413"/>
                  <a:pt x="3200" y="3413"/>
                </a:cubicBezTo>
                <a:lnTo>
                  <a:pt x="3200" y="136"/>
                </a:lnTo>
                <a:cubicBezTo>
                  <a:pt x="3129" y="136"/>
                  <a:pt x="3072" y="75"/>
                  <a:pt x="3072" y="0"/>
                </a:cubicBezTo>
                <a:cubicBezTo>
                  <a:pt x="3072" y="0"/>
                  <a:pt x="3072" y="0"/>
                  <a:pt x="3072" y="0"/>
                </a:cubicBezTo>
                <a:close/>
              </a:path>
            </a:pathLst>
          </a:cu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083300" y="4471988"/>
            <a:ext cx="1239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eSolution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2070100" y="1466850"/>
            <a:ext cx="6297613" cy="454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4962525" y="2809875"/>
            <a:ext cx="1665288" cy="1644650"/>
          </a:xfrm>
          <a:custGeom>
            <a:avLst/>
            <a:gdLst>
              <a:gd name="T0" fmla="*/ 0 w 936"/>
              <a:gd name="T1" fmla="*/ 1457365260 h 929"/>
              <a:gd name="T2" fmla="*/ 1481401775 w 936"/>
              <a:gd name="T3" fmla="*/ 0 h 929"/>
              <a:gd name="T4" fmla="*/ 2147483647 w 936"/>
              <a:gd name="T5" fmla="*/ 1457365260 h 929"/>
              <a:gd name="T6" fmla="*/ 2147483647 w 936"/>
              <a:gd name="T7" fmla="*/ 1457365260 h 929"/>
              <a:gd name="T8" fmla="*/ 1481401775 w 936"/>
              <a:gd name="T9" fmla="*/ 2147483647 h 929"/>
              <a:gd name="T10" fmla="*/ 0 w 936"/>
              <a:gd name="T11" fmla="*/ 1457365260 h 9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6" h="929">
                <a:moveTo>
                  <a:pt x="0" y="465"/>
                </a:moveTo>
                <a:cubicBezTo>
                  <a:pt x="0" y="208"/>
                  <a:pt x="210" y="0"/>
                  <a:pt x="468" y="0"/>
                </a:cubicBezTo>
                <a:cubicBezTo>
                  <a:pt x="726" y="0"/>
                  <a:pt x="936" y="208"/>
                  <a:pt x="936" y="465"/>
                </a:cubicBezTo>
                <a:cubicBezTo>
                  <a:pt x="936" y="465"/>
                  <a:pt x="936" y="465"/>
                  <a:pt x="936" y="465"/>
                </a:cubicBezTo>
                <a:cubicBezTo>
                  <a:pt x="936" y="721"/>
                  <a:pt x="726" y="929"/>
                  <a:pt x="468" y="929"/>
                </a:cubicBezTo>
                <a:cubicBezTo>
                  <a:pt x="210" y="929"/>
                  <a:pt x="0" y="721"/>
                  <a:pt x="0" y="465"/>
                </a:cubicBezTo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A8A8A8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85194" dir="3806097" algn="ctr" rotWithShape="0">
              <a:srgbClr val="000000">
                <a:alpha val="29999"/>
              </a:srgbClr>
            </a:outerShdw>
          </a:effectLst>
          <a:extLs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243513" y="3375025"/>
            <a:ext cx="1200150" cy="579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/>
            <a:r>
              <a:rPr kumimoji="0" lang="en-US" altLang="ko-KR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2004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859213" y="4405313"/>
            <a:ext cx="1646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Web Building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536575" y="3722688"/>
            <a:ext cx="19970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1600">
                <a:solidFill>
                  <a:srgbClr val="000000"/>
                </a:solidFill>
              </a:rPr>
              <a:t> Web integration</a:t>
            </a:r>
          </a:p>
          <a:p>
            <a:pPr>
              <a:buFontTx/>
              <a:buChar char="•"/>
            </a:pPr>
            <a:r>
              <a:rPr lang="en-US" altLang="ko-KR" sz="1600">
                <a:solidFill>
                  <a:srgbClr val="000000"/>
                </a:solidFill>
              </a:rPr>
              <a:t> Publishing</a:t>
            </a:r>
          </a:p>
          <a:p>
            <a:pPr>
              <a:buFontTx/>
              <a:buChar char="•"/>
            </a:pPr>
            <a:r>
              <a:rPr lang="en-US" altLang="ko-KR" sz="1600">
                <a:solidFill>
                  <a:srgbClr val="000000"/>
                </a:solidFill>
              </a:rPr>
              <a:t> DB generation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019800" y="2357438"/>
            <a:ext cx="1477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Web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rc 2"/>
          <p:cNvSpPr>
            <a:spLocks/>
          </p:cNvSpPr>
          <p:nvPr/>
        </p:nvSpPr>
        <p:spPr bwMode="auto">
          <a:xfrm rot="-5400000">
            <a:off x="2737644" y="226219"/>
            <a:ext cx="3911600" cy="7586662"/>
          </a:xfrm>
          <a:custGeom>
            <a:avLst/>
            <a:gdLst>
              <a:gd name="T0" fmla="*/ 252575272 w 43200"/>
              <a:gd name="T1" fmla="*/ 1268814954 h 43200"/>
              <a:gd name="T2" fmla="*/ 322394796 w 43200"/>
              <a:gd name="T3" fmla="*/ 1047003612 h 43200"/>
              <a:gd name="T4" fmla="*/ 177090446 w 43200"/>
              <a:gd name="T5" fmla="*/ 666174078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0806" y="41139"/>
                </a:moveTo>
                <a:cubicBezTo>
                  <a:pt x="27927" y="42496"/>
                  <a:pt x="24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15"/>
                  <a:pt x="41846" y="30324"/>
                  <a:pt x="39322" y="33947"/>
                </a:cubicBezTo>
              </a:path>
              <a:path w="43200" h="43200" stroke="0" extrusionOk="0">
                <a:moveTo>
                  <a:pt x="30806" y="41139"/>
                </a:moveTo>
                <a:cubicBezTo>
                  <a:pt x="27927" y="42496"/>
                  <a:pt x="24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15"/>
                  <a:pt x="41846" y="30324"/>
                  <a:pt x="39322" y="33947"/>
                </a:cubicBezTo>
                <a:lnTo>
                  <a:pt x="21600" y="21600"/>
                </a:lnTo>
                <a:lnTo>
                  <a:pt x="30806" y="41139"/>
                </a:lnTo>
                <a:close/>
              </a:path>
            </a:pathLst>
          </a:custGeom>
          <a:noFill/>
          <a:ln w="76200">
            <a:solidFill>
              <a:srgbClr val="D1CDAF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5138" y="531813"/>
            <a:ext cx="5732462" cy="519112"/>
          </a:xfrm>
          <a:prstGeom prst="rect">
            <a:avLst/>
          </a:prstGeom>
          <a:noFill/>
          <a:ln>
            <a:noFill/>
          </a:ln>
          <a:effectLst>
            <a:outerShdw dist="254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800" i="1">
                <a:solidFill>
                  <a:srgbClr val="FFFFFF"/>
                </a:solidFill>
                <a:latin typeface="Arial Black" pitchFamily="34" charset="0"/>
                <a:ea typeface="HY견고딕" pitchFamily="18" charset="-127"/>
              </a:rPr>
              <a:t> eBusiness Transformation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 rot="-5400000">
            <a:off x="3217068" y="1180307"/>
            <a:ext cx="3135313" cy="5689600"/>
          </a:xfrm>
          <a:custGeom>
            <a:avLst/>
            <a:gdLst>
              <a:gd name="T0" fmla="*/ 227550712 w 21600"/>
              <a:gd name="T1" fmla="*/ 0 h 21600"/>
              <a:gd name="T2" fmla="*/ 134465591 w 21600"/>
              <a:gd name="T3" fmla="*/ 336925995 h 21600"/>
              <a:gd name="T4" fmla="*/ 227550712 w 21600"/>
              <a:gd name="T5" fmla="*/ 471183170 h 21600"/>
              <a:gd name="T6" fmla="*/ 320635687 w 21600"/>
              <a:gd name="T7" fmla="*/ 3369259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35 w 21600"/>
              <a:gd name="T13" fmla="*/ 0 h 21600"/>
              <a:gd name="T14" fmla="*/ 18865 w 21600"/>
              <a:gd name="T15" fmla="*/ 813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408" y="7582"/>
                </a:moveTo>
                <a:cubicBezTo>
                  <a:pt x="9099" y="7068"/>
                  <a:pt x="9938" y="6790"/>
                  <a:pt x="10800" y="6791"/>
                </a:cubicBezTo>
                <a:cubicBezTo>
                  <a:pt x="11661" y="6791"/>
                  <a:pt x="12500" y="7068"/>
                  <a:pt x="13191" y="7582"/>
                </a:cubicBezTo>
                <a:lnTo>
                  <a:pt x="17242" y="2132"/>
                </a:lnTo>
                <a:cubicBezTo>
                  <a:pt x="15380" y="747"/>
                  <a:pt x="13120" y="-1"/>
                  <a:pt x="10799" y="0"/>
                </a:cubicBezTo>
                <a:cubicBezTo>
                  <a:pt x="8479" y="0"/>
                  <a:pt x="6219" y="747"/>
                  <a:pt x="4357" y="2132"/>
                </a:cubicBezTo>
                <a:lnTo>
                  <a:pt x="8408" y="7582"/>
                </a:lnTo>
                <a:close/>
              </a:path>
            </a:pathLst>
          </a:custGeom>
          <a:gradFill rotWithShape="0">
            <a:gsLst>
              <a:gs pos="0">
                <a:srgbClr val="C3DFA1"/>
              </a:gs>
              <a:gs pos="100000">
                <a:srgbClr val="5A674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 rot="10800000">
            <a:off x="1939925" y="2563813"/>
            <a:ext cx="5689600" cy="3135312"/>
          </a:xfrm>
          <a:custGeom>
            <a:avLst/>
            <a:gdLst>
              <a:gd name="T0" fmla="*/ 749341393 w 21600"/>
              <a:gd name="T1" fmla="*/ 0 h 21600"/>
              <a:gd name="T2" fmla="*/ 413109212 w 21600"/>
              <a:gd name="T3" fmla="*/ 91462712 h 21600"/>
              <a:gd name="T4" fmla="*/ 749341393 w 21600"/>
              <a:gd name="T5" fmla="*/ 114891912 h 21600"/>
              <a:gd name="T6" fmla="*/ 1085573573 w 21600"/>
              <a:gd name="T7" fmla="*/ 9146271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00 w 21600"/>
              <a:gd name="T13" fmla="*/ 0 h 21600"/>
              <a:gd name="T14" fmla="*/ 18900 w 21600"/>
              <a:gd name="T15" fmla="*/ 72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590" y="6523"/>
                </a:moveTo>
                <a:cubicBezTo>
                  <a:pt x="8516" y="5828"/>
                  <a:pt x="9642" y="5452"/>
                  <a:pt x="10800" y="5453"/>
                </a:cubicBezTo>
                <a:cubicBezTo>
                  <a:pt x="11957" y="5453"/>
                  <a:pt x="13083" y="5828"/>
                  <a:pt x="14009" y="6523"/>
                </a:cubicBezTo>
                <a:lnTo>
                  <a:pt x="17281" y="2161"/>
                </a:lnTo>
                <a:cubicBezTo>
                  <a:pt x="15411" y="758"/>
                  <a:pt x="13137" y="-1"/>
                  <a:pt x="10799" y="0"/>
                </a:cubicBezTo>
                <a:cubicBezTo>
                  <a:pt x="8462" y="0"/>
                  <a:pt x="6188" y="758"/>
                  <a:pt x="4318" y="2161"/>
                </a:cubicBezTo>
                <a:lnTo>
                  <a:pt x="7590" y="6523"/>
                </a:lnTo>
                <a:close/>
              </a:path>
            </a:pathLst>
          </a:custGeom>
          <a:gradFill rotWithShape="0">
            <a:gsLst>
              <a:gs pos="0">
                <a:srgbClr val="684A5D"/>
              </a:gs>
              <a:gs pos="100000">
                <a:srgbClr val="E0A0C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1952625" y="2290763"/>
            <a:ext cx="5689600" cy="3135312"/>
          </a:xfrm>
          <a:custGeom>
            <a:avLst/>
            <a:gdLst>
              <a:gd name="T0" fmla="*/ 749341393 w 21600"/>
              <a:gd name="T1" fmla="*/ 0 h 21600"/>
              <a:gd name="T2" fmla="*/ 395971400 w 21600"/>
              <a:gd name="T3" fmla="*/ 111562965 h 21600"/>
              <a:gd name="T4" fmla="*/ 749341393 w 21600"/>
              <a:gd name="T5" fmla="*/ 139121777 h 21600"/>
              <a:gd name="T6" fmla="*/ 1102711385 w 21600"/>
              <a:gd name="T7" fmla="*/ 111562965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51 w 21600"/>
              <a:gd name="T13" fmla="*/ 0 h 21600"/>
              <a:gd name="T14" fmla="*/ 19649 w 21600"/>
              <a:gd name="T15" fmla="*/ 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950" y="7719"/>
                </a:moveTo>
                <a:cubicBezTo>
                  <a:pt x="8725" y="7001"/>
                  <a:pt x="9743" y="6602"/>
                  <a:pt x="10800" y="6603"/>
                </a:cubicBezTo>
                <a:cubicBezTo>
                  <a:pt x="11856" y="6603"/>
                  <a:pt x="12874" y="7001"/>
                  <a:pt x="13649" y="7719"/>
                </a:cubicBezTo>
                <a:lnTo>
                  <a:pt x="18133" y="2871"/>
                </a:lnTo>
                <a:cubicBezTo>
                  <a:pt x="16137" y="1025"/>
                  <a:pt x="13518" y="-1"/>
                  <a:pt x="10799" y="0"/>
                </a:cubicBezTo>
                <a:cubicBezTo>
                  <a:pt x="8081" y="0"/>
                  <a:pt x="5462" y="1025"/>
                  <a:pt x="3466" y="2871"/>
                </a:cubicBezTo>
                <a:lnTo>
                  <a:pt x="7950" y="7719"/>
                </a:lnTo>
                <a:close/>
              </a:path>
            </a:pathLst>
          </a:custGeom>
          <a:gradFill rotWithShape="0">
            <a:gsLst>
              <a:gs pos="0">
                <a:srgbClr val="D9C0A7"/>
              </a:gs>
              <a:gs pos="100000">
                <a:srgbClr val="64594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1644650" y="3398838"/>
            <a:ext cx="588963" cy="484187"/>
          </a:xfrm>
          <a:prstGeom prst="leftRightArrow">
            <a:avLst>
              <a:gd name="adj1" fmla="val 50000"/>
              <a:gd name="adj2" fmla="val 24328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1657350" y="4062413"/>
            <a:ext cx="588963" cy="484187"/>
          </a:xfrm>
          <a:prstGeom prst="leftRightArrow">
            <a:avLst>
              <a:gd name="adj1" fmla="val 50000"/>
              <a:gd name="adj2" fmla="val 24328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368300" y="3148013"/>
            <a:ext cx="1233488" cy="538162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Supplier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368300" y="3711575"/>
            <a:ext cx="1233488" cy="538163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Supplier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68300" y="4287838"/>
            <a:ext cx="1233488" cy="538162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Supplier</a:t>
            </a: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6745288" y="3227388"/>
            <a:ext cx="600075" cy="484187"/>
          </a:xfrm>
          <a:prstGeom prst="leftRightArrow">
            <a:avLst>
              <a:gd name="adj1" fmla="val 50000"/>
              <a:gd name="adj2" fmla="val 24787"/>
            </a:avLst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195763" y="2395538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1600">
                <a:solidFill>
                  <a:srgbClr val="000000"/>
                </a:solidFill>
                <a:latin typeface="Arial" charset="0"/>
              </a:rPr>
              <a:t>stockholder</a:t>
            </a:r>
            <a:endParaRPr kumimoji="0" lang="en-US" altLang="ko-KR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4165600" y="5224463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600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6745288" y="3794125"/>
            <a:ext cx="600075" cy="484188"/>
          </a:xfrm>
          <a:prstGeom prst="leftRightArrow">
            <a:avLst>
              <a:gd name="adj1" fmla="val 50000"/>
              <a:gd name="adj2" fmla="val 24787"/>
            </a:avLst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7596188" y="3975100"/>
            <a:ext cx="1057275" cy="495300"/>
            <a:chOff x="4479" y="2494"/>
            <a:chExt cx="1094" cy="1341"/>
          </a:xfrm>
        </p:grpSpPr>
        <p:sp>
          <p:nvSpPr>
            <p:cNvPr id="17448" name="Oval 17"/>
            <p:cNvSpPr>
              <a:spLocks noChangeArrowheads="1"/>
            </p:cNvSpPr>
            <p:nvPr/>
          </p:nvSpPr>
          <p:spPr bwMode="auto">
            <a:xfrm>
              <a:off x="4479" y="2643"/>
              <a:ext cx="1094" cy="1192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50000">
                  <a:srgbClr val="777777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Oval 18"/>
            <p:cNvSpPr>
              <a:spLocks noChangeArrowheads="1"/>
            </p:cNvSpPr>
            <p:nvPr/>
          </p:nvSpPr>
          <p:spPr bwMode="auto">
            <a:xfrm>
              <a:off x="4479" y="2494"/>
              <a:ext cx="1094" cy="1192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7425" name="Picture 19" descr="고객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3849688"/>
            <a:ext cx="404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20" descr="고객아이콘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3825875"/>
            <a:ext cx="406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7" name="Group 21"/>
          <p:cNvGrpSpPr>
            <a:grpSpLocks/>
          </p:cNvGrpSpPr>
          <p:nvPr/>
        </p:nvGrpSpPr>
        <p:grpSpPr bwMode="auto">
          <a:xfrm>
            <a:off x="7580313" y="3097213"/>
            <a:ext cx="1057275" cy="496887"/>
            <a:chOff x="4479" y="2494"/>
            <a:chExt cx="1094" cy="1341"/>
          </a:xfrm>
        </p:grpSpPr>
        <p:sp>
          <p:nvSpPr>
            <p:cNvPr id="17446" name="Oval 22"/>
            <p:cNvSpPr>
              <a:spLocks noChangeArrowheads="1"/>
            </p:cNvSpPr>
            <p:nvPr/>
          </p:nvSpPr>
          <p:spPr bwMode="auto">
            <a:xfrm>
              <a:off x="4479" y="2643"/>
              <a:ext cx="1094" cy="1192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50000">
                  <a:srgbClr val="777777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Oval 23"/>
            <p:cNvSpPr>
              <a:spLocks noChangeArrowheads="1"/>
            </p:cNvSpPr>
            <p:nvPr/>
          </p:nvSpPr>
          <p:spPr bwMode="auto">
            <a:xfrm>
              <a:off x="4479" y="2494"/>
              <a:ext cx="1094" cy="1192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7428" name="Picture 24" descr="고객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2971800"/>
            <a:ext cx="40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5" descr="고객아이콘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2947988"/>
            <a:ext cx="4048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7762875" y="4403725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solidFill>
                  <a:srgbClr val="000000"/>
                </a:solidFill>
                <a:latin typeface="Arial" charset="0"/>
              </a:rPr>
              <a:t>On-line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7748588" y="3533775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solidFill>
                  <a:srgbClr val="000000"/>
                </a:solidFill>
                <a:latin typeface="Arial" charset="0"/>
              </a:rPr>
              <a:t>Off-line</a:t>
            </a:r>
          </a:p>
        </p:txBody>
      </p:sp>
      <p:sp>
        <p:nvSpPr>
          <p:cNvPr id="17432" name="Oval 28"/>
          <p:cNvSpPr>
            <a:spLocks noChangeArrowheads="1"/>
          </p:cNvSpPr>
          <p:nvPr/>
        </p:nvSpPr>
        <p:spPr bwMode="auto">
          <a:xfrm>
            <a:off x="2273300" y="4010025"/>
            <a:ext cx="3902075" cy="1244600"/>
          </a:xfrm>
          <a:prstGeom prst="ellipse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3" name="AutoShape 29"/>
          <p:cNvSpPr>
            <a:spLocks noChangeArrowheads="1"/>
          </p:cNvSpPr>
          <p:nvPr/>
        </p:nvSpPr>
        <p:spPr bwMode="auto">
          <a:xfrm>
            <a:off x="2911475" y="2805113"/>
            <a:ext cx="3783013" cy="2079625"/>
          </a:xfrm>
          <a:custGeom>
            <a:avLst/>
            <a:gdLst>
              <a:gd name="T0" fmla="*/ 331277573 w 21600"/>
              <a:gd name="T1" fmla="*/ 0 h 21600"/>
              <a:gd name="T2" fmla="*/ 97021323 w 21600"/>
              <a:gd name="T3" fmla="*/ 29319824 h 21600"/>
              <a:gd name="T4" fmla="*/ 0 w 21600"/>
              <a:gd name="T5" fmla="*/ 100112088 h 21600"/>
              <a:gd name="T6" fmla="*/ 97021323 w 21600"/>
              <a:gd name="T7" fmla="*/ 170904256 h 21600"/>
              <a:gd name="T8" fmla="*/ 331277573 w 21600"/>
              <a:gd name="T9" fmla="*/ 200224081 h 21600"/>
              <a:gd name="T10" fmla="*/ 565533647 w 21600"/>
              <a:gd name="T11" fmla="*/ 170904256 h 21600"/>
              <a:gd name="T12" fmla="*/ 662554970 w 21600"/>
              <a:gd name="T13" fmla="*/ 100112088 h 21600"/>
              <a:gd name="T14" fmla="*/ 565533647 w 21600"/>
              <a:gd name="T15" fmla="*/ 2931982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4" y="10800"/>
                </a:moveTo>
                <a:cubicBezTo>
                  <a:pt x="5404" y="13780"/>
                  <a:pt x="7820" y="16196"/>
                  <a:pt x="10800" y="16196"/>
                </a:cubicBezTo>
                <a:cubicBezTo>
                  <a:pt x="13780" y="16196"/>
                  <a:pt x="16196" y="13780"/>
                  <a:pt x="16196" y="10800"/>
                </a:cubicBezTo>
                <a:cubicBezTo>
                  <a:pt x="16196" y="7820"/>
                  <a:pt x="13780" y="5404"/>
                  <a:pt x="10800" y="5404"/>
                </a:cubicBezTo>
                <a:cubicBezTo>
                  <a:pt x="7820" y="5404"/>
                  <a:pt x="5404" y="7820"/>
                  <a:pt x="5404" y="10800"/>
                </a:cubicBezTo>
                <a:close/>
              </a:path>
            </a:pathLst>
          </a:custGeom>
          <a:gradFill rotWithShape="0">
            <a:gsLst>
              <a:gs pos="0">
                <a:srgbClr val="8982BC"/>
              </a:gs>
              <a:gs pos="100000">
                <a:srgbClr val="3F3C57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r"/>
          </a:scene3d>
          <a:sp3d extrusionH="18780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434" name="AutoShape 30"/>
          <p:cNvSpPr>
            <a:spLocks noChangeArrowheads="1"/>
          </p:cNvSpPr>
          <p:nvPr/>
        </p:nvSpPr>
        <p:spPr bwMode="auto">
          <a:xfrm>
            <a:off x="2919413" y="2800350"/>
            <a:ext cx="3783012" cy="2082800"/>
          </a:xfrm>
          <a:custGeom>
            <a:avLst/>
            <a:gdLst>
              <a:gd name="T0" fmla="*/ 331277310 w 21600"/>
              <a:gd name="T1" fmla="*/ 0 h 21600"/>
              <a:gd name="T2" fmla="*/ 97021297 w 21600"/>
              <a:gd name="T3" fmla="*/ 29409425 h 21600"/>
              <a:gd name="T4" fmla="*/ 0 w 21600"/>
              <a:gd name="T5" fmla="*/ 100417959 h 21600"/>
              <a:gd name="T6" fmla="*/ 97021297 w 21600"/>
              <a:gd name="T7" fmla="*/ 171426493 h 21600"/>
              <a:gd name="T8" fmla="*/ 331277310 w 21600"/>
              <a:gd name="T9" fmla="*/ 200835919 h 21600"/>
              <a:gd name="T10" fmla="*/ 565533323 w 21600"/>
              <a:gd name="T11" fmla="*/ 171426493 h 21600"/>
              <a:gd name="T12" fmla="*/ 662554620 w 21600"/>
              <a:gd name="T13" fmla="*/ 100417959 h 21600"/>
              <a:gd name="T14" fmla="*/ 565533323 w 21600"/>
              <a:gd name="T15" fmla="*/ 294094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4" y="10800"/>
                </a:moveTo>
                <a:cubicBezTo>
                  <a:pt x="5404" y="13780"/>
                  <a:pt x="7820" y="16196"/>
                  <a:pt x="10800" y="16196"/>
                </a:cubicBezTo>
                <a:cubicBezTo>
                  <a:pt x="13780" y="16196"/>
                  <a:pt x="16196" y="13780"/>
                  <a:pt x="16196" y="10800"/>
                </a:cubicBezTo>
                <a:cubicBezTo>
                  <a:pt x="16196" y="7820"/>
                  <a:pt x="13780" y="5404"/>
                  <a:pt x="10800" y="5404"/>
                </a:cubicBezTo>
                <a:cubicBezTo>
                  <a:pt x="7820" y="5404"/>
                  <a:pt x="5404" y="7820"/>
                  <a:pt x="5404" y="10800"/>
                </a:cubicBezTo>
                <a:close/>
              </a:path>
            </a:pathLst>
          </a:custGeom>
          <a:solidFill>
            <a:srgbClr val="706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AutoShape 31"/>
          <p:cNvSpPr>
            <a:spLocks noChangeArrowheads="1"/>
          </p:cNvSpPr>
          <p:nvPr/>
        </p:nvSpPr>
        <p:spPr bwMode="auto">
          <a:xfrm rot="-5286724">
            <a:off x="3767138" y="1984375"/>
            <a:ext cx="2078038" cy="3773487"/>
          </a:xfrm>
          <a:custGeom>
            <a:avLst/>
            <a:gdLst>
              <a:gd name="T0" fmla="*/ 99959304 w 21600"/>
              <a:gd name="T1" fmla="*/ 0 h 21600"/>
              <a:gd name="T2" fmla="*/ 36661016 w 21600"/>
              <a:gd name="T3" fmla="*/ 199201156 h 21600"/>
              <a:gd name="T4" fmla="*/ 99959304 w 21600"/>
              <a:gd name="T5" fmla="*/ 167063974 h 21600"/>
              <a:gd name="T6" fmla="*/ 163257592 w 21600"/>
              <a:gd name="T7" fmla="*/ 1992011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549 w 21600"/>
              <a:gd name="T13" fmla="*/ 0 h 21600"/>
              <a:gd name="T14" fmla="*/ 21051 w 21600"/>
              <a:gd name="T15" fmla="*/ 91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283" y="7978"/>
                </a:moveTo>
                <a:cubicBezTo>
                  <a:pt x="7256" y="6420"/>
                  <a:pt x="8963" y="5473"/>
                  <a:pt x="10800" y="5474"/>
                </a:cubicBezTo>
                <a:cubicBezTo>
                  <a:pt x="12636" y="5474"/>
                  <a:pt x="14343" y="6420"/>
                  <a:pt x="15316" y="7978"/>
                </a:cubicBezTo>
                <a:lnTo>
                  <a:pt x="19959" y="5077"/>
                </a:lnTo>
                <a:cubicBezTo>
                  <a:pt x="17986" y="1918"/>
                  <a:pt x="14524" y="-1"/>
                  <a:pt x="10799" y="0"/>
                </a:cubicBezTo>
                <a:cubicBezTo>
                  <a:pt x="7075" y="0"/>
                  <a:pt x="3613" y="1918"/>
                  <a:pt x="1640" y="5077"/>
                </a:cubicBezTo>
                <a:lnTo>
                  <a:pt x="6283" y="7978"/>
                </a:lnTo>
                <a:close/>
              </a:path>
            </a:pathLst>
          </a:cu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3175000" y="3584575"/>
            <a:ext cx="5524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SCM</a:t>
            </a:r>
          </a:p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ERP</a:t>
            </a:r>
          </a:p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IPS</a:t>
            </a:r>
          </a:p>
        </p:txBody>
      </p:sp>
      <p:sp>
        <p:nvSpPr>
          <p:cNvPr id="17437" name="Oval 33"/>
          <p:cNvSpPr>
            <a:spLocks noChangeArrowheads="1"/>
          </p:cNvSpPr>
          <p:nvPr/>
        </p:nvSpPr>
        <p:spPr bwMode="auto">
          <a:xfrm>
            <a:off x="3952875" y="3544888"/>
            <a:ext cx="1768475" cy="825500"/>
          </a:xfrm>
          <a:prstGeom prst="ellipse">
            <a:avLst/>
          </a:prstGeom>
          <a:gradFill rotWithShape="1">
            <a:gsLst>
              <a:gs pos="0">
                <a:srgbClr val="9F76A0"/>
              </a:gs>
              <a:gs pos="100000">
                <a:srgbClr val="4A374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WordArt 34"/>
          <p:cNvSpPr>
            <a:spLocks noChangeArrowheads="1" noChangeShapeType="1" noTextEdit="1"/>
          </p:cNvSpPr>
          <p:nvPr/>
        </p:nvSpPr>
        <p:spPr bwMode="auto">
          <a:xfrm>
            <a:off x="4178300" y="3816350"/>
            <a:ext cx="1352550" cy="4619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113575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FFFF"/>
                </a:solidFill>
                <a:effectLst>
                  <a:outerShdw dist="35921" dir="2700000" algn="ctr" rotWithShape="0">
                    <a:srgbClr val="000000">
                      <a:alpha val="53998"/>
                    </a:srgbClr>
                  </a:outerShdw>
                </a:effectLst>
                <a:latin typeface="Arial Black"/>
              </a:rPr>
              <a:t>eCompany</a:t>
            </a:r>
            <a:endParaRPr lang="zh-CN" altLang="en-US" sz="3600" kern="10">
              <a:solidFill>
                <a:srgbClr val="FFFFFF"/>
              </a:solidFill>
              <a:effectLst>
                <a:outerShdw dist="35921" dir="2700000" algn="ctr" rotWithShape="0">
                  <a:srgbClr val="000000">
                    <a:alpha val="53998"/>
                  </a:srgbClr>
                </a:outerShdw>
              </a:effectLst>
              <a:latin typeface="Arial Black"/>
            </a:endParaRPr>
          </a:p>
        </p:txBody>
      </p:sp>
      <p:sp>
        <p:nvSpPr>
          <p:cNvPr id="17439" name="AutoShape 35"/>
          <p:cNvSpPr>
            <a:spLocks noChangeArrowheads="1"/>
          </p:cNvSpPr>
          <p:nvPr/>
        </p:nvSpPr>
        <p:spPr bwMode="auto">
          <a:xfrm rot="5400000">
            <a:off x="3795713" y="1971675"/>
            <a:ext cx="2078038" cy="3773487"/>
          </a:xfrm>
          <a:custGeom>
            <a:avLst/>
            <a:gdLst>
              <a:gd name="T0" fmla="*/ 99959304 w 21600"/>
              <a:gd name="T1" fmla="*/ 0 h 21600"/>
              <a:gd name="T2" fmla="*/ 36661016 w 21600"/>
              <a:gd name="T3" fmla="*/ 199201156 h 21600"/>
              <a:gd name="T4" fmla="*/ 99959304 w 21600"/>
              <a:gd name="T5" fmla="*/ 167063974 h 21600"/>
              <a:gd name="T6" fmla="*/ 163257592 w 21600"/>
              <a:gd name="T7" fmla="*/ 1992011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549 w 21600"/>
              <a:gd name="T13" fmla="*/ 0 h 21600"/>
              <a:gd name="T14" fmla="*/ 21051 w 21600"/>
              <a:gd name="T15" fmla="*/ 91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283" y="7978"/>
                </a:moveTo>
                <a:cubicBezTo>
                  <a:pt x="7256" y="6420"/>
                  <a:pt x="8963" y="5473"/>
                  <a:pt x="10800" y="5474"/>
                </a:cubicBezTo>
                <a:cubicBezTo>
                  <a:pt x="12636" y="5474"/>
                  <a:pt x="14343" y="6420"/>
                  <a:pt x="15316" y="7978"/>
                </a:cubicBezTo>
                <a:lnTo>
                  <a:pt x="19959" y="5077"/>
                </a:lnTo>
                <a:cubicBezTo>
                  <a:pt x="17986" y="1918"/>
                  <a:pt x="14524" y="-1"/>
                  <a:pt x="10799" y="0"/>
                </a:cubicBezTo>
                <a:cubicBezTo>
                  <a:pt x="7075" y="0"/>
                  <a:pt x="3613" y="1918"/>
                  <a:pt x="1640" y="5077"/>
                </a:cubicBezTo>
                <a:lnTo>
                  <a:pt x="6283" y="7978"/>
                </a:lnTo>
                <a:close/>
              </a:path>
            </a:pathLst>
          </a:custGeom>
          <a:solidFill>
            <a:srgbClr val="706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0" name="AutoShape 36"/>
          <p:cNvSpPr>
            <a:spLocks noChangeArrowheads="1"/>
          </p:cNvSpPr>
          <p:nvPr/>
        </p:nvSpPr>
        <p:spPr bwMode="auto">
          <a:xfrm>
            <a:off x="2928938" y="2800350"/>
            <a:ext cx="3773487" cy="2078038"/>
          </a:xfrm>
          <a:custGeom>
            <a:avLst/>
            <a:gdLst>
              <a:gd name="T0" fmla="*/ 329611294 w 21600"/>
              <a:gd name="T1" fmla="*/ 0 h 21600"/>
              <a:gd name="T2" fmla="*/ 137460095 w 21600"/>
              <a:gd name="T3" fmla="*/ 53866978 h 21600"/>
              <a:gd name="T4" fmla="*/ 329611294 w 21600"/>
              <a:gd name="T5" fmla="*/ 51340238 h 21600"/>
              <a:gd name="T6" fmla="*/ 521762319 w 21600"/>
              <a:gd name="T7" fmla="*/ 538669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1034 w 21600"/>
              <a:gd name="T13" fmla="*/ 0 h 21600"/>
              <a:gd name="T14" fmla="*/ 20566 w 21600"/>
              <a:gd name="T15" fmla="*/ 855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680" y="7541"/>
                </a:moveTo>
                <a:cubicBezTo>
                  <a:pt x="7676" y="6281"/>
                  <a:pt x="9194" y="5546"/>
                  <a:pt x="10800" y="5547"/>
                </a:cubicBezTo>
                <a:cubicBezTo>
                  <a:pt x="12405" y="5547"/>
                  <a:pt x="13923" y="6281"/>
                  <a:pt x="14919" y="7541"/>
                </a:cubicBezTo>
                <a:lnTo>
                  <a:pt x="19270" y="4099"/>
                </a:lnTo>
                <a:cubicBezTo>
                  <a:pt x="17222" y="1510"/>
                  <a:pt x="14101" y="-1"/>
                  <a:pt x="10799" y="0"/>
                </a:cubicBezTo>
                <a:cubicBezTo>
                  <a:pt x="7498" y="0"/>
                  <a:pt x="4377" y="1510"/>
                  <a:pt x="2329" y="4099"/>
                </a:cubicBezTo>
                <a:lnTo>
                  <a:pt x="6680" y="7541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AutoShape 37"/>
          <p:cNvSpPr>
            <a:spLocks noChangeArrowheads="1"/>
          </p:cNvSpPr>
          <p:nvPr/>
        </p:nvSpPr>
        <p:spPr bwMode="auto">
          <a:xfrm rot="-10744846">
            <a:off x="2919413" y="2817813"/>
            <a:ext cx="3773487" cy="2079625"/>
          </a:xfrm>
          <a:custGeom>
            <a:avLst/>
            <a:gdLst>
              <a:gd name="T0" fmla="*/ 329611294 w 21600"/>
              <a:gd name="T1" fmla="*/ 0 h 21600"/>
              <a:gd name="T2" fmla="*/ 181713489 w 21600"/>
              <a:gd name="T3" fmla="*/ 40239492 h 21600"/>
              <a:gd name="T4" fmla="*/ 329611294 w 21600"/>
              <a:gd name="T5" fmla="*/ 50547307 h 21600"/>
              <a:gd name="T6" fmla="*/ 477508924 w 21600"/>
              <a:gd name="T7" fmla="*/ 4023949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00 w 21600"/>
              <a:gd name="T13" fmla="*/ 0 h 21600"/>
              <a:gd name="T14" fmla="*/ 18900 w 21600"/>
              <a:gd name="T15" fmla="*/ 72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590" y="6523"/>
                </a:moveTo>
                <a:cubicBezTo>
                  <a:pt x="8516" y="5828"/>
                  <a:pt x="9642" y="5452"/>
                  <a:pt x="10800" y="5453"/>
                </a:cubicBezTo>
                <a:cubicBezTo>
                  <a:pt x="11957" y="5453"/>
                  <a:pt x="13083" y="5828"/>
                  <a:pt x="14009" y="6523"/>
                </a:cubicBezTo>
                <a:lnTo>
                  <a:pt x="17281" y="2161"/>
                </a:lnTo>
                <a:cubicBezTo>
                  <a:pt x="15411" y="758"/>
                  <a:pt x="13137" y="-1"/>
                  <a:pt x="10799" y="0"/>
                </a:cubicBezTo>
                <a:cubicBezTo>
                  <a:pt x="8462" y="0"/>
                  <a:pt x="6188" y="758"/>
                  <a:pt x="4318" y="2161"/>
                </a:cubicBezTo>
                <a:lnTo>
                  <a:pt x="7590" y="6523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Text Box 38"/>
          <p:cNvSpPr txBox="1">
            <a:spLocks noChangeArrowheads="1"/>
          </p:cNvSpPr>
          <p:nvPr/>
        </p:nvSpPr>
        <p:spPr bwMode="auto">
          <a:xfrm>
            <a:off x="4187825" y="4506913"/>
            <a:ext cx="1238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EIP/KMS/GW</a:t>
            </a:r>
          </a:p>
        </p:txBody>
      </p:sp>
      <p:sp>
        <p:nvSpPr>
          <p:cNvPr id="17443" name="Text Box 39"/>
          <p:cNvSpPr txBox="1">
            <a:spLocks noChangeArrowheads="1"/>
          </p:cNvSpPr>
          <p:nvPr/>
        </p:nvSpPr>
        <p:spPr bwMode="auto">
          <a:xfrm>
            <a:off x="4319588" y="2971800"/>
            <a:ext cx="1352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IRM/RMS/PRM</a:t>
            </a:r>
          </a:p>
        </p:txBody>
      </p:sp>
      <p:sp>
        <p:nvSpPr>
          <p:cNvPr id="17444" name="Text Box 40"/>
          <p:cNvSpPr txBox="1">
            <a:spLocks noChangeArrowheads="1"/>
          </p:cNvSpPr>
          <p:nvPr/>
        </p:nvSpPr>
        <p:spPr bwMode="auto">
          <a:xfrm>
            <a:off x="5749925" y="3665538"/>
            <a:ext cx="8620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WebSite</a:t>
            </a:r>
          </a:p>
          <a:p>
            <a:r>
              <a:rPr lang="en-US" altLang="ko-KR" sz="12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CRM/CP</a:t>
            </a:r>
          </a:p>
          <a:p>
            <a:endParaRPr lang="en-US" altLang="ko-KR" sz="1200" b="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45" name="Rectangle 41"/>
          <p:cNvSpPr>
            <a:spLocks noChangeArrowheads="1"/>
          </p:cNvSpPr>
          <p:nvPr/>
        </p:nvSpPr>
        <p:spPr bwMode="auto">
          <a:xfrm>
            <a:off x="1952625" y="3816350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600">
                <a:solidFill>
                  <a:srgbClr val="000000"/>
                </a:solidFill>
                <a:latin typeface="Arial" charset="0"/>
              </a:rPr>
              <a:t>Partners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Diagram</a:t>
            </a:r>
            <a:endParaRPr lang="en-US" altLang="zh-CN" sz="3200" smtClean="0">
              <a:ea typeface="宋体" pitchFamily="2" charset="-122"/>
            </a:endParaRPr>
          </a:p>
        </p:txBody>
      </p:sp>
      <p:pic>
        <p:nvPicPr>
          <p:cNvPr id="26627" name="Picture 3" descr="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472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black">
          <a:xfrm>
            <a:off x="1066800" y="1981200"/>
            <a:ext cx="2016125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400">
                <a:latin typeface="Arial" charset="0"/>
                <a:ea typeface="宋体" pitchFamily="2" charset="-122"/>
              </a:rPr>
              <a:t>Add your title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kumimoji="0"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black">
          <a:xfrm>
            <a:off x="5029200" y="5486400"/>
            <a:ext cx="2189163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400">
                <a:latin typeface="Arial" charset="0"/>
                <a:ea typeface="宋体" pitchFamily="2" charset="-122"/>
              </a:rPr>
              <a:t>Add your title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kumimoji="0"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black">
          <a:xfrm>
            <a:off x="1143000" y="5029200"/>
            <a:ext cx="2016125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400">
                <a:latin typeface="Arial" charset="0"/>
                <a:ea typeface="宋体" pitchFamily="2" charset="-122"/>
              </a:rPr>
              <a:t>Add your title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kumimoji="0"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black">
          <a:xfrm>
            <a:off x="6096000" y="3352800"/>
            <a:ext cx="2189163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400">
                <a:latin typeface="Arial" charset="0"/>
                <a:ea typeface="宋体" pitchFamily="2" charset="-122"/>
              </a:rPr>
              <a:t>Add your title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r>
              <a:rPr kumimoji="0" lang="en-US" altLang="zh-CN" sz="1200">
                <a:latin typeface="Arial" charset="0"/>
                <a:ea typeface="宋体" pitchFamily="2" charset="-122"/>
              </a:rPr>
              <a:t>- Your text in here</a:t>
            </a:r>
          </a:p>
          <a:p>
            <a:pPr latinLnBrk="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kumimoji="0" lang="zh-CN" altLang="en-US" sz="120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Diagram</a:t>
            </a:r>
            <a:endParaRPr lang="en-US" altLang="zh-CN" sz="3200" smtClean="0">
              <a:ea typeface="宋体" pitchFamily="2" charset="-122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828800" y="1828800"/>
            <a:ext cx="5486400" cy="3962400"/>
            <a:chOff x="1104" y="1152"/>
            <a:chExt cx="3696" cy="2688"/>
          </a:xfrm>
        </p:grpSpPr>
        <p:sp>
          <p:nvSpPr>
            <p:cNvPr id="34820" name="AutoShape 4"/>
            <p:cNvSpPr>
              <a:spLocks noChangeArrowheads="1"/>
            </p:cNvSpPr>
            <p:nvPr/>
          </p:nvSpPr>
          <p:spPr bwMode="gray">
            <a:xfrm>
              <a:off x="1104" y="1152"/>
              <a:ext cx="3696" cy="83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1" name="AutoShape 5"/>
            <p:cNvSpPr>
              <a:spLocks noChangeArrowheads="1"/>
            </p:cNvSpPr>
            <p:nvPr/>
          </p:nvSpPr>
          <p:spPr bwMode="gray">
            <a:xfrm>
              <a:off x="1185" y="1229"/>
              <a:ext cx="712" cy="68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478E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Freeform 6"/>
            <p:cNvSpPr>
              <a:spLocks/>
            </p:cNvSpPr>
            <p:nvPr/>
          </p:nvSpPr>
          <p:spPr bwMode="gray">
            <a:xfrm>
              <a:off x="1229" y="1273"/>
              <a:ext cx="356" cy="34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gray">
            <a:xfrm>
              <a:off x="1245" y="1415"/>
              <a:ext cx="5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zh-CN" sz="28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Title</a:t>
              </a:r>
            </a:p>
          </p:txBody>
        </p:sp>
        <p:sp>
          <p:nvSpPr>
            <p:cNvPr id="34826" name="Text Box 8"/>
            <p:cNvSpPr txBox="1">
              <a:spLocks noChangeArrowheads="1"/>
            </p:cNvSpPr>
            <p:nvPr/>
          </p:nvSpPr>
          <p:spPr bwMode="gray">
            <a:xfrm>
              <a:off x="1995" y="1281"/>
              <a:ext cx="2716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0" latinLnBrk="0" hangingPunct="0"/>
              <a:r>
                <a:rPr kumimoji="0" lang="en-US" altLang="zh-CN" sz="18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ThemeGallery</a:t>
              </a:r>
              <a:r>
                <a:rPr kumimoji="0" lang="en-US" altLang="zh-CN" sz="1800" b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is a Design Digital Content &amp; Contents mall developed by Guild Design Inc.</a:t>
              </a:r>
            </a:p>
          </p:txBody>
        </p:sp>
        <p:sp>
          <p:nvSpPr>
            <p:cNvPr id="34827" name="AutoShape 9"/>
            <p:cNvSpPr>
              <a:spLocks noChangeArrowheads="1"/>
            </p:cNvSpPr>
            <p:nvPr/>
          </p:nvSpPr>
          <p:spPr bwMode="gray">
            <a:xfrm>
              <a:off x="1104" y="2074"/>
              <a:ext cx="3696" cy="83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AutoShape 10"/>
            <p:cNvSpPr>
              <a:spLocks noChangeArrowheads="1"/>
            </p:cNvSpPr>
            <p:nvPr/>
          </p:nvSpPr>
          <p:spPr bwMode="gray">
            <a:xfrm>
              <a:off x="1185" y="2150"/>
              <a:ext cx="712" cy="68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6B6B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gray">
            <a:xfrm>
              <a:off x="1229" y="2194"/>
              <a:ext cx="356" cy="341"/>
            </a:xfrm>
            <a:custGeom>
              <a:avLst/>
              <a:gdLst>
                <a:gd name="T0" fmla="*/ 42 w 596"/>
                <a:gd name="T1" fmla="*/ 0 h 598"/>
                <a:gd name="T2" fmla="*/ 0 w 596"/>
                <a:gd name="T3" fmla="*/ 38 h 598"/>
                <a:gd name="T4" fmla="*/ 0 w 596"/>
                <a:gd name="T5" fmla="*/ 192 h 598"/>
                <a:gd name="T6" fmla="*/ 57 w 596"/>
                <a:gd name="T7" fmla="*/ 56 h 598"/>
                <a:gd name="T8" fmla="*/ 210 w 596"/>
                <a:gd name="T9" fmla="*/ 0 h 598"/>
                <a:gd name="T10" fmla="*/ 42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93D4D4"/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gray">
            <a:xfrm>
              <a:off x="1245" y="2338"/>
              <a:ext cx="5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zh-CN" sz="28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Title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gray">
            <a:xfrm>
              <a:off x="1995" y="2187"/>
              <a:ext cx="271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0" latinLnBrk="0" hangingPunct="0"/>
              <a:r>
                <a:rPr kumimoji="0" lang="en-US" altLang="zh-CN" sz="18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ThemeGallery</a:t>
              </a:r>
              <a:r>
                <a:rPr kumimoji="0" lang="en-US" altLang="zh-CN" sz="1800" b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is a Design Digital Content &amp; Contents mall developed by Guild Design Inc.</a:t>
              </a:r>
            </a:p>
          </p:txBody>
        </p:sp>
        <p:sp>
          <p:nvSpPr>
            <p:cNvPr id="34832" name="AutoShape 14"/>
            <p:cNvSpPr>
              <a:spLocks noChangeArrowheads="1"/>
            </p:cNvSpPr>
            <p:nvPr/>
          </p:nvSpPr>
          <p:spPr bwMode="gray">
            <a:xfrm>
              <a:off x="1104" y="3006"/>
              <a:ext cx="3696" cy="83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AutoShape 15"/>
            <p:cNvSpPr>
              <a:spLocks noChangeArrowheads="1"/>
            </p:cNvSpPr>
            <p:nvPr/>
          </p:nvSpPr>
          <p:spPr bwMode="gray">
            <a:xfrm>
              <a:off x="1185" y="3083"/>
              <a:ext cx="712" cy="68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A56715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gray">
            <a:xfrm>
              <a:off x="1229" y="3127"/>
              <a:ext cx="356" cy="341"/>
            </a:xfrm>
            <a:custGeom>
              <a:avLst/>
              <a:gdLst>
                <a:gd name="T0" fmla="*/ 42 w 596"/>
                <a:gd name="T1" fmla="*/ 0 h 598"/>
                <a:gd name="T2" fmla="*/ 0 w 596"/>
                <a:gd name="T3" fmla="*/ 38 h 598"/>
                <a:gd name="T4" fmla="*/ 0 w 596"/>
                <a:gd name="T5" fmla="*/ 192 h 598"/>
                <a:gd name="T6" fmla="*/ 57 w 596"/>
                <a:gd name="T7" fmla="*/ 56 h 598"/>
                <a:gd name="T8" fmla="*/ 210 w 596"/>
                <a:gd name="T9" fmla="*/ 0 h 598"/>
                <a:gd name="T10" fmla="*/ 42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6CB92"/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gray">
            <a:xfrm>
              <a:off x="1245" y="3269"/>
              <a:ext cx="5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zh-CN" sz="28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Title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gray">
            <a:xfrm>
              <a:off x="1995" y="3120"/>
              <a:ext cx="271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0" latinLnBrk="0" hangingPunct="0"/>
              <a:r>
                <a:rPr kumimoji="0" lang="en-US" altLang="zh-CN" sz="18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ThemeGallery</a:t>
              </a:r>
              <a:r>
                <a:rPr kumimoji="0" lang="en-US" altLang="zh-CN" sz="1800" b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 flipV="1">
            <a:off x="2597150" y="1884363"/>
            <a:ext cx="0" cy="3995737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4232275" y="1901825"/>
            <a:ext cx="0" cy="3995738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28688" y="4598988"/>
            <a:ext cx="1670050" cy="1247775"/>
          </a:xfrm>
          <a:prstGeom prst="rect">
            <a:avLst/>
          </a:prstGeom>
          <a:gradFill rotWithShape="1">
            <a:gsLst>
              <a:gs pos="0">
                <a:srgbClr val="2287A9"/>
              </a:gs>
              <a:gs pos="100000">
                <a:srgbClr val="33CC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62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598738" y="4114800"/>
            <a:ext cx="1671637" cy="1731963"/>
          </a:xfrm>
          <a:prstGeom prst="rect">
            <a:avLst/>
          </a:prstGeom>
          <a:gradFill rotWithShape="1">
            <a:gsLst>
              <a:gs pos="0">
                <a:srgbClr val="2287A9"/>
              </a:gs>
              <a:gs pos="100000">
                <a:srgbClr val="33CC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62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217988" y="3309938"/>
            <a:ext cx="1671637" cy="2536825"/>
          </a:xfrm>
          <a:prstGeom prst="rect">
            <a:avLst/>
          </a:prstGeom>
          <a:gradFill rotWithShape="1">
            <a:gsLst>
              <a:gs pos="0">
                <a:srgbClr val="2287A9"/>
              </a:gs>
              <a:gs pos="100000">
                <a:srgbClr val="33CC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62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28688" y="5597525"/>
            <a:ext cx="1512887" cy="290513"/>
          </a:xfrm>
          <a:prstGeom prst="rect">
            <a:avLst/>
          </a:prstGeom>
          <a:solidFill>
            <a:srgbClr val="33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432050" y="5500688"/>
            <a:ext cx="1671638" cy="404812"/>
          </a:xfrm>
          <a:prstGeom prst="rect">
            <a:avLst/>
          </a:prstGeom>
          <a:solidFill>
            <a:srgbClr val="33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108450" y="5321300"/>
            <a:ext cx="1670050" cy="592138"/>
          </a:xfrm>
          <a:prstGeom prst="rect">
            <a:avLst/>
          </a:prstGeom>
          <a:solidFill>
            <a:srgbClr val="33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12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366838" y="58785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33CCFF"/>
                </a:solidFill>
                <a:latin typeface="HY견고딕" pitchFamily="18" charset="-127"/>
                <a:ea typeface="HY견고딕" pitchFamily="18" charset="-127"/>
              </a:rPr>
              <a:t>2001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017838" y="58785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33CCFF"/>
                </a:solidFill>
                <a:latin typeface="HY견고딕" pitchFamily="18" charset="-127"/>
                <a:ea typeface="HY견고딕" pitchFamily="18" charset="-127"/>
              </a:rPr>
              <a:t>2002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691063" y="58785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33CCFF"/>
                </a:solidFill>
                <a:latin typeface="HY견고딕" pitchFamily="18" charset="-127"/>
                <a:ea typeface="HY견고딕" pitchFamily="18" charset="-127"/>
              </a:rPr>
              <a:t>2003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917575" y="1774825"/>
            <a:ext cx="0" cy="4113213"/>
          </a:xfrm>
          <a:prstGeom prst="line">
            <a:avLst/>
          </a:prstGeom>
          <a:noFill/>
          <a:ln w="28575">
            <a:solidFill>
              <a:srgbClr val="FFFFFF">
                <a:alpha val="70195"/>
              </a:srgbClr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908050" y="5897563"/>
            <a:ext cx="7493000" cy="0"/>
          </a:xfrm>
          <a:prstGeom prst="line">
            <a:avLst/>
          </a:prstGeom>
          <a:noFill/>
          <a:ln w="28575">
            <a:solidFill>
              <a:srgbClr val="FFFFFF">
                <a:alpha val="70195"/>
              </a:srgbClr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547813" y="42513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800">
                <a:solidFill>
                  <a:srgbClr val="FFFFFF"/>
                </a:solidFill>
                <a:latin typeface="Arial" charset="0"/>
                <a:ea typeface="HY견고딕" pitchFamily="18" charset="-127"/>
              </a:rPr>
              <a:t>400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184525" y="37433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800">
                <a:solidFill>
                  <a:srgbClr val="FFFFFF"/>
                </a:solidFill>
                <a:latin typeface="Arial" charset="0"/>
                <a:ea typeface="HY견고딕" pitchFamily="18" charset="-127"/>
              </a:rPr>
              <a:t>700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4716463" y="2946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800">
                <a:solidFill>
                  <a:srgbClr val="FFFFFF"/>
                </a:solidFill>
                <a:latin typeface="Arial" charset="0"/>
                <a:ea typeface="HY견고딕" pitchFamily="18" charset="-127"/>
              </a:rPr>
              <a:t>1,500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366838" y="5610225"/>
            <a:ext cx="603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250</a:t>
            </a:r>
            <a:r>
              <a:rPr lang="ko-KR" altLang="en-US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명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96950" y="2078038"/>
            <a:ext cx="1225550" cy="617537"/>
          </a:xfrm>
          <a:prstGeom prst="rect">
            <a:avLst/>
          </a:prstGeom>
          <a:solidFill>
            <a:srgbClr val="FFFFFF">
              <a:alpha val="50195"/>
            </a:srgbClr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663700" y="2182813"/>
            <a:ext cx="381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Value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Profit</a:t>
            </a:r>
            <a:endParaRPr lang="en-US" altLang="ko-KR" sz="1200" b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1182688" y="2312988"/>
            <a:ext cx="3683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190625" y="2490788"/>
            <a:ext cx="369888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3017838" y="5600700"/>
            <a:ext cx="603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350</a:t>
            </a:r>
            <a:r>
              <a:rPr lang="ko-KR" altLang="en-US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명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675188" y="5600700"/>
            <a:ext cx="603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500</a:t>
            </a:r>
            <a:r>
              <a:rPr lang="ko-KR" altLang="en-US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명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790575" y="447675"/>
            <a:ext cx="3884613" cy="45720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ko-KR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Solution</a:t>
            </a:r>
            <a:r>
              <a:rPr lang="ko-KR" altLang="en-US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부문 매출계획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889625" y="2417763"/>
            <a:ext cx="1670050" cy="3394075"/>
          </a:xfrm>
          <a:prstGeom prst="rect">
            <a:avLst/>
          </a:prstGeom>
          <a:solidFill>
            <a:srgbClr val="33CCFF">
              <a:alpha val="70195"/>
            </a:srgb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62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 flipV="1">
            <a:off x="5886450" y="1919288"/>
            <a:ext cx="0" cy="3994150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46850" y="2057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800">
                <a:solidFill>
                  <a:srgbClr val="FFFFFF"/>
                </a:solidFill>
                <a:latin typeface="Arial" charset="0"/>
                <a:ea typeface="HY견고딕" pitchFamily="18" charset="-127"/>
              </a:rPr>
              <a:t>2,000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02463" y="1827213"/>
            <a:ext cx="9382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FFFFFF"/>
                </a:solidFill>
                <a:latin typeface="Times New Roman" pitchFamily="18" charset="0"/>
              </a:rPr>
              <a:t>(</a:t>
            </a:r>
            <a:r>
              <a:rPr lang="ko-KR" altLang="en-US" sz="1200" b="0">
                <a:solidFill>
                  <a:srgbClr val="FFFFFF"/>
                </a:solidFill>
                <a:latin typeface="Times New Roman" pitchFamily="18" charset="0"/>
              </a:rPr>
              <a:t>단위</a:t>
            </a:r>
            <a:r>
              <a:rPr lang="en-US" altLang="ko-KR" sz="1200" b="0">
                <a:solidFill>
                  <a:srgbClr val="FFFFFF"/>
                </a:solidFill>
                <a:latin typeface="Times New Roman" pitchFamily="18" charset="0"/>
              </a:rPr>
              <a:t>:</a:t>
            </a:r>
            <a:r>
              <a:rPr lang="ko-KR" altLang="en-US" sz="1200" b="0">
                <a:solidFill>
                  <a:srgbClr val="FFFFFF"/>
                </a:solidFill>
                <a:latin typeface="Times New Roman" pitchFamily="18" charset="0"/>
              </a:rPr>
              <a:t>억원</a:t>
            </a:r>
            <a:r>
              <a:rPr lang="en-US" altLang="ko-KR" sz="1200" b="0">
                <a:solidFill>
                  <a:srgbClr val="FFFF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2014" name="AutoShape 30"/>
          <p:cNvSpPr>
            <a:spLocks noChangeArrowheads="1"/>
          </p:cNvSpPr>
          <p:nvPr/>
        </p:nvSpPr>
        <p:spPr bwMode="auto">
          <a:xfrm>
            <a:off x="6340475" y="4168775"/>
            <a:ext cx="1016000" cy="1643063"/>
          </a:xfrm>
          <a:prstGeom prst="can">
            <a:avLst>
              <a:gd name="adj" fmla="val 30315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AutoShape 31"/>
          <p:cNvSpPr>
            <a:spLocks noChangeArrowheads="1"/>
          </p:cNvSpPr>
          <p:nvPr/>
        </p:nvSpPr>
        <p:spPr bwMode="auto">
          <a:xfrm>
            <a:off x="6334125" y="3825875"/>
            <a:ext cx="1016000" cy="515938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AutoShape 32"/>
          <p:cNvSpPr>
            <a:spLocks noChangeArrowheads="1"/>
          </p:cNvSpPr>
          <p:nvPr/>
        </p:nvSpPr>
        <p:spPr bwMode="auto">
          <a:xfrm>
            <a:off x="6334125" y="3462338"/>
            <a:ext cx="1016000" cy="515937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AutoShape 33"/>
          <p:cNvSpPr>
            <a:spLocks noChangeArrowheads="1"/>
          </p:cNvSpPr>
          <p:nvPr/>
        </p:nvSpPr>
        <p:spPr bwMode="auto">
          <a:xfrm>
            <a:off x="6340475" y="3084513"/>
            <a:ext cx="1016000" cy="515937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200" b="0">
              <a:latin typeface="Times New Roman" pitchFamily="18" charset="0"/>
            </a:endParaRP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5788025" y="5103813"/>
            <a:ext cx="1670050" cy="793750"/>
          </a:xfrm>
          <a:prstGeom prst="rect">
            <a:avLst/>
          </a:prstGeom>
          <a:solidFill>
            <a:srgbClr val="33CCFF">
              <a:alpha val="50195"/>
            </a:srgb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340475" y="58896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600" b="0">
                <a:solidFill>
                  <a:srgbClr val="33CCFF"/>
                </a:solidFill>
                <a:latin typeface="HY견고딕" pitchFamily="18" charset="-127"/>
                <a:ea typeface="HY견고딕" pitchFamily="18" charset="-127"/>
              </a:rPr>
              <a:t>2004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340475" y="5600700"/>
            <a:ext cx="603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r>
              <a:rPr lang="en-US" altLang="ko-KR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700</a:t>
            </a:r>
            <a:r>
              <a:rPr lang="ko-KR" altLang="en-US" sz="12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명</a:t>
            </a:r>
          </a:p>
        </p:txBody>
      </p:sp>
      <p:sp>
        <p:nvSpPr>
          <p:cNvPr id="42021" name="Freeform 37"/>
          <p:cNvSpPr>
            <a:spLocks/>
          </p:cNvSpPr>
          <p:nvPr/>
        </p:nvSpPr>
        <p:spPr bwMode="auto">
          <a:xfrm>
            <a:off x="920750" y="2827338"/>
            <a:ext cx="6678613" cy="2530475"/>
          </a:xfrm>
          <a:custGeom>
            <a:avLst/>
            <a:gdLst>
              <a:gd name="T0" fmla="*/ 0 w 3414"/>
              <a:gd name="T1" fmla="*/ 2147483647 h 2186"/>
              <a:gd name="T2" fmla="*/ 2147483647 w 3414"/>
              <a:gd name="T3" fmla="*/ 2147483647 h 2186"/>
              <a:gd name="T4" fmla="*/ 2147483647 w 3414"/>
              <a:gd name="T5" fmla="*/ 511878281 h 2186"/>
              <a:gd name="T6" fmla="*/ 2147483647 w 3414"/>
              <a:gd name="T7" fmla="*/ 0 h 21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14" h="2186">
                <a:moveTo>
                  <a:pt x="0" y="2136"/>
                </a:moveTo>
                <a:cubicBezTo>
                  <a:pt x="519" y="2161"/>
                  <a:pt x="1038" y="2186"/>
                  <a:pt x="1458" y="1894"/>
                </a:cubicBezTo>
                <a:cubicBezTo>
                  <a:pt x="1878" y="1602"/>
                  <a:pt x="2191" y="698"/>
                  <a:pt x="2517" y="382"/>
                </a:cubicBezTo>
                <a:cubicBezTo>
                  <a:pt x="2843" y="66"/>
                  <a:pt x="3128" y="33"/>
                  <a:pt x="3414" y="0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Freeform 38"/>
          <p:cNvSpPr>
            <a:spLocks/>
          </p:cNvSpPr>
          <p:nvPr/>
        </p:nvSpPr>
        <p:spPr bwMode="auto">
          <a:xfrm>
            <a:off x="944563" y="3462338"/>
            <a:ext cx="6726237" cy="1974850"/>
          </a:xfrm>
          <a:custGeom>
            <a:avLst/>
            <a:gdLst>
              <a:gd name="T0" fmla="*/ 0 w 4368"/>
              <a:gd name="T1" fmla="*/ 2147483647 h 1398"/>
              <a:gd name="T2" fmla="*/ 2147483647 w 4368"/>
              <a:gd name="T3" fmla="*/ 2147483647 h 1398"/>
              <a:gd name="T4" fmla="*/ 2147483647 w 4368"/>
              <a:gd name="T5" fmla="*/ 1532551406 h 1398"/>
              <a:gd name="T6" fmla="*/ 2147483647 w 4368"/>
              <a:gd name="T7" fmla="*/ 0 h 13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68" h="1398">
                <a:moveTo>
                  <a:pt x="0" y="1398"/>
                </a:moveTo>
                <a:cubicBezTo>
                  <a:pt x="691" y="1348"/>
                  <a:pt x="1382" y="1299"/>
                  <a:pt x="1968" y="1194"/>
                </a:cubicBezTo>
                <a:cubicBezTo>
                  <a:pt x="2554" y="1089"/>
                  <a:pt x="3116" y="967"/>
                  <a:pt x="3516" y="768"/>
                </a:cubicBezTo>
                <a:cubicBezTo>
                  <a:pt x="3916" y="569"/>
                  <a:pt x="4142" y="284"/>
                  <a:pt x="436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3919538" y="4427538"/>
            <a:ext cx="1041400" cy="444500"/>
          </a:xfrm>
          <a:prstGeom prst="ellipse">
            <a:avLst/>
          </a:prstGeom>
          <a:solidFill>
            <a:srgbClr val="706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CMS</a:t>
            </a:r>
          </a:p>
        </p:txBody>
      </p:sp>
      <p:sp>
        <p:nvSpPr>
          <p:cNvPr id="42024" name="Oval 40"/>
          <p:cNvSpPr>
            <a:spLocks noChangeArrowheads="1"/>
          </p:cNvSpPr>
          <p:nvPr/>
        </p:nvSpPr>
        <p:spPr bwMode="auto">
          <a:xfrm>
            <a:off x="1182688" y="5056188"/>
            <a:ext cx="1039812" cy="444500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GW/KMS</a:t>
            </a:r>
          </a:p>
        </p:txBody>
      </p:sp>
      <p:sp>
        <p:nvSpPr>
          <p:cNvPr id="42025" name="Oval 41"/>
          <p:cNvSpPr>
            <a:spLocks noChangeArrowheads="1"/>
          </p:cNvSpPr>
          <p:nvPr/>
        </p:nvSpPr>
        <p:spPr bwMode="auto">
          <a:xfrm>
            <a:off x="2879725" y="4872038"/>
            <a:ext cx="1039813" cy="446087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ERP</a:t>
            </a:r>
          </a:p>
        </p:txBody>
      </p:sp>
      <p:sp>
        <p:nvSpPr>
          <p:cNvPr id="42026" name="Oval 42"/>
          <p:cNvSpPr>
            <a:spLocks noChangeArrowheads="1"/>
          </p:cNvSpPr>
          <p:nvPr/>
        </p:nvSpPr>
        <p:spPr bwMode="auto">
          <a:xfrm>
            <a:off x="4562475" y="3852863"/>
            <a:ext cx="1041400" cy="444500"/>
          </a:xfrm>
          <a:prstGeom prst="ellipse">
            <a:avLst/>
          </a:prstGeom>
          <a:solidFill>
            <a:srgbClr val="706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CRM/DW</a:t>
            </a:r>
          </a:p>
        </p:txBody>
      </p: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5083175" y="3343275"/>
            <a:ext cx="1039813" cy="4445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UMS</a:t>
            </a:r>
          </a:p>
        </p:txBody>
      </p:sp>
      <p:sp>
        <p:nvSpPr>
          <p:cNvPr id="42028" name="Oval 44"/>
          <p:cNvSpPr>
            <a:spLocks noChangeArrowheads="1"/>
          </p:cNvSpPr>
          <p:nvPr/>
        </p:nvSpPr>
        <p:spPr bwMode="auto">
          <a:xfrm>
            <a:off x="6330950" y="2779713"/>
            <a:ext cx="1041400" cy="4445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EIP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6583363" y="3352800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663300"/>
                </a:solidFill>
                <a:latin typeface="Arial" charset="0"/>
              </a:rPr>
              <a:t>SCM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6580188" y="3730625"/>
            <a:ext cx="514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663300"/>
                </a:solidFill>
                <a:latin typeface="Arial" charset="0"/>
              </a:rPr>
              <a:t>PMS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6577013" y="4089400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663300"/>
                </a:solidFill>
                <a:latin typeface="Arial" charset="0"/>
              </a:rPr>
              <a:t>CMS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燕尾形 66"/>
          <p:cNvSpPr/>
          <p:nvPr/>
        </p:nvSpPr>
        <p:spPr bwMode="auto">
          <a:xfrm>
            <a:off x="673767" y="3492027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燕尾形 63"/>
          <p:cNvSpPr/>
          <p:nvPr/>
        </p:nvSpPr>
        <p:spPr bwMode="auto">
          <a:xfrm>
            <a:off x="2494547" y="3492027"/>
            <a:ext cx="2340000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4315327" y="3492027"/>
            <a:ext cx="2340000" cy="2160000"/>
          </a:xfrm>
          <a:prstGeom prst="chevron">
            <a:avLst>
              <a:gd name="adj" fmla="val 25492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6136107" y="3492027"/>
            <a:ext cx="2340000" cy="2160000"/>
          </a:xfrm>
          <a:prstGeom prst="chevron">
            <a:avLst>
              <a:gd name="adj" fmla="val 24935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005122" y="5226992"/>
            <a:ext cx="345495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2" name="AutoShape 81"/>
          <p:cNvSpPr>
            <a:spLocks noChangeArrowheads="1"/>
          </p:cNvSpPr>
          <p:nvPr/>
        </p:nvSpPr>
        <p:spPr bwMode="auto">
          <a:xfrm>
            <a:off x="1261527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1423527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TextBox 22"/>
          <p:cNvSpPr txBox="1">
            <a:spLocks noChangeArrowheads="1"/>
          </p:cNvSpPr>
          <p:nvPr/>
        </p:nvSpPr>
        <p:spPr bwMode="auto">
          <a:xfrm>
            <a:off x="1476375" y="1871663"/>
            <a:ext cx="1190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47" name="AutoShape 81"/>
          <p:cNvSpPr>
            <a:spLocks noChangeArrowheads="1"/>
          </p:cNvSpPr>
          <p:nvPr/>
        </p:nvSpPr>
        <p:spPr bwMode="auto">
          <a:xfrm>
            <a:off x="3090719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252719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3" name="TextBox 22"/>
          <p:cNvSpPr txBox="1">
            <a:spLocks noChangeArrowheads="1"/>
          </p:cNvSpPr>
          <p:nvPr/>
        </p:nvSpPr>
        <p:spPr bwMode="auto">
          <a:xfrm>
            <a:off x="3206750" y="1871663"/>
            <a:ext cx="138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52" name="AutoShape 81"/>
          <p:cNvSpPr>
            <a:spLocks noChangeArrowheads="1"/>
          </p:cNvSpPr>
          <p:nvPr/>
        </p:nvSpPr>
        <p:spPr bwMode="auto">
          <a:xfrm>
            <a:off x="4919911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5081911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6" name="TextBox 22"/>
          <p:cNvSpPr txBox="1">
            <a:spLocks noChangeArrowheads="1"/>
          </p:cNvSpPr>
          <p:nvPr/>
        </p:nvSpPr>
        <p:spPr bwMode="auto">
          <a:xfrm>
            <a:off x="5035550" y="1871663"/>
            <a:ext cx="138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分标题三</a:t>
            </a:r>
          </a:p>
        </p:txBody>
      </p:sp>
      <p:sp>
        <p:nvSpPr>
          <p:cNvPr id="58" name="AutoShape 81"/>
          <p:cNvSpPr>
            <a:spLocks noChangeArrowheads="1"/>
          </p:cNvSpPr>
          <p:nvPr/>
        </p:nvSpPr>
        <p:spPr bwMode="auto">
          <a:xfrm>
            <a:off x="6713008" y="2064009"/>
            <a:ext cx="1620000" cy="2520000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6875008" y="1801293"/>
            <a:ext cx="1296000" cy="432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9" name="TextBox 22"/>
          <p:cNvSpPr txBox="1">
            <a:spLocks noChangeArrowheads="1"/>
          </p:cNvSpPr>
          <p:nvPr/>
        </p:nvSpPr>
        <p:spPr bwMode="auto">
          <a:xfrm>
            <a:off x="6829425" y="1871663"/>
            <a:ext cx="1387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分标题四</a:t>
            </a:r>
          </a:p>
        </p:txBody>
      </p:sp>
      <p:sp>
        <p:nvSpPr>
          <p:cNvPr id="62" name="矩形 61"/>
          <p:cNvSpPr/>
          <p:nvPr/>
        </p:nvSpPr>
        <p:spPr>
          <a:xfrm>
            <a:off x="1439863" y="2393950"/>
            <a:ext cx="1430337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3" name="AutoShape 69"/>
          <p:cNvSpPr>
            <a:spLocks noChangeArrowheads="1"/>
          </p:cNvSpPr>
          <p:nvPr/>
        </p:nvSpPr>
        <p:spPr bwMode="gray">
          <a:xfrm rot="5400000">
            <a:off x="1927527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69"/>
          <p:cNvSpPr>
            <a:spLocks noChangeArrowheads="1"/>
          </p:cNvSpPr>
          <p:nvPr/>
        </p:nvSpPr>
        <p:spPr bwMode="gray">
          <a:xfrm rot="5400000">
            <a:off x="3756719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69"/>
          <p:cNvSpPr>
            <a:spLocks noChangeArrowheads="1"/>
          </p:cNvSpPr>
          <p:nvPr/>
        </p:nvSpPr>
        <p:spPr bwMode="gray">
          <a:xfrm rot="5400000">
            <a:off x="5585911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69"/>
          <p:cNvSpPr>
            <a:spLocks noChangeArrowheads="1"/>
          </p:cNvSpPr>
          <p:nvPr/>
        </p:nvSpPr>
        <p:spPr bwMode="gray">
          <a:xfrm rot="5400000">
            <a:off x="7379008" y="3587217"/>
            <a:ext cx="288000" cy="432000"/>
          </a:xfrm>
          <a:prstGeom prst="chevron">
            <a:avLst>
              <a:gd name="adj" fmla="val 52514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9863" y="279400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5" name="矩形 34"/>
          <p:cNvSpPr/>
          <p:nvPr/>
        </p:nvSpPr>
        <p:spPr>
          <a:xfrm>
            <a:off x="1439863" y="320675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6" name="矩形 35"/>
          <p:cNvSpPr/>
          <p:nvPr/>
        </p:nvSpPr>
        <p:spPr>
          <a:xfrm>
            <a:off x="1235075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8" name="矩形 37"/>
          <p:cNvSpPr/>
          <p:nvPr/>
        </p:nvSpPr>
        <p:spPr>
          <a:xfrm>
            <a:off x="3282950" y="2393950"/>
            <a:ext cx="1430338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" name="矩形 39"/>
          <p:cNvSpPr/>
          <p:nvPr/>
        </p:nvSpPr>
        <p:spPr>
          <a:xfrm>
            <a:off x="3282950" y="2794000"/>
            <a:ext cx="1430338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6" name="矩形 45"/>
          <p:cNvSpPr/>
          <p:nvPr/>
        </p:nvSpPr>
        <p:spPr>
          <a:xfrm>
            <a:off x="3282950" y="3206750"/>
            <a:ext cx="1430338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9" name="矩形 48"/>
          <p:cNvSpPr/>
          <p:nvPr/>
        </p:nvSpPr>
        <p:spPr>
          <a:xfrm>
            <a:off x="3043238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6" name="矩形 55"/>
          <p:cNvSpPr/>
          <p:nvPr/>
        </p:nvSpPr>
        <p:spPr>
          <a:xfrm>
            <a:off x="5106988" y="2393950"/>
            <a:ext cx="1428750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7" name="矩形 56"/>
          <p:cNvSpPr/>
          <p:nvPr/>
        </p:nvSpPr>
        <p:spPr>
          <a:xfrm>
            <a:off x="5106988" y="2794000"/>
            <a:ext cx="1428750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3" name="矩形 62"/>
          <p:cNvSpPr/>
          <p:nvPr/>
        </p:nvSpPr>
        <p:spPr>
          <a:xfrm>
            <a:off x="5106988" y="3206750"/>
            <a:ext cx="1428750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5" name="矩形 64"/>
          <p:cNvSpPr/>
          <p:nvPr/>
        </p:nvSpPr>
        <p:spPr>
          <a:xfrm>
            <a:off x="4902200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6" name="矩形 65"/>
          <p:cNvSpPr/>
          <p:nvPr/>
        </p:nvSpPr>
        <p:spPr>
          <a:xfrm>
            <a:off x="6913563" y="2393950"/>
            <a:ext cx="1430337" cy="31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8" name="矩形 67"/>
          <p:cNvSpPr/>
          <p:nvPr/>
        </p:nvSpPr>
        <p:spPr>
          <a:xfrm>
            <a:off x="6913563" y="279400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9" name="矩形 68"/>
          <p:cNvSpPr/>
          <p:nvPr/>
        </p:nvSpPr>
        <p:spPr>
          <a:xfrm>
            <a:off x="6913563" y="3206750"/>
            <a:ext cx="1430337" cy="314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" name="矩形 70"/>
          <p:cNvSpPr/>
          <p:nvPr/>
        </p:nvSpPr>
        <p:spPr>
          <a:xfrm>
            <a:off x="6684963" y="4129088"/>
            <a:ext cx="1635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b="1" spc="50" dirty="0">
                <a:ln w="11430"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2" name="椭圆 71"/>
          <p:cNvSpPr/>
          <p:nvPr/>
        </p:nvSpPr>
        <p:spPr bwMode="auto">
          <a:xfrm>
            <a:off x="1387019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387019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1387019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225943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3225943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225943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053619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5053619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5053619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859258" y="2493170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859258" y="2892958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6859258" y="3304779"/>
            <a:ext cx="113258" cy="11756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3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上箭头 33"/>
          <p:cNvSpPr/>
          <p:nvPr/>
        </p:nvSpPr>
        <p:spPr>
          <a:xfrm>
            <a:off x="1098860" y="2811951"/>
            <a:ext cx="1980000" cy="1620000"/>
          </a:xfrm>
          <a:prstGeom prst="upArrow">
            <a:avLst>
              <a:gd name="adj1" fmla="val 61884"/>
              <a:gd name="adj2" fmla="val 4961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62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3545281" y="2451951"/>
            <a:ext cx="1980000" cy="1980000"/>
          </a:xfrm>
          <a:prstGeom prst="upArrow">
            <a:avLst>
              <a:gd name="adj1" fmla="val 61884"/>
              <a:gd name="adj2" fmla="val 41845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62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6027650" y="2811951"/>
            <a:ext cx="1980000" cy="1620000"/>
          </a:xfrm>
          <a:prstGeom prst="upArrow">
            <a:avLst>
              <a:gd name="adj1" fmla="val 61884"/>
              <a:gd name="adj2" fmla="val 5035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6200000" scaled="1"/>
            <a:tileRect/>
          </a:gradFill>
          <a:ln w="3175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2540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1044860" y="3560640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1311348" y="4147363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43" name="矩形 42"/>
          <p:cNvSpPr/>
          <p:nvPr/>
        </p:nvSpPr>
        <p:spPr>
          <a:xfrm>
            <a:off x="2413691" y="5294328"/>
            <a:ext cx="448040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3491281" y="3560640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3757769" y="4147363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56" name="椭圆 55"/>
          <p:cNvSpPr/>
          <p:nvPr/>
        </p:nvSpPr>
        <p:spPr bwMode="auto">
          <a:xfrm>
            <a:off x="5973650" y="3560640"/>
            <a:ext cx="2088000" cy="1512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6240138" y="4147363"/>
            <a:ext cx="1555025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分标题三</a:t>
            </a:r>
          </a:p>
        </p:txBody>
      </p:sp>
      <p:sp>
        <p:nvSpPr>
          <p:cNvPr id="15" name="AutoShape 69"/>
          <p:cNvSpPr>
            <a:spLocks noChangeArrowheads="1"/>
          </p:cNvSpPr>
          <p:nvPr/>
        </p:nvSpPr>
        <p:spPr bwMode="gray">
          <a:xfrm rot="16200000" flipV="1">
            <a:off x="1945481" y="36472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5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69"/>
          <p:cNvSpPr>
            <a:spLocks noChangeArrowheads="1"/>
          </p:cNvSpPr>
          <p:nvPr/>
        </p:nvSpPr>
        <p:spPr bwMode="gray">
          <a:xfrm rot="16200000" flipV="1">
            <a:off x="1945481" y="33424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4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69"/>
          <p:cNvSpPr>
            <a:spLocks noChangeArrowheads="1"/>
          </p:cNvSpPr>
          <p:nvPr/>
        </p:nvSpPr>
        <p:spPr bwMode="gray">
          <a:xfrm rot="16200000" flipV="1">
            <a:off x="4391819" y="36472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5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69"/>
          <p:cNvSpPr>
            <a:spLocks noChangeArrowheads="1"/>
          </p:cNvSpPr>
          <p:nvPr/>
        </p:nvSpPr>
        <p:spPr bwMode="gray">
          <a:xfrm rot="16200000" flipV="1">
            <a:off x="4391819" y="33424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4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69"/>
          <p:cNvSpPr>
            <a:spLocks noChangeArrowheads="1"/>
          </p:cNvSpPr>
          <p:nvPr/>
        </p:nvSpPr>
        <p:spPr bwMode="gray">
          <a:xfrm rot="16200000" flipV="1">
            <a:off x="6874669" y="36472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5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69"/>
          <p:cNvSpPr>
            <a:spLocks noChangeArrowheads="1"/>
          </p:cNvSpPr>
          <p:nvPr/>
        </p:nvSpPr>
        <p:spPr bwMode="gray">
          <a:xfrm rot="16200000" flipV="1">
            <a:off x="6874669" y="33424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4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69"/>
          <p:cNvSpPr>
            <a:spLocks noChangeArrowheads="1"/>
          </p:cNvSpPr>
          <p:nvPr/>
        </p:nvSpPr>
        <p:spPr bwMode="gray">
          <a:xfrm rot="16200000" flipV="1">
            <a:off x="1945481" y="30376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2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69"/>
          <p:cNvSpPr>
            <a:spLocks noChangeArrowheads="1"/>
          </p:cNvSpPr>
          <p:nvPr/>
        </p:nvSpPr>
        <p:spPr bwMode="gray">
          <a:xfrm rot="16200000" flipV="1">
            <a:off x="4391819" y="30376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2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69"/>
          <p:cNvSpPr>
            <a:spLocks noChangeArrowheads="1"/>
          </p:cNvSpPr>
          <p:nvPr/>
        </p:nvSpPr>
        <p:spPr bwMode="gray">
          <a:xfrm rot="16200000" flipV="1">
            <a:off x="6874669" y="30376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25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69"/>
          <p:cNvSpPr>
            <a:spLocks noChangeArrowheads="1"/>
          </p:cNvSpPr>
          <p:nvPr/>
        </p:nvSpPr>
        <p:spPr bwMode="gray">
          <a:xfrm rot="16200000" flipV="1">
            <a:off x="4391819" y="2732882"/>
            <a:ext cx="287337" cy="431800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bg1">
                <a:alpha val="1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3188" y="2262188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8" name="矩形 27"/>
          <p:cNvSpPr/>
          <p:nvPr/>
        </p:nvSpPr>
        <p:spPr>
          <a:xfrm>
            <a:off x="6307138" y="2249488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9" name="矩形 28"/>
          <p:cNvSpPr/>
          <p:nvPr/>
        </p:nvSpPr>
        <p:spPr>
          <a:xfrm>
            <a:off x="3816350" y="1878013"/>
            <a:ext cx="1430338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12117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200" y="1624013"/>
            <a:ext cx="7991475" cy="2808287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532031" y="1828801"/>
            <a:ext cx="1980000" cy="46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118863" y="1828801"/>
            <a:ext cx="1980000" cy="46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711200" y="2411668"/>
            <a:ext cx="2448000" cy="1800000"/>
          </a:xfrm>
          <a:prstGeom prst="roundRect">
            <a:avLst>
              <a:gd name="adj" fmla="val 5869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200" y="1828801"/>
            <a:ext cx="1980000" cy="468000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6098" y="1864751"/>
            <a:ext cx="175820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29761" y="1864751"/>
            <a:ext cx="175820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884863" y="2411668"/>
            <a:ext cx="2448000" cy="1800000"/>
          </a:xfrm>
          <a:prstGeom prst="roundRect">
            <a:avLst>
              <a:gd name="adj" fmla="val 5200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642929" y="1864751"/>
            <a:ext cx="175820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298031" y="2411668"/>
            <a:ext cx="2448000" cy="1800000"/>
          </a:xfrm>
          <a:prstGeom prst="roundRect">
            <a:avLst>
              <a:gd name="adj" fmla="val 5869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6200000" flipH="1" flipV="1">
            <a:off x="1719201" y="444615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671513" y="5065713"/>
            <a:ext cx="7761287" cy="541337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燕尾形 27"/>
          <p:cNvSpPr/>
          <p:nvPr/>
        </p:nvSpPr>
        <p:spPr>
          <a:xfrm rot="16200000" flipH="1" flipV="1">
            <a:off x="4306031" y="444615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 rot="16200000" flipH="1" flipV="1">
            <a:off x="6892863" y="444615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0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左箭头 21"/>
          <p:cNvSpPr/>
          <p:nvPr/>
        </p:nvSpPr>
        <p:spPr>
          <a:xfrm flipH="1">
            <a:off x="785442" y="2155398"/>
            <a:ext cx="2520000" cy="234000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950233" y="193647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89FF8C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962481" y="2620740"/>
            <a:ext cx="1775504" cy="33855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6" name="左箭头 25"/>
          <p:cNvSpPr/>
          <p:nvPr/>
        </p:nvSpPr>
        <p:spPr>
          <a:xfrm flipH="1">
            <a:off x="3386957" y="1771725"/>
            <a:ext cx="2520000" cy="234000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557763" y="152711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570011" y="2249101"/>
            <a:ext cx="1775504" cy="33855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9" name="左箭头 28"/>
          <p:cNvSpPr/>
          <p:nvPr/>
        </p:nvSpPr>
        <p:spPr>
          <a:xfrm flipH="1">
            <a:off x="5988472" y="1397420"/>
            <a:ext cx="2520000" cy="234000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166032" y="1152812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178280" y="1861139"/>
            <a:ext cx="1775504" cy="33855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968270" y="3673762"/>
            <a:ext cx="1620000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67090" y="3276720"/>
            <a:ext cx="1620000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65912" y="2903741"/>
            <a:ext cx="1620000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9338" y="4067175"/>
            <a:ext cx="1430337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19" name="矩形 18"/>
          <p:cNvSpPr/>
          <p:nvPr/>
        </p:nvSpPr>
        <p:spPr>
          <a:xfrm>
            <a:off x="1049338" y="4729163"/>
            <a:ext cx="1430337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0" name="矩形 19"/>
          <p:cNvSpPr/>
          <p:nvPr/>
        </p:nvSpPr>
        <p:spPr>
          <a:xfrm>
            <a:off x="3659188" y="3657600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21" name="矩形 20"/>
          <p:cNvSpPr/>
          <p:nvPr/>
        </p:nvSpPr>
        <p:spPr>
          <a:xfrm>
            <a:off x="3659188" y="4319588"/>
            <a:ext cx="14303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32" name="矩形 31"/>
          <p:cNvSpPr/>
          <p:nvPr/>
        </p:nvSpPr>
        <p:spPr>
          <a:xfrm>
            <a:off x="6246813" y="3273425"/>
            <a:ext cx="1430337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  <p:sp>
        <p:nvSpPr>
          <p:cNvPr id="33" name="矩形 32"/>
          <p:cNvSpPr/>
          <p:nvPr/>
        </p:nvSpPr>
        <p:spPr>
          <a:xfrm>
            <a:off x="6246813" y="3935413"/>
            <a:ext cx="1430337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algn="ctr" defTabSz="912813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>
                <a:ln w="11430"/>
                <a:latin typeface="微软雅黑" pitchFamily="34" charset="-122"/>
                <a:ea typeface="微软雅黑" pitchFamily="34" charset="-122"/>
              </a:rPr>
              <a:t>点击添加文本点击添加文本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33147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3823100" y="1452319"/>
            <a:ext cx="1512000" cy="576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分标题一</a:t>
            </a:r>
          </a:p>
        </p:txBody>
      </p:sp>
      <p:sp>
        <p:nvSpPr>
          <p:cNvPr id="39" name="Oval 9"/>
          <p:cNvSpPr>
            <a:spLocks noChangeAspect="1" noChangeArrowheads="1"/>
          </p:cNvSpPr>
          <p:nvPr/>
        </p:nvSpPr>
        <p:spPr bwMode="gray">
          <a:xfrm>
            <a:off x="2959100" y="2377965"/>
            <a:ext cx="3240000" cy="3240000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19050">
            <a:solidFill>
              <a:schemeClr val="bg1">
                <a:alpha val="70000"/>
              </a:schemeClr>
            </a:solidFill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grpSp>
        <p:nvGrpSpPr>
          <p:cNvPr id="9221" name="组合 23"/>
          <p:cNvGrpSpPr>
            <a:grpSpLocks/>
          </p:cNvGrpSpPr>
          <p:nvPr/>
        </p:nvGrpSpPr>
        <p:grpSpPr bwMode="auto">
          <a:xfrm>
            <a:off x="3678238" y="3097213"/>
            <a:ext cx="1800225" cy="1800225"/>
            <a:chOff x="3678988" y="3097853"/>
            <a:chExt cx="1800225" cy="1800225"/>
          </a:xfrm>
        </p:grpSpPr>
        <p:sp>
          <p:nvSpPr>
            <p:cNvPr id="44" name="椭圆 43"/>
            <p:cNvSpPr/>
            <p:nvPr/>
          </p:nvSpPr>
          <p:spPr bwMode="auto">
            <a:xfrm>
              <a:off x="3678988" y="3097853"/>
              <a:ext cx="1800225" cy="1800225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contourW="25400" prstMaterial="plastic">
              <a:bevelT w="241300" h="254000" prst="divot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998684" y="3417549"/>
              <a:ext cx="1160832" cy="116083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58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flat" dir="t"/>
            </a:scene3d>
            <a:sp3d prstMaterial="metal">
              <a:bevelT w="101600"/>
            </a:sp3d>
          </p:spPr>
          <p:txBody>
            <a:bodyPr wrap="none" anchor="ctr"/>
            <a:lstStyle/>
            <a:p>
              <a:pPr marL="0" lvl="2" algn="ctr" defTabSz="912813" fontAlgn="auto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3990064" y="3644022"/>
              <a:ext cx="1178072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120000"/>
                <a:defRPr/>
              </a:pPr>
              <a:r>
                <a:rPr lang="zh-CN" altLang="en-US" sz="2000" b="1" spc="300" dirty="0">
                  <a:ln w="1270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rgbClr val="00B0F0"/>
                      </a:gs>
                      <a:gs pos="75000">
                        <a:srgbClr val="002774"/>
                      </a:gs>
                    </a:gsLst>
                    <a:lin ang="5400000"/>
                  </a:gradFill>
                  <a:effectLst>
                    <a:glow rad="45500">
                      <a:srgbClr val="00B0F0">
                        <a:alpha val="35000"/>
                      </a:srgb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20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120000"/>
                <a:defRPr/>
              </a:pPr>
              <a:r>
                <a:rPr lang="zh-CN" altLang="en-US" sz="2000" b="1" spc="300" dirty="0">
                  <a:ln w="1270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rgbClr val="00B0F0"/>
                      </a:gs>
                      <a:gs pos="75000">
                        <a:srgbClr val="002774"/>
                      </a:gs>
                    </a:gsLst>
                    <a:lin ang="5400000"/>
                  </a:gradFill>
                  <a:effectLst>
                    <a:glow rad="45500">
                      <a:srgbClr val="00B0F0">
                        <a:alpha val="35000"/>
                      </a:srgb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en-US" altLang="zh-CN" sz="2000" b="1" spc="300" dirty="0">
                <a:ln w="1270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75000">
                      <a:srgbClr val="002774"/>
                    </a:gs>
                  </a:gsLst>
                  <a:lin ang="5400000"/>
                </a:gradFill>
                <a:effectLst>
                  <a:glow rad="45500">
                    <a:srgbClr val="00B0F0"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Freeform 6"/>
          <p:cNvSpPr>
            <a:spLocks/>
          </p:cNvSpPr>
          <p:nvPr/>
        </p:nvSpPr>
        <p:spPr bwMode="auto">
          <a:xfrm rot="10800000">
            <a:off x="4197830" y="2146527"/>
            <a:ext cx="759704" cy="1262835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304" y="362"/>
              </a:cxn>
              <a:cxn ang="0">
                <a:pos x="206" y="321"/>
              </a:cxn>
              <a:cxn ang="0">
                <a:pos x="185" y="680"/>
              </a:cxn>
              <a:cxn ang="0">
                <a:pos x="119" y="680"/>
              </a:cxn>
              <a:cxn ang="0">
                <a:pos x="98" y="321"/>
              </a:cxn>
              <a:cxn ang="0">
                <a:pos x="0" y="362"/>
              </a:cxn>
              <a:cxn ang="0">
                <a:pos x="152" y="0"/>
              </a:cxn>
            </a:cxnLst>
            <a:rect l="0" t="0" r="r" b="b"/>
            <a:pathLst>
              <a:path w="304" h="680">
                <a:moveTo>
                  <a:pt x="152" y="0"/>
                </a:moveTo>
                <a:lnTo>
                  <a:pt x="304" y="362"/>
                </a:lnTo>
                <a:lnTo>
                  <a:pt x="206" y="321"/>
                </a:lnTo>
                <a:lnTo>
                  <a:pt x="185" y="680"/>
                </a:lnTo>
                <a:lnTo>
                  <a:pt x="119" y="680"/>
                </a:lnTo>
                <a:lnTo>
                  <a:pt x="98" y="321"/>
                </a:lnTo>
                <a:lnTo>
                  <a:pt x="0" y="36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6"/>
          <p:cNvSpPr>
            <a:spLocks/>
          </p:cNvSpPr>
          <p:nvPr/>
        </p:nvSpPr>
        <p:spPr bwMode="auto">
          <a:xfrm rot="3600000">
            <a:off x="3104795" y="3956227"/>
            <a:ext cx="759647" cy="1262929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304" y="362"/>
              </a:cxn>
              <a:cxn ang="0">
                <a:pos x="206" y="321"/>
              </a:cxn>
              <a:cxn ang="0">
                <a:pos x="185" y="680"/>
              </a:cxn>
              <a:cxn ang="0">
                <a:pos x="119" y="680"/>
              </a:cxn>
              <a:cxn ang="0">
                <a:pos x="98" y="321"/>
              </a:cxn>
              <a:cxn ang="0">
                <a:pos x="0" y="362"/>
              </a:cxn>
              <a:cxn ang="0">
                <a:pos x="152" y="0"/>
              </a:cxn>
            </a:cxnLst>
            <a:rect l="0" t="0" r="r" b="b"/>
            <a:pathLst>
              <a:path w="304" h="680">
                <a:moveTo>
                  <a:pt x="152" y="0"/>
                </a:moveTo>
                <a:lnTo>
                  <a:pt x="304" y="362"/>
                </a:lnTo>
                <a:lnTo>
                  <a:pt x="206" y="321"/>
                </a:lnTo>
                <a:lnTo>
                  <a:pt x="185" y="680"/>
                </a:lnTo>
                <a:lnTo>
                  <a:pt x="119" y="680"/>
                </a:lnTo>
                <a:lnTo>
                  <a:pt x="98" y="321"/>
                </a:lnTo>
                <a:lnTo>
                  <a:pt x="0" y="36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 rot="18000000">
            <a:off x="5290922" y="3956227"/>
            <a:ext cx="759647" cy="1262929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304" y="362"/>
              </a:cxn>
              <a:cxn ang="0">
                <a:pos x="206" y="321"/>
              </a:cxn>
              <a:cxn ang="0">
                <a:pos x="185" y="680"/>
              </a:cxn>
              <a:cxn ang="0">
                <a:pos x="119" y="680"/>
              </a:cxn>
              <a:cxn ang="0">
                <a:pos x="98" y="321"/>
              </a:cxn>
              <a:cxn ang="0">
                <a:pos x="0" y="362"/>
              </a:cxn>
              <a:cxn ang="0">
                <a:pos x="152" y="0"/>
              </a:cxn>
            </a:cxnLst>
            <a:rect l="0" t="0" r="r" b="b"/>
            <a:pathLst>
              <a:path w="304" h="680">
                <a:moveTo>
                  <a:pt x="152" y="0"/>
                </a:moveTo>
                <a:lnTo>
                  <a:pt x="304" y="362"/>
                </a:lnTo>
                <a:lnTo>
                  <a:pt x="206" y="321"/>
                </a:lnTo>
                <a:lnTo>
                  <a:pt x="185" y="680"/>
                </a:lnTo>
                <a:lnTo>
                  <a:pt x="119" y="680"/>
                </a:lnTo>
                <a:lnTo>
                  <a:pt x="98" y="321"/>
                </a:lnTo>
                <a:lnTo>
                  <a:pt x="0" y="36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348719" y="4610312"/>
            <a:ext cx="1512000" cy="576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分标题二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1297646" y="4610312"/>
            <a:ext cx="1512000" cy="576000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分标题三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75"/>
          <p:cNvSpPr>
            <a:spLocks noChangeArrowheads="1"/>
          </p:cNvSpPr>
          <p:nvPr/>
        </p:nvSpPr>
        <p:spPr bwMode="gray">
          <a:xfrm>
            <a:off x="1991754" y="2431162"/>
            <a:ext cx="5292000" cy="1800000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76"/>
          <p:cNvSpPr txBox="1">
            <a:spLocks noChangeArrowheads="1"/>
          </p:cNvSpPr>
          <p:nvPr/>
        </p:nvSpPr>
        <p:spPr bwMode="auto">
          <a:xfrm>
            <a:off x="3511550" y="3516313"/>
            <a:ext cx="22748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</a:rPr>
              <a:t>箭头说明文字</a:t>
            </a:r>
          </a:p>
        </p:txBody>
      </p:sp>
      <p:sp>
        <p:nvSpPr>
          <p:cNvPr id="32" name="AutoShape 81"/>
          <p:cNvSpPr>
            <a:spLocks noChangeArrowheads="1"/>
          </p:cNvSpPr>
          <p:nvPr/>
        </p:nvSpPr>
        <p:spPr bwMode="auto">
          <a:xfrm>
            <a:off x="1387880" y="4356067"/>
            <a:ext cx="1980000" cy="1080000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5" name="AutoShape 82"/>
          <p:cNvSpPr>
            <a:spLocks noChangeArrowheads="1"/>
          </p:cNvSpPr>
          <p:nvPr/>
        </p:nvSpPr>
        <p:spPr bwMode="auto">
          <a:xfrm>
            <a:off x="3647860" y="4356067"/>
            <a:ext cx="1980000" cy="1080000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9" name="AutoShape 83"/>
          <p:cNvSpPr>
            <a:spLocks noChangeArrowheads="1"/>
          </p:cNvSpPr>
          <p:nvPr/>
        </p:nvSpPr>
        <p:spPr bwMode="auto">
          <a:xfrm>
            <a:off x="5906325" y="4356067"/>
            <a:ext cx="1980000" cy="1080000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0248" name="组合 42"/>
          <p:cNvGrpSpPr>
            <a:grpSpLocks/>
          </p:cNvGrpSpPr>
          <p:nvPr/>
        </p:nvGrpSpPr>
        <p:grpSpPr bwMode="auto">
          <a:xfrm>
            <a:off x="1331913" y="4308475"/>
            <a:ext cx="360362" cy="358775"/>
            <a:chOff x="1220659" y="4812330"/>
            <a:chExt cx="360000" cy="360000"/>
          </a:xfrm>
        </p:grpSpPr>
        <p:sp>
          <p:nvSpPr>
            <p:cNvPr id="41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1234932" y="4836224"/>
              <a:ext cx="331455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0249" name="组合 45"/>
          <p:cNvGrpSpPr>
            <a:grpSpLocks/>
          </p:cNvGrpSpPr>
          <p:nvPr/>
        </p:nvGrpSpPr>
        <p:grpSpPr bwMode="auto">
          <a:xfrm>
            <a:off x="3590925" y="4308475"/>
            <a:ext cx="360363" cy="358775"/>
            <a:chOff x="3401927" y="4812330"/>
            <a:chExt cx="360000" cy="360000"/>
          </a:xfrm>
        </p:grpSpPr>
        <p:sp>
          <p:nvSpPr>
            <p:cNvPr id="44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89"/>
            <p:cNvSpPr txBox="1">
              <a:spLocks noChangeArrowheads="1"/>
            </p:cNvSpPr>
            <p:nvPr/>
          </p:nvSpPr>
          <p:spPr bwMode="auto">
            <a:xfrm>
              <a:off x="3419372" y="4836224"/>
              <a:ext cx="325109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10250" name="组合 48"/>
          <p:cNvGrpSpPr>
            <a:grpSpLocks/>
          </p:cNvGrpSpPr>
          <p:nvPr/>
        </p:nvGrpSpPr>
        <p:grpSpPr bwMode="auto">
          <a:xfrm>
            <a:off x="5849938" y="4308475"/>
            <a:ext cx="360362" cy="358775"/>
            <a:chOff x="5721318" y="4812330"/>
            <a:chExt cx="360000" cy="360000"/>
          </a:xfrm>
        </p:grpSpPr>
        <p:sp>
          <p:nvSpPr>
            <p:cNvPr id="47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5745106" y="4836224"/>
              <a:ext cx="312424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0251" name="组合 34"/>
          <p:cNvGrpSpPr>
            <a:grpSpLocks noChangeAspect="1"/>
          </p:cNvGrpSpPr>
          <p:nvPr/>
        </p:nvGrpSpPr>
        <p:grpSpPr bwMode="auto">
          <a:xfrm>
            <a:off x="3973513" y="1697038"/>
            <a:ext cx="1328737" cy="1368425"/>
            <a:chOff x="4776334" y="4404803"/>
            <a:chExt cx="1012166" cy="1008001"/>
          </a:xfrm>
        </p:grpSpPr>
        <p:sp>
          <p:nvSpPr>
            <p:cNvPr id="53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椭圆 53"/>
            <p:cNvSpPr>
              <a:spLocks/>
            </p:cNvSpPr>
            <p:nvPr/>
          </p:nvSpPr>
          <p:spPr>
            <a:xfrm rot="19388639">
              <a:off x="4776334" y="4463272"/>
              <a:ext cx="68445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1" name="TextBox 147"/>
          <p:cNvSpPr txBox="1">
            <a:spLocks noChangeArrowheads="1"/>
          </p:cNvSpPr>
          <p:nvPr/>
        </p:nvSpPr>
        <p:spPr bwMode="auto">
          <a:xfrm>
            <a:off x="3988744" y="2220223"/>
            <a:ext cx="1298232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10253" name="组合 34"/>
          <p:cNvGrpSpPr>
            <a:grpSpLocks noChangeAspect="1"/>
          </p:cNvGrpSpPr>
          <p:nvPr/>
        </p:nvGrpSpPr>
        <p:grpSpPr bwMode="auto">
          <a:xfrm>
            <a:off x="6211888" y="1697038"/>
            <a:ext cx="1368425" cy="1368425"/>
            <a:chOff x="4776334" y="4404803"/>
            <a:chExt cx="1012166" cy="1008001"/>
          </a:xfrm>
        </p:grpSpPr>
        <p:sp>
          <p:nvSpPr>
            <p:cNvPr id="60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椭圆 60"/>
            <p:cNvSpPr>
              <a:spLocks/>
            </p:cNvSpPr>
            <p:nvPr/>
          </p:nvSpPr>
          <p:spPr>
            <a:xfrm rot="19388639">
              <a:off x="4776334" y="4463272"/>
              <a:ext cx="68456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8" name="TextBox 147"/>
          <p:cNvSpPr txBox="1">
            <a:spLocks noChangeArrowheads="1"/>
          </p:cNvSpPr>
          <p:nvPr/>
        </p:nvSpPr>
        <p:spPr bwMode="auto">
          <a:xfrm>
            <a:off x="6282471" y="2220223"/>
            <a:ext cx="122770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10255" name="组合 34"/>
          <p:cNvGrpSpPr>
            <a:grpSpLocks noChangeAspect="1"/>
          </p:cNvGrpSpPr>
          <p:nvPr/>
        </p:nvGrpSpPr>
        <p:grpSpPr bwMode="auto">
          <a:xfrm>
            <a:off x="1693863" y="1697038"/>
            <a:ext cx="1368425" cy="1368425"/>
            <a:chOff x="4776332" y="4404803"/>
            <a:chExt cx="1012163" cy="1008001"/>
          </a:xfrm>
        </p:grpSpPr>
        <p:sp>
          <p:nvSpPr>
            <p:cNvPr id="37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/>
            </p:cNvSpPr>
            <p:nvPr/>
          </p:nvSpPr>
          <p:spPr>
            <a:xfrm rot="19388639">
              <a:off x="4776332" y="4463272"/>
              <a:ext cx="684560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36" name="TextBox 147"/>
          <p:cNvSpPr txBox="1">
            <a:spLocks noChangeArrowheads="1"/>
          </p:cNvSpPr>
          <p:nvPr/>
        </p:nvSpPr>
        <p:spPr bwMode="auto">
          <a:xfrm>
            <a:off x="1772492" y="2220223"/>
            <a:ext cx="1210776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0136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7"/>
          <p:cNvSpPr>
            <a:spLocks noChangeArrowheads="1"/>
          </p:cNvSpPr>
          <p:nvPr/>
        </p:nvSpPr>
        <p:spPr bwMode="gray">
          <a:xfrm>
            <a:off x="3297238" y="1828800"/>
            <a:ext cx="4859337" cy="3779838"/>
          </a:xfrm>
          <a:prstGeom prst="roundRect">
            <a:avLst>
              <a:gd name="adj" fmla="val 2269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gray">
          <a:xfrm>
            <a:off x="2201767" y="2008803"/>
            <a:ext cx="1816768" cy="3420000"/>
          </a:xfrm>
          <a:prstGeom prst="rightArrow">
            <a:avLst>
              <a:gd name="adj1" fmla="val 69120"/>
              <a:gd name="adj2" fmla="val 50331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六边形 64"/>
          <p:cNvSpPr>
            <a:spLocks/>
          </p:cNvSpPr>
          <p:nvPr/>
        </p:nvSpPr>
        <p:spPr bwMode="auto">
          <a:xfrm>
            <a:off x="6493355" y="2528760"/>
            <a:ext cx="1327957" cy="1119321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0" name="TextBox 96"/>
          <p:cNvSpPr txBox="1">
            <a:spLocks noChangeArrowheads="1"/>
          </p:cNvSpPr>
          <p:nvPr/>
        </p:nvSpPr>
        <p:spPr bwMode="auto">
          <a:xfrm>
            <a:off x="6729413" y="2817813"/>
            <a:ext cx="85725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8" name="六边形 67"/>
          <p:cNvSpPr>
            <a:spLocks/>
          </p:cNvSpPr>
          <p:nvPr/>
        </p:nvSpPr>
        <p:spPr bwMode="auto">
          <a:xfrm>
            <a:off x="6493398" y="3793068"/>
            <a:ext cx="1327869" cy="1121311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2" name="TextBox 97"/>
          <p:cNvSpPr txBox="1">
            <a:spLocks noChangeArrowheads="1"/>
          </p:cNvSpPr>
          <p:nvPr/>
        </p:nvSpPr>
        <p:spPr bwMode="auto">
          <a:xfrm>
            <a:off x="6767513" y="4083050"/>
            <a:ext cx="7810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" name="六边形 70"/>
          <p:cNvSpPr>
            <a:spLocks/>
          </p:cNvSpPr>
          <p:nvPr/>
        </p:nvSpPr>
        <p:spPr bwMode="auto">
          <a:xfrm>
            <a:off x="5341151" y="1921441"/>
            <a:ext cx="1327869" cy="1119835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TextBox 98"/>
          <p:cNvSpPr txBox="1">
            <a:spLocks noChangeArrowheads="1"/>
          </p:cNvSpPr>
          <p:nvPr/>
        </p:nvSpPr>
        <p:spPr bwMode="auto">
          <a:xfrm>
            <a:off x="5584825" y="2168525"/>
            <a:ext cx="84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4" name="六边形 73"/>
          <p:cNvSpPr>
            <a:spLocks/>
          </p:cNvSpPr>
          <p:nvPr/>
        </p:nvSpPr>
        <p:spPr bwMode="auto">
          <a:xfrm>
            <a:off x="5341151" y="3166687"/>
            <a:ext cx="1327869" cy="1121311"/>
          </a:xfrm>
          <a:prstGeom prst="hexagon">
            <a:avLst/>
          </a:prstGeom>
          <a:solidFill>
            <a:srgbClr val="FFCF01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0"/>
            </a:lightRig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6" name="TextBox 99"/>
          <p:cNvSpPr txBox="1">
            <a:spLocks noChangeArrowheads="1"/>
          </p:cNvSpPr>
          <p:nvPr/>
        </p:nvSpPr>
        <p:spPr bwMode="auto">
          <a:xfrm>
            <a:off x="5618163" y="3463925"/>
            <a:ext cx="77311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7" name="六边形 76"/>
          <p:cNvSpPr>
            <a:spLocks/>
          </p:cNvSpPr>
          <p:nvPr/>
        </p:nvSpPr>
        <p:spPr bwMode="auto">
          <a:xfrm>
            <a:off x="5341151" y="4401605"/>
            <a:ext cx="1327869" cy="1119836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8" name="TextBox 100"/>
          <p:cNvSpPr txBox="1">
            <a:spLocks noChangeArrowheads="1"/>
          </p:cNvSpPr>
          <p:nvPr/>
        </p:nvSpPr>
        <p:spPr bwMode="auto">
          <a:xfrm>
            <a:off x="5591175" y="4705350"/>
            <a:ext cx="8270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0" name="六边形 79"/>
          <p:cNvSpPr>
            <a:spLocks/>
          </p:cNvSpPr>
          <p:nvPr/>
        </p:nvSpPr>
        <p:spPr bwMode="auto">
          <a:xfrm>
            <a:off x="4180004" y="2528502"/>
            <a:ext cx="1327869" cy="1119836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0" name="TextBox 108"/>
          <p:cNvSpPr txBox="1">
            <a:spLocks noChangeArrowheads="1"/>
          </p:cNvSpPr>
          <p:nvPr/>
        </p:nvSpPr>
        <p:spPr bwMode="auto">
          <a:xfrm>
            <a:off x="4405313" y="2817813"/>
            <a:ext cx="8778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3" name="六边形 82"/>
          <p:cNvSpPr>
            <a:spLocks/>
          </p:cNvSpPr>
          <p:nvPr/>
        </p:nvSpPr>
        <p:spPr bwMode="auto">
          <a:xfrm>
            <a:off x="4180004" y="3793068"/>
            <a:ext cx="1327869" cy="1121311"/>
          </a:xfrm>
          <a:prstGeom prst="hexagon">
            <a:avLst/>
          </a:prstGeom>
          <a:solidFill>
            <a:srgbClr val="2DD7FF">
              <a:alpha val="60000"/>
            </a:srgb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2" name="TextBox 109"/>
          <p:cNvSpPr txBox="1">
            <a:spLocks noChangeArrowheads="1"/>
          </p:cNvSpPr>
          <p:nvPr/>
        </p:nvSpPr>
        <p:spPr bwMode="auto">
          <a:xfrm>
            <a:off x="4454525" y="4083050"/>
            <a:ext cx="77946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1283" name="组合 42"/>
          <p:cNvGrpSpPr>
            <a:grpSpLocks/>
          </p:cNvGrpSpPr>
          <p:nvPr/>
        </p:nvGrpSpPr>
        <p:grpSpPr bwMode="auto">
          <a:xfrm>
            <a:off x="977900" y="3394075"/>
            <a:ext cx="1979613" cy="576263"/>
            <a:chOff x="1302275" y="3345654"/>
            <a:chExt cx="1512000" cy="576000"/>
          </a:xfrm>
        </p:grpSpPr>
        <p:sp>
          <p:nvSpPr>
            <p:cNvPr id="36" name="双波形 35"/>
            <p:cNvSpPr/>
            <p:nvPr/>
          </p:nvSpPr>
          <p:spPr bwMode="auto">
            <a:xfrm>
              <a:off x="1302275" y="3345654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22"/>
            <p:cNvSpPr txBox="1">
              <a:spLocks noChangeArrowheads="1"/>
            </p:cNvSpPr>
            <p:nvPr/>
          </p:nvSpPr>
          <p:spPr bwMode="auto">
            <a:xfrm>
              <a:off x="1350026" y="3443393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1284" name="组合 43"/>
          <p:cNvGrpSpPr>
            <a:grpSpLocks/>
          </p:cNvGrpSpPr>
          <p:nvPr/>
        </p:nvGrpSpPr>
        <p:grpSpPr bwMode="auto">
          <a:xfrm>
            <a:off x="977900" y="4429125"/>
            <a:ext cx="1979613" cy="574675"/>
            <a:chOff x="1302275" y="4440528"/>
            <a:chExt cx="1512000" cy="576000"/>
          </a:xfrm>
        </p:grpSpPr>
        <p:sp>
          <p:nvSpPr>
            <p:cNvPr id="37" name="双波形 36"/>
            <p:cNvSpPr/>
            <p:nvPr/>
          </p:nvSpPr>
          <p:spPr bwMode="auto">
            <a:xfrm>
              <a:off x="1302275" y="4440528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22"/>
            <p:cNvSpPr txBox="1">
              <a:spLocks noChangeArrowheads="1"/>
            </p:cNvSpPr>
            <p:nvPr/>
          </p:nvSpPr>
          <p:spPr bwMode="auto">
            <a:xfrm>
              <a:off x="1350026" y="4553377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1285" name="组合 41"/>
          <p:cNvGrpSpPr>
            <a:grpSpLocks/>
          </p:cNvGrpSpPr>
          <p:nvPr/>
        </p:nvGrpSpPr>
        <p:grpSpPr bwMode="auto">
          <a:xfrm>
            <a:off x="977900" y="2359025"/>
            <a:ext cx="1979613" cy="576263"/>
            <a:chOff x="1302275" y="2214685"/>
            <a:chExt cx="1512000" cy="576000"/>
          </a:xfrm>
        </p:grpSpPr>
        <p:sp>
          <p:nvSpPr>
            <p:cNvPr id="38" name="双波形 37"/>
            <p:cNvSpPr/>
            <p:nvPr/>
          </p:nvSpPr>
          <p:spPr bwMode="auto">
            <a:xfrm>
              <a:off x="1302275" y="2214685"/>
              <a:ext cx="1512000" cy="576000"/>
            </a:xfrm>
            <a:prstGeom prst="doubleWave">
              <a:avLst>
                <a:gd name="adj1" fmla="val 6250"/>
                <a:gd name="adj2" fmla="val -4430"/>
              </a:avLst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31750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1350026" y="2297312"/>
              <a:ext cx="1416498" cy="33855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4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938</Words>
  <Application>Microsoft Office PowerPoint</Application>
  <PresentationFormat>全屏显示(4:3)</PresentationFormat>
  <Paragraphs>417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Gulim</vt:lpstr>
      <vt:lpstr>Arial</vt:lpstr>
      <vt:lpstr>Calibri</vt:lpstr>
      <vt:lpstr>맑은 고딕</vt:lpstr>
      <vt:lpstr>HY헤드라인M</vt:lpstr>
      <vt:lpstr>HY견고딕</vt:lpstr>
      <vt:lpstr>Wingdings</vt:lpstr>
      <vt:lpstr>Arial Black</vt:lpstr>
      <vt:lpstr>HY견명조</vt:lpstr>
      <vt:lpstr>HY각헤드라인M</vt:lpstr>
      <vt:lpstr>Times New Roman</vt:lpstr>
      <vt:lpstr>GulimChe</vt:lpstr>
      <vt:lpstr>Dotum</vt:lpstr>
      <vt:lpstr>Monotype Sorts</vt:lpstr>
      <vt:lpstr>宋体</vt:lpstr>
      <vt:lpstr>Verdana</vt:lpstr>
      <vt:lpstr>기본 디자인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Diagram</vt:lpstr>
      <vt:lpstr>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computer</dc:creator>
  <cp:lastModifiedBy>Administrator</cp:lastModifiedBy>
  <cp:revision>13</cp:revision>
  <dcterms:created xsi:type="dcterms:W3CDTF">2006-01-05T08:33:02Z</dcterms:created>
  <dcterms:modified xsi:type="dcterms:W3CDTF">2016-07-06T09:05:02Z</dcterms:modified>
</cp:coreProperties>
</file>