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85C16-8AAB-4B2B-BF4B-AF7CA00D85AD}" type="doc">
      <dgm:prSet loTypeId="urn:microsoft.com/office/officeart/2005/8/layout/gear1" loCatId="process" qsTypeId="urn:microsoft.com/office/officeart/2005/8/quickstyle/3d1" qsCatId="3D" csTypeId="urn:microsoft.com/office/officeart/2005/8/colors/colorful2" csCatId="colorful" phldr="1"/>
      <dgm:spPr/>
    </dgm:pt>
    <dgm:pt modelId="{D3F80943-EB59-417E-9594-7F25C1D95653}">
      <dgm:prSet phldrT="[文本]" phldr="1"/>
      <dgm:spPr/>
      <dgm:t>
        <a:bodyPr/>
        <a:lstStyle/>
        <a:p>
          <a:endParaRPr lang="zh-CN" altLang="en-US" dirty="0"/>
        </a:p>
      </dgm:t>
    </dgm:pt>
    <dgm:pt modelId="{A23AF1B4-381D-4F1C-9760-3428F6C1D7C0}" type="parTrans" cxnId="{CF0A78B7-CFBF-4319-A0A5-8658A08835A2}">
      <dgm:prSet/>
      <dgm:spPr/>
      <dgm:t>
        <a:bodyPr/>
        <a:lstStyle/>
        <a:p>
          <a:endParaRPr lang="zh-CN" altLang="en-US"/>
        </a:p>
      </dgm:t>
    </dgm:pt>
    <dgm:pt modelId="{0A3F20A1-A5A3-494E-B0B3-564C1788D9AD}" type="sibTrans" cxnId="{CF0A78B7-CFBF-4319-A0A5-8658A08835A2}">
      <dgm:prSet/>
      <dgm:spPr/>
      <dgm:t>
        <a:bodyPr/>
        <a:lstStyle/>
        <a:p>
          <a:endParaRPr lang="zh-CN" altLang="en-US"/>
        </a:p>
      </dgm:t>
    </dgm:pt>
    <dgm:pt modelId="{AD810DEE-3D03-405E-B84A-87CB96AD1455}">
      <dgm:prSet phldrT="[文本]" phldr="1"/>
      <dgm:spPr>
        <a:solidFill>
          <a:srgbClr val="FFFF00"/>
        </a:solidFill>
      </dgm:spPr>
      <dgm:t>
        <a:bodyPr/>
        <a:lstStyle/>
        <a:p>
          <a:endParaRPr lang="zh-CN" altLang="en-US" dirty="0"/>
        </a:p>
      </dgm:t>
    </dgm:pt>
    <dgm:pt modelId="{F10DDDF2-D788-46B7-B061-B9778987EAE3}" type="parTrans" cxnId="{EABE09FC-1AE9-4717-8377-3557C15F035B}">
      <dgm:prSet/>
      <dgm:spPr/>
      <dgm:t>
        <a:bodyPr/>
        <a:lstStyle/>
        <a:p>
          <a:endParaRPr lang="zh-CN" altLang="en-US"/>
        </a:p>
      </dgm:t>
    </dgm:pt>
    <dgm:pt modelId="{B2B94777-7116-4D97-BA7D-6DC2BE12C09A}" type="sibTrans" cxnId="{EABE09FC-1AE9-4717-8377-3557C15F035B}">
      <dgm:prSet/>
      <dgm:spPr>
        <a:solidFill>
          <a:srgbClr val="FFFF00"/>
        </a:solidFill>
      </dgm:spPr>
      <dgm:t>
        <a:bodyPr/>
        <a:lstStyle/>
        <a:p>
          <a:endParaRPr lang="zh-CN" altLang="en-US"/>
        </a:p>
      </dgm:t>
    </dgm:pt>
    <dgm:pt modelId="{75EC1CFC-DD45-403C-95BF-5090D97295C1}">
      <dgm:prSet phldrT="[文本]" phldr="1"/>
      <dgm:spPr>
        <a:solidFill>
          <a:srgbClr val="FF0000"/>
        </a:solidFill>
      </dgm:spPr>
      <dgm:t>
        <a:bodyPr/>
        <a:lstStyle/>
        <a:p>
          <a:endParaRPr lang="zh-CN" altLang="en-US" dirty="0"/>
        </a:p>
      </dgm:t>
    </dgm:pt>
    <dgm:pt modelId="{ED0FC1B4-F3D2-4C76-9D42-1BFFAC7981B3}" type="parTrans" cxnId="{78B89F36-A571-4B07-B86B-D781516248DD}">
      <dgm:prSet/>
      <dgm:spPr/>
      <dgm:t>
        <a:bodyPr/>
        <a:lstStyle/>
        <a:p>
          <a:endParaRPr lang="zh-CN" altLang="en-US"/>
        </a:p>
      </dgm:t>
    </dgm:pt>
    <dgm:pt modelId="{9DB7AB13-7800-4E37-BC19-F2CD5F147B4A}" type="sibTrans" cxnId="{78B89F36-A571-4B07-B86B-D781516248DD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DCC2446A-2E6E-44AB-A07B-8145F826EFDE}" type="pres">
      <dgm:prSet presAssocID="{78E85C16-8AAB-4B2B-BF4B-AF7CA00D85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A255164-9C54-4BC4-BF73-A16D93BA0833}" type="pres">
      <dgm:prSet presAssocID="{D3F80943-EB59-417E-9594-7F25C1D9565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2A51E5-ED57-410C-B914-871410F1A61C}" type="pres">
      <dgm:prSet presAssocID="{D3F80943-EB59-417E-9594-7F25C1D95653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12C8539F-4592-4F87-B733-52028A8B52A3}" type="pres">
      <dgm:prSet presAssocID="{D3F80943-EB59-417E-9594-7F25C1D95653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46A90CB3-634E-4EC3-BECB-173C4EC2B369}" type="pres">
      <dgm:prSet presAssocID="{AD810DEE-3D03-405E-B84A-87CB96AD145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6788A-53D1-4C52-9112-8BC9B73F9D3A}" type="pres">
      <dgm:prSet presAssocID="{AD810DEE-3D03-405E-B84A-87CB96AD145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8F0B42BE-B8EF-4DAB-AC0E-BE868F355D60}" type="pres">
      <dgm:prSet presAssocID="{AD810DEE-3D03-405E-B84A-87CB96AD145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4204B02C-3226-4327-9BD1-0C20B908A325}" type="pres">
      <dgm:prSet presAssocID="{75EC1CFC-DD45-403C-95BF-5090D97295C1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9E2BE079-64C4-4447-9FFD-1339118802F7}" type="pres">
      <dgm:prSet presAssocID="{75EC1CFC-DD45-403C-95BF-5090D97295C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E19005-7092-4AB4-A5AB-8A76DCFD8B2A}" type="pres">
      <dgm:prSet presAssocID="{75EC1CFC-DD45-403C-95BF-5090D97295C1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59F06AD0-7788-49A2-B1EF-28E99BBDB7BD}" type="pres">
      <dgm:prSet presAssocID="{75EC1CFC-DD45-403C-95BF-5090D97295C1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EC567B63-6E8A-4A2A-BDCD-2A2CFDA1EE84}" type="pres">
      <dgm:prSet presAssocID="{0A3F20A1-A5A3-494E-B0B3-564C1788D9AD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2AF8AF9E-BD24-42E5-A30C-4E2CFD8CCFF4}" type="pres">
      <dgm:prSet presAssocID="{B2B94777-7116-4D97-BA7D-6DC2BE12C09A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9BE11F35-AF33-4E0C-9B33-D5B7196568F1}" type="pres">
      <dgm:prSet presAssocID="{9DB7AB13-7800-4E37-BC19-F2CD5F147B4A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F96B55BA-A7BB-42CA-8D09-C2A1F2A40F66}" type="presOf" srcId="{AD810DEE-3D03-405E-B84A-87CB96AD1455}" destId="{46A90CB3-634E-4EC3-BECB-173C4EC2B369}" srcOrd="0" destOrd="0" presId="urn:microsoft.com/office/officeart/2005/8/layout/gear1"/>
    <dgm:cxn modelId="{CF0A78B7-CFBF-4319-A0A5-8658A08835A2}" srcId="{78E85C16-8AAB-4B2B-BF4B-AF7CA00D85AD}" destId="{D3F80943-EB59-417E-9594-7F25C1D95653}" srcOrd="0" destOrd="0" parTransId="{A23AF1B4-381D-4F1C-9760-3428F6C1D7C0}" sibTransId="{0A3F20A1-A5A3-494E-B0B3-564C1788D9AD}"/>
    <dgm:cxn modelId="{37CD9361-B95A-402B-AD11-A295041899D3}" type="presOf" srcId="{D3F80943-EB59-417E-9594-7F25C1D95653}" destId="{12C8539F-4592-4F87-B733-52028A8B52A3}" srcOrd="2" destOrd="0" presId="urn:microsoft.com/office/officeart/2005/8/layout/gear1"/>
    <dgm:cxn modelId="{AFD60837-6A33-406D-A025-155F31A822FD}" type="presOf" srcId="{AD810DEE-3D03-405E-B84A-87CB96AD1455}" destId="{BB76788A-53D1-4C52-9112-8BC9B73F9D3A}" srcOrd="1" destOrd="0" presId="urn:microsoft.com/office/officeart/2005/8/layout/gear1"/>
    <dgm:cxn modelId="{91B3FBE3-3834-4133-9BD1-6CED8B8FF421}" type="presOf" srcId="{D3F80943-EB59-417E-9594-7F25C1D95653}" destId="{AA255164-9C54-4BC4-BF73-A16D93BA0833}" srcOrd="0" destOrd="0" presId="urn:microsoft.com/office/officeart/2005/8/layout/gear1"/>
    <dgm:cxn modelId="{CC63060F-4983-4380-847A-612D6A4CBCAA}" type="presOf" srcId="{0A3F20A1-A5A3-494E-B0B3-564C1788D9AD}" destId="{EC567B63-6E8A-4A2A-BDCD-2A2CFDA1EE84}" srcOrd="0" destOrd="0" presId="urn:microsoft.com/office/officeart/2005/8/layout/gear1"/>
    <dgm:cxn modelId="{3B9D9950-211E-47A5-BDA2-A595F2B1B853}" type="presOf" srcId="{75EC1CFC-DD45-403C-95BF-5090D97295C1}" destId="{9E2BE079-64C4-4447-9FFD-1339118802F7}" srcOrd="1" destOrd="0" presId="urn:microsoft.com/office/officeart/2005/8/layout/gear1"/>
    <dgm:cxn modelId="{7E935D41-F0B3-444D-977E-62910AE440A2}" type="presOf" srcId="{78E85C16-8AAB-4B2B-BF4B-AF7CA00D85AD}" destId="{DCC2446A-2E6E-44AB-A07B-8145F826EFDE}" srcOrd="0" destOrd="0" presId="urn:microsoft.com/office/officeart/2005/8/layout/gear1"/>
    <dgm:cxn modelId="{EABE09FC-1AE9-4717-8377-3557C15F035B}" srcId="{78E85C16-8AAB-4B2B-BF4B-AF7CA00D85AD}" destId="{AD810DEE-3D03-405E-B84A-87CB96AD1455}" srcOrd="1" destOrd="0" parTransId="{F10DDDF2-D788-46B7-B061-B9778987EAE3}" sibTransId="{B2B94777-7116-4D97-BA7D-6DC2BE12C09A}"/>
    <dgm:cxn modelId="{CD768FE8-8D24-4334-BE25-E4056809ADA7}" type="presOf" srcId="{75EC1CFC-DD45-403C-95BF-5090D97295C1}" destId="{59F06AD0-7788-49A2-B1EF-28E99BBDB7BD}" srcOrd="3" destOrd="0" presId="urn:microsoft.com/office/officeart/2005/8/layout/gear1"/>
    <dgm:cxn modelId="{02532DE6-9C44-4801-A4F1-8FC0A4C1B083}" type="presOf" srcId="{D3F80943-EB59-417E-9594-7F25C1D95653}" destId="{A02A51E5-ED57-410C-B914-871410F1A61C}" srcOrd="1" destOrd="0" presId="urn:microsoft.com/office/officeart/2005/8/layout/gear1"/>
    <dgm:cxn modelId="{78B89F36-A571-4B07-B86B-D781516248DD}" srcId="{78E85C16-8AAB-4B2B-BF4B-AF7CA00D85AD}" destId="{75EC1CFC-DD45-403C-95BF-5090D97295C1}" srcOrd="2" destOrd="0" parTransId="{ED0FC1B4-F3D2-4C76-9D42-1BFFAC7981B3}" sibTransId="{9DB7AB13-7800-4E37-BC19-F2CD5F147B4A}"/>
    <dgm:cxn modelId="{C8D4BC53-A72C-462D-B0AE-CD1F252C0818}" type="presOf" srcId="{B2B94777-7116-4D97-BA7D-6DC2BE12C09A}" destId="{2AF8AF9E-BD24-42E5-A30C-4E2CFD8CCFF4}" srcOrd="0" destOrd="0" presId="urn:microsoft.com/office/officeart/2005/8/layout/gear1"/>
    <dgm:cxn modelId="{5786DF27-8844-4DEF-82B1-03F1D263527E}" type="presOf" srcId="{AD810DEE-3D03-405E-B84A-87CB96AD1455}" destId="{8F0B42BE-B8EF-4DAB-AC0E-BE868F355D60}" srcOrd="2" destOrd="0" presId="urn:microsoft.com/office/officeart/2005/8/layout/gear1"/>
    <dgm:cxn modelId="{D52ECD75-1D97-4356-A81E-59BCAA199522}" type="presOf" srcId="{75EC1CFC-DD45-403C-95BF-5090D97295C1}" destId="{4204B02C-3226-4327-9BD1-0C20B908A325}" srcOrd="0" destOrd="0" presId="urn:microsoft.com/office/officeart/2005/8/layout/gear1"/>
    <dgm:cxn modelId="{E3B491DB-92AC-47DD-BF30-D4014F8BFF89}" type="presOf" srcId="{75EC1CFC-DD45-403C-95BF-5090D97295C1}" destId="{0FE19005-7092-4AB4-A5AB-8A76DCFD8B2A}" srcOrd="2" destOrd="0" presId="urn:microsoft.com/office/officeart/2005/8/layout/gear1"/>
    <dgm:cxn modelId="{717D4DFF-43EE-4AB6-8B32-11CEA58CAA25}" type="presOf" srcId="{9DB7AB13-7800-4E37-BC19-F2CD5F147B4A}" destId="{9BE11F35-AF33-4E0C-9B33-D5B7196568F1}" srcOrd="0" destOrd="0" presId="urn:microsoft.com/office/officeart/2005/8/layout/gear1"/>
    <dgm:cxn modelId="{424EA781-2597-4EAC-81C7-2ACD5F76CD8C}" type="presParOf" srcId="{DCC2446A-2E6E-44AB-A07B-8145F826EFDE}" destId="{AA255164-9C54-4BC4-BF73-A16D93BA0833}" srcOrd="0" destOrd="0" presId="urn:microsoft.com/office/officeart/2005/8/layout/gear1"/>
    <dgm:cxn modelId="{B20AB9B7-A701-4934-8E25-94B596C8BB5D}" type="presParOf" srcId="{DCC2446A-2E6E-44AB-A07B-8145F826EFDE}" destId="{A02A51E5-ED57-410C-B914-871410F1A61C}" srcOrd="1" destOrd="0" presId="urn:microsoft.com/office/officeart/2005/8/layout/gear1"/>
    <dgm:cxn modelId="{5BD2F97C-EB95-4649-A150-27EC42DC930F}" type="presParOf" srcId="{DCC2446A-2E6E-44AB-A07B-8145F826EFDE}" destId="{12C8539F-4592-4F87-B733-52028A8B52A3}" srcOrd="2" destOrd="0" presId="urn:microsoft.com/office/officeart/2005/8/layout/gear1"/>
    <dgm:cxn modelId="{53EA9A20-7108-4729-9E3C-9967AECFF502}" type="presParOf" srcId="{DCC2446A-2E6E-44AB-A07B-8145F826EFDE}" destId="{46A90CB3-634E-4EC3-BECB-173C4EC2B369}" srcOrd="3" destOrd="0" presId="urn:microsoft.com/office/officeart/2005/8/layout/gear1"/>
    <dgm:cxn modelId="{26649B25-CA66-4CA2-9E9A-D245B4FF9A19}" type="presParOf" srcId="{DCC2446A-2E6E-44AB-A07B-8145F826EFDE}" destId="{BB76788A-53D1-4C52-9112-8BC9B73F9D3A}" srcOrd="4" destOrd="0" presId="urn:microsoft.com/office/officeart/2005/8/layout/gear1"/>
    <dgm:cxn modelId="{DD6C23B6-B1E8-4DF1-AE98-D3D9D7A7D121}" type="presParOf" srcId="{DCC2446A-2E6E-44AB-A07B-8145F826EFDE}" destId="{8F0B42BE-B8EF-4DAB-AC0E-BE868F355D60}" srcOrd="5" destOrd="0" presId="urn:microsoft.com/office/officeart/2005/8/layout/gear1"/>
    <dgm:cxn modelId="{229EAC62-C916-4A47-9C0C-69566A0AA3C5}" type="presParOf" srcId="{DCC2446A-2E6E-44AB-A07B-8145F826EFDE}" destId="{4204B02C-3226-4327-9BD1-0C20B908A325}" srcOrd="6" destOrd="0" presId="urn:microsoft.com/office/officeart/2005/8/layout/gear1"/>
    <dgm:cxn modelId="{ECC1612E-F710-4F78-ABD8-F5651B40A8AD}" type="presParOf" srcId="{DCC2446A-2E6E-44AB-A07B-8145F826EFDE}" destId="{9E2BE079-64C4-4447-9FFD-1339118802F7}" srcOrd="7" destOrd="0" presId="urn:microsoft.com/office/officeart/2005/8/layout/gear1"/>
    <dgm:cxn modelId="{97E1CF7A-04F4-48F9-BF62-D0149D0B5347}" type="presParOf" srcId="{DCC2446A-2E6E-44AB-A07B-8145F826EFDE}" destId="{0FE19005-7092-4AB4-A5AB-8A76DCFD8B2A}" srcOrd="8" destOrd="0" presId="urn:microsoft.com/office/officeart/2005/8/layout/gear1"/>
    <dgm:cxn modelId="{64EDDB52-D33A-46F9-A351-E50A3DCABB3B}" type="presParOf" srcId="{DCC2446A-2E6E-44AB-A07B-8145F826EFDE}" destId="{59F06AD0-7788-49A2-B1EF-28E99BBDB7BD}" srcOrd="9" destOrd="0" presId="urn:microsoft.com/office/officeart/2005/8/layout/gear1"/>
    <dgm:cxn modelId="{1CF66C21-052A-4A10-B003-43C6D43D2EED}" type="presParOf" srcId="{DCC2446A-2E6E-44AB-A07B-8145F826EFDE}" destId="{EC567B63-6E8A-4A2A-BDCD-2A2CFDA1EE84}" srcOrd="10" destOrd="0" presId="urn:microsoft.com/office/officeart/2005/8/layout/gear1"/>
    <dgm:cxn modelId="{E3B3696D-34AA-48C9-B20B-EAE28427A248}" type="presParOf" srcId="{DCC2446A-2E6E-44AB-A07B-8145F826EFDE}" destId="{2AF8AF9E-BD24-42E5-A30C-4E2CFD8CCFF4}" srcOrd="11" destOrd="0" presId="urn:microsoft.com/office/officeart/2005/8/layout/gear1"/>
    <dgm:cxn modelId="{E9826D87-CF23-40BD-BFCD-7558694C1F7A}" type="presParOf" srcId="{DCC2446A-2E6E-44AB-A07B-8145F826EFDE}" destId="{9BE11F35-AF33-4E0C-9B33-D5B7196568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55164-9C54-4BC4-BF73-A16D93BA0833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 dirty="0"/>
        </a:p>
      </dsp:txBody>
      <dsp:txXfrm>
        <a:off x="3294175" y="2352385"/>
        <a:ext cx="1336450" cy="1148939"/>
      </dsp:txXfrm>
    </dsp:sp>
    <dsp:sp modelId="{46A90CB3-634E-4EC3-BECB-173C4EC2B369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1953570" y="1712203"/>
        <a:ext cx="807100" cy="802154"/>
      </dsp:txXfrm>
    </dsp:sp>
    <dsp:sp modelId="{4204B02C-3226-4327-9BD1-0C20B908A325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 rot="-20700000">
        <a:off x="2804160" y="528320"/>
        <a:ext cx="894080" cy="894080"/>
      </dsp:txXfrm>
    </dsp:sp>
    <dsp:sp modelId="{EC567B63-6E8A-4A2A-BDCD-2A2CFDA1EE84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F8AF9E-BD24-42E5-A30C-4E2CFD8CCFF4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E11F35-AF33-4E0C-9B33-D5B7196568F1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BC112-DB4B-4CED-B1E1-FE53EADD5CBF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A21A-ABCD-452F-9540-4B4614813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5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4AC24-6E39-4189-9569-308884F82F67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786B9-381D-45FC-8EA0-5BD91E8B76B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医疗123\未标题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5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2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92193-3487-4BFB-B5F7-0A53DDE36A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2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5F9928B-40FA-4D87-B3CA-77FA93AB7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并列关系图表</a:t>
            </a:r>
          </a:p>
        </p:txBody>
      </p:sp>
      <p:sp>
        <p:nvSpPr>
          <p:cNvPr id="3075" name="AutoShape 19"/>
          <p:cNvSpPr>
            <a:spLocks noChangeArrowheads="1"/>
          </p:cNvSpPr>
          <p:nvPr/>
        </p:nvSpPr>
        <p:spPr bwMode="gray">
          <a:xfrm>
            <a:off x="6523038" y="2662238"/>
            <a:ext cx="1800225" cy="2493962"/>
          </a:xfrm>
          <a:prstGeom prst="roundRect">
            <a:avLst>
              <a:gd name="adj" fmla="val 4319"/>
            </a:avLst>
          </a:prstGeom>
          <a:solidFill>
            <a:schemeClr val="bg1">
              <a:alpha val="39999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40000"/>
              </a:lnSpc>
              <a:buClr>
                <a:schemeClr val="bg1"/>
              </a:buClr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076" name="组合 17"/>
          <p:cNvGrpSpPr>
            <a:grpSpLocks/>
          </p:cNvGrpSpPr>
          <p:nvPr/>
        </p:nvGrpSpPr>
        <p:grpSpPr bwMode="auto">
          <a:xfrm>
            <a:off x="6523038" y="1701800"/>
            <a:ext cx="1800225" cy="900113"/>
            <a:chOff x="1049338" y="2913289"/>
            <a:chExt cx="1800224" cy="509596"/>
          </a:xfrm>
        </p:grpSpPr>
        <p:sp>
          <p:nvSpPr>
            <p:cNvPr id="3105" name="AutoShape 3"/>
            <p:cNvSpPr>
              <a:spLocks noChangeArrowheads="1"/>
            </p:cNvSpPr>
            <p:nvPr/>
          </p:nvSpPr>
          <p:spPr bwMode="auto">
            <a:xfrm>
              <a:off x="1049338" y="2913289"/>
              <a:ext cx="1800224" cy="5095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B0F0"/>
                </a:gs>
                <a:gs pos="100000">
                  <a:srgbClr val="0091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endParaRPr lang="zh-CN" altLang="zh-CN"/>
            </a:p>
          </p:txBody>
        </p:sp>
        <p:sp>
          <p:nvSpPr>
            <p:cNvPr id="58" name="AutoShape 3"/>
            <p:cNvSpPr>
              <a:spLocks noChangeArrowheads="1"/>
            </p:cNvSpPr>
            <p:nvPr/>
          </p:nvSpPr>
          <p:spPr bwMode="gray">
            <a:xfrm>
              <a:off x="1049338" y="2974405"/>
              <a:ext cx="1800224" cy="38736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</p:grpSp>
      <p:sp>
        <p:nvSpPr>
          <p:cNvPr id="3077" name="AutoShape 11"/>
          <p:cNvSpPr>
            <a:spLocks noChangeArrowheads="1"/>
          </p:cNvSpPr>
          <p:nvPr/>
        </p:nvSpPr>
        <p:spPr bwMode="gray">
          <a:xfrm>
            <a:off x="4643438" y="2636838"/>
            <a:ext cx="1800225" cy="2493962"/>
          </a:xfrm>
          <a:prstGeom prst="roundRect">
            <a:avLst>
              <a:gd name="adj" fmla="val 5028"/>
            </a:avLst>
          </a:prstGeom>
          <a:solidFill>
            <a:schemeClr val="bg1">
              <a:alpha val="39999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40000"/>
              </a:lnSpc>
              <a:buClr>
                <a:schemeClr val="bg1"/>
              </a:buClr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078" name="组合 19"/>
          <p:cNvGrpSpPr>
            <a:grpSpLocks/>
          </p:cNvGrpSpPr>
          <p:nvPr/>
        </p:nvGrpSpPr>
        <p:grpSpPr bwMode="auto">
          <a:xfrm>
            <a:off x="4630738" y="1701800"/>
            <a:ext cx="1798637" cy="900113"/>
            <a:chOff x="1049338" y="2913289"/>
            <a:chExt cx="1800224" cy="509596"/>
          </a:xfrm>
        </p:grpSpPr>
        <p:sp>
          <p:nvSpPr>
            <p:cNvPr id="3103" name="AutoShape 3"/>
            <p:cNvSpPr>
              <a:spLocks noChangeArrowheads="1"/>
            </p:cNvSpPr>
            <p:nvPr/>
          </p:nvSpPr>
          <p:spPr bwMode="auto">
            <a:xfrm>
              <a:off x="1049338" y="2913289"/>
              <a:ext cx="1800224" cy="5095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2D050"/>
                </a:gs>
                <a:gs pos="100000">
                  <a:srgbClr val="659A2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endParaRPr lang="zh-CN" altLang="zh-CN"/>
            </a:p>
          </p:txBody>
        </p:sp>
        <p:sp>
          <p:nvSpPr>
            <p:cNvPr id="56" name="AutoShape 3"/>
            <p:cNvSpPr>
              <a:spLocks noChangeArrowheads="1"/>
            </p:cNvSpPr>
            <p:nvPr/>
          </p:nvSpPr>
          <p:spPr bwMode="gray">
            <a:xfrm>
              <a:off x="1049338" y="2974405"/>
              <a:ext cx="1800224" cy="38736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</p:grpSp>
      <p:sp>
        <p:nvSpPr>
          <p:cNvPr id="3079" name="AutoShape 19"/>
          <p:cNvSpPr>
            <a:spLocks noChangeArrowheads="1"/>
          </p:cNvSpPr>
          <p:nvPr/>
        </p:nvSpPr>
        <p:spPr bwMode="gray">
          <a:xfrm>
            <a:off x="2727325" y="2662238"/>
            <a:ext cx="1800225" cy="2493962"/>
          </a:xfrm>
          <a:prstGeom prst="roundRect">
            <a:avLst>
              <a:gd name="adj" fmla="val 4319"/>
            </a:avLst>
          </a:prstGeom>
          <a:solidFill>
            <a:schemeClr val="bg1">
              <a:alpha val="39999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40000"/>
              </a:lnSpc>
              <a:buClr>
                <a:schemeClr val="bg1"/>
              </a:buClr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080" name="组合 21"/>
          <p:cNvGrpSpPr>
            <a:grpSpLocks/>
          </p:cNvGrpSpPr>
          <p:nvPr/>
        </p:nvGrpSpPr>
        <p:grpSpPr bwMode="auto">
          <a:xfrm>
            <a:off x="2727325" y="1701800"/>
            <a:ext cx="1800225" cy="900113"/>
            <a:chOff x="1049338" y="2913290"/>
            <a:chExt cx="1800224" cy="509596"/>
          </a:xfrm>
        </p:grpSpPr>
        <p:sp>
          <p:nvSpPr>
            <p:cNvPr id="3101" name="AutoShape 3"/>
            <p:cNvSpPr>
              <a:spLocks noChangeArrowheads="1"/>
            </p:cNvSpPr>
            <p:nvPr/>
          </p:nvSpPr>
          <p:spPr bwMode="auto">
            <a:xfrm>
              <a:off x="1049338" y="2913290"/>
              <a:ext cx="1800224" cy="5095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C0BC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endParaRPr lang="zh-CN" altLang="zh-CN"/>
            </a:p>
          </p:txBody>
        </p:sp>
        <p:sp>
          <p:nvSpPr>
            <p:cNvPr id="54" name="AutoShape 3"/>
            <p:cNvSpPr>
              <a:spLocks noChangeArrowheads="1"/>
            </p:cNvSpPr>
            <p:nvPr/>
          </p:nvSpPr>
          <p:spPr bwMode="gray">
            <a:xfrm>
              <a:off x="1049338" y="2974406"/>
              <a:ext cx="1800224" cy="38736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</p:grpSp>
      <p:sp>
        <p:nvSpPr>
          <p:cNvPr id="3081" name="TextBox 104"/>
          <p:cNvSpPr txBox="1">
            <a:spLocks noChangeArrowheads="1"/>
          </p:cNvSpPr>
          <p:nvPr/>
        </p:nvSpPr>
        <p:spPr bwMode="auto">
          <a:xfrm>
            <a:off x="2805113" y="36449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Rectangle 5"/>
          <p:cNvSpPr>
            <a:spLocks noChangeArrowheads="1"/>
          </p:cNvSpPr>
          <p:nvPr/>
        </p:nvSpPr>
        <p:spPr bwMode="gray">
          <a:xfrm>
            <a:off x="2770188" y="1968500"/>
            <a:ext cx="1679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ea typeface="微软雅黑" pitchFamily="34" charset="-122"/>
              </a:rPr>
              <a:t>点击添加标题</a:t>
            </a:r>
          </a:p>
        </p:txBody>
      </p:sp>
      <p:sp>
        <p:nvSpPr>
          <p:cNvPr id="3083" name="TextBox 104"/>
          <p:cNvSpPr txBox="1">
            <a:spLocks noChangeArrowheads="1"/>
          </p:cNvSpPr>
          <p:nvPr/>
        </p:nvSpPr>
        <p:spPr bwMode="auto">
          <a:xfrm>
            <a:off x="4762500" y="3644900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TextBox 104"/>
          <p:cNvSpPr txBox="1">
            <a:spLocks noChangeArrowheads="1"/>
          </p:cNvSpPr>
          <p:nvPr/>
        </p:nvSpPr>
        <p:spPr bwMode="auto">
          <a:xfrm>
            <a:off x="6600825" y="36449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85" name="Rectangle 5"/>
          <p:cNvSpPr>
            <a:spLocks noChangeArrowheads="1"/>
          </p:cNvSpPr>
          <p:nvPr/>
        </p:nvSpPr>
        <p:spPr bwMode="gray">
          <a:xfrm>
            <a:off x="4668838" y="1968500"/>
            <a:ext cx="1679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ea typeface="微软雅黑" pitchFamily="34" charset="-122"/>
              </a:rPr>
              <a:t>点击添加标题</a:t>
            </a:r>
          </a:p>
        </p:txBody>
      </p:sp>
      <p:sp>
        <p:nvSpPr>
          <p:cNvPr id="3086" name="Rectangle 5"/>
          <p:cNvSpPr>
            <a:spLocks noChangeArrowheads="1"/>
          </p:cNvSpPr>
          <p:nvPr/>
        </p:nvSpPr>
        <p:spPr bwMode="gray">
          <a:xfrm>
            <a:off x="6591300" y="1968500"/>
            <a:ext cx="1679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ea typeface="微软雅黑" pitchFamily="34" charset="-122"/>
              </a:rPr>
              <a:t>点击添加标题</a:t>
            </a:r>
          </a:p>
        </p:txBody>
      </p:sp>
      <p:sp>
        <p:nvSpPr>
          <p:cNvPr id="3087" name="AutoShape 11"/>
          <p:cNvSpPr>
            <a:spLocks noChangeArrowheads="1"/>
          </p:cNvSpPr>
          <p:nvPr/>
        </p:nvSpPr>
        <p:spPr bwMode="gray">
          <a:xfrm>
            <a:off x="820738" y="2662238"/>
            <a:ext cx="1800225" cy="2493962"/>
          </a:xfrm>
          <a:prstGeom prst="roundRect">
            <a:avLst>
              <a:gd name="adj" fmla="val 5028"/>
            </a:avLst>
          </a:prstGeom>
          <a:solidFill>
            <a:schemeClr val="bg1">
              <a:alpha val="39999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40000"/>
              </a:lnSpc>
              <a:buClr>
                <a:schemeClr val="bg1"/>
              </a:buClr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088" name="组合 29"/>
          <p:cNvGrpSpPr>
            <a:grpSpLocks/>
          </p:cNvGrpSpPr>
          <p:nvPr/>
        </p:nvGrpSpPr>
        <p:grpSpPr bwMode="auto">
          <a:xfrm>
            <a:off x="820738" y="1701800"/>
            <a:ext cx="1800225" cy="900113"/>
            <a:chOff x="1049338" y="2913293"/>
            <a:chExt cx="1800224" cy="509597"/>
          </a:xfrm>
        </p:grpSpPr>
        <p:sp>
          <p:nvSpPr>
            <p:cNvPr id="3099" name="AutoShape 3"/>
            <p:cNvSpPr>
              <a:spLocks noChangeArrowheads="1"/>
            </p:cNvSpPr>
            <p:nvPr/>
          </p:nvSpPr>
          <p:spPr bwMode="auto">
            <a:xfrm>
              <a:off x="1049338" y="2913293"/>
              <a:ext cx="1800224" cy="50959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DA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endParaRPr lang="zh-CN" altLang="zh-CN"/>
            </a:p>
          </p:txBody>
        </p:sp>
        <p:sp>
          <p:nvSpPr>
            <p:cNvPr id="42" name="AutoShape 3"/>
            <p:cNvSpPr>
              <a:spLocks noChangeArrowheads="1"/>
            </p:cNvSpPr>
            <p:nvPr/>
          </p:nvSpPr>
          <p:spPr bwMode="gray">
            <a:xfrm>
              <a:off x="1049338" y="2974409"/>
              <a:ext cx="1800224" cy="38736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</p:grpSp>
      <p:sp>
        <p:nvSpPr>
          <p:cNvPr id="3089" name="TextBox 104"/>
          <p:cNvSpPr txBox="1">
            <a:spLocks noChangeArrowheads="1"/>
          </p:cNvSpPr>
          <p:nvPr/>
        </p:nvSpPr>
        <p:spPr bwMode="auto">
          <a:xfrm>
            <a:off x="952500" y="3644900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0" name="Rectangle 5"/>
          <p:cNvSpPr>
            <a:spLocks noChangeArrowheads="1"/>
          </p:cNvSpPr>
          <p:nvPr/>
        </p:nvSpPr>
        <p:spPr bwMode="gray">
          <a:xfrm>
            <a:off x="873125" y="1968500"/>
            <a:ext cx="1679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>
                <a:ea typeface="微软雅黑" pitchFamily="34" charset="-122"/>
              </a:rPr>
              <a:t>点击添加标题</a:t>
            </a:r>
          </a:p>
        </p:txBody>
      </p:sp>
      <p:sp>
        <p:nvSpPr>
          <p:cNvPr id="3091" name="TextBox 104"/>
          <p:cNvSpPr txBox="1">
            <a:spLocks noChangeArrowheads="1"/>
          </p:cNvSpPr>
          <p:nvPr/>
        </p:nvSpPr>
        <p:spPr bwMode="auto">
          <a:xfrm>
            <a:off x="2805113" y="29972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2" name="TextBox 104"/>
          <p:cNvSpPr txBox="1">
            <a:spLocks noChangeArrowheads="1"/>
          </p:cNvSpPr>
          <p:nvPr/>
        </p:nvSpPr>
        <p:spPr bwMode="auto">
          <a:xfrm>
            <a:off x="4762500" y="2997200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3" name="TextBox 104"/>
          <p:cNvSpPr txBox="1">
            <a:spLocks noChangeArrowheads="1"/>
          </p:cNvSpPr>
          <p:nvPr/>
        </p:nvSpPr>
        <p:spPr bwMode="auto">
          <a:xfrm>
            <a:off x="6600825" y="29972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4" name="TextBox 104"/>
          <p:cNvSpPr txBox="1">
            <a:spLocks noChangeArrowheads="1"/>
          </p:cNvSpPr>
          <p:nvPr/>
        </p:nvSpPr>
        <p:spPr bwMode="auto">
          <a:xfrm>
            <a:off x="971550" y="2997200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5" name="TextBox 104"/>
          <p:cNvSpPr txBox="1">
            <a:spLocks noChangeArrowheads="1"/>
          </p:cNvSpPr>
          <p:nvPr/>
        </p:nvSpPr>
        <p:spPr bwMode="auto">
          <a:xfrm>
            <a:off x="2805113" y="42926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6" name="TextBox 104"/>
          <p:cNvSpPr txBox="1">
            <a:spLocks noChangeArrowheads="1"/>
          </p:cNvSpPr>
          <p:nvPr/>
        </p:nvSpPr>
        <p:spPr bwMode="auto">
          <a:xfrm>
            <a:off x="4762500" y="4292600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7" name="TextBox 104"/>
          <p:cNvSpPr txBox="1">
            <a:spLocks noChangeArrowheads="1"/>
          </p:cNvSpPr>
          <p:nvPr/>
        </p:nvSpPr>
        <p:spPr bwMode="auto">
          <a:xfrm>
            <a:off x="6600825" y="42926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3098" name="TextBox 104"/>
          <p:cNvSpPr txBox="1">
            <a:spLocks noChangeArrowheads="1"/>
          </p:cNvSpPr>
          <p:nvPr/>
        </p:nvSpPr>
        <p:spPr bwMode="auto">
          <a:xfrm>
            <a:off x="952500" y="4292600"/>
            <a:ext cx="153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组织结构图表</a:t>
            </a:r>
          </a:p>
        </p:txBody>
      </p:sp>
      <p:grpSp>
        <p:nvGrpSpPr>
          <p:cNvPr id="12291" name="Group 63"/>
          <p:cNvGrpSpPr>
            <a:grpSpLocks/>
          </p:cNvGrpSpPr>
          <p:nvPr/>
        </p:nvGrpSpPr>
        <p:grpSpPr bwMode="auto">
          <a:xfrm>
            <a:off x="6010275" y="3322638"/>
            <a:ext cx="2447925" cy="611187"/>
            <a:chOff x="3662" y="1264"/>
            <a:chExt cx="1542" cy="385"/>
          </a:xfrm>
        </p:grpSpPr>
        <p:sp>
          <p:nvSpPr>
            <p:cNvPr id="12327" name="AutoShape 277"/>
            <p:cNvSpPr>
              <a:spLocks noChangeArrowheads="1"/>
            </p:cNvSpPr>
            <p:nvPr/>
          </p:nvSpPr>
          <p:spPr bwMode="auto">
            <a:xfrm>
              <a:off x="3696" y="1298"/>
              <a:ext cx="1474" cy="318"/>
            </a:xfrm>
            <a:prstGeom prst="roundRect">
              <a:avLst>
                <a:gd name="adj" fmla="val 9028"/>
              </a:avLst>
            </a:prstGeom>
            <a:gradFill rotWithShape="0">
              <a:gsLst>
                <a:gs pos="0">
                  <a:srgbClr val="0070C0"/>
                </a:gs>
                <a:gs pos="100000">
                  <a:srgbClr val="001D3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28" name="AutoShape 278"/>
            <p:cNvSpPr>
              <a:spLocks noChangeArrowheads="1"/>
            </p:cNvSpPr>
            <p:nvPr/>
          </p:nvSpPr>
          <p:spPr bwMode="auto">
            <a:xfrm>
              <a:off x="3715" y="1307"/>
              <a:ext cx="1436" cy="136"/>
            </a:xfrm>
            <a:prstGeom prst="roundRect">
              <a:avLst>
                <a:gd name="adj" fmla="val 13880"/>
              </a:avLst>
            </a:prstGeom>
            <a:gradFill rotWithShape="0">
              <a:gsLst>
                <a:gs pos="0">
                  <a:schemeClr val="bg1">
                    <a:alpha val="59998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29" name="Rectangle 290"/>
            <p:cNvSpPr>
              <a:spLocks noChangeArrowheads="1"/>
            </p:cNvSpPr>
            <p:nvPr/>
          </p:nvSpPr>
          <p:spPr bwMode="auto">
            <a:xfrm>
              <a:off x="4001" y="1358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2330" name="AutoShape 277"/>
            <p:cNvSpPr>
              <a:spLocks noChangeArrowheads="1"/>
            </p:cNvSpPr>
            <p:nvPr/>
          </p:nvSpPr>
          <p:spPr bwMode="auto">
            <a:xfrm>
              <a:off x="3662" y="1264"/>
              <a:ext cx="1542" cy="385"/>
            </a:xfrm>
            <a:prstGeom prst="roundRect">
              <a:avLst>
                <a:gd name="adj" fmla="val 9028"/>
              </a:avLst>
            </a:prstGeom>
            <a:noFill/>
            <a:ln w="127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" name="Rectangle 23"/>
          <p:cNvSpPr>
            <a:spLocks noChangeArrowheads="1"/>
          </p:cNvSpPr>
          <p:nvPr/>
        </p:nvSpPr>
        <p:spPr bwMode="gray">
          <a:xfrm>
            <a:off x="803275" y="4052888"/>
            <a:ext cx="1085850" cy="1624012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algn="ctr">
            <a:solidFill>
              <a:srgbClr val="92D05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3" name="Group 64"/>
          <p:cNvGrpSpPr>
            <a:grpSpLocks/>
          </p:cNvGrpSpPr>
          <p:nvPr/>
        </p:nvGrpSpPr>
        <p:grpSpPr bwMode="auto">
          <a:xfrm>
            <a:off x="685800" y="3322638"/>
            <a:ext cx="2447925" cy="611187"/>
            <a:chOff x="3107" y="799"/>
            <a:chExt cx="1542" cy="385"/>
          </a:xfrm>
        </p:grpSpPr>
        <p:sp>
          <p:nvSpPr>
            <p:cNvPr id="12323" name="AutoShape 277"/>
            <p:cNvSpPr>
              <a:spLocks noChangeArrowheads="1"/>
            </p:cNvSpPr>
            <p:nvPr/>
          </p:nvSpPr>
          <p:spPr bwMode="auto">
            <a:xfrm>
              <a:off x="3141" y="833"/>
              <a:ext cx="1474" cy="318"/>
            </a:xfrm>
            <a:prstGeom prst="roundRect">
              <a:avLst>
                <a:gd name="adj" fmla="val 9028"/>
              </a:avLst>
            </a:prstGeom>
            <a:gradFill rotWithShape="0">
              <a:gsLst>
                <a:gs pos="0">
                  <a:srgbClr val="92D050"/>
                </a:gs>
                <a:gs pos="100000">
                  <a:srgbClr val="293F1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24" name="AutoShape 278"/>
            <p:cNvSpPr>
              <a:spLocks noChangeArrowheads="1"/>
            </p:cNvSpPr>
            <p:nvPr/>
          </p:nvSpPr>
          <p:spPr bwMode="auto">
            <a:xfrm>
              <a:off x="3160" y="842"/>
              <a:ext cx="1436" cy="136"/>
            </a:xfrm>
            <a:prstGeom prst="roundRect">
              <a:avLst>
                <a:gd name="adj" fmla="val 13880"/>
              </a:avLst>
            </a:prstGeom>
            <a:gradFill rotWithShape="0">
              <a:gsLst>
                <a:gs pos="0">
                  <a:schemeClr val="bg1">
                    <a:alpha val="59998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25" name="Rectangle 290"/>
            <p:cNvSpPr>
              <a:spLocks noChangeArrowheads="1"/>
            </p:cNvSpPr>
            <p:nvPr/>
          </p:nvSpPr>
          <p:spPr bwMode="auto">
            <a:xfrm>
              <a:off x="3446" y="89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2326" name="AutoShape 277"/>
            <p:cNvSpPr>
              <a:spLocks noChangeArrowheads="1"/>
            </p:cNvSpPr>
            <p:nvPr/>
          </p:nvSpPr>
          <p:spPr bwMode="auto">
            <a:xfrm>
              <a:off x="3107" y="799"/>
              <a:ext cx="1542" cy="385"/>
            </a:xfrm>
            <a:prstGeom prst="roundRect">
              <a:avLst>
                <a:gd name="adj" fmla="val 9028"/>
              </a:avLst>
            </a:prstGeom>
            <a:noFill/>
            <a:ln w="12700" algn="ctr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294" name="Text Box 39"/>
          <p:cNvSpPr txBox="1">
            <a:spLocks noChangeArrowheads="1"/>
          </p:cNvSpPr>
          <p:nvPr/>
        </p:nvSpPr>
        <p:spPr bwMode="gray">
          <a:xfrm>
            <a:off x="801688" y="4148138"/>
            <a:ext cx="1090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gray">
          <a:xfrm>
            <a:off x="2046288" y="4052888"/>
            <a:ext cx="1085850" cy="1624012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algn="ctr">
            <a:solidFill>
              <a:srgbClr val="92D05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6" name="Group 62"/>
          <p:cNvGrpSpPr>
            <a:grpSpLocks/>
          </p:cNvGrpSpPr>
          <p:nvPr/>
        </p:nvGrpSpPr>
        <p:grpSpPr bwMode="auto">
          <a:xfrm>
            <a:off x="3348038" y="3322638"/>
            <a:ext cx="2447925" cy="611187"/>
            <a:chOff x="3708" y="1775"/>
            <a:chExt cx="1542" cy="385"/>
          </a:xfrm>
        </p:grpSpPr>
        <p:sp>
          <p:nvSpPr>
            <p:cNvPr id="12319" name="AutoShape 277"/>
            <p:cNvSpPr>
              <a:spLocks noChangeArrowheads="1"/>
            </p:cNvSpPr>
            <p:nvPr/>
          </p:nvSpPr>
          <p:spPr bwMode="auto">
            <a:xfrm>
              <a:off x="3742" y="1809"/>
              <a:ext cx="1474" cy="318"/>
            </a:xfrm>
            <a:prstGeom prst="roundRect">
              <a:avLst>
                <a:gd name="adj" fmla="val 9028"/>
              </a:avLst>
            </a:prstGeom>
            <a:gradFill rotWithShape="0">
              <a:gsLst>
                <a:gs pos="0">
                  <a:srgbClr val="00B0F0"/>
                </a:gs>
                <a:gs pos="100000">
                  <a:srgbClr val="0022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20" name="AutoShape 278"/>
            <p:cNvSpPr>
              <a:spLocks noChangeArrowheads="1"/>
            </p:cNvSpPr>
            <p:nvPr/>
          </p:nvSpPr>
          <p:spPr bwMode="auto">
            <a:xfrm>
              <a:off x="3761" y="1818"/>
              <a:ext cx="1436" cy="136"/>
            </a:xfrm>
            <a:prstGeom prst="roundRect">
              <a:avLst>
                <a:gd name="adj" fmla="val 13880"/>
              </a:avLst>
            </a:prstGeom>
            <a:gradFill rotWithShape="0">
              <a:gsLst>
                <a:gs pos="0">
                  <a:schemeClr val="bg1">
                    <a:alpha val="59998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21" name="Rectangle 290"/>
            <p:cNvSpPr>
              <a:spLocks noChangeArrowheads="1"/>
            </p:cNvSpPr>
            <p:nvPr/>
          </p:nvSpPr>
          <p:spPr bwMode="auto">
            <a:xfrm>
              <a:off x="4047" y="1869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ea typeface="微软雅黑" pitchFamily="34" charset="-122"/>
                </a:rPr>
                <a:t>点击添加标题</a:t>
              </a:r>
            </a:p>
          </p:txBody>
        </p:sp>
        <p:sp>
          <p:nvSpPr>
            <p:cNvPr id="12322" name="AutoShape 277"/>
            <p:cNvSpPr>
              <a:spLocks noChangeArrowheads="1"/>
            </p:cNvSpPr>
            <p:nvPr/>
          </p:nvSpPr>
          <p:spPr bwMode="auto">
            <a:xfrm>
              <a:off x="3708" y="1775"/>
              <a:ext cx="1542" cy="385"/>
            </a:xfrm>
            <a:prstGeom prst="roundRect">
              <a:avLst>
                <a:gd name="adj" fmla="val 9028"/>
              </a:avLst>
            </a:prstGeom>
            <a:noFill/>
            <a:ln w="127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12297" name="直接连接符 116"/>
          <p:cNvCxnSpPr>
            <a:cxnSpLocks noChangeShapeType="1"/>
          </p:cNvCxnSpPr>
          <p:nvPr/>
        </p:nvCxnSpPr>
        <p:spPr bwMode="auto">
          <a:xfrm rot="5400000">
            <a:off x="3706813" y="2457450"/>
            <a:ext cx="1730375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肘形连接符 118"/>
          <p:cNvCxnSpPr>
            <a:cxnSpLocks noChangeShapeType="1"/>
          </p:cNvCxnSpPr>
          <p:nvPr/>
        </p:nvCxnSpPr>
        <p:spPr bwMode="auto">
          <a:xfrm rot="16200000" flipH="1">
            <a:off x="4967288" y="1198562"/>
            <a:ext cx="1728788" cy="2519363"/>
          </a:xfrm>
          <a:prstGeom prst="bentConnector3">
            <a:avLst>
              <a:gd name="adj1" fmla="val 8525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肘形连接符 122"/>
          <p:cNvCxnSpPr>
            <a:cxnSpLocks noChangeShapeType="1"/>
          </p:cNvCxnSpPr>
          <p:nvPr/>
        </p:nvCxnSpPr>
        <p:spPr bwMode="auto">
          <a:xfrm rot="5400000">
            <a:off x="2447131" y="1197769"/>
            <a:ext cx="1728788" cy="2520950"/>
          </a:xfrm>
          <a:prstGeom prst="bentConnector3">
            <a:avLst>
              <a:gd name="adj1" fmla="val 8525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00" name="组合 53"/>
          <p:cNvGrpSpPr>
            <a:grpSpLocks/>
          </p:cNvGrpSpPr>
          <p:nvPr/>
        </p:nvGrpSpPr>
        <p:grpSpPr bwMode="auto">
          <a:xfrm>
            <a:off x="3500438" y="1341438"/>
            <a:ext cx="2143125" cy="557212"/>
            <a:chOff x="3500438" y="1524000"/>
            <a:chExt cx="2143125" cy="557212"/>
          </a:xfrm>
        </p:grpSpPr>
        <p:sp>
          <p:nvSpPr>
            <p:cNvPr id="12316" name="AutoShape 279"/>
            <p:cNvSpPr>
              <a:spLocks noChangeArrowheads="1"/>
            </p:cNvSpPr>
            <p:nvPr/>
          </p:nvSpPr>
          <p:spPr bwMode="auto">
            <a:xfrm>
              <a:off x="3554453" y="1577975"/>
              <a:ext cx="2035095" cy="449262"/>
            </a:xfrm>
            <a:prstGeom prst="roundRect">
              <a:avLst>
                <a:gd name="adj" fmla="val 9028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3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17" name="AutoShape 276"/>
            <p:cNvSpPr>
              <a:spLocks noChangeArrowheads="1"/>
            </p:cNvSpPr>
            <p:nvPr/>
          </p:nvSpPr>
          <p:spPr bwMode="auto">
            <a:xfrm>
              <a:off x="3500438" y="1524000"/>
              <a:ext cx="2143125" cy="557212"/>
            </a:xfrm>
            <a:prstGeom prst="roundRect">
              <a:avLst>
                <a:gd name="adj" fmla="val 9028"/>
              </a:avLst>
            </a:prstGeom>
            <a:noFill/>
            <a:ln w="12700">
              <a:solidFill>
                <a:srgbClr val="FF97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18" name="AutoShape 278"/>
            <p:cNvSpPr>
              <a:spLocks noChangeArrowheads="1"/>
            </p:cNvSpPr>
            <p:nvPr/>
          </p:nvSpPr>
          <p:spPr bwMode="auto">
            <a:xfrm>
              <a:off x="3581400" y="1574800"/>
              <a:ext cx="1974850" cy="228600"/>
            </a:xfrm>
            <a:prstGeom prst="roundRect">
              <a:avLst>
                <a:gd name="adj" fmla="val 13880"/>
              </a:avLst>
            </a:prstGeom>
            <a:gradFill rotWithShape="0">
              <a:gsLst>
                <a:gs pos="0">
                  <a:schemeClr val="bg1">
                    <a:alpha val="59998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301" name="组合 54"/>
          <p:cNvGrpSpPr>
            <a:grpSpLocks/>
          </p:cNvGrpSpPr>
          <p:nvPr/>
        </p:nvGrpSpPr>
        <p:grpSpPr bwMode="auto">
          <a:xfrm>
            <a:off x="3500438" y="2255838"/>
            <a:ext cx="2143125" cy="557212"/>
            <a:chOff x="3500437" y="2438400"/>
            <a:chExt cx="2143125" cy="557212"/>
          </a:xfrm>
        </p:grpSpPr>
        <p:sp>
          <p:nvSpPr>
            <p:cNvPr id="12313" name="AutoShape 279"/>
            <p:cNvSpPr>
              <a:spLocks noChangeArrowheads="1"/>
            </p:cNvSpPr>
            <p:nvPr/>
          </p:nvSpPr>
          <p:spPr bwMode="auto">
            <a:xfrm>
              <a:off x="3554452" y="2492375"/>
              <a:ext cx="2035095" cy="449262"/>
            </a:xfrm>
            <a:prstGeom prst="roundRect">
              <a:avLst>
                <a:gd name="adj" fmla="val 9028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3629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14" name="AutoShape 276"/>
            <p:cNvSpPr>
              <a:spLocks noChangeArrowheads="1"/>
            </p:cNvSpPr>
            <p:nvPr/>
          </p:nvSpPr>
          <p:spPr bwMode="auto">
            <a:xfrm>
              <a:off x="3500437" y="2438400"/>
              <a:ext cx="2143125" cy="557212"/>
            </a:xfrm>
            <a:prstGeom prst="roundRect">
              <a:avLst>
                <a:gd name="adj" fmla="val 9028"/>
              </a:avLst>
            </a:prstGeom>
            <a:noFill/>
            <a:ln w="12700">
              <a:solidFill>
                <a:srgbClr val="FFE18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2315" name="AutoShape 278"/>
            <p:cNvSpPr>
              <a:spLocks noChangeArrowheads="1"/>
            </p:cNvSpPr>
            <p:nvPr/>
          </p:nvSpPr>
          <p:spPr bwMode="auto">
            <a:xfrm>
              <a:off x="3581400" y="2489200"/>
              <a:ext cx="1974850" cy="228600"/>
            </a:xfrm>
            <a:prstGeom prst="roundRect">
              <a:avLst>
                <a:gd name="adj" fmla="val 13880"/>
              </a:avLst>
            </a:prstGeom>
            <a:gradFill rotWithShape="0">
              <a:gsLst>
                <a:gs pos="0">
                  <a:schemeClr val="bg1">
                    <a:alpha val="59998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302" name="Text Box 39"/>
          <p:cNvSpPr txBox="1">
            <a:spLocks noChangeArrowheads="1"/>
          </p:cNvSpPr>
          <p:nvPr/>
        </p:nvSpPr>
        <p:spPr bwMode="gray">
          <a:xfrm>
            <a:off x="2044700" y="4148138"/>
            <a:ext cx="1090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</a:p>
        </p:txBody>
      </p:sp>
      <p:sp>
        <p:nvSpPr>
          <p:cNvPr id="77" name="Rectangle 23"/>
          <p:cNvSpPr>
            <a:spLocks noChangeArrowheads="1"/>
          </p:cNvSpPr>
          <p:nvPr/>
        </p:nvSpPr>
        <p:spPr bwMode="gray">
          <a:xfrm>
            <a:off x="7262813" y="4052888"/>
            <a:ext cx="1085850" cy="1624012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algn="ctr">
            <a:solidFill>
              <a:srgbClr val="0070C0"/>
            </a:solidFill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04" name="Text Box 39"/>
          <p:cNvSpPr txBox="1">
            <a:spLocks noChangeArrowheads="1"/>
          </p:cNvSpPr>
          <p:nvPr/>
        </p:nvSpPr>
        <p:spPr bwMode="gray">
          <a:xfrm>
            <a:off x="7261225" y="4148138"/>
            <a:ext cx="1090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</a:p>
        </p:txBody>
      </p:sp>
      <p:sp>
        <p:nvSpPr>
          <p:cNvPr id="12305" name="Rectangle 262"/>
          <p:cNvSpPr>
            <a:spLocks noChangeArrowheads="1"/>
          </p:cNvSpPr>
          <p:nvPr/>
        </p:nvSpPr>
        <p:spPr bwMode="auto">
          <a:xfrm>
            <a:off x="3797300" y="1476375"/>
            <a:ext cx="15398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2000" b="1">
                <a:solidFill>
                  <a:schemeClr val="bg1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12306" name="Rectangle 262"/>
          <p:cNvSpPr>
            <a:spLocks noChangeArrowheads="1"/>
          </p:cNvSpPr>
          <p:nvPr/>
        </p:nvSpPr>
        <p:spPr bwMode="auto">
          <a:xfrm>
            <a:off x="3797300" y="2390775"/>
            <a:ext cx="15398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点击添加文本</a:t>
            </a:r>
          </a:p>
        </p:txBody>
      </p:sp>
      <p:sp>
        <p:nvSpPr>
          <p:cNvPr id="81" name="Rectangle 23"/>
          <p:cNvSpPr>
            <a:spLocks noChangeArrowheads="1"/>
          </p:cNvSpPr>
          <p:nvPr/>
        </p:nvSpPr>
        <p:spPr bwMode="gray">
          <a:xfrm>
            <a:off x="6019800" y="4052888"/>
            <a:ext cx="1085850" cy="1624012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algn="ctr">
            <a:solidFill>
              <a:srgbClr val="0070C0"/>
            </a:solidFill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08" name="Text Box 39"/>
          <p:cNvSpPr txBox="1">
            <a:spLocks noChangeArrowheads="1"/>
          </p:cNvSpPr>
          <p:nvPr/>
        </p:nvSpPr>
        <p:spPr bwMode="gray">
          <a:xfrm>
            <a:off x="6018213" y="4148138"/>
            <a:ext cx="1090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gray">
          <a:xfrm>
            <a:off x="4635500" y="4052888"/>
            <a:ext cx="1085850" cy="1624012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algn="ctr">
            <a:solidFill>
              <a:srgbClr val="00B0F0"/>
            </a:solidFill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Rectangle 23"/>
          <p:cNvSpPr>
            <a:spLocks noChangeArrowheads="1"/>
          </p:cNvSpPr>
          <p:nvPr/>
        </p:nvSpPr>
        <p:spPr bwMode="gray">
          <a:xfrm>
            <a:off x="3392488" y="4052888"/>
            <a:ext cx="1085850" cy="1624012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algn="ctr">
            <a:solidFill>
              <a:srgbClr val="00B0F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11" name="Text Box 39"/>
          <p:cNvSpPr txBox="1">
            <a:spLocks noChangeArrowheads="1"/>
          </p:cNvSpPr>
          <p:nvPr/>
        </p:nvSpPr>
        <p:spPr bwMode="gray">
          <a:xfrm>
            <a:off x="3390900" y="4148138"/>
            <a:ext cx="1090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</a:p>
        </p:txBody>
      </p:sp>
      <p:sp>
        <p:nvSpPr>
          <p:cNvPr id="12312" name="Text Box 39"/>
          <p:cNvSpPr txBox="1">
            <a:spLocks noChangeArrowheads="1"/>
          </p:cNvSpPr>
          <p:nvPr/>
        </p:nvSpPr>
        <p:spPr bwMode="gray">
          <a:xfrm>
            <a:off x="4648200" y="4148138"/>
            <a:ext cx="1090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  <a:endParaRPr lang="en-US" altLang="zh-CN" sz="1400"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>
                <a:ea typeface="微软雅黑" pitchFamily="34" charset="-122"/>
              </a:rPr>
              <a:t>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扩散关系图表</a:t>
            </a:r>
          </a:p>
        </p:txBody>
      </p:sp>
      <p:sp>
        <p:nvSpPr>
          <p:cNvPr id="13315" name="AutoShape 5"/>
          <p:cNvSpPr>
            <a:spLocks noChangeArrowheads="1"/>
          </p:cNvSpPr>
          <p:nvPr/>
        </p:nvSpPr>
        <p:spPr bwMode="gray">
          <a:xfrm rot="10800000">
            <a:off x="3878263" y="4594225"/>
            <a:ext cx="1192212" cy="1052513"/>
          </a:xfrm>
          <a:prstGeom prst="triangle">
            <a:avLst>
              <a:gd name="adj" fmla="val 50000"/>
            </a:avLst>
          </a:prstGeom>
          <a:solidFill>
            <a:schemeClr val="folHlink">
              <a:alpha val="50195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3316" name="AutoShape 6"/>
          <p:cNvSpPr>
            <a:spLocks noChangeArrowheads="1"/>
          </p:cNvSpPr>
          <p:nvPr/>
        </p:nvSpPr>
        <p:spPr bwMode="gray">
          <a:xfrm>
            <a:off x="3895725" y="1484313"/>
            <a:ext cx="1192213" cy="1052512"/>
          </a:xfrm>
          <a:prstGeom prst="triangle">
            <a:avLst>
              <a:gd name="adj" fmla="val 50000"/>
            </a:avLst>
          </a:prstGeom>
          <a:solidFill>
            <a:schemeClr val="accent1">
              <a:alpha val="50195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gray">
          <a:xfrm rot="7186656">
            <a:off x="5258594" y="3801269"/>
            <a:ext cx="1193800" cy="1052512"/>
          </a:xfrm>
          <a:prstGeom prst="triangle">
            <a:avLst>
              <a:gd name="adj" fmla="val 50000"/>
            </a:avLst>
          </a:prstGeom>
          <a:solidFill>
            <a:schemeClr val="accent1">
              <a:alpha val="50195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3318" name="AutoShape 8"/>
          <p:cNvSpPr>
            <a:spLocks noChangeArrowheads="1"/>
          </p:cNvSpPr>
          <p:nvPr/>
        </p:nvSpPr>
        <p:spPr bwMode="gray">
          <a:xfrm rot="3597399">
            <a:off x="5255419" y="2267744"/>
            <a:ext cx="1192213" cy="1050925"/>
          </a:xfrm>
          <a:prstGeom prst="triangle">
            <a:avLst>
              <a:gd name="adj" fmla="val 50000"/>
            </a:avLst>
          </a:prstGeom>
          <a:solidFill>
            <a:schemeClr val="folHlink">
              <a:alpha val="50195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3319" name="AutoShape 9"/>
          <p:cNvSpPr>
            <a:spLocks noChangeArrowheads="1"/>
          </p:cNvSpPr>
          <p:nvPr/>
        </p:nvSpPr>
        <p:spPr bwMode="gray">
          <a:xfrm rot="-7225481">
            <a:off x="2549525" y="3810000"/>
            <a:ext cx="1192213" cy="1052513"/>
          </a:xfrm>
          <a:prstGeom prst="triangle">
            <a:avLst>
              <a:gd name="adj" fmla="val 50000"/>
            </a:avLst>
          </a:prstGeom>
          <a:solidFill>
            <a:schemeClr val="accent1">
              <a:alpha val="50195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3320" name="AutoShape 10"/>
          <p:cNvSpPr>
            <a:spLocks noChangeArrowheads="1"/>
          </p:cNvSpPr>
          <p:nvPr/>
        </p:nvSpPr>
        <p:spPr bwMode="gray">
          <a:xfrm rot="-3614670">
            <a:off x="2553494" y="2262982"/>
            <a:ext cx="1193800" cy="1052512"/>
          </a:xfrm>
          <a:prstGeom prst="triangle">
            <a:avLst>
              <a:gd name="adj" fmla="val 50000"/>
            </a:avLst>
          </a:prstGeom>
          <a:solidFill>
            <a:schemeClr val="folHlink">
              <a:alpha val="50195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3221038" y="4979988"/>
            <a:ext cx="1182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1762125" y="4837113"/>
            <a:ext cx="1484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1C1C1C"/>
                </a:solidFill>
              </a:rPr>
              <a:t>Your text in here</a:t>
            </a:r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684213" y="2686050"/>
            <a:ext cx="1484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1C1C1C"/>
                </a:solidFill>
              </a:rPr>
              <a:t>Your text in here</a:t>
            </a:r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684213" y="4106863"/>
            <a:ext cx="1484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1C1C1C"/>
                </a:solidFill>
              </a:rPr>
              <a:t>Your text in here</a:t>
            </a:r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7038975" y="2684463"/>
            <a:ext cx="1484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1C1C1C"/>
                </a:solidFill>
              </a:rPr>
              <a:t>Your text in here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7038975" y="4056063"/>
            <a:ext cx="1484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1C1C1C"/>
                </a:solidFill>
              </a:rPr>
              <a:t>Your text in here</a:t>
            </a:r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5810250" y="1831975"/>
            <a:ext cx="1484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1C1C1C"/>
                </a:solidFill>
              </a:rPr>
              <a:t>Your text in here</a:t>
            </a:r>
          </a:p>
        </p:txBody>
      </p:sp>
      <p:sp>
        <p:nvSpPr>
          <p:cNvPr id="13328" name="AutoShape 18"/>
          <p:cNvSpPr>
            <a:spLocks noChangeArrowheads="1"/>
          </p:cNvSpPr>
          <p:nvPr/>
        </p:nvSpPr>
        <p:spPr bwMode="gray">
          <a:xfrm>
            <a:off x="3476625" y="2632075"/>
            <a:ext cx="2093913" cy="1811338"/>
          </a:xfrm>
          <a:prstGeom prst="hexagon">
            <a:avLst>
              <a:gd name="adj" fmla="val 28900"/>
              <a:gd name="vf" fmla="val 115470"/>
            </a:avLst>
          </a:prstGeom>
          <a:solidFill>
            <a:srgbClr val="C0C0C0">
              <a:alpha val="0"/>
            </a:srgbClr>
          </a:solidFill>
          <a:ln w="9525">
            <a:miter lim="800000"/>
            <a:headEnd/>
            <a:tailEnd/>
          </a:ln>
          <a:scene3d>
            <a:camera prst="legacyPerspectiveFron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3246438" y="5008563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Line 20"/>
          <p:cNvSpPr>
            <a:spLocks noChangeShapeType="1"/>
          </p:cNvSpPr>
          <p:nvPr/>
        </p:nvSpPr>
        <p:spPr bwMode="auto">
          <a:xfrm flipH="1">
            <a:off x="4581525" y="2001838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3438525" y="3370263"/>
            <a:ext cx="2112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1C1C1C"/>
                </a:solidFill>
              </a:rPr>
              <a:t>Text in here</a:t>
            </a:r>
          </a:p>
        </p:txBody>
      </p:sp>
      <p:sp>
        <p:nvSpPr>
          <p:cNvPr id="13332" name="Line 22"/>
          <p:cNvSpPr>
            <a:spLocks noChangeShapeType="1"/>
          </p:cNvSpPr>
          <p:nvPr/>
        </p:nvSpPr>
        <p:spPr bwMode="auto">
          <a:xfrm>
            <a:off x="2168525" y="2836863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>
            <a:off x="2168525" y="4256088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4"/>
          <p:cNvSpPr>
            <a:spLocks noChangeShapeType="1"/>
          </p:cNvSpPr>
          <p:nvPr/>
        </p:nvSpPr>
        <p:spPr bwMode="auto">
          <a:xfrm flipH="1">
            <a:off x="5810250" y="2854325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5"/>
          <p:cNvSpPr>
            <a:spLocks noChangeShapeType="1"/>
          </p:cNvSpPr>
          <p:nvPr/>
        </p:nvSpPr>
        <p:spPr bwMode="auto">
          <a:xfrm flipH="1">
            <a:off x="5810250" y="4225925"/>
            <a:ext cx="1228725" cy="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强调关系图表</a:t>
            </a:r>
          </a:p>
        </p:txBody>
      </p:sp>
      <p:sp>
        <p:nvSpPr>
          <p:cNvPr id="14339" name="Rectangle 42"/>
          <p:cNvSpPr>
            <a:spLocks noChangeArrowheads="1"/>
          </p:cNvSpPr>
          <p:nvPr/>
        </p:nvSpPr>
        <p:spPr bwMode="gray">
          <a:xfrm rot="5400000">
            <a:off x="4537869" y="-1105694"/>
            <a:ext cx="71438" cy="9140825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endParaRPr lang="zh-CN" altLang="en-US"/>
          </a:p>
        </p:txBody>
      </p:sp>
      <p:grpSp>
        <p:nvGrpSpPr>
          <p:cNvPr id="14340" name="Group 236"/>
          <p:cNvGrpSpPr>
            <a:grpSpLocks/>
          </p:cNvGrpSpPr>
          <p:nvPr/>
        </p:nvGrpSpPr>
        <p:grpSpPr bwMode="auto">
          <a:xfrm>
            <a:off x="1974850" y="2565400"/>
            <a:ext cx="1331913" cy="1763713"/>
            <a:chOff x="295" y="1616"/>
            <a:chExt cx="839" cy="1111"/>
          </a:xfrm>
        </p:grpSpPr>
        <p:sp>
          <p:nvSpPr>
            <p:cNvPr id="35" name="圆角矩形 190"/>
            <p:cNvSpPr>
              <a:spLocks noChangeArrowheads="1"/>
            </p:cNvSpPr>
            <p:nvPr/>
          </p:nvSpPr>
          <p:spPr bwMode="auto">
            <a:xfrm>
              <a:off x="295" y="1616"/>
              <a:ext cx="839" cy="1111"/>
            </a:xfrm>
            <a:prstGeom prst="roundRect">
              <a:avLst>
                <a:gd name="adj" fmla="val 7625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6" name="圆角矩形 193"/>
            <p:cNvSpPr>
              <a:spLocks noChangeArrowheads="1"/>
            </p:cNvSpPr>
            <p:nvPr/>
          </p:nvSpPr>
          <p:spPr bwMode="auto">
            <a:xfrm>
              <a:off x="352" y="1616"/>
              <a:ext cx="726" cy="1111"/>
            </a:xfrm>
            <a:prstGeom prst="roundRect">
              <a:avLst>
                <a:gd name="adj" fmla="val 872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4341" name="Group 236"/>
          <p:cNvGrpSpPr>
            <a:grpSpLocks/>
          </p:cNvGrpSpPr>
          <p:nvPr/>
        </p:nvGrpSpPr>
        <p:grpSpPr bwMode="auto">
          <a:xfrm>
            <a:off x="541338" y="2565400"/>
            <a:ext cx="1331912" cy="1763713"/>
            <a:chOff x="295" y="1616"/>
            <a:chExt cx="839" cy="1111"/>
          </a:xfrm>
        </p:grpSpPr>
        <p:sp>
          <p:nvSpPr>
            <p:cNvPr id="38" name="圆角矩形 190"/>
            <p:cNvSpPr>
              <a:spLocks noChangeArrowheads="1"/>
            </p:cNvSpPr>
            <p:nvPr/>
          </p:nvSpPr>
          <p:spPr bwMode="auto">
            <a:xfrm>
              <a:off x="295" y="1616"/>
              <a:ext cx="839" cy="1111"/>
            </a:xfrm>
            <a:prstGeom prst="roundRect">
              <a:avLst>
                <a:gd name="adj" fmla="val 7625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39" name="圆角矩形 193"/>
            <p:cNvSpPr>
              <a:spLocks noChangeArrowheads="1"/>
            </p:cNvSpPr>
            <p:nvPr/>
          </p:nvSpPr>
          <p:spPr bwMode="auto">
            <a:xfrm>
              <a:off x="352" y="1616"/>
              <a:ext cx="726" cy="1111"/>
            </a:xfrm>
            <a:prstGeom prst="roundRect">
              <a:avLst>
                <a:gd name="adj" fmla="val 872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4342" name="Group 236"/>
          <p:cNvGrpSpPr>
            <a:grpSpLocks/>
          </p:cNvGrpSpPr>
          <p:nvPr/>
        </p:nvGrpSpPr>
        <p:grpSpPr bwMode="auto">
          <a:xfrm>
            <a:off x="7138988" y="2565400"/>
            <a:ext cx="1331912" cy="1763713"/>
            <a:chOff x="295" y="1616"/>
            <a:chExt cx="839" cy="1111"/>
          </a:xfrm>
        </p:grpSpPr>
        <p:sp>
          <p:nvSpPr>
            <p:cNvPr id="41" name="圆角矩形 190"/>
            <p:cNvSpPr>
              <a:spLocks noChangeArrowheads="1"/>
            </p:cNvSpPr>
            <p:nvPr/>
          </p:nvSpPr>
          <p:spPr bwMode="auto">
            <a:xfrm>
              <a:off x="295" y="1616"/>
              <a:ext cx="839" cy="1111"/>
            </a:xfrm>
            <a:prstGeom prst="roundRect">
              <a:avLst>
                <a:gd name="adj" fmla="val 7625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2" name="圆角矩形 193"/>
            <p:cNvSpPr>
              <a:spLocks noChangeArrowheads="1"/>
            </p:cNvSpPr>
            <p:nvPr/>
          </p:nvSpPr>
          <p:spPr bwMode="auto">
            <a:xfrm>
              <a:off x="352" y="1616"/>
              <a:ext cx="726" cy="1111"/>
            </a:xfrm>
            <a:prstGeom prst="roundRect">
              <a:avLst>
                <a:gd name="adj" fmla="val 872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4343" name="组合 50"/>
          <p:cNvGrpSpPr>
            <a:grpSpLocks/>
          </p:cNvGrpSpPr>
          <p:nvPr/>
        </p:nvGrpSpPr>
        <p:grpSpPr bwMode="auto">
          <a:xfrm>
            <a:off x="4852988" y="1935163"/>
            <a:ext cx="2160587" cy="2844800"/>
            <a:chOff x="4852987" y="1935956"/>
            <a:chExt cx="2160000" cy="2844000"/>
          </a:xfrm>
        </p:grpSpPr>
        <p:sp>
          <p:nvSpPr>
            <p:cNvPr id="14357" name="圆角矩形 13"/>
            <p:cNvSpPr>
              <a:spLocks noChangeArrowheads="1"/>
            </p:cNvSpPr>
            <p:nvPr/>
          </p:nvSpPr>
          <p:spPr bwMode="auto">
            <a:xfrm>
              <a:off x="4852987" y="1935956"/>
              <a:ext cx="2160000" cy="2844000"/>
            </a:xfrm>
            <a:prstGeom prst="roundRect">
              <a:avLst>
                <a:gd name="adj" fmla="val 7625"/>
              </a:avLst>
            </a:prstGeom>
            <a:gradFill rotWithShape="0">
              <a:gsLst>
                <a:gs pos="0">
                  <a:srgbClr val="DA0000"/>
                </a:gs>
                <a:gs pos="100000">
                  <a:srgbClr val="AC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hangingPunct="0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圆角矩形 44"/>
            <p:cNvSpPr>
              <a:spLocks noChangeArrowheads="1"/>
            </p:cNvSpPr>
            <p:nvPr/>
          </p:nvSpPr>
          <p:spPr bwMode="auto">
            <a:xfrm>
              <a:off x="4960908" y="1935956"/>
              <a:ext cx="1944159" cy="2844000"/>
            </a:xfrm>
            <a:prstGeom prst="roundRect">
              <a:avLst>
                <a:gd name="adj" fmla="val 5782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4359" name="Line 27"/>
            <p:cNvSpPr>
              <a:spLocks noChangeShapeType="1"/>
            </p:cNvSpPr>
            <p:nvPr/>
          </p:nvSpPr>
          <p:spPr bwMode="gray">
            <a:xfrm>
              <a:off x="5056188" y="3103563"/>
              <a:ext cx="1728787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4" name="Text Box 18"/>
          <p:cNvSpPr txBox="1">
            <a:spLocks noChangeArrowheads="1"/>
          </p:cNvSpPr>
          <p:nvPr/>
        </p:nvSpPr>
        <p:spPr bwMode="gray">
          <a:xfrm>
            <a:off x="768350" y="3155950"/>
            <a:ext cx="825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gray">
          <a:xfrm>
            <a:off x="5067300" y="3603625"/>
            <a:ext cx="17065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algn="ctr" eaLnBrk="1" hangingPunct="1">
              <a:buFontTx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algn="ctr" eaLnBrk="1" hangingPunct="1">
              <a:buFontTx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gray">
          <a:xfrm>
            <a:off x="5060950" y="2625725"/>
            <a:ext cx="1738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4347" name="Group 247"/>
          <p:cNvGrpSpPr>
            <a:grpSpLocks/>
          </p:cNvGrpSpPr>
          <p:nvPr/>
        </p:nvGrpSpPr>
        <p:grpSpPr bwMode="auto">
          <a:xfrm>
            <a:off x="5434013" y="1514475"/>
            <a:ext cx="971550" cy="971550"/>
            <a:chOff x="3423" y="954"/>
            <a:chExt cx="612" cy="612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3423" y="954"/>
              <a:ext cx="612" cy="612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356" name="椭圆 51"/>
            <p:cNvSpPr>
              <a:spLocks noChangeArrowheads="1"/>
            </p:cNvSpPr>
            <p:nvPr/>
          </p:nvSpPr>
          <p:spPr bwMode="auto">
            <a:xfrm>
              <a:off x="3452" y="972"/>
              <a:ext cx="529" cy="527"/>
            </a:xfrm>
            <a:prstGeom prst="ellipse">
              <a:avLst/>
            </a:prstGeom>
            <a:solidFill>
              <a:srgbClr val="EA0000"/>
            </a:solidFill>
            <a:ln w="254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348" name="Text Box 18"/>
          <p:cNvSpPr txBox="1">
            <a:spLocks noChangeArrowheads="1"/>
          </p:cNvSpPr>
          <p:nvPr/>
        </p:nvSpPr>
        <p:spPr bwMode="gray">
          <a:xfrm>
            <a:off x="2203450" y="3155950"/>
            <a:ext cx="825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14349" name="Group 236"/>
          <p:cNvGrpSpPr>
            <a:grpSpLocks/>
          </p:cNvGrpSpPr>
          <p:nvPr/>
        </p:nvGrpSpPr>
        <p:grpSpPr bwMode="auto">
          <a:xfrm>
            <a:off x="3408363" y="2565400"/>
            <a:ext cx="1331912" cy="1763713"/>
            <a:chOff x="295" y="1616"/>
            <a:chExt cx="839" cy="1111"/>
          </a:xfrm>
        </p:grpSpPr>
        <p:sp>
          <p:nvSpPr>
            <p:cNvPr id="55" name="圆角矩形 190"/>
            <p:cNvSpPr>
              <a:spLocks noChangeArrowheads="1"/>
            </p:cNvSpPr>
            <p:nvPr/>
          </p:nvSpPr>
          <p:spPr bwMode="auto">
            <a:xfrm>
              <a:off x="295" y="1616"/>
              <a:ext cx="839" cy="1111"/>
            </a:xfrm>
            <a:prstGeom prst="roundRect">
              <a:avLst>
                <a:gd name="adj" fmla="val 7625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6" name="圆角矩形 193"/>
            <p:cNvSpPr>
              <a:spLocks noChangeArrowheads="1"/>
            </p:cNvSpPr>
            <p:nvPr/>
          </p:nvSpPr>
          <p:spPr bwMode="auto">
            <a:xfrm>
              <a:off x="352" y="1616"/>
              <a:ext cx="726" cy="1111"/>
            </a:xfrm>
            <a:prstGeom prst="roundRect">
              <a:avLst>
                <a:gd name="adj" fmla="val 872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4350" name="Text Box 18"/>
          <p:cNvSpPr txBox="1">
            <a:spLocks noChangeArrowheads="1"/>
          </p:cNvSpPr>
          <p:nvPr/>
        </p:nvSpPr>
        <p:spPr bwMode="gray">
          <a:xfrm>
            <a:off x="3646488" y="3155950"/>
            <a:ext cx="825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gray">
          <a:xfrm>
            <a:off x="7386638" y="3155950"/>
            <a:ext cx="825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52" name="Text Box 249"/>
          <p:cNvSpPr txBox="1">
            <a:spLocks noChangeArrowheads="1"/>
          </p:cNvSpPr>
          <p:nvPr/>
        </p:nvSpPr>
        <p:spPr bwMode="auto">
          <a:xfrm>
            <a:off x="5472113" y="1747838"/>
            <a:ext cx="86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联动关系图表</a:t>
            </a:r>
          </a:p>
        </p:txBody>
      </p:sp>
      <p:graphicFrame>
        <p:nvGraphicFramePr>
          <p:cNvPr id="44" name="图示 4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流程关系图表</a:t>
            </a:r>
          </a:p>
        </p:txBody>
      </p:sp>
      <p:sp>
        <p:nvSpPr>
          <p:cNvPr id="16387" name="Freeform 1196"/>
          <p:cNvSpPr>
            <a:spLocks/>
          </p:cNvSpPr>
          <p:nvPr/>
        </p:nvSpPr>
        <p:spPr bwMode="auto">
          <a:xfrm>
            <a:off x="257175" y="3251200"/>
            <a:ext cx="8604250" cy="1447800"/>
          </a:xfrm>
          <a:custGeom>
            <a:avLst/>
            <a:gdLst>
              <a:gd name="T0" fmla="*/ 2147483647 w 5420"/>
              <a:gd name="T1" fmla="*/ 0 h 912"/>
              <a:gd name="T2" fmla="*/ 2147483647 w 5420"/>
              <a:gd name="T3" fmla="*/ 0 h 912"/>
              <a:gd name="T4" fmla="*/ 2147483647 w 5420"/>
              <a:gd name="T5" fmla="*/ 2147483647 h 912"/>
              <a:gd name="T6" fmla="*/ 2147483647 w 5420"/>
              <a:gd name="T7" fmla="*/ 2147483647 h 912"/>
              <a:gd name="T8" fmla="*/ 0 w 5420"/>
              <a:gd name="T9" fmla="*/ 2147483647 h 912"/>
              <a:gd name="T10" fmla="*/ 2147483647 w 5420"/>
              <a:gd name="T11" fmla="*/ 2147483647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20"/>
              <a:gd name="T19" fmla="*/ 0 h 912"/>
              <a:gd name="T20" fmla="*/ 5420 w 5420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20" h="912">
                <a:moveTo>
                  <a:pt x="5161" y="0"/>
                </a:moveTo>
                <a:lnTo>
                  <a:pt x="5420" y="0"/>
                </a:lnTo>
                <a:lnTo>
                  <a:pt x="5420" y="395"/>
                </a:lnTo>
                <a:lnTo>
                  <a:pt x="2" y="395"/>
                </a:lnTo>
                <a:lnTo>
                  <a:pt x="0" y="912"/>
                </a:lnTo>
                <a:lnTo>
                  <a:pt x="174" y="91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1176"/>
          <p:cNvSpPr>
            <a:spLocks noChangeShapeType="1"/>
          </p:cNvSpPr>
          <p:nvPr/>
        </p:nvSpPr>
        <p:spPr bwMode="auto">
          <a:xfrm>
            <a:off x="2759075" y="46974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1177"/>
          <p:cNvSpPr>
            <a:spLocks noChangeShapeType="1"/>
          </p:cNvSpPr>
          <p:nvPr/>
        </p:nvSpPr>
        <p:spPr bwMode="auto">
          <a:xfrm>
            <a:off x="5640388" y="469741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1173"/>
          <p:cNvSpPr>
            <a:spLocks noChangeShapeType="1"/>
          </p:cNvSpPr>
          <p:nvPr/>
        </p:nvSpPr>
        <p:spPr bwMode="auto">
          <a:xfrm>
            <a:off x="2759075" y="181768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1174"/>
          <p:cNvSpPr>
            <a:spLocks noChangeShapeType="1"/>
          </p:cNvSpPr>
          <p:nvPr/>
        </p:nvSpPr>
        <p:spPr bwMode="auto">
          <a:xfrm>
            <a:off x="5640388" y="181768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1169"/>
          <p:cNvSpPr>
            <a:spLocks noChangeShapeType="1"/>
          </p:cNvSpPr>
          <p:nvPr/>
        </p:nvSpPr>
        <p:spPr bwMode="auto">
          <a:xfrm>
            <a:off x="2759075" y="32337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1170"/>
          <p:cNvSpPr>
            <a:spLocks noChangeShapeType="1"/>
          </p:cNvSpPr>
          <p:nvPr/>
        </p:nvSpPr>
        <p:spPr bwMode="auto">
          <a:xfrm>
            <a:off x="5640388" y="32337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988"/>
          <p:cNvSpPr>
            <a:spLocks/>
          </p:cNvSpPr>
          <p:nvPr/>
        </p:nvSpPr>
        <p:spPr bwMode="auto">
          <a:xfrm>
            <a:off x="257175" y="1811338"/>
            <a:ext cx="8604250" cy="1447800"/>
          </a:xfrm>
          <a:custGeom>
            <a:avLst/>
            <a:gdLst>
              <a:gd name="T0" fmla="*/ 2147483647 w 5420"/>
              <a:gd name="T1" fmla="*/ 0 h 912"/>
              <a:gd name="T2" fmla="*/ 2147483647 w 5420"/>
              <a:gd name="T3" fmla="*/ 0 h 912"/>
              <a:gd name="T4" fmla="*/ 2147483647 w 5420"/>
              <a:gd name="T5" fmla="*/ 2147483647 h 912"/>
              <a:gd name="T6" fmla="*/ 2147483647 w 5420"/>
              <a:gd name="T7" fmla="*/ 2147483647 h 912"/>
              <a:gd name="T8" fmla="*/ 0 w 5420"/>
              <a:gd name="T9" fmla="*/ 2147483647 h 912"/>
              <a:gd name="T10" fmla="*/ 2147483647 w 5420"/>
              <a:gd name="T11" fmla="*/ 2147483647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20"/>
              <a:gd name="T19" fmla="*/ 0 h 912"/>
              <a:gd name="T20" fmla="*/ 5420 w 5420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20" h="912">
                <a:moveTo>
                  <a:pt x="5161" y="0"/>
                </a:moveTo>
                <a:lnTo>
                  <a:pt x="5420" y="0"/>
                </a:lnTo>
                <a:lnTo>
                  <a:pt x="5420" y="395"/>
                </a:lnTo>
                <a:lnTo>
                  <a:pt x="2" y="395"/>
                </a:lnTo>
                <a:lnTo>
                  <a:pt x="0" y="912"/>
                </a:lnTo>
                <a:lnTo>
                  <a:pt x="174" y="91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1134"/>
          <p:cNvSpPr>
            <a:spLocks noChangeArrowheads="1"/>
          </p:cNvSpPr>
          <p:nvPr/>
        </p:nvSpPr>
        <p:spPr bwMode="auto">
          <a:xfrm>
            <a:off x="508453" y="1409700"/>
            <a:ext cx="2306637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AutoShape 1065"/>
          <p:cNvSpPr>
            <a:spLocks noChangeArrowheads="1"/>
          </p:cNvSpPr>
          <p:nvPr/>
        </p:nvSpPr>
        <p:spPr bwMode="auto">
          <a:xfrm>
            <a:off x="652915" y="1539875"/>
            <a:ext cx="2016125" cy="5556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5C0000"/>
              </a:gs>
              <a:gs pos="50000">
                <a:srgbClr val="FF8989"/>
              </a:gs>
              <a:gs pos="100000">
                <a:srgbClr val="5C0000"/>
              </a:gs>
            </a:gsLst>
            <a:lin ang="5400000" scaled="1"/>
            <a:tileRect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01" name="Text Box 1006"/>
          <p:cNvSpPr txBox="1">
            <a:spLocks noChangeArrowheads="1"/>
          </p:cNvSpPr>
          <p:nvPr/>
        </p:nvSpPr>
        <p:spPr bwMode="auto">
          <a:xfrm>
            <a:off x="974725" y="1679575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28" name="AutoShape 1134"/>
          <p:cNvSpPr>
            <a:spLocks noChangeArrowheads="1"/>
          </p:cNvSpPr>
          <p:nvPr/>
        </p:nvSpPr>
        <p:spPr bwMode="auto">
          <a:xfrm>
            <a:off x="3389765" y="1409700"/>
            <a:ext cx="2306638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AutoShape 1065"/>
          <p:cNvSpPr>
            <a:spLocks noChangeArrowheads="1"/>
          </p:cNvSpPr>
          <p:nvPr/>
        </p:nvSpPr>
        <p:spPr bwMode="auto">
          <a:xfrm>
            <a:off x="3534228" y="1539875"/>
            <a:ext cx="2016125" cy="5556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5C0000"/>
              </a:gs>
              <a:gs pos="50000">
                <a:srgbClr val="FF8989"/>
              </a:gs>
              <a:gs pos="100000">
                <a:srgbClr val="5C0000"/>
              </a:gs>
            </a:gsLst>
            <a:lin ang="5400000" scaled="1"/>
            <a:tileRect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08" name="Text Box 1006"/>
          <p:cNvSpPr txBox="1">
            <a:spLocks noChangeArrowheads="1"/>
          </p:cNvSpPr>
          <p:nvPr/>
        </p:nvSpPr>
        <p:spPr bwMode="auto">
          <a:xfrm>
            <a:off x="3856038" y="1679575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31" name="AutoShape 1134"/>
          <p:cNvSpPr>
            <a:spLocks noChangeArrowheads="1"/>
          </p:cNvSpPr>
          <p:nvPr/>
        </p:nvSpPr>
        <p:spPr bwMode="auto">
          <a:xfrm>
            <a:off x="6207578" y="1409700"/>
            <a:ext cx="2306637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AutoShape 1065"/>
          <p:cNvSpPr>
            <a:spLocks noChangeArrowheads="1"/>
          </p:cNvSpPr>
          <p:nvPr/>
        </p:nvSpPr>
        <p:spPr bwMode="auto">
          <a:xfrm>
            <a:off x="6352040" y="1539875"/>
            <a:ext cx="2016125" cy="5556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5C0000"/>
              </a:gs>
              <a:gs pos="50000">
                <a:srgbClr val="FF8989"/>
              </a:gs>
              <a:gs pos="100000">
                <a:srgbClr val="5C0000"/>
              </a:gs>
            </a:gsLst>
            <a:lin ang="5400000" scaled="1"/>
            <a:tileRect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15" name="Text Box 1006"/>
          <p:cNvSpPr txBox="1">
            <a:spLocks noChangeArrowheads="1"/>
          </p:cNvSpPr>
          <p:nvPr/>
        </p:nvSpPr>
        <p:spPr bwMode="auto">
          <a:xfrm>
            <a:off x="6673850" y="1679575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34" name="AutoShape 1134"/>
          <p:cNvSpPr>
            <a:spLocks noChangeArrowheads="1"/>
          </p:cNvSpPr>
          <p:nvPr/>
        </p:nvSpPr>
        <p:spPr bwMode="auto">
          <a:xfrm>
            <a:off x="508453" y="2825750"/>
            <a:ext cx="2306637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AutoShape 1065"/>
          <p:cNvSpPr>
            <a:spLocks noChangeArrowheads="1"/>
          </p:cNvSpPr>
          <p:nvPr/>
        </p:nvSpPr>
        <p:spPr bwMode="auto">
          <a:xfrm>
            <a:off x="652915" y="2955925"/>
            <a:ext cx="2016125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84300"/>
              </a:gs>
              <a:gs pos="50000">
                <a:srgbClr val="FFC91D"/>
              </a:gs>
              <a:gs pos="100000">
                <a:srgbClr val="584300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22" name="Text Box 1006"/>
          <p:cNvSpPr txBox="1">
            <a:spLocks noChangeArrowheads="1"/>
          </p:cNvSpPr>
          <p:nvPr/>
        </p:nvSpPr>
        <p:spPr bwMode="auto">
          <a:xfrm>
            <a:off x="974725" y="3095625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  <a:endParaRPr lang="en-US" altLang="ko-KR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37" name="AutoShape 1134"/>
          <p:cNvSpPr>
            <a:spLocks noChangeArrowheads="1"/>
          </p:cNvSpPr>
          <p:nvPr/>
        </p:nvSpPr>
        <p:spPr bwMode="auto">
          <a:xfrm>
            <a:off x="508453" y="4289425"/>
            <a:ext cx="2306637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AutoShape 1065"/>
          <p:cNvSpPr>
            <a:spLocks noChangeArrowheads="1"/>
          </p:cNvSpPr>
          <p:nvPr/>
        </p:nvSpPr>
        <p:spPr bwMode="auto">
          <a:xfrm>
            <a:off x="652915" y="4419600"/>
            <a:ext cx="2016125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2340E"/>
              </a:gs>
              <a:gs pos="50000">
                <a:srgbClr val="92D050"/>
              </a:gs>
              <a:gs pos="100000">
                <a:srgbClr val="22340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29" name="Text Box 1006"/>
          <p:cNvSpPr txBox="1">
            <a:spLocks noChangeArrowheads="1"/>
          </p:cNvSpPr>
          <p:nvPr/>
        </p:nvSpPr>
        <p:spPr bwMode="auto">
          <a:xfrm>
            <a:off x="974725" y="45593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  <a:endParaRPr lang="en-US" altLang="ko-KR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40" name="AutoShape 1134"/>
          <p:cNvSpPr>
            <a:spLocks noChangeArrowheads="1"/>
          </p:cNvSpPr>
          <p:nvPr/>
        </p:nvSpPr>
        <p:spPr bwMode="auto">
          <a:xfrm>
            <a:off x="3389765" y="2825750"/>
            <a:ext cx="2306638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AutoShape 1065"/>
          <p:cNvSpPr>
            <a:spLocks noChangeArrowheads="1"/>
          </p:cNvSpPr>
          <p:nvPr/>
        </p:nvSpPr>
        <p:spPr bwMode="auto">
          <a:xfrm>
            <a:off x="3534228" y="2955925"/>
            <a:ext cx="2016125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84300"/>
              </a:gs>
              <a:gs pos="50000">
                <a:srgbClr val="FFC91D"/>
              </a:gs>
              <a:gs pos="100000">
                <a:srgbClr val="584300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36" name="Text Box 1006"/>
          <p:cNvSpPr txBox="1">
            <a:spLocks noChangeArrowheads="1"/>
          </p:cNvSpPr>
          <p:nvPr/>
        </p:nvSpPr>
        <p:spPr bwMode="auto">
          <a:xfrm>
            <a:off x="3856038" y="3095625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  <a:endParaRPr lang="en-US" altLang="ko-KR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43" name="AutoShape 1134"/>
          <p:cNvSpPr>
            <a:spLocks noChangeArrowheads="1"/>
          </p:cNvSpPr>
          <p:nvPr/>
        </p:nvSpPr>
        <p:spPr bwMode="auto">
          <a:xfrm>
            <a:off x="6207578" y="2825750"/>
            <a:ext cx="2306637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AutoShape 1065"/>
          <p:cNvSpPr>
            <a:spLocks noChangeArrowheads="1"/>
          </p:cNvSpPr>
          <p:nvPr/>
        </p:nvSpPr>
        <p:spPr bwMode="auto">
          <a:xfrm>
            <a:off x="6352040" y="2955925"/>
            <a:ext cx="2016125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84300"/>
              </a:gs>
              <a:gs pos="50000">
                <a:srgbClr val="FFC91D"/>
              </a:gs>
              <a:gs pos="100000">
                <a:srgbClr val="584300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43" name="Text Box 1006"/>
          <p:cNvSpPr txBox="1">
            <a:spLocks noChangeArrowheads="1"/>
          </p:cNvSpPr>
          <p:nvPr/>
        </p:nvSpPr>
        <p:spPr bwMode="auto">
          <a:xfrm>
            <a:off x="6673850" y="3095625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  <a:endParaRPr lang="en-US" altLang="ko-KR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46" name="AutoShape 1134"/>
          <p:cNvSpPr>
            <a:spLocks noChangeArrowheads="1"/>
          </p:cNvSpPr>
          <p:nvPr/>
        </p:nvSpPr>
        <p:spPr bwMode="auto">
          <a:xfrm>
            <a:off x="3389765" y="4289425"/>
            <a:ext cx="2306638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AutoShape 1065"/>
          <p:cNvSpPr>
            <a:spLocks noChangeArrowheads="1"/>
          </p:cNvSpPr>
          <p:nvPr/>
        </p:nvSpPr>
        <p:spPr bwMode="auto">
          <a:xfrm>
            <a:off x="3534228" y="4419600"/>
            <a:ext cx="2016125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2340E"/>
              </a:gs>
              <a:gs pos="50000">
                <a:srgbClr val="92D050"/>
              </a:gs>
              <a:gs pos="100000">
                <a:srgbClr val="22340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50" name="Text Box 1006"/>
          <p:cNvSpPr txBox="1">
            <a:spLocks noChangeArrowheads="1"/>
          </p:cNvSpPr>
          <p:nvPr/>
        </p:nvSpPr>
        <p:spPr bwMode="auto">
          <a:xfrm>
            <a:off x="3856038" y="45593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  <a:endParaRPr lang="en-US" altLang="ko-KR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49" name="AutoShape 1134"/>
          <p:cNvSpPr>
            <a:spLocks noChangeArrowheads="1"/>
          </p:cNvSpPr>
          <p:nvPr/>
        </p:nvSpPr>
        <p:spPr bwMode="auto">
          <a:xfrm>
            <a:off x="6207578" y="4289425"/>
            <a:ext cx="2306637" cy="815975"/>
          </a:xfrm>
          <a:prstGeom prst="roundRect">
            <a:avLst>
              <a:gd name="adj" fmla="val 16667"/>
            </a:avLst>
          </a:prstGeom>
          <a:solidFill>
            <a:schemeClr val="bg1">
              <a:alpha val="30000"/>
            </a:schemeClr>
          </a:solidFill>
          <a:ln w="9525" algn="ctr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63500" prstMaterial="legacyPlastic">
            <a:bevelT w="19050" h="19050" prst="angle"/>
            <a:extrusionClr>
              <a:srgbClr val="FFFFFF"/>
            </a:extrusionClr>
          </a:sp3d>
        </p:spPr>
        <p:txBody>
          <a:bodyPr rot="10800000" anchor="ctr">
            <a:flatTx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AutoShape 1065"/>
          <p:cNvSpPr>
            <a:spLocks noChangeArrowheads="1"/>
          </p:cNvSpPr>
          <p:nvPr/>
        </p:nvSpPr>
        <p:spPr bwMode="auto">
          <a:xfrm>
            <a:off x="6352040" y="4419600"/>
            <a:ext cx="2016125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2340E"/>
              </a:gs>
              <a:gs pos="50000">
                <a:srgbClr val="92D050"/>
              </a:gs>
              <a:gs pos="100000">
                <a:srgbClr val="22340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rot="1080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57" name="Text Box 1006"/>
          <p:cNvSpPr txBox="1">
            <a:spLocks noChangeArrowheads="1"/>
          </p:cNvSpPr>
          <p:nvPr/>
        </p:nvSpPr>
        <p:spPr bwMode="auto">
          <a:xfrm>
            <a:off x="6673850" y="45593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点击添加标题</a:t>
            </a:r>
            <a:endParaRPr lang="en-US" altLang="ko-KR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循环关系图表</a:t>
            </a:r>
          </a:p>
        </p:txBody>
      </p:sp>
      <p:sp>
        <p:nvSpPr>
          <p:cNvPr id="5" name="环形箭头 4"/>
          <p:cNvSpPr>
            <a:spLocks noChangeAspect="1"/>
          </p:cNvSpPr>
          <p:nvPr/>
        </p:nvSpPr>
        <p:spPr bwMode="auto">
          <a:xfrm>
            <a:off x="2325688" y="1262062"/>
            <a:ext cx="3962400" cy="3962400"/>
          </a:xfrm>
          <a:prstGeom prst="circularArrow">
            <a:avLst>
              <a:gd name="adj1" fmla="val 10674"/>
              <a:gd name="adj2" fmla="val 1142319"/>
              <a:gd name="adj3" fmla="val 16861065"/>
              <a:gd name="adj4" fmla="val 10800000"/>
              <a:gd name="adj5" fmla="val 12500"/>
            </a:avLst>
          </a:prstGeom>
          <a:gradFill>
            <a:gsLst>
              <a:gs pos="0">
                <a:srgbClr val="FFC000"/>
              </a:gs>
              <a:gs pos="100000">
                <a:srgbClr val="A27B00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环形箭头 5"/>
          <p:cNvSpPr>
            <a:spLocks noChangeAspect="1"/>
          </p:cNvSpPr>
          <p:nvPr/>
        </p:nvSpPr>
        <p:spPr bwMode="auto">
          <a:xfrm rot="7191559">
            <a:off x="2325688" y="1262062"/>
            <a:ext cx="3962400" cy="3962400"/>
          </a:xfrm>
          <a:prstGeom prst="circularArrow">
            <a:avLst>
              <a:gd name="adj1" fmla="val 10674"/>
              <a:gd name="adj2" fmla="val 1142319"/>
              <a:gd name="adj3" fmla="val 16861065"/>
              <a:gd name="adj4" fmla="val 10800000"/>
              <a:gd name="adj5" fmla="val 12500"/>
            </a:avLst>
          </a:prstGeom>
          <a:gradFill>
            <a:gsLst>
              <a:gs pos="0">
                <a:srgbClr val="92D050"/>
              </a:gs>
              <a:gs pos="100000">
                <a:srgbClr val="54812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" name="环形箭头 6"/>
          <p:cNvSpPr>
            <a:spLocks noChangeAspect="1"/>
          </p:cNvSpPr>
          <p:nvPr/>
        </p:nvSpPr>
        <p:spPr bwMode="auto">
          <a:xfrm rot="14370234">
            <a:off x="2325688" y="1262062"/>
            <a:ext cx="3962400" cy="3962400"/>
          </a:xfrm>
          <a:prstGeom prst="circularArrow">
            <a:avLst>
              <a:gd name="adj1" fmla="val 10674"/>
              <a:gd name="adj2" fmla="val 1142319"/>
              <a:gd name="adj3" fmla="val 16861065"/>
              <a:gd name="adj4" fmla="val 10800000"/>
              <a:gd name="adj5" fmla="val 12500"/>
            </a:avLst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414" name="Freeform 40"/>
          <p:cNvSpPr>
            <a:spLocks/>
          </p:cNvSpPr>
          <p:nvPr/>
        </p:nvSpPr>
        <p:spPr bwMode="auto">
          <a:xfrm>
            <a:off x="5754688" y="2882900"/>
            <a:ext cx="2663825" cy="360363"/>
          </a:xfrm>
          <a:custGeom>
            <a:avLst/>
            <a:gdLst>
              <a:gd name="T0" fmla="*/ 0 w 1678"/>
              <a:gd name="T1" fmla="*/ 2147483647 h 227"/>
              <a:gd name="T2" fmla="*/ 2147483647 w 1678"/>
              <a:gd name="T3" fmla="*/ 0 h 227"/>
              <a:gd name="T4" fmla="*/ 2147483647 w 1678"/>
              <a:gd name="T5" fmla="*/ 0 h 227"/>
              <a:gd name="T6" fmla="*/ 0 60000 65536"/>
              <a:gd name="T7" fmla="*/ 0 60000 65536"/>
              <a:gd name="T8" fmla="*/ 0 60000 65536"/>
              <a:gd name="T9" fmla="*/ 0 w 1678"/>
              <a:gd name="T10" fmla="*/ 0 h 227"/>
              <a:gd name="T11" fmla="*/ 1678 w 167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" h="227">
                <a:moveTo>
                  <a:pt x="0" y="227"/>
                </a:moveTo>
                <a:lnTo>
                  <a:pt x="226" y="0"/>
                </a:lnTo>
                <a:lnTo>
                  <a:pt x="1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Freeform 40"/>
          <p:cNvSpPr>
            <a:spLocks/>
          </p:cNvSpPr>
          <p:nvPr/>
        </p:nvSpPr>
        <p:spPr bwMode="auto">
          <a:xfrm flipH="1" flipV="1">
            <a:off x="725488" y="4386263"/>
            <a:ext cx="2663825" cy="360362"/>
          </a:xfrm>
          <a:custGeom>
            <a:avLst/>
            <a:gdLst>
              <a:gd name="T0" fmla="*/ 0 w 1678"/>
              <a:gd name="T1" fmla="*/ 2147483647 h 227"/>
              <a:gd name="T2" fmla="*/ 2147483647 w 1678"/>
              <a:gd name="T3" fmla="*/ 0 h 227"/>
              <a:gd name="T4" fmla="*/ 2147483647 w 1678"/>
              <a:gd name="T5" fmla="*/ 0 h 227"/>
              <a:gd name="T6" fmla="*/ 0 60000 65536"/>
              <a:gd name="T7" fmla="*/ 0 60000 65536"/>
              <a:gd name="T8" fmla="*/ 0 60000 65536"/>
              <a:gd name="T9" fmla="*/ 0 w 1678"/>
              <a:gd name="T10" fmla="*/ 0 h 227"/>
              <a:gd name="T11" fmla="*/ 1678 w 167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" h="227">
                <a:moveTo>
                  <a:pt x="0" y="227"/>
                </a:moveTo>
                <a:lnTo>
                  <a:pt x="226" y="0"/>
                </a:lnTo>
                <a:lnTo>
                  <a:pt x="1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Freeform 40"/>
          <p:cNvSpPr>
            <a:spLocks/>
          </p:cNvSpPr>
          <p:nvPr/>
        </p:nvSpPr>
        <p:spPr bwMode="auto">
          <a:xfrm flipH="1">
            <a:off x="725488" y="1719263"/>
            <a:ext cx="2663825" cy="360362"/>
          </a:xfrm>
          <a:custGeom>
            <a:avLst/>
            <a:gdLst>
              <a:gd name="T0" fmla="*/ 0 w 1678"/>
              <a:gd name="T1" fmla="*/ 2147483647 h 227"/>
              <a:gd name="T2" fmla="*/ 2147483647 w 1678"/>
              <a:gd name="T3" fmla="*/ 0 h 227"/>
              <a:gd name="T4" fmla="*/ 2147483647 w 1678"/>
              <a:gd name="T5" fmla="*/ 0 h 227"/>
              <a:gd name="T6" fmla="*/ 0 60000 65536"/>
              <a:gd name="T7" fmla="*/ 0 60000 65536"/>
              <a:gd name="T8" fmla="*/ 0 60000 65536"/>
              <a:gd name="T9" fmla="*/ 0 w 1678"/>
              <a:gd name="T10" fmla="*/ 0 h 227"/>
              <a:gd name="T11" fmla="*/ 1678 w 167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" h="227">
                <a:moveTo>
                  <a:pt x="0" y="227"/>
                </a:moveTo>
                <a:lnTo>
                  <a:pt x="226" y="0"/>
                </a:lnTo>
                <a:lnTo>
                  <a:pt x="1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gray">
          <a:xfrm>
            <a:off x="6378575" y="2873375"/>
            <a:ext cx="17065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6378575" y="2481263"/>
            <a:ext cx="17383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1106488" y="1730375"/>
            <a:ext cx="1706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gray">
          <a:xfrm>
            <a:off x="1106488" y="1338263"/>
            <a:ext cx="173831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1106488" y="4764088"/>
            <a:ext cx="1706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1106488" y="4371975"/>
            <a:ext cx="173831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地图图表</a:t>
            </a:r>
          </a:p>
        </p:txBody>
      </p:sp>
      <p:sp>
        <p:nvSpPr>
          <p:cNvPr id="18435" name="文本框 3"/>
          <p:cNvSpPr txBox="1">
            <a:spLocks noChangeArrowheads="1"/>
          </p:cNvSpPr>
          <p:nvPr/>
        </p:nvSpPr>
        <p:spPr bwMode="auto">
          <a:xfrm flipH="1">
            <a:off x="5826125" y="3214688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Click to add text</a:t>
            </a:r>
          </a:p>
        </p:txBody>
      </p:sp>
      <p:sp>
        <p:nvSpPr>
          <p:cNvPr id="18436" name="文本框 4"/>
          <p:cNvSpPr txBox="1">
            <a:spLocks noChangeArrowheads="1"/>
          </p:cNvSpPr>
          <p:nvPr/>
        </p:nvSpPr>
        <p:spPr bwMode="auto">
          <a:xfrm flipH="1">
            <a:off x="5845175" y="4191000"/>
            <a:ext cx="180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cs typeface="Arial" charset="0"/>
              </a:rPr>
              <a:t>Click to add text</a:t>
            </a:r>
          </a:p>
        </p:txBody>
      </p:sp>
      <p:sp>
        <p:nvSpPr>
          <p:cNvPr id="18437" name="自选图形 5"/>
          <p:cNvSpPr>
            <a:spLocks noChangeArrowheads="1"/>
          </p:cNvSpPr>
          <p:nvPr/>
        </p:nvSpPr>
        <p:spPr bwMode="gray">
          <a:xfrm>
            <a:off x="7669213" y="4068763"/>
            <a:ext cx="215900" cy="390525"/>
          </a:xfrm>
          <a:prstGeom prst="can">
            <a:avLst>
              <a:gd name="adj" fmla="val 45221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自选图形 6"/>
          <p:cNvSpPr>
            <a:spLocks noChangeArrowheads="1"/>
          </p:cNvSpPr>
          <p:nvPr/>
        </p:nvSpPr>
        <p:spPr bwMode="gray">
          <a:xfrm>
            <a:off x="7958138" y="3733800"/>
            <a:ext cx="215900" cy="725488"/>
          </a:xfrm>
          <a:prstGeom prst="can">
            <a:avLst>
              <a:gd name="adj" fmla="val 46702"/>
            </a:avLst>
          </a:prstGeom>
          <a:gradFill rotWithShape="1">
            <a:gsLst>
              <a:gs pos="0">
                <a:srgbClr val="0B446B"/>
              </a:gs>
              <a:gs pos="50000">
                <a:srgbClr val="1894E8"/>
              </a:gs>
              <a:gs pos="100000">
                <a:srgbClr val="0B446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自选图形 7"/>
          <p:cNvSpPr>
            <a:spLocks noChangeArrowheads="1"/>
          </p:cNvSpPr>
          <p:nvPr/>
        </p:nvSpPr>
        <p:spPr bwMode="gray">
          <a:xfrm>
            <a:off x="7659688" y="2933700"/>
            <a:ext cx="215900" cy="614363"/>
          </a:xfrm>
          <a:prstGeom prst="can">
            <a:avLst>
              <a:gd name="adj" fmla="val 46188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自选图形 8"/>
          <p:cNvSpPr>
            <a:spLocks noChangeArrowheads="1"/>
          </p:cNvSpPr>
          <p:nvPr/>
        </p:nvSpPr>
        <p:spPr bwMode="gray">
          <a:xfrm>
            <a:off x="7948613" y="2989263"/>
            <a:ext cx="215900" cy="558800"/>
          </a:xfrm>
          <a:prstGeom prst="can">
            <a:avLst>
              <a:gd name="adj" fmla="val 48458"/>
            </a:avLst>
          </a:prstGeom>
          <a:gradFill rotWithShape="1">
            <a:gsLst>
              <a:gs pos="0">
                <a:srgbClr val="0B446B"/>
              </a:gs>
              <a:gs pos="50000">
                <a:srgbClr val="1894E8"/>
              </a:gs>
              <a:gs pos="100000">
                <a:srgbClr val="0B446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41" name="组合 9"/>
          <p:cNvGrpSpPr>
            <a:grpSpLocks/>
          </p:cNvGrpSpPr>
          <p:nvPr/>
        </p:nvGrpSpPr>
        <p:grpSpPr bwMode="auto">
          <a:xfrm>
            <a:off x="1176338" y="1600200"/>
            <a:ext cx="4310062" cy="4435475"/>
            <a:chOff x="480" y="1008"/>
            <a:chExt cx="2715" cy="2794"/>
          </a:xfrm>
        </p:grpSpPr>
        <p:sp>
          <p:nvSpPr>
            <p:cNvPr id="71" name="任意多边形 10"/>
            <p:cNvSpPr>
              <a:spLocks/>
            </p:cNvSpPr>
            <p:nvPr/>
          </p:nvSpPr>
          <p:spPr bwMode="gray">
            <a:xfrm>
              <a:off x="3034" y="1008"/>
              <a:ext cx="95" cy="483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26 w 32"/>
                <a:gd name="T121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2" name="任意多边形 11"/>
            <p:cNvSpPr>
              <a:spLocks/>
            </p:cNvSpPr>
            <p:nvPr/>
          </p:nvSpPr>
          <p:spPr bwMode="gray">
            <a:xfrm>
              <a:off x="2580" y="2103"/>
              <a:ext cx="106" cy="130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6 w 36"/>
                <a:gd name="T7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3" name="任意多边形 12"/>
            <p:cNvSpPr>
              <a:spLocks/>
            </p:cNvSpPr>
            <p:nvPr/>
          </p:nvSpPr>
          <p:spPr bwMode="gray">
            <a:xfrm>
              <a:off x="2615" y="1744"/>
              <a:ext cx="427" cy="359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4" name="任意多边形 13"/>
            <p:cNvSpPr>
              <a:spLocks/>
            </p:cNvSpPr>
            <p:nvPr/>
          </p:nvSpPr>
          <p:spPr bwMode="gray">
            <a:xfrm>
              <a:off x="2675" y="2087"/>
              <a:ext cx="69" cy="47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8 w 24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5" name="任意多边形 14"/>
            <p:cNvSpPr>
              <a:spLocks/>
            </p:cNvSpPr>
            <p:nvPr/>
          </p:nvSpPr>
          <p:spPr bwMode="gray">
            <a:xfrm>
              <a:off x="2964" y="1527"/>
              <a:ext cx="231" cy="176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36 w 78"/>
                <a:gd name="T1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6" name="任意多边形 15"/>
            <p:cNvSpPr>
              <a:spLocks/>
            </p:cNvSpPr>
            <p:nvPr/>
          </p:nvSpPr>
          <p:spPr bwMode="gray">
            <a:xfrm>
              <a:off x="2214" y="2747"/>
              <a:ext cx="106" cy="283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20 w 36"/>
                <a:gd name="T1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7" name="任意多边形 16"/>
            <p:cNvSpPr>
              <a:spLocks/>
            </p:cNvSpPr>
            <p:nvPr/>
          </p:nvSpPr>
          <p:spPr bwMode="gray">
            <a:xfrm>
              <a:off x="2121" y="3041"/>
              <a:ext cx="93" cy="101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2 w 32"/>
                <a:gd name="T6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8" name="任意多边形 17"/>
            <p:cNvSpPr>
              <a:spLocks/>
            </p:cNvSpPr>
            <p:nvPr/>
          </p:nvSpPr>
          <p:spPr bwMode="gray">
            <a:xfrm>
              <a:off x="2297" y="3112"/>
              <a:ext cx="177" cy="13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42 w 60"/>
                <a:gd name="T10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79" name="任意多边形 18"/>
            <p:cNvSpPr>
              <a:spLocks/>
            </p:cNvSpPr>
            <p:nvPr/>
          </p:nvSpPr>
          <p:spPr bwMode="gray">
            <a:xfrm>
              <a:off x="1880" y="3194"/>
              <a:ext cx="318" cy="284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80" name="任意多边形 19"/>
            <p:cNvSpPr>
              <a:spLocks/>
            </p:cNvSpPr>
            <p:nvPr/>
          </p:nvSpPr>
          <p:spPr bwMode="gray">
            <a:xfrm>
              <a:off x="1822" y="3319"/>
              <a:ext cx="353" cy="323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  <a:lnTo>
                    <a:pt x="102" y="2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81" name="任意多边形 20"/>
            <p:cNvSpPr>
              <a:spLocks/>
            </p:cNvSpPr>
            <p:nvPr/>
          </p:nvSpPr>
          <p:spPr bwMode="gray">
            <a:xfrm>
              <a:off x="2186" y="3383"/>
              <a:ext cx="240" cy="283"/>
            </a:xfrm>
            <a:custGeom>
              <a:avLst/>
              <a:gdLst>
                <a:gd name="T0" fmla="*/ 10 w 82"/>
                <a:gd name="T1" fmla="*/ 90 h 96"/>
                <a:gd name="T2" fmla="*/ 8 w 82"/>
                <a:gd name="T3" fmla="*/ 78 h 96"/>
                <a:gd name="T4" fmla="*/ 12 w 82"/>
                <a:gd name="T5" fmla="*/ 64 h 96"/>
                <a:gd name="T6" fmla="*/ 10 w 82"/>
                <a:gd name="T7" fmla="*/ 56 h 96"/>
                <a:gd name="T8" fmla="*/ 2 w 82"/>
                <a:gd name="T9" fmla="*/ 52 h 96"/>
                <a:gd name="T10" fmla="*/ 0 w 82"/>
                <a:gd name="T11" fmla="*/ 46 h 96"/>
                <a:gd name="T12" fmla="*/ 6 w 82"/>
                <a:gd name="T13" fmla="*/ 34 h 96"/>
                <a:gd name="T14" fmla="*/ 8 w 82"/>
                <a:gd name="T15" fmla="*/ 30 h 96"/>
                <a:gd name="T16" fmla="*/ 8 w 82"/>
                <a:gd name="T17" fmla="*/ 20 h 96"/>
                <a:gd name="T18" fmla="*/ 14 w 82"/>
                <a:gd name="T19" fmla="*/ 18 h 96"/>
                <a:gd name="T20" fmla="*/ 20 w 82"/>
                <a:gd name="T21" fmla="*/ 16 h 96"/>
                <a:gd name="T22" fmla="*/ 24 w 82"/>
                <a:gd name="T23" fmla="*/ 8 h 96"/>
                <a:gd name="T24" fmla="*/ 42 w 82"/>
                <a:gd name="T25" fmla="*/ 0 h 96"/>
                <a:gd name="T26" fmla="*/ 52 w 82"/>
                <a:gd name="T27" fmla="*/ 0 h 96"/>
                <a:gd name="T28" fmla="*/ 68 w 82"/>
                <a:gd name="T29" fmla="*/ 4 h 96"/>
                <a:gd name="T30" fmla="*/ 72 w 82"/>
                <a:gd name="T31" fmla="*/ 6 h 96"/>
                <a:gd name="T32" fmla="*/ 76 w 82"/>
                <a:gd name="T33" fmla="*/ 4 h 96"/>
                <a:gd name="T34" fmla="*/ 82 w 82"/>
                <a:gd name="T35" fmla="*/ 10 h 96"/>
                <a:gd name="T36" fmla="*/ 78 w 82"/>
                <a:gd name="T37" fmla="*/ 20 h 96"/>
                <a:gd name="T38" fmla="*/ 68 w 82"/>
                <a:gd name="T39" fmla="*/ 22 h 96"/>
                <a:gd name="T40" fmla="*/ 62 w 82"/>
                <a:gd name="T41" fmla="*/ 14 h 96"/>
                <a:gd name="T42" fmla="*/ 54 w 82"/>
                <a:gd name="T43" fmla="*/ 8 h 96"/>
                <a:gd name="T44" fmla="*/ 40 w 82"/>
                <a:gd name="T45" fmla="*/ 8 h 96"/>
                <a:gd name="T46" fmla="*/ 26 w 82"/>
                <a:gd name="T47" fmla="*/ 16 h 96"/>
                <a:gd name="T48" fmla="*/ 22 w 82"/>
                <a:gd name="T49" fmla="*/ 24 h 96"/>
                <a:gd name="T50" fmla="*/ 20 w 82"/>
                <a:gd name="T51" fmla="*/ 34 h 96"/>
                <a:gd name="T52" fmla="*/ 20 w 82"/>
                <a:gd name="T53" fmla="*/ 38 h 96"/>
                <a:gd name="T54" fmla="*/ 34 w 82"/>
                <a:gd name="T55" fmla="*/ 36 h 96"/>
                <a:gd name="T56" fmla="*/ 44 w 82"/>
                <a:gd name="T57" fmla="*/ 32 h 96"/>
                <a:gd name="T58" fmla="*/ 50 w 82"/>
                <a:gd name="T59" fmla="*/ 28 h 96"/>
                <a:gd name="T60" fmla="*/ 54 w 82"/>
                <a:gd name="T61" fmla="*/ 30 h 96"/>
                <a:gd name="T62" fmla="*/ 54 w 82"/>
                <a:gd name="T63" fmla="*/ 36 h 96"/>
                <a:gd name="T64" fmla="*/ 46 w 82"/>
                <a:gd name="T65" fmla="*/ 40 h 96"/>
                <a:gd name="T66" fmla="*/ 36 w 82"/>
                <a:gd name="T67" fmla="*/ 44 h 96"/>
                <a:gd name="T68" fmla="*/ 32 w 82"/>
                <a:gd name="T69" fmla="*/ 46 h 96"/>
                <a:gd name="T70" fmla="*/ 32 w 82"/>
                <a:gd name="T71" fmla="*/ 50 h 96"/>
                <a:gd name="T72" fmla="*/ 40 w 82"/>
                <a:gd name="T73" fmla="*/ 54 h 96"/>
                <a:gd name="T74" fmla="*/ 46 w 82"/>
                <a:gd name="T75" fmla="*/ 66 h 96"/>
                <a:gd name="T76" fmla="*/ 58 w 82"/>
                <a:gd name="T77" fmla="*/ 76 h 96"/>
                <a:gd name="T78" fmla="*/ 38 w 82"/>
                <a:gd name="T79" fmla="*/ 96 h 96"/>
                <a:gd name="T80" fmla="*/ 32 w 82"/>
                <a:gd name="T81" fmla="*/ 62 h 96"/>
                <a:gd name="T82" fmla="*/ 24 w 82"/>
                <a:gd name="T8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  <a:lnTo>
                    <a:pt x="16" y="8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82" name="任意多边形 21"/>
            <p:cNvSpPr>
              <a:spLocks/>
            </p:cNvSpPr>
            <p:nvPr/>
          </p:nvSpPr>
          <p:spPr bwMode="gray">
            <a:xfrm>
              <a:off x="1284" y="3261"/>
              <a:ext cx="400" cy="435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83" name="任意多边形 22"/>
            <p:cNvSpPr>
              <a:spLocks/>
            </p:cNvSpPr>
            <p:nvPr/>
          </p:nvSpPr>
          <p:spPr bwMode="gray">
            <a:xfrm>
              <a:off x="1673" y="3709"/>
              <a:ext cx="342" cy="93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50 w 116"/>
                <a:gd name="T7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  <a:lnTo>
                    <a:pt x="50" y="2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84" name="任意多边形 23"/>
            <p:cNvSpPr>
              <a:spLocks/>
            </p:cNvSpPr>
            <p:nvPr/>
          </p:nvSpPr>
          <p:spPr bwMode="gray">
            <a:xfrm>
              <a:off x="480" y="1060"/>
              <a:ext cx="2331" cy="1691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  <a:lnTo>
                    <a:pt x="194" y="86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85" name="任意多边形 24"/>
            <p:cNvSpPr>
              <a:spLocks/>
            </p:cNvSpPr>
            <p:nvPr/>
          </p:nvSpPr>
          <p:spPr bwMode="gray">
            <a:xfrm>
              <a:off x="2328" y="1554"/>
              <a:ext cx="342" cy="509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116 w 116"/>
                <a:gd name="T8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18461" name="任意多边形 25"/>
            <p:cNvSpPr>
              <a:spLocks/>
            </p:cNvSpPr>
            <p:nvPr/>
          </p:nvSpPr>
          <p:spPr bwMode="gray">
            <a:xfrm>
              <a:off x="1048" y="1223"/>
              <a:ext cx="1240" cy="511"/>
            </a:xfrm>
            <a:custGeom>
              <a:avLst/>
              <a:gdLst>
                <a:gd name="T0" fmla="*/ 77 w 1240"/>
                <a:gd name="T1" fmla="*/ 59 h 511"/>
                <a:gd name="T2" fmla="*/ 82 w 1240"/>
                <a:gd name="T3" fmla="*/ 47 h 511"/>
                <a:gd name="T4" fmla="*/ 94 w 1240"/>
                <a:gd name="T5" fmla="*/ 35 h 511"/>
                <a:gd name="T6" fmla="*/ 118 w 1240"/>
                <a:gd name="T7" fmla="*/ 29 h 511"/>
                <a:gd name="T8" fmla="*/ 165 w 1240"/>
                <a:gd name="T9" fmla="*/ 41 h 511"/>
                <a:gd name="T10" fmla="*/ 200 w 1240"/>
                <a:gd name="T11" fmla="*/ 41 h 511"/>
                <a:gd name="T12" fmla="*/ 259 w 1240"/>
                <a:gd name="T13" fmla="*/ 70 h 511"/>
                <a:gd name="T14" fmla="*/ 312 w 1240"/>
                <a:gd name="T15" fmla="*/ 123 h 511"/>
                <a:gd name="T16" fmla="*/ 330 w 1240"/>
                <a:gd name="T17" fmla="*/ 117 h 511"/>
                <a:gd name="T18" fmla="*/ 348 w 1240"/>
                <a:gd name="T19" fmla="*/ 100 h 511"/>
                <a:gd name="T20" fmla="*/ 353 w 1240"/>
                <a:gd name="T21" fmla="*/ 65 h 511"/>
                <a:gd name="T22" fmla="*/ 371 w 1240"/>
                <a:gd name="T23" fmla="*/ 53 h 511"/>
                <a:gd name="T24" fmla="*/ 389 w 1240"/>
                <a:gd name="T25" fmla="*/ 53 h 511"/>
                <a:gd name="T26" fmla="*/ 424 w 1240"/>
                <a:gd name="T27" fmla="*/ 18 h 511"/>
                <a:gd name="T28" fmla="*/ 489 w 1240"/>
                <a:gd name="T29" fmla="*/ 0 h 511"/>
                <a:gd name="T30" fmla="*/ 560 w 1240"/>
                <a:gd name="T31" fmla="*/ 12 h 511"/>
                <a:gd name="T32" fmla="*/ 636 w 1240"/>
                <a:gd name="T33" fmla="*/ 12 h 511"/>
                <a:gd name="T34" fmla="*/ 748 w 1240"/>
                <a:gd name="T35" fmla="*/ 70 h 511"/>
                <a:gd name="T36" fmla="*/ 772 w 1240"/>
                <a:gd name="T37" fmla="*/ 76 h 511"/>
                <a:gd name="T38" fmla="*/ 860 w 1240"/>
                <a:gd name="T39" fmla="*/ 65 h 511"/>
                <a:gd name="T40" fmla="*/ 919 w 1240"/>
                <a:gd name="T41" fmla="*/ 41 h 511"/>
                <a:gd name="T42" fmla="*/ 942 w 1240"/>
                <a:gd name="T43" fmla="*/ 18 h 511"/>
                <a:gd name="T44" fmla="*/ 948 w 1240"/>
                <a:gd name="T45" fmla="*/ 6 h 511"/>
                <a:gd name="T46" fmla="*/ 972 w 1240"/>
                <a:gd name="T47" fmla="*/ 6 h 511"/>
                <a:gd name="T48" fmla="*/ 1049 w 1240"/>
                <a:gd name="T49" fmla="*/ 41 h 511"/>
                <a:gd name="T50" fmla="*/ 1096 w 1240"/>
                <a:gd name="T51" fmla="*/ 176 h 511"/>
                <a:gd name="T52" fmla="*/ 1107 w 1240"/>
                <a:gd name="T53" fmla="*/ 176 h 511"/>
                <a:gd name="T54" fmla="*/ 1143 w 1240"/>
                <a:gd name="T55" fmla="*/ 176 h 511"/>
                <a:gd name="T56" fmla="*/ 1172 w 1240"/>
                <a:gd name="T57" fmla="*/ 176 h 511"/>
                <a:gd name="T58" fmla="*/ 1202 w 1240"/>
                <a:gd name="T59" fmla="*/ 182 h 511"/>
                <a:gd name="T60" fmla="*/ 1240 w 1240"/>
                <a:gd name="T61" fmla="*/ 205 h 511"/>
                <a:gd name="T62" fmla="*/ 1213 w 1240"/>
                <a:gd name="T63" fmla="*/ 244 h 511"/>
                <a:gd name="T64" fmla="*/ 1172 w 1240"/>
                <a:gd name="T65" fmla="*/ 253 h 511"/>
                <a:gd name="T66" fmla="*/ 1126 w 1240"/>
                <a:gd name="T67" fmla="*/ 262 h 511"/>
                <a:gd name="T68" fmla="*/ 1078 w 1240"/>
                <a:gd name="T69" fmla="*/ 282 h 511"/>
                <a:gd name="T70" fmla="*/ 1060 w 1240"/>
                <a:gd name="T71" fmla="*/ 294 h 511"/>
                <a:gd name="T72" fmla="*/ 1060 w 1240"/>
                <a:gd name="T73" fmla="*/ 311 h 511"/>
                <a:gd name="T74" fmla="*/ 1054 w 1240"/>
                <a:gd name="T75" fmla="*/ 341 h 511"/>
                <a:gd name="T76" fmla="*/ 1031 w 1240"/>
                <a:gd name="T77" fmla="*/ 370 h 511"/>
                <a:gd name="T78" fmla="*/ 995 w 1240"/>
                <a:gd name="T79" fmla="*/ 388 h 511"/>
                <a:gd name="T80" fmla="*/ 889 w 1240"/>
                <a:gd name="T81" fmla="*/ 411 h 511"/>
                <a:gd name="T82" fmla="*/ 772 w 1240"/>
                <a:gd name="T83" fmla="*/ 435 h 511"/>
                <a:gd name="T84" fmla="*/ 701 w 1240"/>
                <a:gd name="T85" fmla="*/ 452 h 511"/>
                <a:gd name="T86" fmla="*/ 642 w 1240"/>
                <a:gd name="T87" fmla="*/ 488 h 511"/>
                <a:gd name="T88" fmla="*/ 548 w 1240"/>
                <a:gd name="T89" fmla="*/ 511 h 511"/>
                <a:gd name="T90" fmla="*/ 501 w 1240"/>
                <a:gd name="T91" fmla="*/ 488 h 511"/>
                <a:gd name="T92" fmla="*/ 459 w 1240"/>
                <a:gd name="T93" fmla="*/ 470 h 511"/>
                <a:gd name="T94" fmla="*/ 389 w 1240"/>
                <a:gd name="T95" fmla="*/ 476 h 511"/>
                <a:gd name="T96" fmla="*/ 300 w 1240"/>
                <a:gd name="T97" fmla="*/ 476 h 511"/>
                <a:gd name="T98" fmla="*/ 236 w 1240"/>
                <a:gd name="T99" fmla="*/ 458 h 511"/>
                <a:gd name="T100" fmla="*/ 224 w 1240"/>
                <a:gd name="T101" fmla="*/ 423 h 511"/>
                <a:gd name="T102" fmla="*/ 212 w 1240"/>
                <a:gd name="T103" fmla="*/ 352 h 511"/>
                <a:gd name="T104" fmla="*/ 165 w 1240"/>
                <a:gd name="T105" fmla="*/ 294 h 511"/>
                <a:gd name="T106" fmla="*/ 88 w 1240"/>
                <a:gd name="T107" fmla="*/ 258 h 511"/>
                <a:gd name="T108" fmla="*/ 18 w 1240"/>
                <a:gd name="T109" fmla="*/ 194 h 511"/>
                <a:gd name="T110" fmla="*/ 2 w 1240"/>
                <a:gd name="T111" fmla="*/ 90 h 51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40"/>
                <a:gd name="T169" fmla="*/ 0 h 511"/>
                <a:gd name="T170" fmla="*/ 1240 w 1240"/>
                <a:gd name="T171" fmla="*/ 511 h 51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40" h="511">
                  <a:moveTo>
                    <a:pt x="65" y="57"/>
                  </a:moveTo>
                  <a:lnTo>
                    <a:pt x="77" y="59"/>
                  </a:lnTo>
                  <a:lnTo>
                    <a:pt x="77" y="53"/>
                  </a:lnTo>
                  <a:lnTo>
                    <a:pt x="82" y="47"/>
                  </a:lnTo>
                  <a:lnTo>
                    <a:pt x="88" y="41"/>
                  </a:lnTo>
                  <a:lnTo>
                    <a:pt x="94" y="35"/>
                  </a:lnTo>
                  <a:lnTo>
                    <a:pt x="106" y="29"/>
                  </a:lnTo>
                  <a:lnTo>
                    <a:pt x="118" y="29"/>
                  </a:lnTo>
                  <a:lnTo>
                    <a:pt x="141" y="35"/>
                  </a:lnTo>
                  <a:lnTo>
                    <a:pt x="165" y="41"/>
                  </a:lnTo>
                  <a:lnTo>
                    <a:pt x="171" y="41"/>
                  </a:lnTo>
                  <a:lnTo>
                    <a:pt x="200" y="41"/>
                  </a:lnTo>
                  <a:lnTo>
                    <a:pt x="230" y="53"/>
                  </a:lnTo>
                  <a:lnTo>
                    <a:pt x="259" y="70"/>
                  </a:lnTo>
                  <a:lnTo>
                    <a:pt x="312" y="123"/>
                  </a:lnTo>
                  <a:lnTo>
                    <a:pt x="318" y="117"/>
                  </a:lnTo>
                  <a:lnTo>
                    <a:pt x="330" y="117"/>
                  </a:lnTo>
                  <a:lnTo>
                    <a:pt x="336" y="106"/>
                  </a:lnTo>
                  <a:lnTo>
                    <a:pt x="348" y="100"/>
                  </a:lnTo>
                  <a:lnTo>
                    <a:pt x="353" y="82"/>
                  </a:lnTo>
                  <a:lnTo>
                    <a:pt x="353" y="65"/>
                  </a:lnTo>
                  <a:lnTo>
                    <a:pt x="359" y="59"/>
                  </a:lnTo>
                  <a:lnTo>
                    <a:pt x="371" y="53"/>
                  </a:lnTo>
                  <a:lnTo>
                    <a:pt x="377" y="53"/>
                  </a:lnTo>
                  <a:lnTo>
                    <a:pt x="389" y="53"/>
                  </a:lnTo>
                  <a:lnTo>
                    <a:pt x="401" y="41"/>
                  </a:lnTo>
                  <a:lnTo>
                    <a:pt x="424" y="18"/>
                  </a:lnTo>
                  <a:lnTo>
                    <a:pt x="454" y="0"/>
                  </a:lnTo>
                  <a:lnTo>
                    <a:pt x="489" y="0"/>
                  </a:lnTo>
                  <a:lnTo>
                    <a:pt x="524" y="12"/>
                  </a:lnTo>
                  <a:lnTo>
                    <a:pt x="560" y="12"/>
                  </a:lnTo>
                  <a:lnTo>
                    <a:pt x="589" y="6"/>
                  </a:lnTo>
                  <a:lnTo>
                    <a:pt x="636" y="12"/>
                  </a:lnTo>
                  <a:lnTo>
                    <a:pt x="689" y="35"/>
                  </a:lnTo>
                  <a:lnTo>
                    <a:pt x="748" y="70"/>
                  </a:lnTo>
                  <a:lnTo>
                    <a:pt x="754" y="70"/>
                  </a:lnTo>
                  <a:lnTo>
                    <a:pt x="772" y="76"/>
                  </a:lnTo>
                  <a:lnTo>
                    <a:pt x="807" y="76"/>
                  </a:lnTo>
                  <a:lnTo>
                    <a:pt x="860" y="65"/>
                  </a:lnTo>
                  <a:lnTo>
                    <a:pt x="895" y="53"/>
                  </a:lnTo>
                  <a:lnTo>
                    <a:pt x="919" y="41"/>
                  </a:lnTo>
                  <a:lnTo>
                    <a:pt x="937" y="29"/>
                  </a:lnTo>
                  <a:lnTo>
                    <a:pt x="942" y="18"/>
                  </a:lnTo>
                  <a:lnTo>
                    <a:pt x="948" y="12"/>
                  </a:lnTo>
                  <a:lnTo>
                    <a:pt x="948" y="6"/>
                  </a:lnTo>
                  <a:lnTo>
                    <a:pt x="972" y="6"/>
                  </a:lnTo>
                  <a:lnTo>
                    <a:pt x="1007" y="18"/>
                  </a:lnTo>
                  <a:lnTo>
                    <a:pt x="1049" y="41"/>
                  </a:lnTo>
                  <a:lnTo>
                    <a:pt x="1113" y="65"/>
                  </a:lnTo>
                  <a:lnTo>
                    <a:pt x="1096" y="176"/>
                  </a:lnTo>
                  <a:lnTo>
                    <a:pt x="1107" y="176"/>
                  </a:lnTo>
                  <a:lnTo>
                    <a:pt x="1125" y="176"/>
                  </a:lnTo>
                  <a:lnTo>
                    <a:pt x="1143" y="176"/>
                  </a:lnTo>
                  <a:lnTo>
                    <a:pt x="1160" y="176"/>
                  </a:lnTo>
                  <a:lnTo>
                    <a:pt x="1172" y="176"/>
                  </a:lnTo>
                  <a:lnTo>
                    <a:pt x="1190" y="176"/>
                  </a:lnTo>
                  <a:lnTo>
                    <a:pt x="1202" y="182"/>
                  </a:lnTo>
                  <a:lnTo>
                    <a:pt x="1222" y="184"/>
                  </a:lnTo>
                  <a:lnTo>
                    <a:pt x="1240" y="205"/>
                  </a:lnTo>
                  <a:lnTo>
                    <a:pt x="1237" y="223"/>
                  </a:lnTo>
                  <a:lnTo>
                    <a:pt x="1213" y="244"/>
                  </a:lnTo>
                  <a:lnTo>
                    <a:pt x="1190" y="247"/>
                  </a:lnTo>
                  <a:lnTo>
                    <a:pt x="1172" y="253"/>
                  </a:lnTo>
                  <a:lnTo>
                    <a:pt x="1149" y="258"/>
                  </a:lnTo>
                  <a:lnTo>
                    <a:pt x="1126" y="262"/>
                  </a:lnTo>
                  <a:lnTo>
                    <a:pt x="1102" y="270"/>
                  </a:lnTo>
                  <a:lnTo>
                    <a:pt x="1078" y="282"/>
                  </a:lnTo>
                  <a:lnTo>
                    <a:pt x="1060" y="294"/>
                  </a:lnTo>
                  <a:lnTo>
                    <a:pt x="1060" y="305"/>
                  </a:lnTo>
                  <a:lnTo>
                    <a:pt x="1060" y="311"/>
                  </a:lnTo>
                  <a:lnTo>
                    <a:pt x="1054" y="329"/>
                  </a:lnTo>
                  <a:lnTo>
                    <a:pt x="1054" y="341"/>
                  </a:lnTo>
                  <a:lnTo>
                    <a:pt x="1043" y="352"/>
                  </a:lnTo>
                  <a:lnTo>
                    <a:pt x="1031" y="370"/>
                  </a:lnTo>
                  <a:lnTo>
                    <a:pt x="1013" y="376"/>
                  </a:lnTo>
                  <a:lnTo>
                    <a:pt x="995" y="388"/>
                  </a:lnTo>
                  <a:lnTo>
                    <a:pt x="948" y="399"/>
                  </a:lnTo>
                  <a:lnTo>
                    <a:pt x="889" y="411"/>
                  </a:lnTo>
                  <a:lnTo>
                    <a:pt x="825" y="423"/>
                  </a:lnTo>
                  <a:lnTo>
                    <a:pt x="772" y="435"/>
                  </a:lnTo>
                  <a:lnTo>
                    <a:pt x="725" y="446"/>
                  </a:lnTo>
                  <a:lnTo>
                    <a:pt x="701" y="452"/>
                  </a:lnTo>
                  <a:lnTo>
                    <a:pt x="683" y="464"/>
                  </a:lnTo>
                  <a:lnTo>
                    <a:pt x="642" y="488"/>
                  </a:lnTo>
                  <a:lnTo>
                    <a:pt x="601" y="505"/>
                  </a:lnTo>
                  <a:lnTo>
                    <a:pt x="548" y="511"/>
                  </a:lnTo>
                  <a:lnTo>
                    <a:pt x="518" y="505"/>
                  </a:lnTo>
                  <a:lnTo>
                    <a:pt x="501" y="488"/>
                  </a:lnTo>
                  <a:lnTo>
                    <a:pt x="477" y="476"/>
                  </a:lnTo>
                  <a:lnTo>
                    <a:pt x="459" y="470"/>
                  </a:lnTo>
                  <a:lnTo>
                    <a:pt x="424" y="470"/>
                  </a:lnTo>
                  <a:lnTo>
                    <a:pt x="389" y="476"/>
                  </a:lnTo>
                  <a:lnTo>
                    <a:pt x="342" y="476"/>
                  </a:lnTo>
                  <a:lnTo>
                    <a:pt x="300" y="476"/>
                  </a:lnTo>
                  <a:lnTo>
                    <a:pt x="259" y="470"/>
                  </a:lnTo>
                  <a:lnTo>
                    <a:pt x="236" y="458"/>
                  </a:lnTo>
                  <a:lnTo>
                    <a:pt x="224" y="435"/>
                  </a:lnTo>
                  <a:lnTo>
                    <a:pt x="224" y="423"/>
                  </a:lnTo>
                  <a:lnTo>
                    <a:pt x="224" y="394"/>
                  </a:lnTo>
                  <a:lnTo>
                    <a:pt x="212" y="352"/>
                  </a:lnTo>
                  <a:lnTo>
                    <a:pt x="194" y="317"/>
                  </a:lnTo>
                  <a:lnTo>
                    <a:pt x="165" y="294"/>
                  </a:lnTo>
                  <a:lnTo>
                    <a:pt x="130" y="276"/>
                  </a:lnTo>
                  <a:lnTo>
                    <a:pt x="88" y="258"/>
                  </a:lnTo>
                  <a:lnTo>
                    <a:pt x="47" y="229"/>
                  </a:lnTo>
                  <a:lnTo>
                    <a:pt x="18" y="194"/>
                  </a:lnTo>
                  <a:lnTo>
                    <a:pt x="0" y="147"/>
                  </a:lnTo>
                  <a:lnTo>
                    <a:pt x="2" y="90"/>
                  </a:lnTo>
                  <a:lnTo>
                    <a:pt x="65" y="5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任意多边形 26"/>
            <p:cNvSpPr>
              <a:spLocks/>
            </p:cNvSpPr>
            <p:nvPr/>
          </p:nvSpPr>
          <p:spPr bwMode="gray">
            <a:xfrm>
              <a:off x="1402" y="2676"/>
              <a:ext cx="239" cy="612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18463" name="任意多边形 27"/>
            <p:cNvSpPr>
              <a:spLocks/>
            </p:cNvSpPr>
            <p:nvPr/>
          </p:nvSpPr>
          <p:spPr bwMode="gray">
            <a:xfrm>
              <a:off x="1458" y="2598"/>
              <a:ext cx="255" cy="342"/>
            </a:xfrm>
            <a:custGeom>
              <a:avLst/>
              <a:gdLst>
                <a:gd name="T0" fmla="*/ 316763 w 86"/>
                <a:gd name="T1" fmla="*/ 3818324 h 116"/>
                <a:gd name="T2" fmla="*/ 1261272 w 86"/>
                <a:gd name="T3" fmla="*/ 4122450 h 116"/>
                <a:gd name="T4" fmla="*/ 1578035 w 86"/>
                <a:gd name="T5" fmla="*/ 4664417 h 116"/>
                <a:gd name="T6" fmla="*/ 1578035 w 86"/>
                <a:gd name="T7" fmla="*/ 5268551 h 116"/>
                <a:gd name="T8" fmla="*/ 3417812 w 86"/>
                <a:gd name="T9" fmla="*/ 5857752 h 116"/>
                <a:gd name="T10" fmla="*/ 3417812 w 86"/>
                <a:gd name="T11" fmla="*/ 7050401 h 116"/>
                <a:gd name="T12" fmla="*/ 3101040 w 86"/>
                <a:gd name="T13" fmla="*/ 8482741 h 116"/>
                <a:gd name="T14" fmla="*/ 2784953 w 86"/>
                <a:gd name="T15" fmla="*/ 8784815 h 116"/>
                <a:gd name="T16" fmla="*/ 3101040 w 86"/>
                <a:gd name="T17" fmla="*/ 9088936 h 116"/>
                <a:gd name="T18" fmla="*/ 4038198 w 86"/>
                <a:gd name="T19" fmla="*/ 8784815 h 116"/>
                <a:gd name="T20" fmla="*/ 4995821 w 86"/>
                <a:gd name="T21" fmla="*/ 8180752 h 116"/>
                <a:gd name="T22" fmla="*/ 5932299 w 86"/>
                <a:gd name="T23" fmla="*/ 8180752 h 116"/>
                <a:gd name="T24" fmla="*/ 6573179 w 86"/>
                <a:gd name="T25" fmla="*/ 8482741 h 116"/>
                <a:gd name="T26" fmla="*/ 7780097 w 86"/>
                <a:gd name="T27" fmla="*/ 9676088 h 116"/>
                <a:gd name="T28" fmla="*/ 9033787 w 86"/>
                <a:gd name="T29" fmla="*/ 11412519 h 116"/>
                <a:gd name="T30" fmla="*/ 9356048 w 86"/>
                <a:gd name="T31" fmla="*/ 12605194 h 116"/>
                <a:gd name="T32" fmla="*/ 9674667 w 86"/>
                <a:gd name="T33" fmla="*/ 13751988 h 116"/>
                <a:gd name="T34" fmla="*/ 9674667 w 86"/>
                <a:gd name="T35" fmla="*/ 15230920 h 116"/>
                <a:gd name="T36" fmla="*/ 9356048 w 86"/>
                <a:gd name="T37" fmla="*/ 16075580 h 116"/>
                <a:gd name="T38" fmla="*/ 10927886 w 86"/>
                <a:gd name="T39" fmla="*/ 16681103 h 116"/>
                <a:gd name="T40" fmla="*/ 12134830 w 86"/>
                <a:gd name="T41" fmla="*/ 16681103 h 116"/>
                <a:gd name="T42" fmla="*/ 13396072 w 86"/>
                <a:gd name="T43" fmla="*/ 16681103 h 116"/>
                <a:gd name="T44" fmla="*/ 13396072 w 86"/>
                <a:gd name="T45" fmla="*/ 14642571 h 116"/>
                <a:gd name="T46" fmla="*/ 12450891 w 86"/>
                <a:gd name="T47" fmla="*/ 11412519 h 116"/>
                <a:gd name="T48" fmla="*/ 11197673 w 86"/>
                <a:gd name="T49" fmla="*/ 10217819 h 116"/>
                <a:gd name="T50" fmla="*/ 9972353 w 86"/>
                <a:gd name="T51" fmla="*/ 9088936 h 116"/>
                <a:gd name="T52" fmla="*/ 9356048 w 86"/>
                <a:gd name="T53" fmla="*/ 8482741 h 116"/>
                <a:gd name="T54" fmla="*/ 9033787 w 86"/>
                <a:gd name="T55" fmla="*/ 8180752 h 116"/>
                <a:gd name="T56" fmla="*/ 8096633 w 86"/>
                <a:gd name="T57" fmla="*/ 7290066 h 116"/>
                <a:gd name="T58" fmla="*/ 7139220 w 86"/>
                <a:gd name="T59" fmla="*/ 6446034 h 116"/>
                <a:gd name="T60" fmla="*/ 7780097 w 86"/>
                <a:gd name="T61" fmla="*/ 5555451 h 116"/>
                <a:gd name="T62" fmla="*/ 8096633 w 86"/>
                <a:gd name="T63" fmla="*/ 5268551 h 116"/>
                <a:gd name="T64" fmla="*/ 8394985 w 86"/>
                <a:gd name="T65" fmla="*/ 4360986 h 116"/>
                <a:gd name="T66" fmla="*/ 8096633 w 86"/>
                <a:gd name="T67" fmla="*/ 3516335 h 116"/>
                <a:gd name="T68" fmla="*/ 6255008 w 86"/>
                <a:gd name="T69" fmla="*/ 2340757 h 116"/>
                <a:gd name="T70" fmla="*/ 5616215 w 86"/>
                <a:gd name="T71" fmla="*/ 588505 h 116"/>
                <a:gd name="T72" fmla="*/ 5299449 w 86"/>
                <a:gd name="T73" fmla="*/ 0 h 116"/>
                <a:gd name="T74" fmla="*/ 4356814 w 86"/>
                <a:gd name="T75" fmla="*/ 0 h 116"/>
                <a:gd name="T76" fmla="*/ 3739815 w 86"/>
                <a:gd name="T77" fmla="*/ 588505 h 116"/>
                <a:gd name="T78" fmla="*/ 3739815 w 86"/>
                <a:gd name="T79" fmla="*/ 1450151 h 116"/>
                <a:gd name="T80" fmla="*/ 3739815 w 86"/>
                <a:gd name="T81" fmla="*/ 2625684 h 116"/>
                <a:gd name="T82" fmla="*/ 3417812 w 86"/>
                <a:gd name="T83" fmla="*/ 2927750 h 116"/>
                <a:gd name="T84" fmla="*/ 2784953 w 86"/>
                <a:gd name="T85" fmla="*/ 2927750 h 116"/>
                <a:gd name="T86" fmla="*/ 1894096 w 86"/>
                <a:gd name="T87" fmla="*/ 3231871 h 116"/>
                <a:gd name="T88" fmla="*/ 0 w 86"/>
                <a:gd name="T89" fmla="*/ 3818324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任意多边形 28"/>
            <p:cNvSpPr>
              <a:spLocks/>
            </p:cNvSpPr>
            <p:nvPr/>
          </p:nvSpPr>
          <p:spPr bwMode="gray">
            <a:xfrm>
              <a:off x="1535" y="2911"/>
              <a:ext cx="205" cy="165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2 w 68"/>
                <a:gd name="T6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93" name="任意多边形 29"/>
            <p:cNvSpPr>
              <a:spLocks/>
            </p:cNvSpPr>
            <p:nvPr/>
          </p:nvSpPr>
          <p:spPr bwMode="gray">
            <a:xfrm>
              <a:off x="1548" y="2570"/>
              <a:ext cx="266" cy="495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94" name="任意多边形 30"/>
            <p:cNvSpPr>
              <a:spLocks/>
            </p:cNvSpPr>
            <p:nvPr/>
          </p:nvSpPr>
          <p:spPr bwMode="gray">
            <a:xfrm>
              <a:off x="1437" y="3248"/>
              <a:ext cx="200" cy="193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w 68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</p:grpSp>
      <p:sp>
        <p:nvSpPr>
          <p:cNvPr id="18442" name="椭圆 31"/>
          <p:cNvSpPr>
            <a:spLocks noChangeArrowheads="1"/>
          </p:cNvSpPr>
          <p:nvPr/>
        </p:nvSpPr>
        <p:spPr bwMode="gray">
          <a:xfrm>
            <a:off x="4148138" y="4953000"/>
            <a:ext cx="142875" cy="1444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任意多边形 32"/>
          <p:cNvSpPr>
            <a:spLocks/>
          </p:cNvSpPr>
          <p:nvPr/>
        </p:nvSpPr>
        <p:spPr bwMode="auto">
          <a:xfrm>
            <a:off x="4224338" y="4495800"/>
            <a:ext cx="4095750" cy="457200"/>
          </a:xfrm>
          <a:custGeom>
            <a:avLst/>
            <a:gdLst>
              <a:gd name="T0" fmla="*/ 2147483647 w 2676"/>
              <a:gd name="T1" fmla="*/ 0 h 366"/>
              <a:gd name="T2" fmla="*/ 2147483647 w 2676"/>
              <a:gd name="T3" fmla="*/ 0 h 366"/>
              <a:gd name="T4" fmla="*/ 0 w 2676"/>
              <a:gd name="T5" fmla="*/ 2147483647 h 366"/>
              <a:gd name="T6" fmla="*/ 0 60000 65536"/>
              <a:gd name="T7" fmla="*/ 0 60000 65536"/>
              <a:gd name="T8" fmla="*/ 0 60000 65536"/>
              <a:gd name="T9" fmla="*/ 0 w 2676"/>
              <a:gd name="T10" fmla="*/ 0 h 366"/>
              <a:gd name="T11" fmla="*/ 2676 w 2676"/>
              <a:gd name="T12" fmla="*/ 366 h 3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6" h="366">
                <a:moveTo>
                  <a:pt x="2676" y="0"/>
                </a:moveTo>
                <a:lnTo>
                  <a:pt x="614" y="0"/>
                </a:lnTo>
                <a:lnTo>
                  <a:pt x="0" y="36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椭圆 33"/>
          <p:cNvSpPr>
            <a:spLocks noChangeArrowheads="1"/>
          </p:cNvSpPr>
          <p:nvPr/>
        </p:nvSpPr>
        <p:spPr bwMode="gray">
          <a:xfrm>
            <a:off x="3114675" y="3019425"/>
            <a:ext cx="146050" cy="1444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任意多边形 34"/>
          <p:cNvSpPr>
            <a:spLocks/>
          </p:cNvSpPr>
          <p:nvPr/>
        </p:nvSpPr>
        <p:spPr bwMode="auto">
          <a:xfrm>
            <a:off x="3284538" y="3087688"/>
            <a:ext cx="5041900" cy="493712"/>
          </a:xfrm>
          <a:custGeom>
            <a:avLst/>
            <a:gdLst>
              <a:gd name="T0" fmla="*/ 2147483647 w 3176"/>
              <a:gd name="T1" fmla="*/ 2147483647 h 311"/>
              <a:gd name="T2" fmla="*/ 2147483647 w 3176"/>
              <a:gd name="T3" fmla="*/ 2147483647 h 311"/>
              <a:gd name="T4" fmla="*/ 0 w 3176"/>
              <a:gd name="T5" fmla="*/ 0 h 311"/>
              <a:gd name="T6" fmla="*/ 0 60000 65536"/>
              <a:gd name="T7" fmla="*/ 0 60000 65536"/>
              <a:gd name="T8" fmla="*/ 0 60000 65536"/>
              <a:gd name="T9" fmla="*/ 0 w 3176"/>
              <a:gd name="T10" fmla="*/ 0 h 311"/>
              <a:gd name="T11" fmla="*/ 3176 w 3176"/>
              <a:gd name="T12" fmla="*/ 311 h 3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6" h="311">
                <a:moveTo>
                  <a:pt x="3176" y="311"/>
                </a:moveTo>
                <a:lnTo>
                  <a:pt x="915" y="311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柱图图表</a:t>
            </a:r>
          </a:p>
        </p:txBody>
      </p:sp>
      <p:sp>
        <p:nvSpPr>
          <p:cNvPr id="19459" name="Line 26"/>
          <p:cNvSpPr>
            <a:spLocks noChangeShapeType="1"/>
          </p:cNvSpPr>
          <p:nvPr/>
        </p:nvSpPr>
        <p:spPr bwMode="auto">
          <a:xfrm rot="-5400000">
            <a:off x="-1338262" y="3576638"/>
            <a:ext cx="396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Rectangle 52"/>
          <p:cNvSpPr>
            <a:spLocks noChangeArrowheads="1"/>
          </p:cNvSpPr>
          <p:nvPr/>
        </p:nvSpPr>
        <p:spPr bwMode="black">
          <a:xfrm>
            <a:off x="1328738" y="1003300"/>
            <a:ext cx="610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/>
              <a:t>柱图图表</a:t>
            </a:r>
          </a:p>
        </p:txBody>
      </p:sp>
      <p:sp>
        <p:nvSpPr>
          <p:cNvPr id="19461" name="Rectangle 19"/>
          <p:cNvSpPr>
            <a:spLocks noChangeArrowheads="1"/>
          </p:cNvSpPr>
          <p:nvPr/>
        </p:nvSpPr>
        <p:spPr bwMode="black">
          <a:xfrm>
            <a:off x="7043738" y="1536700"/>
            <a:ext cx="1065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单位：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###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2" name="Line 26"/>
          <p:cNvSpPr>
            <a:spLocks noChangeShapeType="1"/>
          </p:cNvSpPr>
          <p:nvPr/>
        </p:nvSpPr>
        <p:spPr bwMode="auto">
          <a:xfrm>
            <a:off x="511175" y="5197475"/>
            <a:ext cx="76628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ltGray">
          <a:xfrm>
            <a:off x="5456238" y="4787900"/>
            <a:ext cx="895350" cy="560388"/>
          </a:xfrm>
          <a:prstGeom prst="can">
            <a:avLst>
              <a:gd name="adj" fmla="val 44917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48627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4" name="AutoShape 4"/>
          <p:cNvSpPr>
            <a:spLocks noChangeArrowheads="1"/>
          </p:cNvSpPr>
          <p:nvPr/>
        </p:nvSpPr>
        <p:spPr bwMode="gray">
          <a:xfrm>
            <a:off x="5456238" y="3133725"/>
            <a:ext cx="895350" cy="1876425"/>
          </a:xfrm>
          <a:prstGeom prst="can">
            <a:avLst>
              <a:gd name="adj" fmla="val 24285"/>
            </a:avLst>
          </a:prstGeom>
          <a:gradFill rotWithShape="1">
            <a:gsLst>
              <a:gs pos="0">
                <a:srgbClr val="25390F"/>
              </a:gs>
              <a:gs pos="50000">
                <a:srgbClr val="92D050"/>
              </a:gs>
              <a:gs pos="100000">
                <a:srgbClr val="25390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ltGray">
          <a:xfrm>
            <a:off x="6386513" y="4787900"/>
            <a:ext cx="893762" cy="560388"/>
          </a:xfrm>
          <a:prstGeom prst="can">
            <a:avLst>
              <a:gd name="adj" fmla="val 45245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48627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6" name="AutoShape 6"/>
          <p:cNvSpPr>
            <a:spLocks noChangeArrowheads="1"/>
          </p:cNvSpPr>
          <p:nvPr/>
        </p:nvSpPr>
        <p:spPr bwMode="gray">
          <a:xfrm>
            <a:off x="6386513" y="2779713"/>
            <a:ext cx="893762" cy="2230437"/>
          </a:xfrm>
          <a:prstGeom prst="can">
            <a:avLst>
              <a:gd name="adj" fmla="val 22795"/>
            </a:avLst>
          </a:prstGeom>
          <a:gradFill rotWithShape="1">
            <a:gsLst>
              <a:gs pos="0">
                <a:srgbClr val="25390F"/>
              </a:gs>
              <a:gs pos="50000">
                <a:srgbClr val="92D050"/>
              </a:gs>
              <a:gs pos="100000">
                <a:srgbClr val="25390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ltGray">
          <a:xfrm>
            <a:off x="3217863" y="4799013"/>
            <a:ext cx="895350" cy="547687"/>
          </a:xfrm>
          <a:prstGeom prst="can">
            <a:avLst>
              <a:gd name="adj" fmla="val 45796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48627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8" name="AutoShape 8"/>
          <p:cNvSpPr>
            <a:spLocks noChangeArrowheads="1"/>
          </p:cNvSpPr>
          <p:nvPr/>
        </p:nvSpPr>
        <p:spPr bwMode="gray">
          <a:xfrm>
            <a:off x="3217863" y="3895725"/>
            <a:ext cx="895350" cy="1125538"/>
          </a:xfrm>
          <a:prstGeom prst="can">
            <a:avLst>
              <a:gd name="adj" fmla="val 24822"/>
            </a:avLst>
          </a:prstGeom>
          <a:gradFill rotWithShape="1">
            <a:gsLst>
              <a:gs pos="0">
                <a:srgbClr val="483700"/>
              </a:gs>
              <a:gs pos="50000">
                <a:srgbClr val="FFC000"/>
              </a:gs>
              <a:gs pos="100000">
                <a:srgbClr val="4837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ltGray">
          <a:xfrm>
            <a:off x="4148138" y="4787900"/>
            <a:ext cx="904875" cy="560388"/>
          </a:xfrm>
          <a:prstGeom prst="can">
            <a:avLst>
              <a:gd name="adj" fmla="val 49292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48627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0" name="AutoShape 10"/>
          <p:cNvSpPr>
            <a:spLocks noChangeArrowheads="1"/>
          </p:cNvSpPr>
          <p:nvPr/>
        </p:nvSpPr>
        <p:spPr bwMode="gray">
          <a:xfrm>
            <a:off x="4148138" y="3533775"/>
            <a:ext cx="904875" cy="1487488"/>
          </a:xfrm>
          <a:prstGeom prst="can">
            <a:avLst>
              <a:gd name="adj" fmla="val 25267"/>
            </a:avLst>
          </a:prstGeom>
          <a:gradFill rotWithShape="1">
            <a:gsLst>
              <a:gs pos="0">
                <a:srgbClr val="483700"/>
              </a:gs>
              <a:gs pos="50000">
                <a:srgbClr val="FFC000"/>
              </a:gs>
              <a:gs pos="100000">
                <a:srgbClr val="4837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ltGray">
          <a:xfrm>
            <a:off x="1036638" y="4864100"/>
            <a:ext cx="893762" cy="471488"/>
          </a:xfrm>
          <a:prstGeom prst="can">
            <a:avLst>
              <a:gd name="adj" fmla="val 40403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48627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2" name="AutoShape 12"/>
          <p:cNvSpPr>
            <a:spLocks noChangeArrowheads="1"/>
          </p:cNvSpPr>
          <p:nvPr/>
        </p:nvSpPr>
        <p:spPr bwMode="gray">
          <a:xfrm>
            <a:off x="1036638" y="4535488"/>
            <a:ext cx="893762" cy="485775"/>
          </a:xfrm>
          <a:prstGeom prst="can">
            <a:avLst>
              <a:gd name="adj" fmla="val 36273"/>
            </a:avLst>
          </a:prstGeom>
          <a:gradFill rotWithShape="1">
            <a:gsLst>
              <a:gs pos="0">
                <a:srgbClr val="460000"/>
              </a:gs>
              <a:gs pos="50000">
                <a:srgbClr val="FF0000"/>
              </a:gs>
              <a:gs pos="100000">
                <a:srgbClr val="4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ltGray">
          <a:xfrm>
            <a:off x="1966913" y="4819650"/>
            <a:ext cx="893762" cy="523875"/>
          </a:xfrm>
          <a:prstGeom prst="can">
            <a:avLst>
              <a:gd name="adj" fmla="val 45153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48627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4" name="AutoShape 14"/>
          <p:cNvSpPr>
            <a:spLocks noChangeArrowheads="1"/>
          </p:cNvSpPr>
          <p:nvPr/>
        </p:nvSpPr>
        <p:spPr bwMode="gray">
          <a:xfrm>
            <a:off x="1966913" y="4179888"/>
            <a:ext cx="893762" cy="841375"/>
          </a:xfrm>
          <a:prstGeom prst="can">
            <a:avLst>
              <a:gd name="adj" fmla="val 25093"/>
            </a:avLst>
          </a:prstGeom>
          <a:gradFill rotWithShape="1">
            <a:gsLst>
              <a:gs pos="0">
                <a:srgbClr val="460000"/>
              </a:gs>
              <a:gs pos="50000">
                <a:srgbClr val="FF0000"/>
              </a:gs>
              <a:gs pos="100000">
                <a:srgbClr val="4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5" name="Rectangle 15"/>
          <p:cNvSpPr>
            <a:spLocks noChangeArrowheads="1"/>
          </p:cNvSpPr>
          <p:nvPr/>
        </p:nvSpPr>
        <p:spPr bwMode="auto">
          <a:xfrm>
            <a:off x="1416050" y="54244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6" name="Rectangle 16"/>
          <p:cNvSpPr>
            <a:spLocks noChangeArrowheads="1"/>
          </p:cNvSpPr>
          <p:nvPr/>
        </p:nvSpPr>
        <p:spPr bwMode="auto">
          <a:xfrm>
            <a:off x="3587750" y="54244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7" name="Rectangle 17"/>
          <p:cNvSpPr>
            <a:spLocks noChangeArrowheads="1"/>
          </p:cNvSpPr>
          <p:nvPr/>
        </p:nvSpPr>
        <p:spPr bwMode="auto">
          <a:xfrm>
            <a:off x="5816600" y="54244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9478" name="Oval 28"/>
          <p:cNvSpPr>
            <a:spLocks noChangeArrowheads="1"/>
          </p:cNvSpPr>
          <p:nvPr/>
        </p:nvSpPr>
        <p:spPr bwMode="gray">
          <a:xfrm>
            <a:off x="1160463" y="3970338"/>
            <a:ext cx="660400" cy="654050"/>
          </a:xfrm>
          <a:prstGeom prst="ellipse">
            <a:avLst/>
          </a:prstGeom>
          <a:solidFill>
            <a:srgbClr val="820000"/>
          </a:solid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9" name="Text Box 30"/>
          <p:cNvSpPr txBox="1">
            <a:spLocks noChangeArrowheads="1"/>
          </p:cNvSpPr>
          <p:nvPr/>
        </p:nvSpPr>
        <p:spPr bwMode="gray">
          <a:xfrm>
            <a:off x="1069975" y="410368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200</a:t>
            </a:r>
          </a:p>
        </p:txBody>
      </p:sp>
      <p:sp>
        <p:nvSpPr>
          <p:cNvPr id="19480" name="Oval 32"/>
          <p:cNvSpPr>
            <a:spLocks noChangeArrowheads="1"/>
          </p:cNvSpPr>
          <p:nvPr/>
        </p:nvSpPr>
        <p:spPr bwMode="gray">
          <a:xfrm>
            <a:off x="2082800" y="3622675"/>
            <a:ext cx="660400" cy="654050"/>
          </a:xfrm>
          <a:prstGeom prst="ellipse">
            <a:avLst/>
          </a:prstGeom>
          <a:solidFill>
            <a:srgbClr val="820000"/>
          </a:solid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1" name="Oval 36"/>
          <p:cNvSpPr>
            <a:spLocks noChangeArrowheads="1"/>
          </p:cNvSpPr>
          <p:nvPr/>
        </p:nvSpPr>
        <p:spPr bwMode="gray">
          <a:xfrm>
            <a:off x="3328988" y="3373438"/>
            <a:ext cx="660400" cy="654050"/>
          </a:xfrm>
          <a:prstGeom prst="ellipse">
            <a:avLst/>
          </a:prstGeom>
          <a:solidFill>
            <a:srgbClr val="866600"/>
          </a:solid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2" name="Oval 39"/>
          <p:cNvSpPr>
            <a:spLocks noChangeArrowheads="1"/>
          </p:cNvSpPr>
          <p:nvPr/>
        </p:nvSpPr>
        <p:spPr bwMode="gray">
          <a:xfrm>
            <a:off x="5575300" y="2654300"/>
            <a:ext cx="660400" cy="654050"/>
          </a:xfrm>
          <a:prstGeom prst="ellipse">
            <a:avLst/>
          </a:prstGeom>
          <a:solidFill>
            <a:srgbClr val="4F7921"/>
          </a:solid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3" name="Oval 43"/>
          <p:cNvSpPr>
            <a:spLocks noChangeArrowheads="1"/>
          </p:cNvSpPr>
          <p:nvPr/>
        </p:nvSpPr>
        <p:spPr bwMode="gray">
          <a:xfrm>
            <a:off x="4276725" y="2990850"/>
            <a:ext cx="660400" cy="654050"/>
          </a:xfrm>
          <a:prstGeom prst="ellipse">
            <a:avLst/>
          </a:prstGeom>
          <a:solidFill>
            <a:srgbClr val="866600"/>
          </a:solid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Oval 48"/>
          <p:cNvSpPr>
            <a:spLocks noChangeArrowheads="1"/>
          </p:cNvSpPr>
          <p:nvPr/>
        </p:nvSpPr>
        <p:spPr bwMode="gray">
          <a:xfrm>
            <a:off x="6480175" y="2284413"/>
            <a:ext cx="660400" cy="654050"/>
          </a:xfrm>
          <a:prstGeom prst="ellipse">
            <a:avLst/>
          </a:prstGeom>
          <a:solidFill>
            <a:srgbClr val="4F7921"/>
          </a:solid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5" name="Freeform 51"/>
          <p:cNvSpPr>
            <a:spLocks/>
          </p:cNvSpPr>
          <p:nvPr/>
        </p:nvSpPr>
        <p:spPr bwMode="gray">
          <a:xfrm rot="-369310">
            <a:off x="1520825" y="2292350"/>
            <a:ext cx="4384675" cy="1323975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Front">
              <a:rot lat="20099985" lon="600000" rev="0"/>
            </a:camera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19486" name="Rectangle 19"/>
          <p:cNvSpPr>
            <a:spLocks noChangeArrowheads="1"/>
          </p:cNvSpPr>
          <p:nvPr/>
        </p:nvSpPr>
        <p:spPr bwMode="black">
          <a:xfrm>
            <a:off x="4300538" y="1773238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点击添加文字</a:t>
            </a:r>
          </a:p>
        </p:txBody>
      </p:sp>
      <p:sp>
        <p:nvSpPr>
          <p:cNvPr id="19487" name="Text Box 34"/>
          <p:cNvSpPr txBox="1">
            <a:spLocks noChangeArrowheads="1"/>
          </p:cNvSpPr>
          <p:nvPr/>
        </p:nvSpPr>
        <p:spPr bwMode="gray">
          <a:xfrm>
            <a:off x="2011363" y="3790950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500</a:t>
            </a:r>
          </a:p>
        </p:txBody>
      </p:sp>
      <p:sp>
        <p:nvSpPr>
          <p:cNvPr id="19488" name="Text Box 41"/>
          <p:cNvSpPr txBox="1">
            <a:spLocks noChangeArrowheads="1"/>
          </p:cNvSpPr>
          <p:nvPr/>
        </p:nvSpPr>
        <p:spPr bwMode="gray">
          <a:xfrm>
            <a:off x="3219450" y="3529013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8,000</a:t>
            </a:r>
          </a:p>
        </p:txBody>
      </p:sp>
      <p:sp>
        <p:nvSpPr>
          <p:cNvPr id="19489" name="Text Box 45"/>
          <p:cNvSpPr txBox="1">
            <a:spLocks noChangeArrowheads="1"/>
          </p:cNvSpPr>
          <p:nvPr/>
        </p:nvSpPr>
        <p:spPr bwMode="gray">
          <a:xfrm>
            <a:off x="4176713" y="31369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1,000</a:t>
            </a:r>
          </a:p>
        </p:txBody>
      </p:sp>
      <p:sp>
        <p:nvSpPr>
          <p:cNvPr id="19490" name="Text Box 46"/>
          <p:cNvSpPr txBox="1">
            <a:spLocks noChangeArrowheads="1"/>
          </p:cNvSpPr>
          <p:nvPr/>
        </p:nvSpPr>
        <p:spPr bwMode="gray">
          <a:xfrm>
            <a:off x="5476875" y="2811463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1,200</a:t>
            </a:r>
          </a:p>
        </p:txBody>
      </p:sp>
      <p:sp>
        <p:nvSpPr>
          <p:cNvPr id="19491" name="Text Box 50"/>
          <p:cNvSpPr txBox="1">
            <a:spLocks noChangeArrowheads="1"/>
          </p:cNvSpPr>
          <p:nvPr/>
        </p:nvSpPr>
        <p:spPr bwMode="gray">
          <a:xfrm>
            <a:off x="6381750" y="2441575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1,500</a:t>
            </a:r>
          </a:p>
        </p:txBody>
      </p:sp>
      <p:sp>
        <p:nvSpPr>
          <p:cNvPr id="38" name="椭圆 37"/>
          <p:cNvSpPr/>
          <p:nvPr/>
        </p:nvSpPr>
        <p:spPr bwMode="auto">
          <a:xfrm>
            <a:off x="1203325" y="4003675"/>
            <a:ext cx="558800" cy="45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rgbClr val="460000">
                  <a:alpha val="0"/>
                </a:srgbClr>
              </a:gs>
              <a:gs pos="100000">
                <a:srgbClr val="460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2128838" y="3665538"/>
            <a:ext cx="557212" cy="45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rgbClr val="460000">
                  <a:alpha val="0"/>
                </a:srgbClr>
              </a:gs>
              <a:gs pos="100000">
                <a:srgbClr val="460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3386138" y="3411538"/>
            <a:ext cx="557212" cy="45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rgbClr val="460000">
                  <a:alpha val="0"/>
                </a:srgbClr>
              </a:gs>
              <a:gs pos="100000">
                <a:srgbClr val="460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4325938" y="3030538"/>
            <a:ext cx="557212" cy="45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rgbClr val="460000">
                  <a:alpha val="0"/>
                </a:srgbClr>
              </a:gs>
              <a:gs pos="100000">
                <a:srgbClr val="460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5624513" y="2687638"/>
            <a:ext cx="558800" cy="45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rgbClr val="460000">
                  <a:alpha val="0"/>
                </a:srgbClr>
              </a:gs>
              <a:gs pos="100000">
                <a:srgbClr val="460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6537325" y="2306638"/>
            <a:ext cx="557213" cy="45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rgbClr val="460000">
                  <a:alpha val="0"/>
                </a:srgbClr>
              </a:gs>
              <a:gs pos="100000">
                <a:srgbClr val="460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60"/>
          <p:cNvGrpSpPr>
            <a:grpSpLocks/>
          </p:cNvGrpSpPr>
          <p:nvPr/>
        </p:nvGrpSpPr>
        <p:grpSpPr bwMode="auto">
          <a:xfrm>
            <a:off x="649288" y="1449388"/>
            <a:ext cx="7826375" cy="4500562"/>
            <a:chOff x="649288" y="1549400"/>
            <a:chExt cx="7826375" cy="4500563"/>
          </a:xfrm>
        </p:grpSpPr>
        <p:sp>
          <p:nvSpPr>
            <p:cNvPr id="20489" name="AutoShape 5"/>
            <p:cNvSpPr>
              <a:spLocks noChangeArrowheads="1"/>
            </p:cNvSpPr>
            <p:nvPr/>
          </p:nvSpPr>
          <p:spPr bwMode="auto">
            <a:xfrm>
              <a:off x="649288" y="1549400"/>
              <a:ext cx="7826375" cy="4500563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pPr algn="ctr" eaLnBrk="0" hangingPunct="0">
                <a:lnSpc>
                  <a:spcPct val="140000"/>
                </a:lnSpc>
                <a:buClr>
                  <a:schemeClr val="bg1"/>
                </a:buClr>
              </a:pPr>
              <a:endParaRPr lang="zh-CN" altLang="en-US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Rectangle 9"/>
            <p:cNvSpPr>
              <a:spLocks noChangeArrowheads="1"/>
            </p:cNvSpPr>
            <p:nvPr/>
          </p:nvSpPr>
          <p:spPr bwMode="auto">
            <a:xfrm>
              <a:off x="777875" y="1685925"/>
              <a:ext cx="7569200" cy="422910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AutoShape 14"/>
            <p:cNvSpPr>
              <a:spLocks/>
            </p:cNvSpPr>
            <p:nvPr/>
          </p:nvSpPr>
          <p:spPr bwMode="auto">
            <a:xfrm>
              <a:off x="1897063" y="3003550"/>
              <a:ext cx="1620837" cy="3238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498" name="Freeform 32"/>
            <p:cNvSpPr>
              <a:spLocks/>
            </p:cNvSpPr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7 h 903"/>
                <a:gd name="T2" fmla="*/ 2147483647 w 3651"/>
                <a:gd name="T3" fmla="*/ 2147483647 h 903"/>
                <a:gd name="T4" fmla="*/ 2147483647 w 3651"/>
                <a:gd name="T5" fmla="*/ 2147483647 h 903"/>
                <a:gd name="T6" fmla="*/ 2147483647 w 3651"/>
                <a:gd name="T7" fmla="*/ 2147483647 h 903"/>
                <a:gd name="T8" fmla="*/ 2147483647 w 3651"/>
                <a:gd name="T9" fmla="*/ 2147483647 h 903"/>
                <a:gd name="T10" fmla="*/ 2147483647 w 3651"/>
                <a:gd name="T11" fmla="*/ 2147483647 h 903"/>
                <a:gd name="T12" fmla="*/ 2147483647 w 3651"/>
                <a:gd name="T13" fmla="*/ 2147483647 h 903"/>
                <a:gd name="T14" fmla="*/ 2147483647 w 3651"/>
                <a:gd name="T15" fmla="*/ 2147483647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Rectangle 34"/>
            <p:cNvSpPr>
              <a:spLocks noChangeArrowheads="1"/>
            </p:cNvSpPr>
            <p:nvPr/>
          </p:nvSpPr>
          <p:spPr bwMode="auto">
            <a:xfrm>
              <a:off x="1404938" y="3609975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0" name="Rectangle 39"/>
            <p:cNvSpPr>
              <a:spLocks noChangeArrowheads="1"/>
            </p:cNvSpPr>
            <p:nvPr/>
          </p:nvSpPr>
          <p:spPr bwMode="auto">
            <a:xfrm>
              <a:off x="2644775" y="4502150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1" name="Rectangle 44"/>
            <p:cNvSpPr>
              <a:spLocks noChangeArrowheads="1"/>
            </p:cNvSpPr>
            <p:nvPr/>
          </p:nvSpPr>
          <p:spPr bwMode="auto">
            <a:xfrm>
              <a:off x="5116513" y="4113213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2" name="Rectangle 49"/>
            <p:cNvSpPr>
              <a:spLocks noChangeArrowheads="1"/>
            </p:cNvSpPr>
            <p:nvPr/>
          </p:nvSpPr>
          <p:spPr bwMode="auto">
            <a:xfrm>
              <a:off x="6361113" y="3630613"/>
              <a:ext cx="53975" cy="539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3" name="Freeform 59"/>
            <p:cNvSpPr>
              <a:spLocks/>
            </p:cNvSpPr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7 h 885"/>
                <a:gd name="T2" fmla="*/ 2147483647 w 3650"/>
                <a:gd name="T3" fmla="*/ 2147483647 h 885"/>
                <a:gd name="T4" fmla="*/ 2147483647 w 3650"/>
                <a:gd name="T5" fmla="*/ 2147483647 h 885"/>
                <a:gd name="T6" fmla="*/ 2147483647 w 3650"/>
                <a:gd name="T7" fmla="*/ 2147483647 h 885"/>
                <a:gd name="T8" fmla="*/ 2147483647 w 3650"/>
                <a:gd name="T9" fmla="*/ 2147483647 h 885"/>
                <a:gd name="T10" fmla="*/ 2147483647 w 3650"/>
                <a:gd name="T11" fmla="*/ 2147483647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Rectangle 61"/>
            <p:cNvSpPr>
              <a:spLocks noChangeArrowheads="1"/>
            </p:cNvSpPr>
            <p:nvPr/>
          </p:nvSpPr>
          <p:spPr bwMode="auto">
            <a:xfrm>
              <a:off x="1395413" y="4162425"/>
              <a:ext cx="73025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5" name="Rectangle 66"/>
            <p:cNvSpPr>
              <a:spLocks noChangeArrowheads="1"/>
            </p:cNvSpPr>
            <p:nvPr/>
          </p:nvSpPr>
          <p:spPr bwMode="auto">
            <a:xfrm>
              <a:off x="2635250" y="3863975"/>
              <a:ext cx="73025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6" name="Rectangle 71"/>
            <p:cNvSpPr>
              <a:spLocks noChangeArrowheads="1"/>
            </p:cNvSpPr>
            <p:nvPr/>
          </p:nvSpPr>
          <p:spPr bwMode="auto">
            <a:xfrm>
              <a:off x="5106988" y="3043238"/>
              <a:ext cx="73025" cy="71437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7" name="Rectangle 76"/>
            <p:cNvSpPr>
              <a:spLocks noChangeArrowheads="1"/>
            </p:cNvSpPr>
            <p:nvPr/>
          </p:nvSpPr>
          <p:spPr bwMode="auto">
            <a:xfrm>
              <a:off x="6353175" y="3997325"/>
              <a:ext cx="71438" cy="71438"/>
            </a:xfrm>
            <a:prstGeom prst="rect">
              <a:avLst/>
            </a:prstGeom>
            <a:solidFill>
              <a:srgbClr val="60E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08" name="Freeform 80"/>
            <p:cNvSpPr>
              <a:spLocks/>
            </p:cNvSpPr>
            <p:nvPr/>
          </p:nvSpPr>
          <p:spPr bwMode="auto">
            <a:xfrm>
              <a:off x="1462088" y="2511425"/>
              <a:ext cx="4935537" cy="2062163"/>
            </a:xfrm>
            <a:custGeom>
              <a:avLst/>
              <a:gdLst>
                <a:gd name="T0" fmla="*/ 0 w 3638"/>
                <a:gd name="T1" fmla="*/ 2147483647 h 1520"/>
                <a:gd name="T2" fmla="*/ 2147483647 w 3638"/>
                <a:gd name="T3" fmla="*/ 2147483647 h 1520"/>
                <a:gd name="T4" fmla="*/ 2147483647 w 3638"/>
                <a:gd name="T5" fmla="*/ 2147483647 h 1520"/>
                <a:gd name="T6" fmla="*/ 2147483647 w 3638"/>
                <a:gd name="T7" fmla="*/ 2147483647 h 1520"/>
                <a:gd name="T8" fmla="*/ 2147483647 w 3638"/>
                <a:gd name="T9" fmla="*/ 2147483647 h 1520"/>
                <a:gd name="T10" fmla="*/ 2147483647 w 3638"/>
                <a:gd name="T11" fmla="*/ 2147483647 h 1520"/>
                <a:gd name="T12" fmla="*/ 2147483647 w 3638"/>
                <a:gd name="T13" fmla="*/ 2147483647 h 15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8"/>
                <a:gd name="T22" fmla="*/ 0 h 1520"/>
                <a:gd name="T23" fmla="*/ 3638 w 3638"/>
                <a:gd name="T24" fmla="*/ 1520 h 15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8" h="1520">
                  <a:moveTo>
                    <a:pt x="0" y="1520"/>
                  </a:moveTo>
                  <a:cubicBezTo>
                    <a:pt x="182" y="1501"/>
                    <a:pt x="419" y="1465"/>
                    <a:pt x="616" y="1422"/>
                  </a:cubicBezTo>
                  <a:cubicBezTo>
                    <a:pt x="875" y="1378"/>
                    <a:pt x="1091" y="1240"/>
                    <a:pt x="1250" y="1120"/>
                  </a:cubicBezTo>
                  <a:cubicBezTo>
                    <a:pt x="1430" y="991"/>
                    <a:pt x="1697" y="796"/>
                    <a:pt x="1820" y="706"/>
                  </a:cubicBezTo>
                  <a:cubicBezTo>
                    <a:pt x="1982" y="589"/>
                    <a:pt x="2174" y="415"/>
                    <a:pt x="2288" y="334"/>
                  </a:cubicBezTo>
                  <a:cubicBezTo>
                    <a:pt x="2696" y="0"/>
                    <a:pt x="2912" y="236"/>
                    <a:pt x="3034" y="338"/>
                  </a:cubicBezTo>
                  <a:cubicBezTo>
                    <a:pt x="3338" y="636"/>
                    <a:pt x="3526" y="894"/>
                    <a:pt x="3638" y="982"/>
                  </a:cubicBezTo>
                </a:path>
              </a:pathLst>
            </a:custGeom>
            <a:noFill/>
            <a:ln w="38100">
              <a:solidFill>
                <a:srgbClr val="2DD7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Rectangle 82"/>
            <p:cNvSpPr>
              <a:spLocks noChangeAspect="1" noChangeArrowheads="1"/>
            </p:cNvSpPr>
            <p:nvPr/>
          </p:nvSpPr>
          <p:spPr bwMode="auto">
            <a:xfrm>
              <a:off x="1387475" y="4525963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10" name="Rectangle 87"/>
            <p:cNvSpPr>
              <a:spLocks noChangeAspect="1" noChangeArrowheads="1"/>
            </p:cNvSpPr>
            <p:nvPr/>
          </p:nvSpPr>
          <p:spPr bwMode="auto">
            <a:xfrm>
              <a:off x="2627313" y="4273550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11" name="Rectangle 92"/>
            <p:cNvSpPr>
              <a:spLocks noChangeAspect="1" noChangeArrowheads="1"/>
            </p:cNvSpPr>
            <p:nvPr/>
          </p:nvSpPr>
          <p:spPr bwMode="auto">
            <a:xfrm>
              <a:off x="5099050" y="2687638"/>
              <a:ext cx="88900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12" name="Rectangle 97"/>
            <p:cNvSpPr>
              <a:spLocks noChangeAspect="1" noChangeArrowheads="1"/>
            </p:cNvSpPr>
            <p:nvPr/>
          </p:nvSpPr>
          <p:spPr bwMode="auto">
            <a:xfrm>
              <a:off x="6343650" y="3784600"/>
              <a:ext cx="90488" cy="88900"/>
            </a:xfrm>
            <a:prstGeom prst="rect">
              <a:avLst/>
            </a:prstGeom>
            <a:solidFill>
              <a:srgbClr val="2D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13" name="Oval 8"/>
            <p:cNvSpPr>
              <a:spLocks noChangeArrowheads="1"/>
            </p:cNvSpPr>
            <p:nvPr/>
          </p:nvSpPr>
          <p:spPr bwMode="gray">
            <a:xfrm>
              <a:off x="3800475" y="3368675"/>
              <a:ext cx="223838" cy="223838"/>
            </a:xfrm>
            <a:prstGeom prst="ellipse">
              <a:avLst/>
            </a:prstGeom>
            <a:solidFill>
              <a:schemeClr val="bg1"/>
            </a:solidFill>
            <a:ln w="31750" algn="ctr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/>
            </a:p>
          </p:txBody>
        </p:sp>
        <p:sp>
          <p:nvSpPr>
            <p:cNvPr id="20514" name="Rectangle 121"/>
            <p:cNvSpPr>
              <a:spLocks noChangeAspect="1" noChangeArrowheads="1"/>
            </p:cNvSpPr>
            <p:nvPr/>
          </p:nvSpPr>
          <p:spPr bwMode="auto">
            <a:xfrm>
              <a:off x="3873500" y="3435350"/>
              <a:ext cx="90488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20515" name="Rectangle 133"/>
            <p:cNvSpPr>
              <a:spLocks noChangeArrowheads="1"/>
            </p:cNvSpPr>
            <p:nvPr/>
          </p:nvSpPr>
          <p:spPr bwMode="auto">
            <a:xfrm>
              <a:off x="2095500" y="3013075"/>
              <a:ext cx="1250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>
                  <a:solidFill>
                    <a:schemeClr val="tx2"/>
                  </a:solidFill>
                  <a:ea typeface="微软雅黑" pitchFamily="34" charset="-122"/>
                </a:rPr>
                <a:t>点击输入文本</a:t>
              </a:r>
            </a:p>
          </p:txBody>
        </p:sp>
        <p:grpSp>
          <p:nvGrpSpPr>
            <p:cNvPr id="20516" name="组合 64"/>
            <p:cNvGrpSpPr>
              <a:grpSpLocks/>
            </p:cNvGrpSpPr>
            <p:nvPr/>
          </p:nvGrpSpPr>
          <p:grpSpPr bwMode="auto">
            <a:xfrm>
              <a:off x="6832600" y="3344863"/>
              <a:ext cx="1357313" cy="973137"/>
              <a:chOff x="6774317" y="3399208"/>
              <a:chExt cx="1357945" cy="973258"/>
            </a:xfrm>
          </p:grpSpPr>
          <p:sp>
            <p:nvSpPr>
              <p:cNvPr id="20525" name="AutoShape 26"/>
              <p:cNvSpPr>
                <a:spLocks noChangeArrowheads="1"/>
              </p:cNvSpPr>
              <p:nvPr/>
            </p:nvSpPr>
            <p:spPr bwMode="auto">
              <a:xfrm>
                <a:off x="6774317" y="3399208"/>
                <a:ext cx="1345245" cy="973258"/>
              </a:xfrm>
              <a:prstGeom prst="roundRect">
                <a:avLst>
                  <a:gd name="adj" fmla="val 5755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20526" name="Group 136"/>
              <p:cNvGrpSpPr>
                <a:grpSpLocks/>
              </p:cNvGrpSpPr>
              <p:nvPr/>
            </p:nvGrpSpPr>
            <p:grpSpPr bwMode="auto">
              <a:xfrm>
                <a:off x="6838347" y="4152898"/>
                <a:ext cx="259322" cy="54400"/>
                <a:chOff x="4522" y="2507"/>
                <a:chExt cx="162" cy="34"/>
              </a:xfrm>
            </p:grpSpPr>
            <p:sp>
              <p:nvSpPr>
                <p:cNvPr id="20540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523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CD90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1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507"/>
                  <a:ext cx="34" cy="3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/>
                </a:p>
              </p:txBody>
            </p:sp>
          </p:grpSp>
          <p:grpSp>
            <p:nvGrpSpPr>
              <p:cNvPr id="20527" name="Group 137"/>
              <p:cNvGrpSpPr>
                <a:grpSpLocks/>
              </p:cNvGrpSpPr>
              <p:nvPr/>
            </p:nvGrpSpPr>
            <p:grpSpPr bwMode="auto">
              <a:xfrm>
                <a:off x="6838346" y="3846423"/>
                <a:ext cx="777966" cy="128080"/>
                <a:chOff x="4522" y="2375"/>
                <a:chExt cx="486" cy="80"/>
              </a:xfrm>
            </p:grpSpPr>
            <p:sp>
              <p:nvSpPr>
                <p:cNvPr id="20534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394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535" name="Group 101"/>
                <p:cNvGrpSpPr>
                  <a:grpSpLocks/>
                </p:cNvGrpSpPr>
                <p:nvPr/>
              </p:nvGrpSpPr>
              <p:grpSpPr bwMode="auto">
                <a:xfrm>
                  <a:off x="4587" y="2375"/>
                  <a:ext cx="421" cy="80"/>
                  <a:chOff x="854" y="2684"/>
                  <a:chExt cx="542" cy="102"/>
                </a:xfrm>
              </p:grpSpPr>
              <p:sp>
                <p:nvSpPr>
                  <p:cNvPr id="2053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854" y="2684"/>
                    <a:ext cx="58" cy="58"/>
                  </a:xfrm>
                  <a:prstGeom prst="rect">
                    <a:avLst/>
                  </a:prstGeom>
                  <a:solidFill>
                    <a:srgbClr val="60E2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/>
                  </a:p>
                </p:txBody>
              </p:sp>
              <p:grpSp>
                <p:nvGrpSpPr>
                  <p:cNvPr id="2053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328" y="2736"/>
                    <a:ext cx="68" cy="50"/>
                    <a:chOff x="1774" y="3890"/>
                    <a:chExt cx="68" cy="68"/>
                  </a:xfrm>
                </p:grpSpPr>
                <p:sp>
                  <p:nvSpPr>
                    <p:cNvPr id="20538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8" y="3890"/>
                      <a:ext cx="0" cy="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39" name="Line 10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08" y="3890"/>
                      <a:ext cx="0" cy="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0528" name="Group 138"/>
              <p:cNvGrpSpPr>
                <a:grpSpLocks/>
              </p:cNvGrpSpPr>
              <p:nvPr/>
            </p:nvGrpSpPr>
            <p:grpSpPr bwMode="auto">
              <a:xfrm>
                <a:off x="6838363" y="3524033"/>
                <a:ext cx="259323" cy="91200"/>
                <a:chOff x="4522" y="2207"/>
                <a:chExt cx="162" cy="57"/>
              </a:xfrm>
            </p:grpSpPr>
            <p:sp>
              <p:nvSpPr>
                <p:cNvPr id="20532" name="Line 27"/>
                <p:cNvSpPr>
                  <a:spLocks noChangeShapeType="1"/>
                </p:cNvSpPr>
                <p:nvPr/>
              </p:nvSpPr>
              <p:spPr bwMode="auto">
                <a:xfrm>
                  <a:off x="4522" y="2235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2DD7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575" y="2207"/>
                  <a:ext cx="57" cy="57"/>
                </a:xfrm>
                <a:prstGeom prst="rect">
                  <a:avLst/>
                </a:prstGeom>
                <a:solidFill>
                  <a:srgbClr val="2DD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/>
                </a:p>
              </p:txBody>
            </p:sp>
          </p:grpSp>
          <p:sp>
            <p:nvSpPr>
              <p:cNvPr id="20529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431170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200">
                    <a:solidFill>
                      <a:srgbClr val="1C1C1C"/>
                    </a:solidFill>
                    <a:ea typeface="微软雅黑" pitchFamily="34" charset="-122"/>
                  </a:rPr>
                  <a:t>点击添加文本</a:t>
                </a:r>
              </a:p>
            </p:txBody>
          </p:sp>
          <p:sp>
            <p:nvSpPr>
              <p:cNvPr id="20530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738515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200">
                    <a:solidFill>
                      <a:srgbClr val="1C1C1C"/>
                    </a:solidFill>
                    <a:ea typeface="微软雅黑" pitchFamily="34" charset="-122"/>
                  </a:rPr>
                  <a:t>点击添加文本</a:t>
                </a:r>
              </a:p>
            </p:txBody>
          </p:sp>
          <p:sp>
            <p:nvSpPr>
              <p:cNvPr id="20531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4041058"/>
                <a:ext cx="11096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1200">
                    <a:solidFill>
                      <a:srgbClr val="1C1C1C"/>
                    </a:solidFill>
                    <a:ea typeface="微软雅黑" pitchFamily="34" charset="-122"/>
                  </a:rPr>
                  <a:t>点击添加文本</a:t>
                </a:r>
              </a:p>
            </p:txBody>
          </p:sp>
        </p:grpSp>
        <p:sp>
          <p:nvSpPr>
            <p:cNvPr id="20517" name="Text Box 9"/>
            <p:cNvSpPr txBox="1">
              <a:spLocks noChangeArrowheads="1"/>
            </p:cNvSpPr>
            <p:nvPr/>
          </p:nvSpPr>
          <p:spPr bwMode="auto">
            <a:xfrm>
              <a:off x="965200" y="524986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>
                  <a:solidFill>
                    <a:schemeClr val="tx2"/>
                  </a:solidFill>
                  <a:ea typeface="微软雅黑" pitchFamily="34" charset="-122"/>
                </a:rPr>
                <a:t>添加文本</a:t>
              </a:r>
            </a:p>
          </p:txBody>
        </p:sp>
        <p:sp>
          <p:nvSpPr>
            <p:cNvPr id="20518" name="Text Box 9"/>
            <p:cNvSpPr txBox="1">
              <a:spLocks noChangeArrowheads="1"/>
            </p:cNvSpPr>
            <p:nvPr/>
          </p:nvSpPr>
          <p:spPr bwMode="auto">
            <a:xfrm>
              <a:off x="2208213" y="524986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>
                  <a:solidFill>
                    <a:schemeClr val="tx2"/>
                  </a:solidFill>
                  <a:ea typeface="微软雅黑" pitchFamily="34" charset="-122"/>
                </a:rPr>
                <a:t>添加文本</a:t>
              </a:r>
            </a:p>
          </p:txBody>
        </p:sp>
        <p:sp>
          <p:nvSpPr>
            <p:cNvPr id="20519" name="Text Box 9"/>
            <p:cNvSpPr txBox="1">
              <a:spLocks noChangeArrowheads="1"/>
            </p:cNvSpPr>
            <p:nvPr/>
          </p:nvSpPr>
          <p:spPr bwMode="auto">
            <a:xfrm>
              <a:off x="3448050" y="524986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>
                  <a:solidFill>
                    <a:schemeClr val="tx2"/>
                  </a:solidFill>
                  <a:ea typeface="微软雅黑" pitchFamily="34" charset="-122"/>
                </a:rPr>
                <a:t>添加文本</a:t>
              </a:r>
            </a:p>
          </p:txBody>
        </p:sp>
        <p:sp>
          <p:nvSpPr>
            <p:cNvPr id="20520" name="Text Box 9"/>
            <p:cNvSpPr txBox="1">
              <a:spLocks noChangeArrowheads="1"/>
            </p:cNvSpPr>
            <p:nvPr/>
          </p:nvSpPr>
          <p:spPr bwMode="auto">
            <a:xfrm>
              <a:off x="4689475" y="524986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>
                  <a:solidFill>
                    <a:schemeClr val="tx2"/>
                  </a:solidFill>
                  <a:ea typeface="微软雅黑" pitchFamily="34" charset="-122"/>
                </a:rPr>
                <a:t>添加文本</a:t>
              </a:r>
            </a:p>
          </p:txBody>
        </p:sp>
        <p:sp>
          <p:nvSpPr>
            <p:cNvPr id="20521" name="Text Box 9"/>
            <p:cNvSpPr txBox="1">
              <a:spLocks noChangeArrowheads="1"/>
            </p:cNvSpPr>
            <p:nvPr/>
          </p:nvSpPr>
          <p:spPr bwMode="auto">
            <a:xfrm>
              <a:off x="5918200" y="5249863"/>
              <a:ext cx="946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400">
                  <a:solidFill>
                    <a:schemeClr val="tx2"/>
                  </a:solidFill>
                  <a:ea typeface="微软雅黑" pitchFamily="34" charset="-122"/>
                </a:rPr>
                <a:t>添加文本</a:t>
              </a:r>
            </a:p>
          </p:txBody>
        </p:sp>
        <p:grpSp>
          <p:nvGrpSpPr>
            <p:cNvPr id="20522" name="组合 88"/>
            <p:cNvGrpSpPr>
              <a:grpSpLocks/>
            </p:cNvGrpSpPr>
            <p:nvPr/>
          </p:nvGrpSpPr>
          <p:grpSpPr bwMode="auto">
            <a:xfrm>
              <a:off x="3543300" y="3009900"/>
              <a:ext cx="311150" cy="374650"/>
              <a:chOff x="3587750" y="3263900"/>
              <a:chExt cx="266700" cy="374650"/>
            </a:xfrm>
          </p:grpSpPr>
          <p:sp>
            <p:nvSpPr>
              <p:cNvPr id="90" name="任意多边形 89"/>
              <p:cNvSpPr/>
              <p:nvPr/>
            </p:nvSpPr>
            <p:spPr>
              <a:xfrm>
                <a:off x="3594554" y="3263900"/>
                <a:ext cx="0" cy="323850"/>
              </a:xfrm>
              <a:custGeom>
                <a:avLst/>
                <a:gdLst>
                  <a:gd name="connsiteX0" fmla="*/ 0 w 0"/>
                  <a:gd name="connsiteY0" fmla="*/ 0 h 323850"/>
                  <a:gd name="connsiteX1" fmla="*/ 0 w 0"/>
                  <a:gd name="connsiteY1" fmla="*/ 323850 h 323850"/>
                  <a:gd name="connsiteX2" fmla="*/ 0 w 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  <a:lnTo>
                      <a:pt x="0" y="3238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587750" y="3416300"/>
                <a:ext cx="266700" cy="222250"/>
              </a:xfrm>
              <a:custGeom>
                <a:avLst/>
                <a:gdLst>
                  <a:gd name="connsiteX0" fmla="*/ 0 w 266700"/>
                  <a:gd name="connsiteY0" fmla="*/ 0 h 222250"/>
                  <a:gd name="connsiteX1" fmla="*/ 266700 w 266700"/>
                  <a:gd name="connsiteY1" fmla="*/ 222250 h 222250"/>
                  <a:gd name="connsiteX2" fmla="*/ 266700 w 266700"/>
                  <a:gd name="connsiteY2" fmla="*/ 222250 h 222250"/>
                  <a:gd name="connsiteX3" fmla="*/ 266700 w 266700"/>
                  <a:gd name="connsiteY3" fmla="*/ 222250 h 222250"/>
                  <a:gd name="connsiteX0" fmla="*/ 0 w 266700"/>
                  <a:gd name="connsiteY0" fmla="*/ 0 h 222250"/>
                  <a:gd name="connsiteX1" fmla="*/ 266700 w 266700"/>
                  <a:gd name="connsiteY1" fmla="*/ 222250 h 222250"/>
                  <a:gd name="connsiteX2" fmla="*/ 266700 w 266700"/>
                  <a:gd name="connsiteY2" fmla="*/ 222250 h 222250"/>
                  <a:gd name="connsiteX3" fmla="*/ 266700 w 266700"/>
                  <a:gd name="connsiteY3" fmla="*/ 22225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  <a:lnTo>
                      <a:pt x="266700" y="222250"/>
                    </a:lnTo>
                    <a:lnTo>
                      <a:pt x="266700" y="222250"/>
                    </a:lnTo>
                  </a:path>
                </a:pathLst>
              </a:cu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20483" name="组合 59"/>
          <p:cNvGrpSpPr>
            <a:grpSpLocks/>
          </p:cNvGrpSpPr>
          <p:nvPr/>
        </p:nvGrpSpPr>
        <p:grpSpPr bwMode="auto">
          <a:xfrm>
            <a:off x="1476375" y="1125538"/>
            <a:ext cx="6191250" cy="647700"/>
            <a:chOff x="1466850" y="1238250"/>
            <a:chExt cx="6191250" cy="647700"/>
          </a:xfrm>
        </p:grpSpPr>
        <p:grpSp>
          <p:nvGrpSpPr>
            <p:cNvPr id="20485" name="组合 38"/>
            <p:cNvGrpSpPr>
              <a:grpSpLocks/>
            </p:cNvGrpSpPr>
            <p:nvPr/>
          </p:nvGrpSpPr>
          <p:grpSpPr bwMode="auto">
            <a:xfrm>
              <a:off x="1466850" y="1238250"/>
              <a:ext cx="6191250" cy="647700"/>
              <a:chOff x="1465263" y="1820863"/>
              <a:chExt cx="4762541" cy="719137"/>
            </a:xfrm>
          </p:grpSpPr>
          <p:sp>
            <p:nvSpPr>
              <p:cNvPr id="20487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A0000"/>
                  </a:gs>
                  <a:gs pos="100000">
                    <a:srgbClr val="AC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eaLnBrk="0" hangingPunct="0"/>
                <a:endParaRPr lang="zh-CN" altLang="zh-CN"/>
              </a:p>
            </p:txBody>
          </p:sp>
          <p:sp>
            <p:nvSpPr>
              <p:cNvPr id="41" name="AutoShape 3"/>
              <p:cNvSpPr>
                <a:spLocks noChangeArrowheads="1"/>
              </p:cNvSpPr>
              <p:nvPr/>
            </p:nvSpPr>
            <p:spPr bwMode="gray">
              <a:xfrm>
                <a:off x="1465263" y="1921330"/>
                <a:ext cx="4762541" cy="518202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20486" name="Rectangle 13"/>
            <p:cNvSpPr>
              <a:spLocks noChangeArrowheads="1"/>
            </p:cNvSpPr>
            <p:nvPr/>
          </p:nvSpPr>
          <p:spPr bwMode="auto">
            <a:xfrm>
              <a:off x="3435350" y="1362075"/>
              <a:ext cx="2254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/>
                <a:t>线图图表</a:t>
              </a:r>
              <a:endParaRPr lang="zh-CN" altLang="en-US" sz="2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84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线图图表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表格图表</a:t>
            </a:r>
          </a:p>
        </p:txBody>
      </p:sp>
      <p:sp>
        <p:nvSpPr>
          <p:cNvPr id="21507" name="Text Box 185"/>
          <p:cNvSpPr txBox="1">
            <a:spLocks noChangeArrowheads="1"/>
          </p:cNvSpPr>
          <p:nvPr/>
        </p:nvSpPr>
        <p:spPr bwMode="auto">
          <a:xfrm>
            <a:off x="468313" y="1239838"/>
            <a:ext cx="8081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/>
              <a:t>表格图表</a:t>
            </a:r>
          </a:p>
        </p:txBody>
      </p:sp>
      <p:sp>
        <p:nvSpPr>
          <p:cNvPr id="21508" name="Text Box 185"/>
          <p:cNvSpPr txBox="1">
            <a:spLocks noChangeArrowheads="1"/>
          </p:cNvSpPr>
          <p:nvPr/>
        </p:nvSpPr>
        <p:spPr bwMode="auto">
          <a:xfrm>
            <a:off x="592138" y="5430838"/>
            <a:ext cx="80835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latinLnBrk="1" hangingPunct="1">
              <a:lnSpc>
                <a:spcPts val="2200"/>
              </a:lnSpc>
              <a:spcAft>
                <a:spcPct val="20000"/>
              </a:spcAft>
              <a:buClr>
                <a:srgbClr val="FF0000"/>
              </a:buClr>
              <a:buSzPct val="70000"/>
            </a:pPr>
            <a:r>
              <a:rPr kumimoji="1" lang="zh-CN" altLang="en-US" sz="1400">
                <a:latin typeface="微软雅黑" pitchFamily="34" charset="-122"/>
                <a:ea typeface="微软雅黑" pitchFamily="34" charset="-122"/>
              </a:rPr>
              <a:t>图表制作人：</a:t>
            </a:r>
            <a:r>
              <a:rPr kumimoji="1" lang="en-US" altLang="zh-CN" sz="1400">
                <a:latin typeface="微软雅黑" pitchFamily="34" charset="-122"/>
                <a:ea typeface="微软雅黑" pitchFamily="34" charset="-122"/>
              </a:rPr>
              <a:t>###</a:t>
            </a:r>
            <a:r>
              <a:rPr kumimoji="1" lang="zh-CN" altLang="en-US" sz="1400">
                <a:latin typeface="微软雅黑" pitchFamily="34" charset="-122"/>
                <a:ea typeface="微软雅黑" pitchFamily="34" charset="-122"/>
              </a:rPr>
              <a:t>  图表制作日期：</a:t>
            </a:r>
            <a:r>
              <a:rPr kumimoji="1" lang="en-US" altLang="zh-CN" sz="1400">
                <a:latin typeface="微软雅黑" pitchFamily="34" charset="-122"/>
                <a:ea typeface="微软雅黑" pitchFamily="34" charset="-122"/>
              </a:rPr>
              <a:t>##</a:t>
            </a:r>
            <a:r>
              <a:rPr kumimoji="1" lang="zh-CN" altLang="en-US" sz="1400"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1" lang="en-US" altLang="zh-CN" sz="1400">
                <a:latin typeface="微软雅黑" pitchFamily="34" charset="-122"/>
                <a:ea typeface="微软雅黑" pitchFamily="34" charset="-122"/>
              </a:rPr>
              <a:t>##</a:t>
            </a:r>
            <a:r>
              <a:rPr kumimoji="1" lang="zh-CN" altLang="en-US" sz="1400"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1" lang="en-US" altLang="zh-CN" sz="1400">
                <a:latin typeface="微软雅黑" pitchFamily="34" charset="-122"/>
                <a:ea typeface="微软雅黑" pitchFamily="34" charset="-122"/>
              </a:rPr>
              <a:t>##</a:t>
            </a:r>
            <a:r>
              <a:rPr kumimoji="1" lang="zh-CN" altLang="en-US" sz="1400"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grpSp>
        <p:nvGrpSpPr>
          <p:cNvPr id="21509" name="Group 5693"/>
          <p:cNvGrpSpPr>
            <a:grpSpLocks/>
          </p:cNvGrpSpPr>
          <p:nvPr/>
        </p:nvGrpSpPr>
        <p:grpSpPr bwMode="auto">
          <a:xfrm>
            <a:off x="1908175" y="2185988"/>
            <a:ext cx="482600" cy="449262"/>
            <a:chOff x="904" y="2557"/>
            <a:chExt cx="420" cy="390"/>
          </a:xfrm>
        </p:grpSpPr>
        <p:sp>
          <p:nvSpPr>
            <p:cNvPr id="21578" name="Freeform 5694"/>
            <p:cNvSpPr>
              <a:spLocks/>
            </p:cNvSpPr>
            <p:nvPr/>
          </p:nvSpPr>
          <p:spPr bwMode="auto">
            <a:xfrm>
              <a:off x="904" y="2623"/>
              <a:ext cx="366" cy="270"/>
            </a:xfrm>
            <a:custGeom>
              <a:avLst/>
              <a:gdLst>
                <a:gd name="T0" fmla="*/ 73872 w 61"/>
                <a:gd name="T1" fmla="*/ 12960 h 45"/>
                <a:gd name="T2" fmla="*/ 68688 w 61"/>
                <a:gd name="T3" fmla="*/ 7776 h 45"/>
                <a:gd name="T4" fmla="*/ 53136 w 61"/>
                <a:gd name="T5" fmla="*/ 5184 h 45"/>
                <a:gd name="T6" fmla="*/ 33696 w 61"/>
                <a:gd name="T7" fmla="*/ 10368 h 45"/>
                <a:gd name="T8" fmla="*/ 5184 w 61"/>
                <a:gd name="T9" fmla="*/ 58320 h 45"/>
                <a:gd name="T10" fmla="*/ 0 w 61"/>
                <a:gd name="T11" fmla="*/ 57024 h 45"/>
                <a:gd name="T12" fmla="*/ 31104 w 61"/>
                <a:gd name="T13" fmla="*/ 6480 h 45"/>
                <a:gd name="T14" fmla="*/ 53136 w 61"/>
                <a:gd name="T15" fmla="*/ 0 h 45"/>
                <a:gd name="T16" fmla="*/ 69984 w 61"/>
                <a:gd name="T17" fmla="*/ 3888 h 45"/>
                <a:gd name="T18" fmla="*/ 79056 w 61"/>
                <a:gd name="T19" fmla="*/ 10368 h 45"/>
                <a:gd name="T20" fmla="*/ 79056 w 61"/>
                <a:gd name="T21" fmla="*/ 12960 h 45"/>
                <a:gd name="T22" fmla="*/ 73872 w 61"/>
                <a:gd name="T23" fmla="*/ 12960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1"/>
                <a:gd name="T37" fmla="*/ 0 h 45"/>
                <a:gd name="T38" fmla="*/ 61 w 61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1" h="45">
                  <a:moveTo>
                    <a:pt x="57" y="10"/>
                  </a:moveTo>
                  <a:cubicBezTo>
                    <a:pt x="57" y="9"/>
                    <a:pt x="56" y="8"/>
                    <a:pt x="53" y="6"/>
                  </a:cubicBezTo>
                  <a:cubicBezTo>
                    <a:pt x="50" y="5"/>
                    <a:pt x="46" y="4"/>
                    <a:pt x="41" y="4"/>
                  </a:cubicBezTo>
                  <a:cubicBezTo>
                    <a:pt x="36" y="3"/>
                    <a:pt x="31" y="5"/>
                    <a:pt x="26" y="8"/>
                  </a:cubicBezTo>
                  <a:cubicBezTo>
                    <a:pt x="18" y="14"/>
                    <a:pt x="10" y="25"/>
                    <a:pt x="4" y="45"/>
                  </a:cubicBezTo>
                  <a:lnTo>
                    <a:pt x="0" y="44"/>
                  </a:lnTo>
                  <a:cubicBezTo>
                    <a:pt x="7" y="23"/>
                    <a:pt x="15" y="11"/>
                    <a:pt x="24" y="5"/>
                  </a:cubicBezTo>
                  <a:cubicBezTo>
                    <a:pt x="30" y="1"/>
                    <a:pt x="36" y="0"/>
                    <a:pt x="41" y="0"/>
                  </a:cubicBezTo>
                  <a:cubicBezTo>
                    <a:pt x="46" y="0"/>
                    <a:pt x="51" y="1"/>
                    <a:pt x="54" y="3"/>
                  </a:cubicBezTo>
                  <a:cubicBezTo>
                    <a:pt x="58" y="5"/>
                    <a:pt x="60" y="7"/>
                    <a:pt x="61" y="8"/>
                  </a:cubicBezTo>
                  <a:cubicBezTo>
                    <a:pt x="61" y="9"/>
                    <a:pt x="61" y="9"/>
                    <a:pt x="61" y="10"/>
                  </a:cubicBezTo>
                  <a:cubicBezTo>
                    <a:pt x="61" y="11"/>
                    <a:pt x="59" y="12"/>
                    <a:pt x="57" y="10"/>
                  </a:cubicBezTo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9" name="Freeform 5695"/>
            <p:cNvSpPr>
              <a:spLocks/>
            </p:cNvSpPr>
            <p:nvPr/>
          </p:nvSpPr>
          <p:spPr bwMode="auto">
            <a:xfrm>
              <a:off x="1018" y="2557"/>
              <a:ext cx="174" cy="390"/>
            </a:xfrm>
            <a:custGeom>
              <a:avLst/>
              <a:gdLst>
                <a:gd name="T0" fmla="*/ 33696 w 29"/>
                <a:gd name="T1" fmla="*/ 5184 h 65"/>
                <a:gd name="T2" fmla="*/ 27216 w 29"/>
                <a:gd name="T3" fmla="*/ 6480 h 65"/>
                <a:gd name="T4" fmla="*/ 14256 w 29"/>
                <a:gd name="T5" fmla="*/ 14256 h 65"/>
                <a:gd name="T6" fmla="*/ 6480 w 29"/>
                <a:gd name="T7" fmla="*/ 31104 h 65"/>
                <a:gd name="T8" fmla="*/ 19440 w 29"/>
                <a:gd name="T9" fmla="*/ 81648 h 65"/>
                <a:gd name="T10" fmla="*/ 15552 w 29"/>
                <a:gd name="T11" fmla="*/ 84240 h 65"/>
                <a:gd name="T12" fmla="*/ 1296 w 29"/>
                <a:gd name="T13" fmla="*/ 31104 h 65"/>
                <a:gd name="T14" fmla="*/ 11664 w 29"/>
                <a:gd name="T15" fmla="*/ 10368 h 65"/>
                <a:gd name="T16" fmla="*/ 25920 w 29"/>
                <a:gd name="T17" fmla="*/ 2592 h 65"/>
                <a:gd name="T18" fmla="*/ 34992 w 29"/>
                <a:gd name="T19" fmla="*/ 0 h 65"/>
                <a:gd name="T20" fmla="*/ 37584 w 29"/>
                <a:gd name="T21" fmla="*/ 1296 h 65"/>
                <a:gd name="T22" fmla="*/ 33696 w 29"/>
                <a:gd name="T23" fmla="*/ 5184 h 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"/>
                <a:gd name="T37" fmla="*/ 0 h 65"/>
                <a:gd name="T38" fmla="*/ 29 w 29"/>
                <a:gd name="T39" fmla="*/ 65 h 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" h="65">
                  <a:moveTo>
                    <a:pt x="26" y="4"/>
                  </a:moveTo>
                  <a:cubicBezTo>
                    <a:pt x="26" y="4"/>
                    <a:pt x="24" y="4"/>
                    <a:pt x="21" y="5"/>
                  </a:cubicBezTo>
                  <a:cubicBezTo>
                    <a:pt x="18" y="6"/>
                    <a:pt x="14" y="8"/>
                    <a:pt x="11" y="11"/>
                  </a:cubicBezTo>
                  <a:cubicBezTo>
                    <a:pt x="8" y="14"/>
                    <a:pt x="6" y="18"/>
                    <a:pt x="5" y="24"/>
                  </a:cubicBezTo>
                  <a:cubicBezTo>
                    <a:pt x="4" y="33"/>
                    <a:pt x="6" y="46"/>
                    <a:pt x="15" y="63"/>
                  </a:cubicBezTo>
                  <a:lnTo>
                    <a:pt x="12" y="65"/>
                  </a:lnTo>
                  <a:cubicBezTo>
                    <a:pt x="3" y="47"/>
                    <a:pt x="0" y="33"/>
                    <a:pt x="1" y="24"/>
                  </a:cubicBezTo>
                  <a:cubicBezTo>
                    <a:pt x="2" y="17"/>
                    <a:pt x="5" y="12"/>
                    <a:pt x="9" y="8"/>
                  </a:cubicBezTo>
                  <a:cubicBezTo>
                    <a:pt x="12" y="5"/>
                    <a:pt x="16" y="3"/>
                    <a:pt x="20" y="2"/>
                  </a:cubicBezTo>
                  <a:cubicBezTo>
                    <a:pt x="23" y="0"/>
                    <a:pt x="26" y="0"/>
                    <a:pt x="27" y="0"/>
                  </a:cubicBezTo>
                  <a:cubicBezTo>
                    <a:pt x="28" y="1"/>
                    <a:pt x="29" y="1"/>
                    <a:pt x="29" y="1"/>
                  </a:cubicBezTo>
                  <a:cubicBezTo>
                    <a:pt x="29" y="2"/>
                    <a:pt x="29" y="4"/>
                    <a:pt x="26" y="4"/>
                  </a:cubicBezTo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0" name="Freeform 5696"/>
            <p:cNvSpPr>
              <a:spLocks/>
            </p:cNvSpPr>
            <p:nvPr/>
          </p:nvSpPr>
          <p:spPr bwMode="auto">
            <a:xfrm>
              <a:off x="988" y="2569"/>
              <a:ext cx="246" cy="342"/>
            </a:xfrm>
            <a:custGeom>
              <a:avLst/>
              <a:gdLst>
                <a:gd name="T0" fmla="*/ 12960 w 41"/>
                <a:gd name="T1" fmla="*/ 3888 h 57"/>
                <a:gd name="T2" fmla="*/ 7776 w 41"/>
                <a:gd name="T3" fmla="*/ 10368 h 57"/>
                <a:gd name="T4" fmla="*/ 3888 w 41"/>
                <a:gd name="T5" fmla="*/ 24624 h 57"/>
                <a:gd name="T6" fmla="*/ 10368 w 41"/>
                <a:gd name="T7" fmla="*/ 42768 h 57"/>
                <a:gd name="T8" fmla="*/ 53136 w 41"/>
                <a:gd name="T9" fmla="*/ 69984 h 57"/>
                <a:gd name="T10" fmla="*/ 51840 w 41"/>
                <a:gd name="T11" fmla="*/ 73872 h 57"/>
                <a:gd name="T12" fmla="*/ 6480 w 41"/>
                <a:gd name="T13" fmla="*/ 45360 h 57"/>
                <a:gd name="T14" fmla="*/ 0 w 41"/>
                <a:gd name="T15" fmla="*/ 24624 h 57"/>
                <a:gd name="T16" fmla="*/ 3888 w 41"/>
                <a:gd name="T17" fmla="*/ 7776 h 57"/>
                <a:gd name="T18" fmla="*/ 10368 w 41"/>
                <a:gd name="T19" fmla="*/ 0 h 57"/>
                <a:gd name="T20" fmla="*/ 12960 w 41"/>
                <a:gd name="T21" fmla="*/ 0 h 57"/>
                <a:gd name="T22" fmla="*/ 12960 w 41"/>
                <a:gd name="T23" fmla="*/ 3888 h 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"/>
                <a:gd name="T37" fmla="*/ 0 h 57"/>
                <a:gd name="T38" fmla="*/ 41 w 41"/>
                <a:gd name="T39" fmla="*/ 57 h 5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" h="57">
                  <a:moveTo>
                    <a:pt x="10" y="3"/>
                  </a:moveTo>
                  <a:cubicBezTo>
                    <a:pt x="9" y="4"/>
                    <a:pt x="8" y="5"/>
                    <a:pt x="6" y="8"/>
                  </a:cubicBezTo>
                  <a:cubicBezTo>
                    <a:pt x="5" y="11"/>
                    <a:pt x="3" y="14"/>
                    <a:pt x="3" y="19"/>
                  </a:cubicBezTo>
                  <a:cubicBezTo>
                    <a:pt x="3" y="23"/>
                    <a:pt x="4" y="28"/>
                    <a:pt x="8" y="33"/>
                  </a:cubicBezTo>
                  <a:cubicBezTo>
                    <a:pt x="13" y="40"/>
                    <a:pt x="23" y="48"/>
                    <a:pt x="41" y="54"/>
                  </a:cubicBezTo>
                  <a:lnTo>
                    <a:pt x="40" y="57"/>
                  </a:lnTo>
                  <a:cubicBezTo>
                    <a:pt x="21" y="51"/>
                    <a:pt x="10" y="43"/>
                    <a:pt x="5" y="35"/>
                  </a:cubicBezTo>
                  <a:cubicBezTo>
                    <a:pt x="1" y="29"/>
                    <a:pt x="0" y="23"/>
                    <a:pt x="0" y="19"/>
                  </a:cubicBezTo>
                  <a:cubicBezTo>
                    <a:pt x="0" y="14"/>
                    <a:pt x="2" y="9"/>
                    <a:pt x="3" y="6"/>
                  </a:cubicBezTo>
                  <a:cubicBezTo>
                    <a:pt x="5" y="3"/>
                    <a:pt x="7" y="1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1" y="0"/>
                    <a:pt x="12" y="2"/>
                    <a:pt x="10" y="3"/>
                  </a:cubicBezTo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1" name="Freeform 5697"/>
            <p:cNvSpPr>
              <a:spLocks/>
            </p:cNvSpPr>
            <p:nvPr/>
          </p:nvSpPr>
          <p:spPr bwMode="auto">
            <a:xfrm>
              <a:off x="946" y="2665"/>
              <a:ext cx="378" cy="192"/>
            </a:xfrm>
            <a:custGeom>
              <a:avLst/>
              <a:gdLst>
                <a:gd name="T0" fmla="*/ 5184 w 63"/>
                <a:gd name="T1" fmla="*/ 3888 h 32"/>
                <a:gd name="T2" fmla="*/ 6480 w 63"/>
                <a:gd name="T3" fmla="*/ 10368 h 32"/>
                <a:gd name="T4" fmla="*/ 12960 w 63"/>
                <a:gd name="T5" fmla="*/ 23328 h 32"/>
                <a:gd name="T6" fmla="*/ 28512 w 63"/>
                <a:gd name="T7" fmla="*/ 33696 h 32"/>
                <a:gd name="T8" fmla="*/ 79056 w 63"/>
                <a:gd name="T9" fmla="*/ 25920 h 32"/>
                <a:gd name="T10" fmla="*/ 81648 w 63"/>
                <a:gd name="T11" fmla="*/ 29808 h 32"/>
                <a:gd name="T12" fmla="*/ 27216 w 63"/>
                <a:gd name="T13" fmla="*/ 37584 h 32"/>
                <a:gd name="T14" fmla="*/ 9072 w 63"/>
                <a:gd name="T15" fmla="*/ 27216 h 32"/>
                <a:gd name="T16" fmla="*/ 1296 w 63"/>
                <a:gd name="T17" fmla="*/ 11664 h 32"/>
                <a:gd name="T18" fmla="*/ 1296 w 63"/>
                <a:gd name="T19" fmla="*/ 2592 h 32"/>
                <a:gd name="T20" fmla="*/ 2592 w 63"/>
                <a:gd name="T21" fmla="*/ 0 h 32"/>
                <a:gd name="T22" fmla="*/ 5184 w 63"/>
                <a:gd name="T23" fmla="*/ 3888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3"/>
                <a:gd name="T37" fmla="*/ 0 h 32"/>
                <a:gd name="T38" fmla="*/ 63 w 63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3" h="32">
                  <a:moveTo>
                    <a:pt x="4" y="3"/>
                  </a:moveTo>
                  <a:cubicBezTo>
                    <a:pt x="4" y="3"/>
                    <a:pt x="4" y="5"/>
                    <a:pt x="5" y="8"/>
                  </a:cubicBezTo>
                  <a:cubicBezTo>
                    <a:pt x="5" y="11"/>
                    <a:pt x="7" y="15"/>
                    <a:pt x="10" y="18"/>
                  </a:cubicBezTo>
                  <a:cubicBezTo>
                    <a:pt x="12" y="22"/>
                    <a:pt x="16" y="25"/>
                    <a:pt x="22" y="26"/>
                  </a:cubicBezTo>
                  <a:cubicBezTo>
                    <a:pt x="31" y="28"/>
                    <a:pt x="43" y="27"/>
                    <a:pt x="61" y="20"/>
                  </a:cubicBezTo>
                  <a:lnTo>
                    <a:pt x="63" y="23"/>
                  </a:lnTo>
                  <a:cubicBezTo>
                    <a:pt x="44" y="31"/>
                    <a:pt x="31" y="32"/>
                    <a:pt x="21" y="29"/>
                  </a:cubicBezTo>
                  <a:cubicBezTo>
                    <a:pt x="15" y="28"/>
                    <a:pt x="10" y="24"/>
                    <a:pt x="7" y="21"/>
                  </a:cubicBezTo>
                  <a:cubicBezTo>
                    <a:pt x="4" y="17"/>
                    <a:pt x="2" y="13"/>
                    <a:pt x="1" y="9"/>
                  </a:cubicBezTo>
                  <a:cubicBezTo>
                    <a:pt x="0" y="6"/>
                    <a:pt x="1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4" y="0"/>
                    <a:pt x="4" y="3"/>
                  </a:cubicBezTo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2" name="Freeform 5698"/>
            <p:cNvSpPr>
              <a:spLocks/>
            </p:cNvSpPr>
            <p:nvPr/>
          </p:nvSpPr>
          <p:spPr bwMode="auto">
            <a:xfrm>
              <a:off x="1066" y="2659"/>
              <a:ext cx="150" cy="150"/>
            </a:xfrm>
            <a:custGeom>
              <a:avLst/>
              <a:gdLst>
                <a:gd name="T0" fmla="*/ 16848 w 25"/>
                <a:gd name="T1" fmla="*/ 0 h 25"/>
                <a:gd name="T2" fmla="*/ 31104 w 25"/>
                <a:gd name="T3" fmla="*/ 16848 h 25"/>
                <a:gd name="T4" fmla="*/ 15552 w 25"/>
                <a:gd name="T5" fmla="*/ 32400 h 25"/>
                <a:gd name="T6" fmla="*/ 0 w 25"/>
                <a:gd name="T7" fmla="*/ 15552 h 25"/>
                <a:gd name="T8" fmla="*/ 16848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13" y="0"/>
                  </a:moveTo>
                  <a:cubicBezTo>
                    <a:pt x="20" y="1"/>
                    <a:pt x="25" y="7"/>
                    <a:pt x="24" y="13"/>
                  </a:cubicBezTo>
                  <a:cubicBezTo>
                    <a:pt x="24" y="20"/>
                    <a:pt x="18" y="25"/>
                    <a:pt x="12" y="25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1" y="5"/>
                    <a:pt x="7" y="0"/>
                    <a:pt x="13" y="0"/>
                  </a:cubicBezTo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Freeform 4"/>
          <p:cNvSpPr>
            <a:spLocks noChangeAspect="1"/>
          </p:cNvSpPr>
          <p:nvPr/>
        </p:nvSpPr>
        <p:spPr bwMode="gray">
          <a:xfrm>
            <a:off x="473867" y="4777050"/>
            <a:ext cx="8143200" cy="590111"/>
          </a:xfrm>
          <a:prstGeom prst="roundRect">
            <a:avLst>
              <a:gd name="adj" fmla="val 232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Normal2" dir="t"/>
          </a:scene3d>
          <a:sp3d extrusionH="430200" prstMaterial="legacyPlastic">
            <a:bevelT w="50800" prst="angle"/>
            <a:bevelB w="0" h="0"/>
            <a:extrusionClr>
              <a:schemeClr val="bg2"/>
            </a:extrusionClr>
          </a:sp3d>
        </p:spPr>
        <p:txBody>
          <a:bodyPr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cs typeface="Arial" charset="0"/>
            </a:endParaRPr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gray">
          <a:xfrm>
            <a:off x="563835" y="1836326"/>
            <a:ext cx="1518964" cy="601469"/>
          </a:xfrm>
          <a:prstGeom prst="roundRect">
            <a:avLst>
              <a:gd name="adj" fmla="val 3998"/>
            </a:avLst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PerspectiveTopRight"/>
            <a:lightRig rig="legacyNormal2" dir="t"/>
          </a:scene3d>
          <a:sp3d extrusionH="430200" prstMaterial="legacyPlastic">
            <a:bevelT w="50800" prst="convex"/>
            <a:bevelB w="0" h="0"/>
            <a:extrusionClr>
              <a:srgbClr val="C00000"/>
            </a:extrusionClr>
          </a:sp3d>
        </p:spPr>
        <p:txBody>
          <a:bodyPr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cs typeface="Arial" charset="0"/>
            </a:endParaRPr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gray">
          <a:xfrm>
            <a:off x="2079401" y="1836327"/>
            <a:ext cx="1529159" cy="601469"/>
          </a:xfrm>
          <a:prstGeom prst="roundRect">
            <a:avLst>
              <a:gd name="adj" fmla="val 3998"/>
            </a:avLst>
          </a:prstGeom>
          <a:solidFill>
            <a:srgbClr val="FFC000"/>
          </a:solidFill>
          <a:ln w="9525">
            <a:miter lim="800000"/>
            <a:headEnd/>
            <a:tailEnd/>
          </a:ln>
          <a:scene3d>
            <a:camera prst="legacyPerspectiveTopRight"/>
            <a:lightRig rig="legacyNormal2" dir="t"/>
          </a:scene3d>
          <a:sp3d extrusionH="430200" prstMaterial="legacyPlastic">
            <a:bevelT w="50800" prst="angle"/>
            <a:bevelB w="0" h="0"/>
            <a:extrusionClr>
              <a:srgbClr val="FFC000"/>
            </a:extrusionClr>
          </a:sp3d>
        </p:spPr>
        <p:txBody>
          <a:bodyPr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cs typeface="Arial" charset="0"/>
            </a:endParaRPr>
          </a:p>
        </p:txBody>
      </p:sp>
      <p:sp>
        <p:nvSpPr>
          <p:cNvPr id="21519" name="Rectangle 11"/>
          <p:cNvSpPr>
            <a:spLocks noChangeAspect="1" noChangeArrowheads="1"/>
          </p:cNvSpPr>
          <p:nvPr/>
        </p:nvSpPr>
        <p:spPr bwMode="gray">
          <a:xfrm>
            <a:off x="5148263" y="4194175"/>
            <a:ext cx="1522412" cy="57785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0" name="Rectangle 12"/>
          <p:cNvSpPr>
            <a:spLocks noChangeAspect="1" noChangeArrowheads="1"/>
          </p:cNvSpPr>
          <p:nvPr/>
        </p:nvSpPr>
        <p:spPr bwMode="gray">
          <a:xfrm>
            <a:off x="3625850" y="4194175"/>
            <a:ext cx="1522413" cy="57785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1" name="Rectangle 13"/>
          <p:cNvSpPr>
            <a:spLocks noChangeAspect="1" noChangeArrowheads="1"/>
          </p:cNvSpPr>
          <p:nvPr/>
        </p:nvSpPr>
        <p:spPr bwMode="gray">
          <a:xfrm>
            <a:off x="2105025" y="4194175"/>
            <a:ext cx="1520825" cy="57785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2" name="Rectangle 14"/>
          <p:cNvSpPr>
            <a:spLocks noChangeAspect="1" noChangeArrowheads="1"/>
          </p:cNvSpPr>
          <p:nvPr/>
        </p:nvSpPr>
        <p:spPr bwMode="gray">
          <a:xfrm>
            <a:off x="582613" y="4194175"/>
            <a:ext cx="1522412" cy="57785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60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3" name="Rectangle 15"/>
          <p:cNvSpPr>
            <a:spLocks noChangeAspect="1" noChangeArrowheads="1"/>
          </p:cNvSpPr>
          <p:nvPr/>
        </p:nvSpPr>
        <p:spPr bwMode="gray">
          <a:xfrm>
            <a:off x="5148263" y="3614738"/>
            <a:ext cx="1522412" cy="5794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4" name="Rectangle 16"/>
          <p:cNvSpPr>
            <a:spLocks noChangeAspect="1" noChangeArrowheads="1"/>
          </p:cNvSpPr>
          <p:nvPr/>
        </p:nvSpPr>
        <p:spPr bwMode="gray">
          <a:xfrm>
            <a:off x="3625850" y="3614738"/>
            <a:ext cx="1522413" cy="5794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5" name="Rectangle 17"/>
          <p:cNvSpPr>
            <a:spLocks noChangeAspect="1" noChangeArrowheads="1"/>
          </p:cNvSpPr>
          <p:nvPr/>
        </p:nvSpPr>
        <p:spPr bwMode="gray">
          <a:xfrm>
            <a:off x="2105025" y="3614738"/>
            <a:ext cx="1520825" cy="5794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6" name="Rectangle 18"/>
          <p:cNvSpPr>
            <a:spLocks noChangeAspect="1" noChangeArrowheads="1"/>
          </p:cNvSpPr>
          <p:nvPr/>
        </p:nvSpPr>
        <p:spPr bwMode="gray">
          <a:xfrm>
            <a:off x="582613" y="3614738"/>
            <a:ext cx="1522412" cy="57943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60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7" name="Rectangle 19"/>
          <p:cNvSpPr>
            <a:spLocks noChangeAspect="1" noChangeArrowheads="1"/>
          </p:cNvSpPr>
          <p:nvPr/>
        </p:nvSpPr>
        <p:spPr bwMode="gray">
          <a:xfrm>
            <a:off x="5148263" y="3035300"/>
            <a:ext cx="1522412" cy="5794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8" name="Rectangle 20"/>
          <p:cNvSpPr>
            <a:spLocks noChangeAspect="1" noChangeArrowheads="1"/>
          </p:cNvSpPr>
          <p:nvPr/>
        </p:nvSpPr>
        <p:spPr bwMode="gray">
          <a:xfrm>
            <a:off x="3625850" y="3035300"/>
            <a:ext cx="1522413" cy="5794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29" name="Rectangle 21"/>
          <p:cNvSpPr>
            <a:spLocks noChangeAspect="1" noChangeArrowheads="1"/>
          </p:cNvSpPr>
          <p:nvPr/>
        </p:nvSpPr>
        <p:spPr bwMode="gray">
          <a:xfrm>
            <a:off x="2105025" y="3035300"/>
            <a:ext cx="1520825" cy="5794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30" name="Rectangle 22"/>
          <p:cNvSpPr>
            <a:spLocks noChangeAspect="1" noChangeArrowheads="1"/>
          </p:cNvSpPr>
          <p:nvPr/>
        </p:nvSpPr>
        <p:spPr bwMode="gray">
          <a:xfrm>
            <a:off x="582613" y="3035300"/>
            <a:ext cx="1522412" cy="5794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60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31" name="Rectangle 24"/>
          <p:cNvSpPr>
            <a:spLocks noChangeAspect="1" noChangeArrowheads="1"/>
          </p:cNvSpPr>
          <p:nvPr/>
        </p:nvSpPr>
        <p:spPr bwMode="gray">
          <a:xfrm>
            <a:off x="5148263" y="2428875"/>
            <a:ext cx="1522412" cy="6064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32" name="Rectangle 25"/>
          <p:cNvSpPr>
            <a:spLocks noChangeAspect="1" noChangeArrowheads="1"/>
          </p:cNvSpPr>
          <p:nvPr/>
        </p:nvSpPr>
        <p:spPr bwMode="gray">
          <a:xfrm>
            <a:off x="3625850" y="2428875"/>
            <a:ext cx="1522413" cy="6064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33" name="Rectangle 26"/>
          <p:cNvSpPr>
            <a:spLocks noChangeAspect="1" noChangeArrowheads="1"/>
          </p:cNvSpPr>
          <p:nvPr/>
        </p:nvSpPr>
        <p:spPr bwMode="gray">
          <a:xfrm>
            <a:off x="2105025" y="2428875"/>
            <a:ext cx="1520825" cy="6064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34" name="Rectangle 27"/>
          <p:cNvSpPr>
            <a:spLocks noChangeAspect="1" noChangeArrowheads="1"/>
          </p:cNvSpPr>
          <p:nvPr/>
        </p:nvSpPr>
        <p:spPr bwMode="gray">
          <a:xfrm>
            <a:off x="582613" y="2428875"/>
            <a:ext cx="1522412" cy="6064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60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21535" name="Line 32"/>
          <p:cNvSpPr>
            <a:spLocks noChangeAspect="1" noChangeShapeType="1"/>
          </p:cNvSpPr>
          <p:nvPr/>
        </p:nvSpPr>
        <p:spPr bwMode="gray">
          <a:xfrm>
            <a:off x="2105025" y="2430463"/>
            <a:ext cx="0" cy="2312987"/>
          </a:xfrm>
          <a:prstGeom prst="line">
            <a:avLst/>
          </a:prstGeom>
          <a:noFill/>
          <a:ln w="12700">
            <a:solidFill>
              <a:srgbClr val="F8F8F8">
                <a:alpha val="7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Line 33"/>
          <p:cNvSpPr>
            <a:spLocks noChangeAspect="1" noChangeShapeType="1"/>
          </p:cNvSpPr>
          <p:nvPr/>
        </p:nvSpPr>
        <p:spPr bwMode="gray">
          <a:xfrm>
            <a:off x="3625850" y="2430463"/>
            <a:ext cx="0" cy="2312987"/>
          </a:xfrm>
          <a:prstGeom prst="line">
            <a:avLst/>
          </a:prstGeom>
          <a:noFill/>
          <a:ln w="12700">
            <a:solidFill>
              <a:srgbClr val="F8F8F8">
                <a:alpha val="7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Line 34"/>
          <p:cNvSpPr>
            <a:spLocks noChangeAspect="1" noChangeShapeType="1"/>
          </p:cNvSpPr>
          <p:nvPr/>
        </p:nvSpPr>
        <p:spPr bwMode="gray">
          <a:xfrm>
            <a:off x="5148263" y="2430463"/>
            <a:ext cx="0" cy="2312987"/>
          </a:xfrm>
          <a:prstGeom prst="line">
            <a:avLst/>
          </a:prstGeom>
          <a:noFill/>
          <a:ln w="12700">
            <a:solidFill>
              <a:srgbClr val="F8F8F8">
                <a:alpha val="7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Line 35"/>
          <p:cNvSpPr>
            <a:spLocks noChangeAspect="1" noChangeShapeType="1"/>
          </p:cNvSpPr>
          <p:nvPr/>
        </p:nvSpPr>
        <p:spPr bwMode="gray">
          <a:xfrm>
            <a:off x="582613" y="3035300"/>
            <a:ext cx="6088062" cy="0"/>
          </a:xfrm>
          <a:prstGeom prst="line">
            <a:avLst/>
          </a:prstGeom>
          <a:noFill/>
          <a:ln w="12700">
            <a:solidFill>
              <a:srgbClr val="F8F8F8">
                <a:alpha val="7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Line 36"/>
          <p:cNvSpPr>
            <a:spLocks noChangeAspect="1" noChangeShapeType="1"/>
          </p:cNvSpPr>
          <p:nvPr/>
        </p:nvSpPr>
        <p:spPr bwMode="gray">
          <a:xfrm>
            <a:off x="582613" y="3614738"/>
            <a:ext cx="6088062" cy="0"/>
          </a:xfrm>
          <a:prstGeom prst="line">
            <a:avLst/>
          </a:prstGeom>
          <a:noFill/>
          <a:ln w="12700">
            <a:solidFill>
              <a:srgbClr val="F8F8F8">
                <a:alpha val="7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0" name="Line 37"/>
          <p:cNvSpPr>
            <a:spLocks noChangeAspect="1" noChangeShapeType="1"/>
          </p:cNvSpPr>
          <p:nvPr/>
        </p:nvSpPr>
        <p:spPr bwMode="gray">
          <a:xfrm>
            <a:off x="582613" y="4194175"/>
            <a:ext cx="6088062" cy="0"/>
          </a:xfrm>
          <a:prstGeom prst="line">
            <a:avLst/>
          </a:prstGeom>
          <a:noFill/>
          <a:ln w="12700">
            <a:solidFill>
              <a:srgbClr val="F8F8F8">
                <a:alpha val="7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1" name="Text Box 39"/>
          <p:cNvSpPr txBox="1">
            <a:spLocks noChangeAspect="1" noChangeArrowheads="1"/>
          </p:cNvSpPr>
          <p:nvPr/>
        </p:nvSpPr>
        <p:spPr bwMode="gray">
          <a:xfrm>
            <a:off x="515938" y="1938338"/>
            <a:ext cx="160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F8F8F8"/>
                </a:solidFill>
                <a:ea typeface="微软雅黑" pitchFamily="34" charset="-122"/>
              </a:rPr>
              <a:t>点击输入标题</a:t>
            </a:r>
          </a:p>
        </p:txBody>
      </p:sp>
      <p:sp>
        <p:nvSpPr>
          <p:cNvPr id="21542" name="Text Box 39"/>
          <p:cNvSpPr txBox="1">
            <a:spLocks noChangeAspect="1" noChangeArrowheads="1"/>
          </p:cNvSpPr>
          <p:nvPr/>
        </p:nvSpPr>
        <p:spPr bwMode="gray">
          <a:xfrm>
            <a:off x="2035175" y="1938338"/>
            <a:ext cx="160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F8F8F8"/>
                </a:solidFill>
                <a:ea typeface="微软雅黑" pitchFamily="34" charset="-122"/>
              </a:rPr>
              <a:t>点击输入标题</a:t>
            </a:r>
          </a:p>
        </p:txBody>
      </p:sp>
      <p:sp>
        <p:nvSpPr>
          <p:cNvPr id="21543" name="Text Box 39"/>
          <p:cNvSpPr txBox="1">
            <a:spLocks noChangeAspect="1" noChangeArrowheads="1"/>
          </p:cNvSpPr>
          <p:nvPr/>
        </p:nvSpPr>
        <p:spPr bwMode="gray">
          <a:xfrm>
            <a:off x="592138" y="2525713"/>
            <a:ext cx="1530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点击输入文本</a:t>
            </a:r>
          </a:p>
        </p:txBody>
      </p:sp>
      <p:sp>
        <p:nvSpPr>
          <p:cNvPr id="21544" name="Text Box 39"/>
          <p:cNvSpPr txBox="1">
            <a:spLocks noChangeAspect="1" noChangeArrowheads="1"/>
          </p:cNvSpPr>
          <p:nvPr/>
        </p:nvSpPr>
        <p:spPr bwMode="gray">
          <a:xfrm>
            <a:off x="592138" y="3086100"/>
            <a:ext cx="15303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点击输入文本</a:t>
            </a:r>
          </a:p>
        </p:txBody>
      </p:sp>
      <p:sp>
        <p:nvSpPr>
          <p:cNvPr id="21545" name="Text Box 39"/>
          <p:cNvSpPr txBox="1">
            <a:spLocks noChangeAspect="1" noChangeArrowheads="1"/>
          </p:cNvSpPr>
          <p:nvPr/>
        </p:nvSpPr>
        <p:spPr bwMode="gray">
          <a:xfrm>
            <a:off x="592138" y="3667125"/>
            <a:ext cx="15303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点击输入文本</a:t>
            </a:r>
          </a:p>
        </p:txBody>
      </p:sp>
      <p:sp>
        <p:nvSpPr>
          <p:cNvPr id="21546" name="Text Box 39"/>
          <p:cNvSpPr txBox="1">
            <a:spLocks noChangeAspect="1" noChangeArrowheads="1"/>
          </p:cNvSpPr>
          <p:nvPr/>
        </p:nvSpPr>
        <p:spPr bwMode="gray">
          <a:xfrm>
            <a:off x="592138" y="4248150"/>
            <a:ext cx="15303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点击输入文本</a:t>
            </a:r>
          </a:p>
        </p:txBody>
      </p:sp>
      <p:sp>
        <p:nvSpPr>
          <p:cNvPr id="21547" name="Text Box 39"/>
          <p:cNvSpPr txBox="1">
            <a:spLocks noChangeAspect="1" noChangeArrowheads="1"/>
          </p:cNvSpPr>
          <p:nvPr/>
        </p:nvSpPr>
        <p:spPr bwMode="gray">
          <a:xfrm>
            <a:off x="6845300" y="3176588"/>
            <a:ext cx="16081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点击输入文本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点击输入文本</a:t>
            </a:r>
          </a:p>
        </p:txBody>
      </p:sp>
      <p:sp>
        <p:nvSpPr>
          <p:cNvPr id="21548" name="Text Box 39"/>
          <p:cNvSpPr txBox="1">
            <a:spLocks noChangeAspect="1" noChangeArrowheads="1"/>
          </p:cNvSpPr>
          <p:nvPr/>
        </p:nvSpPr>
        <p:spPr bwMode="gray">
          <a:xfrm>
            <a:off x="2309813" y="2525713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49" name="Text Box 39"/>
          <p:cNvSpPr txBox="1">
            <a:spLocks noChangeAspect="1" noChangeArrowheads="1"/>
          </p:cNvSpPr>
          <p:nvPr/>
        </p:nvSpPr>
        <p:spPr bwMode="gray">
          <a:xfrm>
            <a:off x="2309813" y="3140075"/>
            <a:ext cx="10874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0" name="Text Box 39"/>
          <p:cNvSpPr txBox="1">
            <a:spLocks noChangeAspect="1" noChangeArrowheads="1"/>
          </p:cNvSpPr>
          <p:nvPr/>
        </p:nvSpPr>
        <p:spPr bwMode="gray">
          <a:xfrm>
            <a:off x="2309813" y="3709988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1" name="Text Box 39"/>
          <p:cNvSpPr txBox="1">
            <a:spLocks noChangeAspect="1" noChangeArrowheads="1"/>
          </p:cNvSpPr>
          <p:nvPr/>
        </p:nvSpPr>
        <p:spPr bwMode="gray">
          <a:xfrm>
            <a:off x="2309813" y="4300538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2" name="Text Box 39"/>
          <p:cNvSpPr txBox="1">
            <a:spLocks noChangeAspect="1" noChangeArrowheads="1"/>
          </p:cNvSpPr>
          <p:nvPr/>
        </p:nvSpPr>
        <p:spPr bwMode="gray">
          <a:xfrm>
            <a:off x="3824288" y="2525713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3" name="Text Box 39"/>
          <p:cNvSpPr txBox="1">
            <a:spLocks noChangeAspect="1" noChangeArrowheads="1"/>
          </p:cNvSpPr>
          <p:nvPr/>
        </p:nvSpPr>
        <p:spPr bwMode="gray">
          <a:xfrm>
            <a:off x="3824288" y="3140075"/>
            <a:ext cx="10874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4" name="Text Box 39"/>
          <p:cNvSpPr txBox="1">
            <a:spLocks noChangeAspect="1" noChangeArrowheads="1"/>
          </p:cNvSpPr>
          <p:nvPr/>
        </p:nvSpPr>
        <p:spPr bwMode="gray">
          <a:xfrm>
            <a:off x="3824288" y="3709988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5" name="Text Box 39"/>
          <p:cNvSpPr txBox="1">
            <a:spLocks noChangeAspect="1" noChangeArrowheads="1"/>
          </p:cNvSpPr>
          <p:nvPr/>
        </p:nvSpPr>
        <p:spPr bwMode="gray">
          <a:xfrm>
            <a:off x="3824288" y="4300538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6" name="Text Box 39"/>
          <p:cNvSpPr txBox="1">
            <a:spLocks noChangeAspect="1" noChangeArrowheads="1"/>
          </p:cNvSpPr>
          <p:nvPr/>
        </p:nvSpPr>
        <p:spPr bwMode="gray">
          <a:xfrm>
            <a:off x="5326063" y="2525713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7" name="Text Box 39"/>
          <p:cNvSpPr txBox="1">
            <a:spLocks noChangeAspect="1" noChangeArrowheads="1"/>
          </p:cNvSpPr>
          <p:nvPr/>
        </p:nvSpPr>
        <p:spPr bwMode="gray">
          <a:xfrm>
            <a:off x="5326063" y="3140075"/>
            <a:ext cx="10874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8" name="Text Box 39"/>
          <p:cNvSpPr txBox="1">
            <a:spLocks noChangeAspect="1" noChangeArrowheads="1"/>
          </p:cNvSpPr>
          <p:nvPr/>
        </p:nvSpPr>
        <p:spPr bwMode="gray">
          <a:xfrm>
            <a:off x="5326063" y="3709988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59" name="Text Box 39"/>
          <p:cNvSpPr txBox="1">
            <a:spLocks noChangeAspect="1" noChangeArrowheads="1"/>
          </p:cNvSpPr>
          <p:nvPr/>
        </p:nvSpPr>
        <p:spPr bwMode="gray">
          <a:xfrm>
            <a:off x="5326063" y="4300538"/>
            <a:ext cx="1087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微软雅黑" pitchFamily="34" charset="-122"/>
              </a:rPr>
              <a:t>文本</a:t>
            </a:r>
          </a:p>
        </p:txBody>
      </p:sp>
      <p:sp>
        <p:nvSpPr>
          <p:cNvPr id="21560" name="Text Box 39"/>
          <p:cNvSpPr txBox="1">
            <a:spLocks noChangeAspect="1" noChangeArrowheads="1"/>
          </p:cNvSpPr>
          <p:nvPr/>
        </p:nvSpPr>
        <p:spPr bwMode="gray">
          <a:xfrm>
            <a:off x="3175000" y="4891088"/>
            <a:ext cx="27543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</a:rPr>
              <a:t>点击输入文本</a:t>
            </a:r>
          </a:p>
        </p:txBody>
      </p:sp>
      <p:sp>
        <p:nvSpPr>
          <p:cNvPr id="54" name="Freeform 9"/>
          <p:cNvSpPr>
            <a:spLocks noChangeAspect="1"/>
          </p:cNvSpPr>
          <p:nvPr/>
        </p:nvSpPr>
        <p:spPr bwMode="gray">
          <a:xfrm>
            <a:off x="3598365" y="1836326"/>
            <a:ext cx="1529159" cy="601469"/>
          </a:xfrm>
          <a:prstGeom prst="roundRect">
            <a:avLst>
              <a:gd name="adj" fmla="val 1887"/>
            </a:avLst>
          </a:prstGeom>
          <a:solidFill>
            <a:srgbClr val="FFC000"/>
          </a:solidFill>
          <a:ln w="9525">
            <a:miter lim="800000"/>
            <a:headEnd/>
            <a:tailEnd/>
          </a:ln>
          <a:scene3d>
            <a:camera prst="legacyPerspectiveTopRight"/>
            <a:lightRig rig="legacyNormal2" dir="t"/>
          </a:scene3d>
          <a:sp3d extrusionH="430200" prstMaterial="legacyPlastic">
            <a:bevelT w="50800" prst="angle"/>
            <a:bevelB w="0" h="0"/>
            <a:extrusionClr>
              <a:srgbClr val="FFC000"/>
            </a:extrusionClr>
          </a:sp3d>
        </p:spPr>
        <p:txBody>
          <a:bodyPr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cs typeface="Arial" charset="0"/>
            </a:endParaRPr>
          </a:p>
        </p:txBody>
      </p:sp>
      <p:sp>
        <p:nvSpPr>
          <p:cNvPr id="55" name="Freeform 6"/>
          <p:cNvSpPr>
            <a:spLocks noChangeAspect="1"/>
          </p:cNvSpPr>
          <p:nvPr/>
        </p:nvSpPr>
        <p:spPr bwMode="gray">
          <a:xfrm>
            <a:off x="5117330" y="1836326"/>
            <a:ext cx="1524062" cy="601469"/>
          </a:xfrm>
          <a:prstGeom prst="roundRect">
            <a:avLst>
              <a:gd name="adj" fmla="val 5054"/>
            </a:avLst>
          </a:prstGeom>
          <a:solidFill>
            <a:srgbClr val="FFC000"/>
          </a:solidFill>
          <a:ln w="9525">
            <a:miter lim="800000"/>
            <a:headEnd/>
            <a:tailEnd/>
          </a:ln>
          <a:scene3d>
            <a:camera prst="legacyPerspectiveTopRight"/>
            <a:lightRig rig="legacyNormal2" dir="t"/>
          </a:scene3d>
          <a:sp3d extrusionH="430200" prstMaterial="legacyPlastic">
            <a:bevelT w="50800" prst="angle"/>
            <a:bevelB w="0" h="0"/>
            <a:extrusionClr>
              <a:srgbClr val="FFC000"/>
            </a:extrusionClr>
          </a:sp3d>
        </p:spPr>
        <p:txBody>
          <a:bodyPr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cs typeface="Arial" charset="0"/>
            </a:endParaRPr>
          </a:p>
        </p:txBody>
      </p:sp>
      <p:sp>
        <p:nvSpPr>
          <p:cNvPr id="21567" name="Text Box 39"/>
          <p:cNvSpPr txBox="1">
            <a:spLocks noChangeAspect="1" noChangeArrowheads="1"/>
          </p:cNvSpPr>
          <p:nvPr/>
        </p:nvSpPr>
        <p:spPr bwMode="gray">
          <a:xfrm>
            <a:off x="3563938" y="1938338"/>
            <a:ext cx="160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F8F8F8"/>
                </a:solidFill>
                <a:ea typeface="微软雅黑" pitchFamily="34" charset="-122"/>
              </a:rPr>
              <a:t>点击输入标题</a:t>
            </a:r>
          </a:p>
        </p:txBody>
      </p:sp>
      <p:sp>
        <p:nvSpPr>
          <p:cNvPr id="21568" name="Text Box 39"/>
          <p:cNvSpPr txBox="1">
            <a:spLocks noChangeAspect="1" noChangeArrowheads="1"/>
          </p:cNvSpPr>
          <p:nvPr/>
        </p:nvSpPr>
        <p:spPr bwMode="gray">
          <a:xfrm>
            <a:off x="5083175" y="1938338"/>
            <a:ext cx="160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F8F8F8"/>
                </a:solidFill>
                <a:ea typeface="微软雅黑" pitchFamily="34" charset="-122"/>
              </a:rPr>
              <a:t>点击输入标题</a:t>
            </a:r>
          </a:p>
        </p:txBody>
      </p:sp>
      <p:sp>
        <p:nvSpPr>
          <p:cNvPr id="58" name="矩形 57"/>
          <p:cNvSpPr/>
          <p:nvPr/>
        </p:nvSpPr>
        <p:spPr bwMode="auto">
          <a:xfrm>
            <a:off x="8556262" y="2353129"/>
            <a:ext cx="36000" cy="2412000"/>
          </a:xfrm>
          <a:prstGeom prst="rect">
            <a:avLst/>
          </a:prstGeom>
          <a:solidFill>
            <a:srgbClr val="92D050">
              <a:alpha val="20000"/>
            </a:srgbClr>
          </a:solidFill>
          <a:ln w="9525">
            <a:miter lim="800000"/>
            <a:headEnd/>
            <a:tailEnd/>
          </a:ln>
          <a:scene3d>
            <a:camera prst="legacyPerspectiveTopRight">
              <a:rot lat="21299999" lon="0" rev="0"/>
            </a:camera>
            <a:lightRig rig="legacyNormal2" dir="t"/>
          </a:scene3d>
          <a:sp3d extrusionH="582930" prstMaterial="legacyPlastic">
            <a:bevelB w="0" h="0"/>
            <a:extrusionClr>
              <a:srgbClr val="E1F2CE"/>
            </a:extrusionClr>
          </a:sp3d>
        </p:spPr>
        <p:txBody>
          <a:bodyPr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21572" name="Rectangle 23"/>
          <p:cNvSpPr>
            <a:spLocks noChangeAspect="1" noChangeArrowheads="1"/>
          </p:cNvSpPr>
          <p:nvPr/>
        </p:nvSpPr>
        <p:spPr bwMode="gray">
          <a:xfrm>
            <a:off x="6670675" y="2406650"/>
            <a:ext cx="1963738" cy="236537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160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60" name="Freeform 5"/>
          <p:cNvSpPr>
            <a:spLocks noChangeAspect="1"/>
          </p:cNvSpPr>
          <p:nvPr/>
        </p:nvSpPr>
        <p:spPr bwMode="gray">
          <a:xfrm>
            <a:off x="6637993" y="1836326"/>
            <a:ext cx="1965818" cy="601469"/>
          </a:xfrm>
          <a:prstGeom prst="roundRect">
            <a:avLst>
              <a:gd name="adj" fmla="val 7165"/>
            </a:avLst>
          </a:prstGeom>
          <a:solidFill>
            <a:srgbClr val="92D050"/>
          </a:solidFill>
          <a:ln w="9525">
            <a:miter lim="800000"/>
            <a:headEnd/>
            <a:tailEnd/>
          </a:ln>
          <a:scene3d>
            <a:camera prst="legacyPerspectiveTopRight"/>
            <a:lightRig rig="legacyNormal2" dir="t"/>
          </a:scene3d>
          <a:sp3d extrusionH="430200" prstMaterial="legacyPlastic">
            <a:bevelT w="50800" prst="angle"/>
            <a:bevelB w="0" h="0"/>
            <a:extrusionClr>
              <a:srgbClr val="92D050"/>
            </a:extrusionClr>
          </a:sp3d>
        </p:spPr>
        <p:txBody>
          <a:bodyPr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cs typeface="Arial" charset="0"/>
            </a:endParaRPr>
          </a:p>
        </p:txBody>
      </p:sp>
      <p:sp>
        <p:nvSpPr>
          <p:cNvPr id="21576" name="Text Box 39"/>
          <p:cNvSpPr txBox="1">
            <a:spLocks noChangeAspect="1" noChangeArrowheads="1"/>
          </p:cNvSpPr>
          <p:nvPr/>
        </p:nvSpPr>
        <p:spPr bwMode="gray">
          <a:xfrm>
            <a:off x="6816725" y="1938338"/>
            <a:ext cx="16081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F8F8F8"/>
                </a:solidFill>
                <a:ea typeface="微软雅黑" pitchFamily="34" charset="-122"/>
              </a:rPr>
              <a:t>点击输入标题</a:t>
            </a:r>
          </a:p>
        </p:txBody>
      </p:sp>
      <p:sp>
        <p:nvSpPr>
          <p:cNvPr id="21577" name="Line 32"/>
          <p:cNvSpPr>
            <a:spLocks noChangeAspect="1" noChangeShapeType="1"/>
          </p:cNvSpPr>
          <p:nvPr/>
        </p:nvSpPr>
        <p:spPr bwMode="gray">
          <a:xfrm>
            <a:off x="568325" y="2430463"/>
            <a:ext cx="0" cy="2312987"/>
          </a:xfrm>
          <a:prstGeom prst="line">
            <a:avLst/>
          </a:prstGeom>
          <a:noFill/>
          <a:ln w="12700">
            <a:solidFill>
              <a:srgbClr val="F8F8F8">
                <a:alpha val="7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综合关系图表</a:t>
            </a:r>
          </a:p>
        </p:txBody>
      </p:sp>
      <p:grpSp>
        <p:nvGrpSpPr>
          <p:cNvPr id="4099" name="组合 3"/>
          <p:cNvGrpSpPr>
            <a:grpSpLocks/>
          </p:cNvGrpSpPr>
          <p:nvPr/>
        </p:nvGrpSpPr>
        <p:grpSpPr bwMode="auto">
          <a:xfrm>
            <a:off x="1601788" y="1662113"/>
            <a:ext cx="2865437" cy="1120775"/>
            <a:chOff x="1560898" y="1866174"/>
            <a:chExt cx="2864439" cy="1121346"/>
          </a:xfrm>
        </p:grpSpPr>
        <p:grpSp>
          <p:nvGrpSpPr>
            <p:cNvPr id="4151" name="组合 55"/>
            <p:cNvGrpSpPr>
              <a:grpSpLocks/>
            </p:cNvGrpSpPr>
            <p:nvPr/>
          </p:nvGrpSpPr>
          <p:grpSpPr bwMode="auto">
            <a:xfrm>
              <a:off x="1560898" y="1866174"/>
              <a:ext cx="2864439" cy="1121346"/>
              <a:chOff x="1560898" y="1866174"/>
              <a:chExt cx="2864439" cy="1121346"/>
            </a:xfrm>
          </p:grpSpPr>
          <p:sp>
            <p:nvSpPr>
              <p:cNvPr id="60" name="AutoShape 73"/>
              <p:cNvSpPr>
                <a:spLocks noChangeArrowheads="1"/>
              </p:cNvSpPr>
              <p:nvPr/>
            </p:nvSpPr>
            <p:spPr bwMode="auto">
              <a:xfrm rot="2700000">
                <a:off x="3479162" y="2041345"/>
                <a:ext cx="827509" cy="1064841"/>
              </a:xfrm>
              <a:prstGeom prst="rightArrow">
                <a:avLst>
                  <a:gd name="adj1" fmla="val 70389"/>
                  <a:gd name="adj2" fmla="val 63768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  <p:sp>
            <p:nvSpPr>
              <p:cNvPr id="4156" name="圆角矩形 60"/>
              <p:cNvSpPr>
                <a:spLocks noChangeArrowheads="1"/>
              </p:cNvSpPr>
              <p:nvPr/>
            </p:nvSpPr>
            <p:spPr bwMode="auto">
              <a:xfrm>
                <a:off x="1560898" y="1866174"/>
                <a:ext cx="1980511" cy="756034"/>
              </a:xfrm>
              <a:prstGeom prst="roundRect">
                <a:avLst>
                  <a:gd name="adj" fmla="val 3278"/>
                </a:avLst>
              </a:prstGeom>
              <a:solidFill>
                <a:schemeClr val="bg1">
                  <a:alpha val="39999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lnSpc>
                    <a:spcPct val="140000"/>
                  </a:lnSpc>
                  <a:buClr>
                    <a:schemeClr val="bg1"/>
                  </a:buClr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52" name="组合 56"/>
            <p:cNvGrpSpPr>
              <a:grpSpLocks noChangeAspect="1"/>
            </p:cNvGrpSpPr>
            <p:nvPr/>
          </p:nvGrpSpPr>
          <p:grpSpPr bwMode="auto">
            <a:xfrm>
              <a:off x="3185932" y="1866174"/>
              <a:ext cx="756974" cy="756034"/>
              <a:chOff x="2758911" y="2003425"/>
              <a:chExt cx="1376548" cy="1374837"/>
            </a:xfrm>
          </p:grpSpPr>
          <p:sp>
            <p:nvSpPr>
              <p:cNvPr id="4153" name="椭圆 57"/>
              <p:cNvSpPr>
                <a:spLocks noChangeAspect="1"/>
              </p:cNvSpPr>
              <p:nvPr/>
            </p:nvSpPr>
            <p:spPr bwMode="auto">
              <a:xfrm>
                <a:off x="2758911" y="2003425"/>
                <a:ext cx="1376548" cy="1374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/>
            </p:nvSpPr>
            <p:spPr bwMode="auto">
              <a:xfrm>
                <a:off x="2802198" y="2043861"/>
                <a:ext cx="1177424" cy="117843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100" name="组合 4"/>
          <p:cNvGrpSpPr>
            <a:grpSpLocks/>
          </p:cNvGrpSpPr>
          <p:nvPr/>
        </p:nvGrpSpPr>
        <p:grpSpPr bwMode="auto">
          <a:xfrm>
            <a:off x="862013" y="2906713"/>
            <a:ext cx="2854325" cy="1065212"/>
            <a:chOff x="820118" y="3112105"/>
            <a:chExt cx="2854732" cy="1065212"/>
          </a:xfrm>
        </p:grpSpPr>
        <p:grpSp>
          <p:nvGrpSpPr>
            <p:cNvPr id="4145" name="组合 49"/>
            <p:cNvGrpSpPr>
              <a:grpSpLocks/>
            </p:cNvGrpSpPr>
            <p:nvPr/>
          </p:nvGrpSpPr>
          <p:grpSpPr bwMode="auto">
            <a:xfrm>
              <a:off x="820118" y="3112105"/>
              <a:ext cx="2854732" cy="1065212"/>
              <a:chOff x="820118" y="3112105"/>
              <a:chExt cx="2854732" cy="1065212"/>
            </a:xfrm>
          </p:grpSpPr>
          <p:sp>
            <p:nvSpPr>
              <p:cNvPr id="54" name="AutoShape 71"/>
              <p:cNvSpPr>
                <a:spLocks noChangeArrowheads="1"/>
              </p:cNvSpPr>
              <p:nvPr/>
            </p:nvSpPr>
            <p:spPr bwMode="auto">
              <a:xfrm>
                <a:off x="2846057" y="3112105"/>
                <a:ext cx="828793" cy="1065212"/>
              </a:xfrm>
              <a:prstGeom prst="rightArrow">
                <a:avLst>
                  <a:gd name="adj1" fmla="val 70389"/>
                  <a:gd name="adj2" fmla="val 62117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  <p:sp>
            <p:nvSpPr>
              <p:cNvPr id="4150" name="圆角矩形 54"/>
              <p:cNvSpPr>
                <a:spLocks noChangeArrowheads="1"/>
              </p:cNvSpPr>
              <p:nvPr/>
            </p:nvSpPr>
            <p:spPr bwMode="auto">
              <a:xfrm>
                <a:off x="820118" y="3266093"/>
                <a:ext cx="1979894" cy="757236"/>
              </a:xfrm>
              <a:prstGeom prst="roundRect">
                <a:avLst>
                  <a:gd name="adj" fmla="val 3278"/>
                </a:avLst>
              </a:prstGeom>
              <a:solidFill>
                <a:schemeClr val="bg1">
                  <a:alpha val="39999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lnSpc>
                    <a:spcPct val="140000"/>
                  </a:lnSpc>
                  <a:buClr>
                    <a:schemeClr val="bg1"/>
                  </a:buClr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46" name="组合 50"/>
            <p:cNvGrpSpPr>
              <a:grpSpLocks noChangeAspect="1"/>
            </p:cNvGrpSpPr>
            <p:nvPr/>
          </p:nvGrpSpPr>
          <p:grpSpPr bwMode="auto">
            <a:xfrm>
              <a:off x="2445951" y="3266093"/>
              <a:ext cx="755758" cy="757236"/>
              <a:chOff x="2760363" y="2002301"/>
              <a:chExt cx="1374337" cy="1377023"/>
            </a:xfrm>
          </p:grpSpPr>
          <p:sp>
            <p:nvSpPr>
              <p:cNvPr id="4147" name="椭圆 51"/>
              <p:cNvSpPr>
                <a:spLocks noChangeAspect="1"/>
              </p:cNvSpPr>
              <p:nvPr/>
            </p:nvSpPr>
            <p:spPr bwMode="auto">
              <a:xfrm>
                <a:off x="2760363" y="2002301"/>
                <a:ext cx="1374337" cy="137702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/>
            </p:nvSpPr>
            <p:spPr bwMode="auto">
              <a:xfrm>
                <a:off x="2803669" y="2042715"/>
                <a:ext cx="1175117" cy="117783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101" name="组合 5"/>
          <p:cNvGrpSpPr>
            <a:grpSpLocks/>
          </p:cNvGrpSpPr>
          <p:nvPr/>
        </p:nvGrpSpPr>
        <p:grpSpPr bwMode="auto">
          <a:xfrm>
            <a:off x="1601788" y="3970338"/>
            <a:ext cx="2741612" cy="1225550"/>
            <a:chOff x="1560898" y="4175096"/>
            <a:chExt cx="2740606" cy="1225002"/>
          </a:xfrm>
        </p:grpSpPr>
        <p:grpSp>
          <p:nvGrpSpPr>
            <p:cNvPr id="4139" name="组合 43"/>
            <p:cNvGrpSpPr>
              <a:grpSpLocks/>
            </p:cNvGrpSpPr>
            <p:nvPr/>
          </p:nvGrpSpPr>
          <p:grpSpPr bwMode="auto">
            <a:xfrm>
              <a:off x="1560898" y="4175096"/>
              <a:ext cx="2740606" cy="1225002"/>
              <a:chOff x="1560898" y="4175096"/>
              <a:chExt cx="2740606" cy="1225002"/>
            </a:xfrm>
          </p:grpSpPr>
          <p:sp>
            <p:nvSpPr>
              <p:cNvPr id="48" name="AutoShape 75"/>
              <p:cNvSpPr>
                <a:spLocks noChangeArrowheads="1"/>
              </p:cNvSpPr>
              <p:nvPr/>
            </p:nvSpPr>
            <p:spPr bwMode="auto">
              <a:xfrm rot="18900000">
                <a:off x="3473133" y="4175096"/>
                <a:ext cx="828371" cy="1080604"/>
              </a:xfrm>
              <a:prstGeom prst="rightArrow">
                <a:avLst>
                  <a:gd name="adj1" fmla="val 70389"/>
                  <a:gd name="adj2" fmla="val 65693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  <p:sp>
            <p:nvSpPr>
              <p:cNvPr id="4144" name="圆角矩形 48"/>
              <p:cNvSpPr>
                <a:spLocks noChangeArrowheads="1"/>
              </p:cNvSpPr>
              <p:nvPr/>
            </p:nvSpPr>
            <p:spPr bwMode="auto">
              <a:xfrm>
                <a:off x="1560898" y="4644786"/>
                <a:ext cx="1980473" cy="755312"/>
              </a:xfrm>
              <a:prstGeom prst="roundRect">
                <a:avLst>
                  <a:gd name="adj" fmla="val 3278"/>
                </a:avLst>
              </a:prstGeom>
              <a:solidFill>
                <a:schemeClr val="bg1">
                  <a:alpha val="39999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lnSpc>
                    <a:spcPct val="140000"/>
                  </a:lnSpc>
                  <a:buClr>
                    <a:schemeClr val="bg1"/>
                  </a:buClr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40" name="组合 44"/>
            <p:cNvGrpSpPr>
              <a:grpSpLocks noChangeAspect="1"/>
            </p:cNvGrpSpPr>
            <p:nvPr/>
          </p:nvGrpSpPr>
          <p:grpSpPr bwMode="auto">
            <a:xfrm>
              <a:off x="3185901" y="4644786"/>
              <a:ext cx="756959" cy="755312"/>
              <a:chOff x="2758855" y="2004676"/>
              <a:chExt cx="1376521" cy="1373524"/>
            </a:xfrm>
          </p:grpSpPr>
          <p:sp>
            <p:nvSpPr>
              <p:cNvPr id="4141" name="椭圆 45"/>
              <p:cNvSpPr>
                <a:spLocks noChangeAspect="1"/>
              </p:cNvSpPr>
              <p:nvPr/>
            </p:nvSpPr>
            <p:spPr bwMode="auto">
              <a:xfrm>
                <a:off x="2758855" y="2004676"/>
                <a:ext cx="1376521" cy="13735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/>
            </p:nvSpPr>
            <p:spPr bwMode="auto">
              <a:xfrm>
                <a:off x="2802143" y="2045074"/>
                <a:ext cx="1177402" cy="117730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691063" y="4094163"/>
            <a:ext cx="2838450" cy="1101725"/>
            <a:chOff x="4648706" y="4299577"/>
            <a:chExt cx="2839159" cy="1100521"/>
          </a:xfrm>
        </p:grpSpPr>
        <p:grpSp>
          <p:nvGrpSpPr>
            <p:cNvPr id="4133" name="组合 37"/>
            <p:cNvGrpSpPr>
              <a:grpSpLocks/>
            </p:cNvGrpSpPr>
            <p:nvPr/>
          </p:nvGrpSpPr>
          <p:grpSpPr bwMode="auto">
            <a:xfrm>
              <a:off x="4648706" y="4299577"/>
              <a:ext cx="2839159" cy="1100521"/>
              <a:chOff x="4648706" y="4299577"/>
              <a:chExt cx="2839159" cy="1100521"/>
            </a:xfrm>
          </p:grpSpPr>
          <p:sp>
            <p:nvSpPr>
              <p:cNvPr id="42" name="AutoShape 69"/>
              <p:cNvSpPr>
                <a:spLocks noChangeArrowheads="1"/>
              </p:cNvSpPr>
              <p:nvPr/>
            </p:nvSpPr>
            <p:spPr bwMode="auto">
              <a:xfrm rot="2700000" flipH="1">
                <a:off x="4767798" y="4180644"/>
                <a:ext cx="827295" cy="1065634"/>
              </a:xfrm>
              <a:prstGeom prst="rightArrow">
                <a:avLst>
                  <a:gd name="adj1" fmla="val 70389"/>
                  <a:gd name="adj2" fmla="val 64582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  <p:sp>
            <p:nvSpPr>
              <p:cNvPr id="4138" name="圆角矩形 42"/>
              <p:cNvSpPr>
                <a:spLocks noChangeArrowheads="1"/>
              </p:cNvSpPr>
              <p:nvPr/>
            </p:nvSpPr>
            <p:spPr bwMode="auto">
              <a:xfrm>
                <a:off x="5508020" y="4643365"/>
                <a:ext cx="1979845" cy="756733"/>
              </a:xfrm>
              <a:prstGeom prst="roundRect">
                <a:avLst>
                  <a:gd name="adj" fmla="val 3278"/>
                </a:avLst>
              </a:prstGeom>
              <a:solidFill>
                <a:schemeClr val="bg1">
                  <a:alpha val="39999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lnSpc>
                    <a:spcPct val="140000"/>
                  </a:lnSpc>
                  <a:buClr>
                    <a:schemeClr val="bg1"/>
                  </a:buClr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34" name="组合 38"/>
            <p:cNvGrpSpPr>
              <a:grpSpLocks noChangeAspect="1"/>
            </p:cNvGrpSpPr>
            <p:nvPr/>
          </p:nvGrpSpPr>
          <p:grpSpPr bwMode="auto">
            <a:xfrm>
              <a:off x="5107924" y="4643365"/>
              <a:ext cx="755739" cy="756732"/>
              <a:chOff x="2759992" y="2002093"/>
              <a:chExt cx="1374302" cy="1376107"/>
            </a:xfrm>
          </p:grpSpPr>
          <p:sp>
            <p:nvSpPr>
              <p:cNvPr id="4135" name="椭圆 39"/>
              <p:cNvSpPr>
                <a:spLocks noChangeAspect="1"/>
              </p:cNvSpPr>
              <p:nvPr/>
            </p:nvSpPr>
            <p:spPr bwMode="auto">
              <a:xfrm>
                <a:off x="2759992" y="2002093"/>
                <a:ext cx="1374302" cy="137610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2802732" y="2043051"/>
                <a:ext cx="1175241" cy="117654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5438775" y="2906713"/>
            <a:ext cx="2843213" cy="1065212"/>
            <a:chOff x="5397500" y="3112105"/>
            <a:chExt cx="2842718" cy="1065212"/>
          </a:xfrm>
        </p:grpSpPr>
        <p:grpSp>
          <p:nvGrpSpPr>
            <p:cNvPr id="4127" name="组合 31"/>
            <p:cNvGrpSpPr>
              <a:grpSpLocks/>
            </p:cNvGrpSpPr>
            <p:nvPr/>
          </p:nvGrpSpPr>
          <p:grpSpPr bwMode="auto">
            <a:xfrm>
              <a:off x="5397500" y="3112105"/>
              <a:ext cx="2842718" cy="1065212"/>
              <a:chOff x="5397500" y="3112105"/>
              <a:chExt cx="2842718" cy="1065212"/>
            </a:xfrm>
          </p:grpSpPr>
          <p:sp>
            <p:nvSpPr>
              <p:cNvPr id="36" name="AutoShape 49"/>
              <p:cNvSpPr>
                <a:spLocks noChangeArrowheads="1"/>
              </p:cNvSpPr>
              <p:nvPr/>
            </p:nvSpPr>
            <p:spPr bwMode="auto">
              <a:xfrm flipH="1">
                <a:off x="5397500" y="3112105"/>
                <a:ext cx="828531" cy="1065212"/>
              </a:xfrm>
              <a:prstGeom prst="rightArrow">
                <a:avLst>
                  <a:gd name="adj1" fmla="val 70389"/>
                  <a:gd name="adj2" fmla="val 68253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  <p:sp>
            <p:nvSpPr>
              <p:cNvPr id="4132" name="圆角矩形 36"/>
              <p:cNvSpPr>
                <a:spLocks noChangeArrowheads="1"/>
              </p:cNvSpPr>
              <p:nvPr/>
            </p:nvSpPr>
            <p:spPr bwMode="auto">
              <a:xfrm>
                <a:off x="6260950" y="3266093"/>
                <a:ext cx="1979268" cy="757236"/>
              </a:xfrm>
              <a:prstGeom prst="roundRect">
                <a:avLst>
                  <a:gd name="adj" fmla="val 3278"/>
                </a:avLst>
              </a:prstGeom>
              <a:solidFill>
                <a:schemeClr val="bg1">
                  <a:alpha val="39999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lnSpc>
                    <a:spcPct val="140000"/>
                  </a:lnSpc>
                  <a:buClr>
                    <a:schemeClr val="bg1"/>
                  </a:buClr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28" name="组合 32"/>
            <p:cNvGrpSpPr>
              <a:grpSpLocks noChangeAspect="1"/>
            </p:cNvGrpSpPr>
            <p:nvPr/>
          </p:nvGrpSpPr>
          <p:grpSpPr bwMode="auto">
            <a:xfrm>
              <a:off x="5872080" y="3266093"/>
              <a:ext cx="755518" cy="757236"/>
              <a:chOff x="2760406" y="2002301"/>
              <a:chExt cx="1373901" cy="1377023"/>
            </a:xfrm>
          </p:grpSpPr>
          <p:sp>
            <p:nvSpPr>
              <p:cNvPr id="4129" name="椭圆 33"/>
              <p:cNvSpPr>
                <a:spLocks noChangeAspect="1"/>
              </p:cNvSpPr>
              <p:nvPr/>
            </p:nvSpPr>
            <p:spPr bwMode="auto">
              <a:xfrm>
                <a:off x="2760406" y="2002301"/>
                <a:ext cx="1373901" cy="137702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2803700" y="2042715"/>
                <a:ext cx="1174744" cy="117783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08538" y="1662113"/>
            <a:ext cx="2720975" cy="1239837"/>
            <a:chOff x="4767529" y="1866174"/>
            <a:chExt cx="2720336" cy="1239747"/>
          </a:xfrm>
        </p:grpSpPr>
        <p:grpSp>
          <p:nvGrpSpPr>
            <p:cNvPr id="4121" name="组合 25"/>
            <p:cNvGrpSpPr>
              <a:grpSpLocks/>
            </p:cNvGrpSpPr>
            <p:nvPr/>
          </p:nvGrpSpPr>
          <p:grpSpPr bwMode="auto">
            <a:xfrm>
              <a:off x="4767529" y="1866174"/>
              <a:ext cx="2720336" cy="1239747"/>
              <a:chOff x="4767529" y="1866174"/>
              <a:chExt cx="2720336" cy="1239747"/>
            </a:xfrm>
          </p:grpSpPr>
          <p:sp>
            <p:nvSpPr>
              <p:cNvPr id="30" name="AutoShape 67"/>
              <p:cNvSpPr>
                <a:spLocks noChangeArrowheads="1"/>
              </p:cNvSpPr>
              <p:nvPr/>
            </p:nvSpPr>
            <p:spPr bwMode="auto">
              <a:xfrm rot="18900000" flipH="1">
                <a:off x="4767462" y="2040872"/>
                <a:ext cx="827028" cy="1064963"/>
              </a:xfrm>
              <a:prstGeom prst="rightArrow">
                <a:avLst>
                  <a:gd name="adj1" fmla="val 70389"/>
                  <a:gd name="adj2" fmla="val 63768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  <p:sp>
            <p:nvSpPr>
              <p:cNvPr id="4126" name="圆角矩形 30"/>
              <p:cNvSpPr>
                <a:spLocks noChangeArrowheads="1"/>
              </p:cNvSpPr>
              <p:nvPr/>
            </p:nvSpPr>
            <p:spPr bwMode="auto">
              <a:xfrm>
                <a:off x="5507246" y="1866174"/>
                <a:ext cx="1980619" cy="755719"/>
              </a:xfrm>
              <a:prstGeom prst="roundRect">
                <a:avLst>
                  <a:gd name="adj" fmla="val 3278"/>
                </a:avLst>
              </a:prstGeom>
              <a:solidFill>
                <a:schemeClr val="bg1">
                  <a:alpha val="39999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lnSpc>
                    <a:spcPct val="140000"/>
                  </a:lnSpc>
                  <a:buClr>
                    <a:schemeClr val="bg1"/>
                  </a:buClr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22" name="组合 26"/>
            <p:cNvGrpSpPr>
              <a:grpSpLocks noChangeAspect="1"/>
            </p:cNvGrpSpPr>
            <p:nvPr/>
          </p:nvGrpSpPr>
          <p:grpSpPr bwMode="auto">
            <a:xfrm>
              <a:off x="5107313" y="1866174"/>
              <a:ext cx="757015" cy="755719"/>
              <a:chOff x="2758882" y="2003425"/>
              <a:chExt cx="1376623" cy="1374264"/>
            </a:xfrm>
          </p:grpSpPr>
          <p:sp>
            <p:nvSpPr>
              <p:cNvPr id="4123" name="椭圆 27"/>
              <p:cNvSpPr>
                <a:spLocks noChangeAspect="1"/>
              </p:cNvSpPr>
              <p:nvPr/>
            </p:nvSpPr>
            <p:spPr bwMode="auto">
              <a:xfrm>
                <a:off x="2758882" y="2003425"/>
                <a:ext cx="1376623" cy="137426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/>
            </p:nvSpPr>
            <p:spPr bwMode="auto">
              <a:xfrm>
                <a:off x="2801921" y="2043838"/>
                <a:ext cx="1177558" cy="1177747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2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4105" name="Text Box 18"/>
          <p:cNvSpPr txBox="1">
            <a:spLocks noChangeArrowheads="1"/>
          </p:cNvSpPr>
          <p:nvPr/>
        </p:nvSpPr>
        <p:spPr bwMode="gray">
          <a:xfrm>
            <a:off x="982663" y="3270250"/>
            <a:ext cx="1433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Text Box 18"/>
          <p:cNvSpPr txBox="1">
            <a:spLocks noChangeArrowheads="1"/>
          </p:cNvSpPr>
          <p:nvPr/>
        </p:nvSpPr>
        <p:spPr bwMode="gray">
          <a:xfrm>
            <a:off x="6678613" y="3270250"/>
            <a:ext cx="155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gray">
          <a:xfrm>
            <a:off x="5956300" y="1870075"/>
            <a:ext cx="155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1689100" y="1870075"/>
            <a:ext cx="155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Text Box 18"/>
          <p:cNvSpPr txBox="1">
            <a:spLocks noChangeArrowheads="1"/>
          </p:cNvSpPr>
          <p:nvPr/>
        </p:nvSpPr>
        <p:spPr bwMode="gray">
          <a:xfrm>
            <a:off x="1636713" y="4648200"/>
            <a:ext cx="156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Text Box 18"/>
          <p:cNvSpPr txBox="1">
            <a:spLocks noChangeArrowheads="1"/>
          </p:cNvSpPr>
          <p:nvPr/>
        </p:nvSpPr>
        <p:spPr bwMode="gray">
          <a:xfrm>
            <a:off x="5851525" y="4648200"/>
            <a:ext cx="1489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4111" name="组合 15"/>
          <p:cNvGrpSpPr>
            <a:grpSpLocks noChangeAspect="1"/>
          </p:cNvGrpSpPr>
          <p:nvPr/>
        </p:nvGrpSpPr>
        <p:grpSpPr bwMode="auto">
          <a:xfrm>
            <a:off x="3768725" y="2630488"/>
            <a:ext cx="1620838" cy="1619250"/>
            <a:chOff x="3783343" y="1838185"/>
            <a:chExt cx="1444904" cy="1444905"/>
          </a:xfrm>
        </p:grpSpPr>
        <p:sp>
          <p:nvSpPr>
            <p:cNvPr id="24" name="Oval 93"/>
            <p:cNvSpPr>
              <a:spLocks noChangeArrowheads="1"/>
            </p:cNvSpPr>
            <p:nvPr/>
          </p:nvSpPr>
          <p:spPr bwMode="auto">
            <a:xfrm>
              <a:off x="3783343" y="1838185"/>
              <a:ext cx="1444904" cy="144490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20" name="Oval 94"/>
            <p:cNvSpPr>
              <a:spLocks noChangeAspect="1" noChangeArrowheads="1"/>
            </p:cNvSpPr>
            <p:nvPr/>
          </p:nvSpPr>
          <p:spPr bwMode="auto">
            <a:xfrm>
              <a:off x="3841366" y="1884932"/>
              <a:ext cx="1245363" cy="1245168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3900488" y="3121025"/>
            <a:ext cx="12874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4113" name="Rectangle 26"/>
          <p:cNvSpPr>
            <a:spLocks noChangeArrowheads="1"/>
          </p:cNvSpPr>
          <p:nvPr/>
        </p:nvSpPr>
        <p:spPr bwMode="auto">
          <a:xfrm>
            <a:off x="3294063" y="18621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ea typeface="微软雅黑" pitchFamily="34" charset="-122"/>
              </a:rPr>
              <a:t>文本</a:t>
            </a:r>
          </a:p>
        </p:txBody>
      </p:sp>
      <p:sp>
        <p:nvSpPr>
          <p:cNvPr id="4114" name="Rectangle 26"/>
          <p:cNvSpPr>
            <a:spLocks noChangeArrowheads="1"/>
          </p:cNvSpPr>
          <p:nvPr/>
        </p:nvSpPr>
        <p:spPr bwMode="auto">
          <a:xfrm>
            <a:off x="5226050" y="1862138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ea typeface="微软雅黑" pitchFamily="34" charset="-122"/>
              </a:rPr>
              <a:t>文本</a:t>
            </a:r>
          </a:p>
        </p:txBody>
      </p:sp>
      <p:sp>
        <p:nvSpPr>
          <p:cNvPr id="4115" name="Rectangle 26"/>
          <p:cNvSpPr>
            <a:spLocks noChangeArrowheads="1"/>
          </p:cNvSpPr>
          <p:nvPr/>
        </p:nvSpPr>
        <p:spPr bwMode="auto">
          <a:xfrm>
            <a:off x="5978525" y="3251200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ea typeface="微软雅黑" pitchFamily="34" charset="-122"/>
              </a:rPr>
              <a:t>文本</a:t>
            </a:r>
          </a:p>
        </p:txBody>
      </p:sp>
      <p:sp>
        <p:nvSpPr>
          <p:cNvPr id="4116" name="Rectangle 26"/>
          <p:cNvSpPr>
            <a:spLocks noChangeArrowheads="1"/>
          </p:cNvSpPr>
          <p:nvPr/>
        </p:nvSpPr>
        <p:spPr bwMode="auto">
          <a:xfrm>
            <a:off x="2552700" y="3251200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ea typeface="微软雅黑" pitchFamily="34" charset="-122"/>
              </a:rPr>
              <a:t>文本</a:t>
            </a:r>
          </a:p>
        </p:txBody>
      </p:sp>
      <p:sp>
        <p:nvSpPr>
          <p:cNvPr id="4117" name="Rectangle 26"/>
          <p:cNvSpPr>
            <a:spLocks noChangeArrowheads="1"/>
          </p:cNvSpPr>
          <p:nvPr/>
        </p:nvSpPr>
        <p:spPr bwMode="auto">
          <a:xfrm>
            <a:off x="3294063" y="4629150"/>
            <a:ext cx="542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ea typeface="微软雅黑" pitchFamily="34" charset="-122"/>
              </a:rPr>
              <a:t>文本</a:t>
            </a:r>
          </a:p>
        </p:txBody>
      </p:sp>
      <p:sp>
        <p:nvSpPr>
          <p:cNvPr id="4118" name="Rectangle 26"/>
          <p:cNvSpPr>
            <a:spLocks noChangeArrowheads="1"/>
          </p:cNvSpPr>
          <p:nvPr/>
        </p:nvSpPr>
        <p:spPr bwMode="auto">
          <a:xfrm>
            <a:off x="5214938" y="4629150"/>
            <a:ext cx="5445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ea typeface="微软雅黑" pitchFamily="34" charset="-122"/>
              </a:rPr>
              <a:t>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饼图图表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50825" y="1052513"/>
            <a:ext cx="8610600" cy="4876800"/>
          </a:xfrm>
          <a:prstGeom prst="roundRect">
            <a:avLst>
              <a:gd name="adj" fmla="val 3070"/>
            </a:avLst>
          </a:prstGeom>
          <a:solidFill>
            <a:schemeClr val="bg1">
              <a:alpha val="70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饼形 4"/>
          <p:cNvSpPr/>
          <p:nvPr/>
        </p:nvSpPr>
        <p:spPr bwMode="auto">
          <a:xfrm>
            <a:off x="3278700" y="1854936"/>
            <a:ext cx="4607999" cy="4608000"/>
          </a:xfrm>
          <a:prstGeom prst="pie">
            <a:avLst>
              <a:gd name="adj1" fmla="val 12512501"/>
              <a:gd name="adj2" fmla="val 16314186"/>
            </a:avLst>
          </a:prstGeom>
          <a:solidFill>
            <a:srgbClr val="008B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8299987" lon="0" rev="0"/>
            </a:camera>
            <a:lightRig rig="threePt" dir="t"/>
          </a:scene3d>
          <a:sp3d extrusionH="571500">
            <a:bevelT w="114300" prst="artDeco"/>
          </a:sp3d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饼形 5"/>
          <p:cNvSpPr/>
          <p:nvPr/>
        </p:nvSpPr>
        <p:spPr bwMode="auto">
          <a:xfrm>
            <a:off x="3354900" y="1473936"/>
            <a:ext cx="4607999" cy="4608000"/>
          </a:xfrm>
          <a:prstGeom prst="pie">
            <a:avLst>
              <a:gd name="adj1" fmla="val 16317368"/>
              <a:gd name="adj2" fmla="val 21072104"/>
            </a:avLst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8299987" lon="0" rev="0"/>
            </a:camera>
            <a:lightRig rig="threePt" dir="t"/>
          </a:scene3d>
          <a:sp3d extrusionH="571500">
            <a:bevelT w="114300" prst="artDeco"/>
          </a:sp3d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" name="饼形 6"/>
          <p:cNvSpPr/>
          <p:nvPr/>
        </p:nvSpPr>
        <p:spPr bwMode="auto">
          <a:xfrm>
            <a:off x="3467100" y="1321536"/>
            <a:ext cx="4608000" cy="4608000"/>
          </a:xfrm>
          <a:prstGeom prst="pie">
            <a:avLst>
              <a:gd name="adj1" fmla="val 21083925"/>
              <a:gd name="adj2" fmla="val 1922886"/>
            </a:avLst>
          </a:prstGeom>
          <a:solidFill>
            <a:srgbClr val="6EA9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8299987" lon="0" rev="0"/>
            </a:camera>
            <a:lightRig rig="threePt" dir="t"/>
          </a:scene3d>
          <a:sp3d extrusionH="571500">
            <a:bevelT w="114300" prst="artDeco"/>
          </a:sp3d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饼形 7"/>
          <p:cNvSpPr/>
          <p:nvPr/>
        </p:nvSpPr>
        <p:spPr bwMode="auto">
          <a:xfrm>
            <a:off x="3222625" y="1356461"/>
            <a:ext cx="4607999" cy="4608000"/>
          </a:xfrm>
          <a:prstGeom prst="pie">
            <a:avLst>
              <a:gd name="adj1" fmla="val 1953839"/>
              <a:gd name="adj2" fmla="val 12515085"/>
            </a:avLst>
          </a:prstGeom>
          <a:solidFill>
            <a:srgbClr val="6E00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8299987" lon="0" rev="0"/>
            </a:camera>
            <a:lightRig rig="threePt" dir="t"/>
          </a:scene3d>
          <a:sp3d extrusionH="571500">
            <a:bevelT w="114300" prst="artDeco"/>
          </a:sp3d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66700" y="1052513"/>
            <a:ext cx="8610600" cy="4876800"/>
          </a:xfrm>
          <a:prstGeom prst="roundRect">
            <a:avLst>
              <a:gd name="adj" fmla="val 3186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537" name="组合 9"/>
          <p:cNvGrpSpPr>
            <a:grpSpLocks/>
          </p:cNvGrpSpPr>
          <p:nvPr/>
        </p:nvGrpSpPr>
        <p:grpSpPr bwMode="auto">
          <a:xfrm>
            <a:off x="952500" y="3313113"/>
            <a:ext cx="976313" cy="307975"/>
            <a:chOff x="762000" y="2130623"/>
            <a:chExt cx="975610" cy="307777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762000" y="2208311"/>
              <a:ext cx="228600" cy="152400"/>
            </a:xfrm>
            <a:prstGeom prst="roundRect">
              <a:avLst/>
            </a:prstGeom>
            <a:solidFill>
              <a:srgbClr val="FF0000"/>
            </a:solidFill>
            <a:ln w="349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560" name="矩形 25"/>
            <p:cNvSpPr>
              <a:spLocks noChangeArrowheads="1"/>
            </p:cNvSpPr>
            <p:nvPr/>
          </p:nvSpPr>
          <p:spPr bwMode="auto">
            <a:xfrm>
              <a:off x="975610" y="2130623"/>
              <a:ext cx="762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>
                  <a:latin typeface="Verdana" pitchFamily="34" charset="0"/>
                  <a:ea typeface="微软雅黑" pitchFamily="34" charset="-122"/>
                </a:rPr>
                <a:t>图例</a:t>
              </a:r>
              <a:r>
                <a:rPr lang="en-US" altLang="zh-CN" sz="1400">
                  <a:latin typeface="Verdana" pitchFamily="34" charset="0"/>
                  <a:ea typeface="微软雅黑" pitchFamily="34" charset="-122"/>
                </a:rPr>
                <a:t>1</a:t>
              </a:r>
              <a:endParaRPr lang="zh-CN" altLang="en-US" sz="1400">
                <a:latin typeface="Verdana" pitchFamily="34" charset="0"/>
                <a:ea typeface="微软雅黑" pitchFamily="34" charset="-122"/>
              </a:endParaRPr>
            </a:p>
          </p:txBody>
        </p:sp>
      </p:grpSp>
      <p:grpSp>
        <p:nvGrpSpPr>
          <p:cNvPr id="22538" name="组合 10"/>
          <p:cNvGrpSpPr>
            <a:grpSpLocks/>
          </p:cNvGrpSpPr>
          <p:nvPr/>
        </p:nvGrpSpPr>
        <p:grpSpPr bwMode="auto">
          <a:xfrm>
            <a:off x="952500" y="3832225"/>
            <a:ext cx="976313" cy="307975"/>
            <a:chOff x="762000" y="2514600"/>
            <a:chExt cx="975610" cy="307777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762000" y="2592288"/>
              <a:ext cx="228600" cy="152400"/>
            </a:xfrm>
            <a:prstGeom prst="roundRect">
              <a:avLst/>
            </a:prstGeom>
            <a:solidFill>
              <a:srgbClr val="00B0F0"/>
            </a:solidFill>
            <a:ln w="349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556" name="矩形 23"/>
            <p:cNvSpPr>
              <a:spLocks noChangeArrowheads="1"/>
            </p:cNvSpPr>
            <p:nvPr/>
          </p:nvSpPr>
          <p:spPr bwMode="auto">
            <a:xfrm>
              <a:off x="975610" y="2514600"/>
              <a:ext cx="762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>
                  <a:latin typeface="Verdana" pitchFamily="34" charset="0"/>
                  <a:ea typeface="微软雅黑" pitchFamily="34" charset="-122"/>
                </a:rPr>
                <a:t>图例</a:t>
              </a:r>
              <a:r>
                <a:rPr lang="en-US" altLang="zh-CN" sz="1400">
                  <a:latin typeface="Verdana" pitchFamily="34" charset="0"/>
                  <a:ea typeface="微软雅黑" pitchFamily="34" charset="-122"/>
                </a:rPr>
                <a:t>2</a:t>
              </a:r>
              <a:endParaRPr lang="zh-CN" altLang="en-US" sz="1400">
                <a:latin typeface="Verdana" pitchFamily="34" charset="0"/>
                <a:ea typeface="微软雅黑" pitchFamily="34" charset="-122"/>
              </a:endParaRPr>
            </a:p>
          </p:txBody>
        </p:sp>
      </p:grpSp>
      <p:grpSp>
        <p:nvGrpSpPr>
          <p:cNvPr id="22539" name="组合 11"/>
          <p:cNvGrpSpPr>
            <a:grpSpLocks/>
          </p:cNvGrpSpPr>
          <p:nvPr/>
        </p:nvGrpSpPr>
        <p:grpSpPr bwMode="auto">
          <a:xfrm>
            <a:off x="1866900" y="3302000"/>
            <a:ext cx="976313" cy="307975"/>
            <a:chOff x="762000" y="2895600"/>
            <a:chExt cx="975610" cy="307777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762000" y="2973288"/>
              <a:ext cx="228600" cy="152400"/>
            </a:xfrm>
            <a:prstGeom prst="roundRect">
              <a:avLst/>
            </a:prstGeom>
            <a:solidFill>
              <a:srgbClr val="92D050"/>
            </a:solidFill>
            <a:ln w="349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552" name="矩形 21"/>
            <p:cNvSpPr>
              <a:spLocks noChangeArrowheads="1"/>
            </p:cNvSpPr>
            <p:nvPr/>
          </p:nvSpPr>
          <p:spPr bwMode="auto">
            <a:xfrm>
              <a:off x="975610" y="2895600"/>
              <a:ext cx="762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>
                  <a:latin typeface="Verdana" pitchFamily="34" charset="0"/>
                  <a:ea typeface="微软雅黑" pitchFamily="34" charset="-122"/>
                </a:rPr>
                <a:t>图例</a:t>
              </a:r>
              <a:r>
                <a:rPr lang="en-US" altLang="zh-CN" sz="1400">
                  <a:latin typeface="Verdana" pitchFamily="34" charset="0"/>
                  <a:ea typeface="微软雅黑" pitchFamily="34" charset="-122"/>
                </a:rPr>
                <a:t>3</a:t>
              </a:r>
              <a:endParaRPr lang="zh-CN" altLang="en-US" sz="1400">
                <a:latin typeface="Verdana" pitchFamily="34" charset="0"/>
                <a:ea typeface="微软雅黑" pitchFamily="34" charset="-122"/>
              </a:endParaRPr>
            </a:p>
          </p:txBody>
        </p:sp>
      </p:grpSp>
      <p:grpSp>
        <p:nvGrpSpPr>
          <p:cNvPr id="22540" name="组合 12"/>
          <p:cNvGrpSpPr>
            <a:grpSpLocks/>
          </p:cNvGrpSpPr>
          <p:nvPr/>
        </p:nvGrpSpPr>
        <p:grpSpPr bwMode="auto">
          <a:xfrm>
            <a:off x="1866900" y="3822700"/>
            <a:ext cx="976313" cy="307975"/>
            <a:chOff x="762000" y="3121223"/>
            <a:chExt cx="975610" cy="307777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762000" y="3198911"/>
              <a:ext cx="228600" cy="152400"/>
            </a:xfrm>
            <a:prstGeom prst="roundRect">
              <a:avLst/>
            </a:prstGeom>
            <a:solidFill>
              <a:srgbClr val="7030A0"/>
            </a:solidFill>
            <a:ln w="349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548" name="矩形 19"/>
            <p:cNvSpPr>
              <a:spLocks noChangeArrowheads="1"/>
            </p:cNvSpPr>
            <p:nvPr/>
          </p:nvSpPr>
          <p:spPr bwMode="auto">
            <a:xfrm>
              <a:off x="975610" y="3121223"/>
              <a:ext cx="762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>
                  <a:latin typeface="Verdana" pitchFamily="34" charset="0"/>
                  <a:ea typeface="微软雅黑" pitchFamily="34" charset="-122"/>
                </a:rPr>
                <a:t>图例</a:t>
              </a:r>
              <a:r>
                <a:rPr lang="en-US" altLang="zh-CN" sz="1400">
                  <a:latin typeface="Verdana" pitchFamily="34" charset="0"/>
                  <a:ea typeface="微软雅黑" pitchFamily="34" charset="-122"/>
                </a:rPr>
                <a:t>4</a:t>
              </a:r>
              <a:endParaRPr lang="zh-CN" altLang="en-US" sz="1400">
                <a:latin typeface="Verdana" pitchFamily="34" charset="0"/>
                <a:ea typeface="微软雅黑" pitchFamily="34" charset="-122"/>
              </a:endParaRPr>
            </a:p>
          </p:txBody>
        </p:sp>
      </p:grpSp>
      <p:sp>
        <p:nvSpPr>
          <p:cNvPr id="22541" name="矩形 13"/>
          <p:cNvSpPr>
            <a:spLocks noChangeArrowheads="1"/>
          </p:cNvSpPr>
          <p:nvPr/>
        </p:nvSpPr>
        <p:spPr bwMode="auto">
          <a:xfrm>
            <a:off x="4000500" y="39878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点击添加标题</a:t>
            </a:r>
            <a:r>
              <a:rPr lang="en-US" altLang="zh-CN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50%</a:t>
            </a:r>
            <a:endParaRPr lang="zh-CN" altLang="en-US" b="1">
              <a:solidFill>
                <a:schemeClr val="bg1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2542" name="矩形 14"/>
          <p:cNvSpPr>
            <a:spLocks noChangeArrowheads="1"/>
          </p:cNvSpPr>
          <p:nvPr/>
        </p:nvSpPr>
        <p:spPr bwMode="auto">
          <a:xfrm>
            <a:off x="3924300" y="2630488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点击添加标题</a:t>
            </a:r>
            <a:r>
              <a:rPr lang="en-US" altLang="zh-CN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15%</a:t>
            </a:r>
            <a:endParaRPr lang="zh-CN" altLang="en-US" b="1">
              <a:solidFill>
                <a:schemeClr val="bg1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2543" name="矩形 15"/>
          <p:cNvSpPr>
            <a:spLocks noChangeArrowheads="1"/>
          </p:cNvSpPr>
          <p:nvPr/>
        </p:nvSpPr>
        <p:spPr bwMode="auto">
          <a:xfrm>
            <a:off x="5753100" y="2347913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点击添加标题</a:t>
            </a:r>
            <a:r>
              <a:rPr lang="en-US" altLang="zh-CN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25%</a:t>
            </a:r>
            <a:endParaRPr lang="zh-CN" altLang="en-US" b="1">
              <a:solidFill>
                <a:schemeClr val="bg1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2544" name="矩形 16"/>
          <p:cNvSpPr>
            <a:spLocks noChangeArrowheads="1"/>
          </p:cNvSpPr>
          <p:nvPr/>
        </p:nvSpPr>
        <p:spPr bwMode="auto">
          <a:xfrm>
            <a:off x="6438900" y="3468688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点击添加标题</a:t>
            </a:r>
            <a:r>
              <a:rPr lang="en-US" altLang="zh-CN" b="1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10%</a:t>
            </a:r>
            <a:endParaRPr lang="zh-CN" altLang="en-US" b="1">
              <a:solidFill>
                <a:schemeClr val="bg1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雷达图表</a:t>
            </a:r>
          </a:p>
        </p:txBody>
      </p:sp>
      <p:grpSp>
        <p:nvGrpSpPr>
          <p:cNvPr id="23555" name="Group 4280"/>
          <p:cNvGrpSpPr>
            <a:grpSpLocks/>
          </p:cNvGrpSpPr>
          <p:nvPr/>
        </p:nvGrpSpPr>
        <p:grpSpPr bwMode="auto">
          <a:xfrm>
            <a:off x="5456238" y="5364163"/>
            <a:ext cx="2519362" cy="603250"/>
            <a:chOff x="672" y="2605"/>
            <a:chExt cx="1587" cy="380"/>
          </a:xfrm>
        </p:grpSpPr>
        <p:sp>
          <p:nvSpPr>
            <p:cNvPr id="74" name="Rectangle 27"/>
            <p:cNvSpPr>
              <a:spLocks noChangeArrowheads="1"/>
            </p:cNvSpPr>
            <p:nvPr/>
          </p:nvSpPr>
          <p:spPr bwMode="gray">
            <a:xfrm>
              <a:off x="672" y="2605"/>
              <a:ext cx="1587" cy="3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>
                    <a:alpha val="89999"/>
                  </a:schemeClr>
                </a:gs>
              </a:gsLst>
              <a:lin ang="5400000" scaled="1"/>
            </a:gradFill>
            <a:ln w="635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5" name="Rectangle 29"/>
            <p:cNvSpPr>
              <a:spLocks noChangeArrowheads="1"/>
            </p:cNvSpPr>
            <p:nvPr/>
          </p:nvSpPr>
          <p:spPr bwMode="gray">
            <a:xfrm>
              <a:off x="692" y="2766"/>
              <a:ext cx="451" cy="2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9020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gray">
            <a:xfrm>
              <a:off x="1143" y="2623"/>
              <a:ext cx="1095" cy="14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3556" name="Group 4284"/>
          <p:cNvGrpSpPr>
            <a:grpSpLocks/>
          </p:cNvGrpSpPr>
          <p:nvPr/>
        </p:nvGrpSpPr>
        <p:grpSpPr bwMode="auto">
          <a:xfrm>
            <a:off x="1131888" y="5364163"/>
            <a:ext cx="2519362" cy="603250"/>
            <a:chOff x="672" y="2605"/>
            <a:chExt cx="1587" cy="380"/>
          </a:xfrm>
        </p:grpSpPr>
        <p:sp>
          <p:nvSpPr>
            <p:cNvPr id="71" name="Rectangle 27"/>
            <p:cNvSpPr>
              <a:spLocks noChangeArrowheads="1"/>
            </p:cNvSpPr>
            <p:nvPr/>
          </p:nvSpPr>
          <p:spPr bwMode="gray">
            <a:xfrm>
              <a:off x="672" y="2605"/>
              <a:ext cx="1587" cy="3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>
                    <a:alpha val="89999"/>
                  </a:schemeClr>
                </a:gs>
              </a:gsLst>
              <a:lin ang="5400000" scaled="1"/>
            </a:gradFill>
            <a:ln w="635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gray">
            <a:xfrm>
              <a:off x="692" y="2766"/>
              <a:ext cx="451" cy="2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9020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3" name="Rectangle 30"/>
            <p:cNvSpPr>
              <a:spLocks noChangeArrowheads="1"/>
            </p:cNvSpPr>
            <p:nvPr/>
          </p:nvSpPr>
          <p:spPr bwMode="gray">
            <a:xfrm>
              <a:off x="1143" y="2623"/>
              <a:ext cx="1095" cy="14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3557" name="Group 4272"/>
          <p:cNvGrpSpPr>
            <a:grpSpLocks/>
          </p:cNvGrpSpPr>
          <p:nvPr/>
        </p:nvGrpSpPr>
        <p:grpSpPr bwMode="auto">
          <a:xfrm>
            <a:off x="5456238" y="4602163"/>
            <a:ext cx="2519362" cy="603250"/>
            <a:chOff x="672" y="2605"/>
            <a:chExt cx="1587" cy="38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gray">
            <a:xfrm>
              <a:off x="672" y="2605"/>
              <a:ext cx="1587" cy="3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>
                    <a:alpha val="89999"/>
                  </a:schemeClr>
                </a:gs>
              </a:gsLst>
              <a:lin ang="5400000" scaled="1"/>
            </a:gradFill>
            <a:ln w="635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gray">
            <a:xfrm>
              <a:off x="692" y="2766"/>
              <a:ext cx="451" cy="2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9020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gray">
            <a:xfrm>
              <a:off x="1143" y="2623"/>
              <a:ext cx="1095" cy="14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3558" name="Group 4276"/>
          <p:cNvGrpSpPr>
            <a:grpSpLocks/>
          </p:cNvGrpSpPr>
          <p:nvPr/>
        </p:nvGrpSpPr>
        <p:grpSpPr bwMode="auto">
          <a:xfrm>
            <a:off x="1131888" y="4602163"/>
            <a:ext cx="2519362" cy="603250"/>
            <a:chOff x="672" y="2605"/>
            <a:chExt cx="1587" cy="380"/>
          </a:xfrm>
        </p:grpSpPr>
        <p:sp>
          <p:nvSpPr>
            <p:cNvPr id="65" name="Rectangle 27"/>
            <p:cNvSpPr>
              <a:spLocks noChangeArrowheads="1"/>
            </p:cNvSpPr>
            <p:nvPr/>
          </p:nvSpPr>
          <p:spPr bwMode="gray">
            <a:xfrm>
              <a:off x="672" y="2605"/>
              <a:ext cx="1587" cy="3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>
                    <a:alpha val="89999"/>
                  </a:schemeClr>
                </a:gs>
              </a:gsLst>
              <a:lin ang="5400000" scaled="1"/>
            </a:gradFill>
            <a:ln w="635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6" name="Rectangle 29"/>
            <p:cNvSpPr>
              <a:spLocks noChangeArrowheads="1"/>
            </p:cNvSpPr>
            <p:nvPr/>
          </p:nvSpPr>
          <p:spPr bwMode="gray">
            <a:xfrm>
              <a:off x="692" y="2766"/>
              <a:ext cx="451" cy="2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9020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7" name="Rectangle 30"/>
            <p:cNvSpPr>
              <a:spLocks noChangeArrowheads="1"/>
            </p:cNvSpPr>
            <p:nvPr/>
          </p:nvSpPr>
          <p:spPr bwMode="gray">
            <a:xfrm>
              <a:off x="1143" y="2623"/>
              <a:ext cx="1095" cy="14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3559" name="Group 4268"/>
          <p:cNvGrpSpPr>
            <a:grpSpLocks/>
          </p:cNvGrpSpPr>
          <p:nvPr/>
        </p:nvGrpSpPr>
        <p:grpSpPr bwMode="auto">
          <a:xfrm>
            <a:off x="5456238" y="3841750"/>
            <a:ext cx="2519362" cy="603250"/>
            <a:chOff x="672" y="2605"/>
            <a:chExt cx="1587" cy="380"/>
          </a:xfrm>
        </p:grpSpPr>
        <p:sp>
          <p:nvSpPr>
            <p:cNvPr id="61" name="Rectangle 27"/>
            <p:cNvSpPr>
              <a:spLocks noChangeArrowheads="1"/>
            </p:cNvSpPr>
            <p:nvPr/>
          </p:nvSpPr>
          <p:spPr bwMode="gray">
            <a:xfrm>
              <a:off x="672" y="2605"/>
              <a:ext cx="1587" cy="3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>
                    <a:alpha val="89999"/>
                  </a:schemeClr>
                </a:gs>
              </a:gsLst>
              <a:lin ang="5400000" scaled="1"/>
            </a:gradFill>
            <a:ln w="635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gray">
            <a:xfrm>
              <a:off x="692" y="2766"/>
              <a:ext cx="451" cy="2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9020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gray">
            <a:xfrm>
              <a:off x="1143" y="2623"/>
              <a:ext cx="1095" cy="14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3560" name="Group 4267"/>
          <p:cNvGrpSpPr>
            <a:grpSpLocks/>
          </p:cNvGrpSpPr>
          <p:nvPr/>
        </p:nvGrpSpPr>
        <p:grpSpPr bwMode="auto">
          <a:xfrm>
            <a:off x="1131888" y="3841750"/>
            <a:ext cx="2519362" cy="603250"/>
            <a:chOff x="672" y="2605"/>
            <a:chExt cx="1587" cy="380"/>
          </a:xfrm>
        </p:grpSpPr>
        <p:sp>
          <p:nvSpPr>
            <p:cNvPr id="58" name="Rectangle 27"/>
            <p:cNvSpPr>
              <a:spLocks noChangeArrowheads="1"/>
            </p:cNvSpPr>
            <p:nvPr/>
          </p:nvSpPr>
          <p:spPr bwMode="gray">
            <a:xfrm>
              <a:off x="672" y="2605"/>
              <a:ext cx="1587" cy="3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>
                    <a:alpha val="89999"/>
                  </a:schemeClr>
                </a:gs>
              </a:gsLst>
              <a:lin ang="5400000" scaled="1"/>
            </a:gradFill>
            <a:ln w="635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gray">
            <a:xfrm>
              <a:off x="692" y="2766"/>
              <a:ext cx="451" cy="200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9020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gray">
            <a:xfrm>
              <a:off x="1143" y="2623"/>
              <a:ext cx="1095" cy="14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0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12700" algn="ctr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3561" name="Line 3"/>
          <p:cNvSpPr>
            <a:spLocks noChangeShapeType="1"/>
          </p:cNvSpPr>
          <p:nvPr/>
        </p:nvSpPr>
        <p:spPr bwMode="black">
          <a:xfrm>
            <a:off x="4559300" y="1214438"/>
            <a:ext cx="0" cy="25606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4"/>
          <p:cNvSpPr>
            <a:spLocks noChangeShapeType="1"/>
          </p:cNvSpPr>
          <p:nvPr/>
        </p:nvSpPr>
        <p:spPr bwMode="black">
          <a:xfrm>
            <a:off x="3348038" y="1814513"/>
            <a:ext cx="2428875" cy="139858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63" name="Group 5"/>
          <p:cNvGrpSpPr>
            <a:grpSpLocks/>
          </p:cNvGrpSpPr>
          <p:nvPr/>
        </p:nvGrpSpPr>
        <p:grpSpPr bwMode="auto">
          <a:xfrm>
            <a:off x="3548063" y="1479550"/>
            <a:ext cx="2009775" cy="2008188"/>
            <a:chOff x="1955" y="1224"/>
            <a:chExt cx="1911" cy="1911"/>
          </a:xfrm>
        </p:grpSpPr>
        <p:sp>
          <p:nvSpPr>
            <p:cNvPr id="23602" name="Oval 6"/>
            <p:cNvSpPr>
              <a:spLocks noChangeArrowheads="1"/>
            </p:cNvSpPr>
            <p:nvPr/>
          </p:nvSpPr>
          <p:spPr bwMode="black">
            <a:xfrm>
              <a:off x="1955" y="1224"/>
              <a:ext cx="1911" cy="1911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Oval 7"/>
            <p:cNvSpPr>
              <a:spLocks noChangeArrowheads="1"/>
            </p:cNvSpPr>
            <p:nvPr/>
          </p:nvSpPr>
          <p:spPr bwMode="black">
            <a:xfrm>
              <a:off x="2080" y="1355"/>
              <a:ext cx="1660" cy="1660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Oval 8"/>
            <p:cNvSpPr>
              <a:spLocks noChangeArrowheads="1"/>
            </p:cNvSpPr>
            <p:nvPr/>
          </p:nvSpPr>
          <p:spPr bwMode="black">
            <a:xfrm>
              <a:off x="2218" y="1499"/>
              <a:ext cx="1396" cy="1396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Oval 9"/>
            <p:cNvSpPr>
              <a:spLocks noChangeArrowheads="1"/>
            </p:cNvSpPr>
            <p:nvPr/>
          </p:nvSpPr>
          <p:spPr bwMode="black">
            <a:xfrm>
              <a:off x="2338" y="1643"/>
              <a:ext cx="1132" cy="1132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Oval 10"/>
            <p:cNvSpPr>
              <a:spLocks noChangeArrowheads="1"/>
            </p:cNvSpPr>
            <p:nvPr/>
          </p:nvSpPr>
          <p:spPr bwMode="black">
            <a:xfrm>
              <a:off x="2476" y="1781"/>
              <a:ext cx="868" cy="86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Oval 11"/>
            <p:cNvSpPr>
              <a:spLocks noChangeArrowheads="1"/>
            </p:cNvSpPr>
            <p:nvPr/>
          </p:nvSpPr>
          <p:spPr bwMode="black">
            <a:xfrm>
              <a:off x="2602" y="1901"/>
              <a:ext cx="616" cy="616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Oval 12"/>
            <p:cNvSpPr>
              <a:spLocks noChangeArrowheads="1"/>
            </p:cNvSpPr>
            <p:nvPr/>
          </p:nvSpPr>
          <p:spPr bwMode="black">
            <a:xfrm>
              <a:off x="2716" y="2021"/>
              <a:ext cx="388" cy="38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4" name="Line 13"/>
          <p:cNvSpPr>
            <a:spLocks noChangeShapeType="1"/>
          </p:cNvSpPr>
          <p:nvPr/>
        </p:nvSpPr>
        <p:spPr bwMode="black">
          <a:xfrm flipV="1">
            <a:off x="3340100" y="1839913"/>
            <a:ext cx="2432050" cy="135572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Freeform 14"/>
          <p:cNvSpPr>
            <a:spLocks/>
          </p:cNvSpPr>
          <p:nvPr/>
        </p:nvSpPr>
        <p:spPr bwMode="gray">
          <a:xfrm>
            <a:off x="3706813" y="1852613"/>
            <a:ext cx="1622425" cy="1165225"/>
          </a:xfrm>
          <a:custGeom>
            <a:avLst/>
            <a:gdLst>
              <a:gd name="T0" fmla="*/ 2147483647 w 1542"/>
              <a:gd name="T1" fmla="*/ 0 h 1110"/>
              <a:gd name="T2" fmla="*/ 2147483647 w 1542"/>
              <a:gd name="T3" fmla="*/ 2147483647 h 1110"/>
              <a:gd name="T4" fmla="*/ 0 w 1542"/>
              <a:gd name="T5" fmla="*/ 2147483647 h 1110"/>
              <a:gd name="T6" fmla="*/ 2147483647 w 1542"/>
              <a:gd name="T7" fmla="*/ 2147483647 h 1110"/>
              <a:gd name="T8" fmla="*/ 2147483647 w 1542"/>
              <a:gd name="T9" fmla="*/ 2147483647 h 1110"/>
              <a:gd name="T10" fmla="*/ 2147483647 w 1542"/>
              <a:gd name="T11" fmla="*/ 2147483647 h 1110"/>
              <a:gd name="T12" fmla="*/ 2147483647 w 1542"/>
              <a:gd name="T13" fmla="*/ 0 h 1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42"/>
              <a:gd name="T22" fmla="*/ 0 h 1110"/>
              <a:gd name="T23" fmla="*/ 1542 w 1542"/>
              <a:gd name="T24" fmla="*/ 1110 h 1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42" h="1110">
                <a:moveTo>
                  <a:pt x="804" y="0"/>
                </a:moveTo>
                <a:lnTo>
                  <a:pt x="54" y="198"/>
                </a:lnTo>
                <a:lnTo>
                  <a:pt x="0" y="1110"/>
                </a:lnTo>
                <a:lnTo>
                  <a:pt x="804" y="1098"/>
                </a:lnTo>
                <a:lnTo>
                  <a:pt x="960" y="714"/>
                </a:lnTo>
                <a:lnTo>
                  <a:pt x="1542" y="204"/>
                </a:lnTo>
                <a:lnTo>
                  <a:pt x="804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Rectangle 21"/>
          <p:cNvSpPr>
            <a:spLocks noChangeArrowheads="1"/>
          </p:cNvSpPr>
          <p:nvPr/>
        </p:nvSpPr>
        <p:spPr bwMode="auto">
          <a:xfrm>
            <a:off x="4103688" y="874713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567" name="Rectangle 22"/>
          <p:cNvSpPr>
            <a:spLocks noChangeArrowheads="1"/>
          </p:cNvSpPr>
          <p:nvPr/>
        </p:nvSpPr>
        <p:spPr bwMode="gray">
          <a:xfrm>
            <a:off x="4103688" y="3860800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23568" name="Rectangle 23"/>
          <p:cNvSpPr>
            <a:spLocks noChangeArrowheads="1"/>
          </p:cNvSpPr>
          <p:nvPr/>
        </p:nvSpPr>
        <p:spPr bwMode="auto">
          <a:xfrm>
            <a:off x="5535613" y="3243263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569" name="Rectangle 24"/>
          <p:cNvSpPr>
            <a:spLocks noChangeArrowheads="1"/>
          </p:cNvSpPr>
          <p:nvPr/>
        </p:nvSpPr>
        <p:spPr bwMode="auto">
          <a:xfrm>
            <a:off x="2592388" y="3243263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570" name="Rectangle 25"/>
          <p:cNvSpPr>
            <a:spLocks noChangeArrowheads="1"/>
          </p:cNvSpPr>
          <p:nvPr/>
        </p:nvSpPr>
        <p:spPr bwMode="auto">
          <a:xfrm>
            <a:off x="2592388" y="151447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571" name="Rectangle 26"/>
          <p:cNvSpPr>
            <a:spLocks noChangeArrowheads="1"/>
          </p:cNvSpPr>
          <p:nvPr/>
        </p:nvSpPr>
        <p:spPr bwMode="auto">
          <a:xfrm>
            <a:off x="5645150" y="1514475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572" name="Text Box 31"/>
          <p:cNvSpPr txBox="1">
            <a:spLocks noChangeArrowheads="1"/>
          </p:cNvSpPr>
          <p:nvPr/>
        </p:nvSpPr>
        <p:spPr bwMode="gray">
          <a:xfrm>
            <a:off x="1177925" y="4057650"/>
            <a:ext cx="72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23573" name="Rectangle 32"/>
          <p:cNvSpPr>
            <a:spLocks noChangeArrowheads="1"/>
          </p:cNvSpPr>
          <p:nvPr/>
        </p:nvSpPr>
        <p:spPr bwMode="gray">
          <a:xfrm>
            <a:off x="1979613" y="3843338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74" name="Text Box 33"/>
          <p:cNvSpPr txBox="1">
            <a:spLocks noChangeArrowheads="1"/>
          </p:cNvSpPr>
          <p:nvPr/>
        </p:nvSpPr>
        <p:spPr bwMode="gray">
          <a:xfrm>
            <a:off x="1908175" y="4149725"/>
            <a:ext cx="174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75" name="Text Box 37"/>
          <p:cNvSpPr txBox="1">
            <a:spLocks noChangeArrowheads="1"/>
          </p:cNvSpPr>
          <p:nvPr/>
        </p:nvSpPr>
        <p:spPr bwMode="gray">
          <a:xfrm>
            <a:off x="1141413" y="4829175"/>
            <a:ext cx="73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23576" name="Text Box 43"/>
          <p:cNvSpPr txBox="1">
            <a:spLocks noChangeArrowheads="1"/>
          </p:cNvSpPr>
          <p:nvPr/>
        </p:nvSpPr>
        <p:spPr bwMode="gray">
          <a:xfrm>
            <a:off x="1141413" y="5584825"/>
            <a:ext cx="73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23577" name="Text Box 49"/>
          <p:cNvSpPr txBox="1">
            <a:spLocks noChangeArrowheads="1"/>
          </p:cNvSpPr>
          <p:nvPr/>
        </p:nvSpPr>
        <p:spPr bwMode="gray">
          <a:xfrm>
            <a:off x="5505450" y="4041775"/>
            <a:ext cx="73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45%</a:t>
            </a:r>
          </a:p>
        </p:txBody>
      </p:sp>
      <p:sp>
        <p:nvSpPr>
          <p:cNvPr id="23578" name="Text Box 55"/>
          <p:cNvSpPr txBox="1">
            <a:spLocks noChangeArrowheads="1"/>
          </p:cNvSpPr>
          <p:nvPr/>
        </p:nvSpPr>
        <p:spPr bwMode="gray">
          <a:xfrm>
            <a:off x="5505450" y="4822825"/>
            <a:ext cx="73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37%</a:t>
            </a:r>
          </a:p>
        </p:txBody>
      </p:sp>
      <p:sp>
        <p:nvSpPr>
          <p:cNvPr id="23579" name="Text Box 61"/>
          <p:cNvSpPr txBox="1">
            <a:spLocks noChangeArrowheads="1"/>
          </p:cNvSpPr>
          <p:nvPr/>
        </p:nvSpPr>
        <p:spPr bwMode="gray">
          <a:xfrm>
            <a:off x="5505450" y="5586413"/>
            <a:ext cx="73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16%</a:t>
            </a:r>
          </a:p>
        </p:txBody>
      </p:sp>
      <p:sp>
        <p:nvSpPr>
          <p:cNvPr id="29" name="立方体 28"/>
          <p:cNvSpPr>
            <a:spLocks noChangeAspect="1"/>
          </p:cNvSpPr>
          <p:nvPr/>
        </p:nvSpPr>
        <p:spPr>
          <a:xfrm>
            <a:off x="1304925" y="3656013"/>
            <a:ext cx="360363" cy="358775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立方体 29"/>
          <p:cNvSpPr>
            <a:spLocks noChangeAspect="1"/>
          </p:cNvSpPr>
          <p:nvPr/>
        </p:nvSpPr>
        <p:spPr>
          <a:xfrm>
            <a:off x="1322388" y="4471988"/>
            <a:ext cx="323850" cy="323850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立方体 30"/>
          <p:cNvSpPr>
            <a:spLocks noChangeAspect="1"/>
          </p:cNvSpPr>
          <p:nvPr/>
        </p:nvSpPr>
        <p:spPr>
          <a:xfrm>
            <a:off x="1358900" y="5335588"/>
            <a:ext cx="252413" cy="252412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立方体 31"/>
          <p:cNvSpPr>
            <a:spLocks noChangeAspect="1"/>
          </p:cNvSpPr>
          <p:nvPr/>
        </p:nvSpPr>
        <p:spPr>
          <a:xfrm>
            <a:off x="5724525" y="3827463"/>
            <a:ext cx="215900" cy="215900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立方体 32"/>
          <p:cNvSpPr>
            <a:spLocks noChangeAspect="1"/>
          </p:cNvSpPr>
          <p:nvPr/>
        </p:nvSpPr>
        <p:spPr>
          <a:xfrm>
            <a:off x="5741988" y="4618038"/>
            <a:ext cx="180975" cy="179387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立方体 33"/>
          <p:cNvSpPr>
            <a:spLocks noChangeAspect="1"/>
          </p:cNvSpPr>
          <p:nvPr/>
        </p:nvSpPr>
        <p:spPr>
          <a:xfrm>
            <a:off x="5778500" y="5430838"/>
            <a:ext cx="107950" cy="107950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立方体 34"/>
          <p:cNvSpPr>
            <a:spLocks noChangeAspect="1"/>
          </p:cNvSpPr>
          <p:nvPr/>
        </p:nvSpPr>
        <p:spPr>
          <a:xfrm>
            <a:off x="3514725" y="2719388"/>
            <a:ext cx="360363" cy="358775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立方体 35"/>
          <p:cNvSpPr>
            <a:spLocks noChangeAspect="1"/>
          </p:cNvSpPr>
          <p:nvPr/>
        </p:nvSpPr>
        <p:spPr>
          <a:xfrm>
            <a:off x="5191125" y="1881188"/>
            <a:ext cx="323850" cy="323850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立方体 36"/>
          <p:cNvSpPr>
            <a:spLocks noChangeAspect="1"/>
          </p:cNvSpPr>
          <p:nvPr/>
        </p:nvSpPr>
        <p:spPr>
          <a:xfrm>
            <a:off x="3667125" y="1881188"/>
            <a:ext cx="252413" cy="250825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立方体 37"/>
          <p:cNvSpPr>
            <a:spLocks noChangeAspect="1"/>
          </p:cNvSpPr>
          <p:nvPr/>
        </p:nvSpPr>
        <p:spPr>
          <a:xfrm>
            <a:off x="4429125" y="1728788"/>
            <a:ext cx="215900" cy="215900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立方体 38"/>
          <p:cNvSpPr>
            <a:spLocks noChangeAspect="1"/>
          </p:cNvSpPr>
          <p:nvPr/>
        </p:nvSpPr>
        <p:spPr>
          <a:xfrm>
            <a:off x="4505325" y="2871788"/>
            <a:ext cx="179388" cy="179387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立方体 39"/>
          <p:cNvSpPr>
            <a:spLocks noChangeAspect="1"/>
          </p:cNvSpPr>
          <p:nvPr/>
        </p:nvSpPr>
        <p:spPr>
          <a:xfrm>
            <a:off x="4672013" y="2566988"/>
            <a:ext cx="107950" cy="107950"/>
          </a:xfrm>
          <a:prstGeom prst="cube">
            <a:avLst>
              <a:gd name="adj" fmla="val 24999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25400" dir="18900000" sy="23000" kx="-12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92" name="Rectangle 32"/>
          <p:cNvSpPr>
            <a:spLocks noChangeArrowheads="1"/>
          </p:cNvSpPr>
          <p:nvPr/>
        </p:nvSpPr>
        <p:spPr bwMode="gray">
          <a:xfrm>
            <a:off x="1993900" y="4592638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93" name="Rectangle 32"/>
          <p:cNvSpPr>
            <a:spLocks noChangeArrowheads="1"/>
          </p:cNvSpPr>
          <p:nvPr/>
        </p:nvSpPr>
        <p:spPr bwMode="gray">
          <a:xfrm>
            <a:off x="2022475" y="5356225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94" name="Rectangle 32"/>
          <p:cNvSpPr>
            <a:spLocks noChangeArrowheads="1"/>
          </p:cNvSpPr>
          <p:nvPr/>
        </p:nvSpPr>
        <p:spPr bwMode="gray">
          <a:xfrm>
            <a:off x="6286500" y="3844925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95" name="Rectangle 32"/>
          <p:cNvSpPr>
            <a:spLocks noChangeArrowheads="1"/>
          </p:cNvSpPr>
          <p:nvPr/>
        </p:nvSpPr>
        <p:spPr bwMode="gray">
          <a:xfrm>
            <a:off x="6315075" y="4598988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96" name="Rectangle 32"/>
          <p:cNvSpPr>
            <a:spLocks noChangeArrowheads="1"/>
          </p:cNvSpPr>
          <p:nvPr/>
        </p:nvSpPr>
        <p:spPr bwMode="gray">
          <a:xfrm>
            <a:off x="6329363" y="5346700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97" name="Text Box 33"/>
          <p:cNvSpPr txBox="1">
            <a:spLocks noChangeArrowheads="1"/>
          </p:cNvSpPr>
          <p:nvPr/>
        </p:nvSpPr>
        <p:spPr bwMode="gray">
          <a:xfrm>
            <a:off x="6237288" y="4108450"/>
            <a:ext cx="1746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98" name="Text Box 33"/>
          <p:cNvSpPr txBox="1">
            <a:spLocks noChangeArrowheads="1"/>
          </p:cNvSpPr>
          <p:nvPr/>
        </p:nvSpPr>
        <p:spPr bwMode="gray">
          <a:xfrm>
            <a:off x="1917700" y="4900613"/>
            <a:ext cx="174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599" name="Text Box 33"/>
          <p:cNvSpPr txBox="1">
            <a:spLocks noChangeArrowheads="1"/>
          </p:cNvSpPr>
          <p:nvPr/>
        </p:nvSpPr>
        <p:spPr bwMode="gray">
          <a:xfrm>
            <a:off x="6251575" y="4914900"/>
            <a:ext cx="174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600" name="Text Box 33"/>
          <p:cNvSpPr txBox="1">
            <a:spLocks noChangeArrowheads="1"/>
          </p:cNvSpPr>
          <p:nvPr/>
        </p:nvSpPr>
        <p:spPr bwMode="gray">
          <a:xfrm>
            <a:off x="1931988" y="5678488"/>
            <a:ext cx="1744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  <p:sp>
        <p:nvSpPr>
          <p:cNvPr id="23601" name="Text Box 33"/>
          <p:cNvSpPr txBox="1">
            <a:spLocks noChangeArrowheads="1"/>
          </p:cNvSpPr>
          <p:nvPr/>
        </p:nvSpPr>
        <p:spPr bwMode="gray">
          <a:xfrm>
            <a:off x="6265863" y="5649913"/>
            <a:ext cx="174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图表</a:t>
            </a:r>
            <a:r>
              <a:rPr lang="en-US" altLang="zh-CN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大关系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11" name="Freeform 107"/>
          <p:cNvSpPr>
            <a:spLocks/>
          </p:cNvSpPr>
          <p:nvPr/>
        </p:nvSpPr>
        <p:spPr bwMode="ltGray">
          <a:xfrm>
            <a:off x="2927350" y="2439988"/>
            <a:ext cx="4510088" cy="3214687"/>
          </a:xfrm>
          <a:custGeom>
            <a:avLst/>
            <a:gdLst/>
            <a:ahLst/>
            <a:cxnLst>
              <a:cxn ang="0">
                <a:pos x="0" y="1437"/>
              </a:cxn>
              <a:cxn ang="0">
                <a:pos x="1404" y="1113"/>
              </a:cxn>
              <a:cxn ang="0">
                <a:pos x="2308" y="312"/>
              </a:cxn>
              <a:cxn ang="0">
                <a:pos x="2067" y="274"/>
              </a:cxn>
              <a:cxn ang="0">
                <a:pos x="2435" y="0"/>
              </a:cxn>
              <a:cxn ang="0">
                <a:pos x="2669" y="378"/>
              </a:cxn>
              <a:cxn ang="0">
                <a:pos x="2420" y="326"/>
              </a:cxn>
              <a:cxn ang="0">
                <a:pos x="1670" y="1493"/>
              </a:cxn>
              <a:cxn ang="0">
                <a:pos x="1159" y="1853"/>
              </a:cxn>
              <a:cxn ang="0">
                <a:pos x="0" y="1437"/>
              </a:cxn>
            </a:cxnLst>
            <a:rect l="0" t="0" r="r" b="b"/>
            <a:pathLst>
              <a:path w="2669" h="1853">
                <a:moveTo>
                  <a:pt x="0" y="1437"/>
                </a:moveTo>
                <a:cubicBezTo>
                  <a:pt x="546" y="1351"/>
                  <a:pt x="752" y="1375"/>
                  <a:pt x="1404" y="1113"/>
                </a:cubicBezTo>
                <a:cubicBezTo>
                  <a:pt x="2179" y="756"/>
                  <a:pt x="2237" y="475"/>
                  <a:pt x="2308" y="312"/>
                </a:cubicBezTo>
                <a:cubicBezTo>
                  <a:pt x="2186" y="293"/>
                  <a:pt x="2067" y="274"/>
                  <a:pt x="2067" y="274"/>
                </a:cubicBezTo>
                <a:lnTo>
                  <a:pt x="2435" y="0"/>
                </a:lnTo>
                <a:lnTo>
                  <a:pt x="2669" y="378"/>
                </a:lnTo>
                <a:lnTo>
                  <a:pt x="2420" y="326"/>
                </a:lnTo>
                <a:cubicBezTo>
                  <a:pt x="2328" y="652"/>
                  <a:pt x="2052" y="1205"/>
                  <a:pt x="1670" y="1493"/>
                </a:cubicBezTo>
                <a:cubicBezTo>
                  <a:pt x="1287" y="1782"/>
                  <a:pt x="1567" y="1615"/>
                  <a:pt x="1159" y="1853"/>
                </a:cubicBezTo>
                <a:lnTo>
                  <a:pt x="0" y="1437"/>
                </a:lnTo>
                <a:close/>
              </a:path>
            </a:pathLst>
          </a:custGeom>
          <a:gradFill rotWithShape="1">
            <a:gsLst>
              <a:gs pos="0">
                <a:srgbClr val="0066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027" name="Oval 123"/>
          <p:cNvSpPr>
            <a:spLocks noChangeArrowheads="1"/>
          </p:cNvSpPr>
          <p:nvPr/>
        </p:nvSpPr>
        <p:spPr bwMode="auto">
          <a:xfrm>
            <a:off x="5613400" y="4000500"/>
            <a:ext cx="935038" cy="287338"/>
          </a:xfrm>
          <a:prstGeom prst="ellipse">
            <a:avLst/>
          </a:prstGeom>
          <a:gradFill rotWithShape="1">
            <a:gsLst>
              <a:gs pos="0">
                <a:srgbClr val="7C380E"/>
              </a:gs>
              <a:gs pos="100000">
                <a:srgbClr val="7C380E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26" name="Oval 122"/>
          <p:cNvSpPr>
            <a:spLocks noChangeArrowheads="1"/>
          </p:cNvSpPr>
          <p:nvPr/>
        </p:nvSpPr>
        <p:spPr bwMode="auto">
          <a:xfrm>
            <a:off x="4676775" y="4646613"/>
            <a:ext cx="935038" cy="287337"/>
          </a:xfrm>
          <a:prstGeom prst="ellipse">
            <a:avLst/>
          </a:prstGeom>
          <a:gradFill rotWithShape="1">
            <a:gsLst>
              <a:gs pos="0">
                <a:srgbClr val="7C380E"/>
              </a:gs>
              <a:gs pos="100000">
                <a:srgbClr val="7C380E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538" y="649288"/>
            <a:ext cx="2160587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方正准圆简体" pitchFamily="65" charset="-122"/>
              </a:rPr>
              <a:t>图解</a:t>
            </a:r>
          </a:p>
        </p:txBody>
      </p:sp>
      <p:sp>
        <p:nvSpPr>
          <p:cNvPr id="252000" name="Line 96"/>
          <p:cNvSpPr>
            <a:spLocks noChangeShapeType="1"/>
          </p:cNvSpPr>
          <p:nvPr/>
        </p:nvSpPr>
        <p:spPr bwMode="auto">
          <a:xfrm>
            <a:off x="2916238" y="1344613"/>
            <a:ext cx="0" cy="4405312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001" name="Line 97"/>
          <p:cNvSpPr>
            <a:spLocks noChangeShapeType="1"/>
          </p:cNvSpPr>
          <p:nvPr/>
        </p:nvSpPr>
        <p:spPr bwMode="auto">
          <a:xfrm>
            <a:off x="2916238" y="5749925"/>
            <a:ext cx="4419600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002" name="Line 98"/>
          <p:cNvSpPr>
            <a:spLocks noChangeShapeType="1"/>
          </p:cNvSpPr>
          <p:nvPr/>
        </p:nvSpPr>
        <p:spPr bwMode="auto">
          <a:xfrm>
            <a:off x="2916238" y="57340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2003" name="Line 99"/>
          <p:cNvSpPr>
            <a:spLocks noChangeShapeType="1"/>
          </p:cNvSpPr>
          <p:nvPr/>
        </p:nvSpPr>
        <p:spPr bwMode="auto">
          <a:xfrm>
            <a:off x="7337425" y="57483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2004" name="Line 100"/>
          <p:cNvSpPr>
            <a:spLocks noChangeShapeType="1"/>
          </p:cNvSpPr>
          <p:nvPr/>
        </p:nvSpPr>
        <p:spPr bwMode="auto">
          <a:xfrm rot="-5400000">
            <a:off x="2700338" y="1125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2005" name="Line 101"/>
          <p:cNvSpPr>
            <a:spLocks noChangeShapeType="1"/>
          </p:cNvSpPr>
          <p:nvPr/>
        </p:nvSpPr>
        <p:spPr bwMode="auto">
          <a:xfrm rot="-5400000">
            <a:off x="2700338" y="5532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2006" name="Line 102"/>
          <p:cNvSpPr>
            <a:spLocks noChangeShapeType="1"/>
          </p:cNvSpPr>
          <p:nvPr/>
        </p:nvSpPr>
        <p:spPr bwMode="auto">
          <a:xfrm>
            <a:off x="2700338" y="1341438"/>
            <a:ext cx="0" cy="439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2007" name="Line 103"/>
          <p:cNvSpPr>
            <a:spLocks noChangeShapeType="1"/>
          </p:cNvSpPr>
          <p:nvPr/>
        </p:nvSpPr>
        <p:spPr bwMode="auto">
          <a:xfrm>
            <a:off x="2916238" y="5949950"/>
            <a:ext cx="4392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2008" name="Text Box 104"/>
          <p:cNvSpPr txBox="1">
            <a:spLocks noChangeArrowheads="1"/>
          </p:cNvSpPr>
          <p:nvPr/>
        </p:nvSpPr>
        <p:spPr bwMode="auto">
          <a:xfrm>
            <a:off x="2879725" y="5934075"/>
            <a:ext cx="814388" cy="30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latin typeface="Arial" charset="0"/>
              </a:rPr>
              <a:t>2005</a:t>
            </a:r>
          </a:p>
        </p:txBody>
      </p:sp>
      <p:sp>
        <p:nvSpPr>
          <p:cNvPr id="252009" name="Text Box 105"/>
          <p:cNvSpPr txBox="1">
            <a:spLocks noChangeArrowheads="1"/>
          </p:cNvSpPr>
          <p:nvPr/>
        </p:nvSpPr>
        <p:spPr bwMode="auto">
          <a:xfrm>
            <a:off x="6443663" y="5949950"/>
            <a:ext cx="814387" cy="30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latin typeface="Arial" charset="0"/>
              </a:rPr>
              <a:t>2015</a:t>
            </a:r>
          </a:p>
        </p:txBody>
      </p:sp>
      <p:sp>
        <p:nvSpPr>
          <p:cNvPr id="252010" name="Text Box 106"/>
          <p:cNvSpPr txBox="1">
            <a:spLocks noChangeArrowheads="1"/>
          </p:cNvSpPr>
          <p:nvPr/>
        </p:nvSpPr>
        <p:spPr bwMode="auto">
          <a:xfrm>
            <a:off x="2255838" y="1543050"/>
            <a:ext cx="458787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Arial" charset="0"/>
                <a:ea typeface="微软雅黑" pitchFamily="34" charset="-122"/>
              </a:rPr>
              <a:t>增值率</a:t>
            </a:r>
          </a:p>
        </p:txBody>
      </p:sp>
      <p:sp>
        <p:nvSpPr>
          <p:cNvPr id="252013" name="Oval 109"/>
          <p:cNvSpPr>
            <a:spLocks noChangeArrowheads="1"/>
          </p:cNvSpPr>
          <p:nvPr/>
        </p:nvSpPr>
        <p:spPr bwMode="auto">
          <a:xfrm>
            <a:off x="3402013" y="4351338"/>
            <a:ext cx="1008062" cy="1008062"/>
          </a:xfrm>
          <a:prstGeom prst="ellipse">
            <a:avLst/>
          </a:prstGeom>
          <a:gradFill rotWithShape="1">
            <a:gsLst>
              <a:gs pos="0">
                <a:srgbClr val="8CD200"/>
              </a:gs>
              <a:gs pos="100000">
                <a:srgbClr val="8CD2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14" name="Oval 110"/>
          <p:cNvSpPr>
            <a:spLocks noChangeArrowheads="1"/>
          </p:cNvSpPr>
          <p:nvPr/>
        </p:nvSpPr>
        <p:spPr bwMode="auto">
          <a:xfrm>
            <a:off x="3635375" y="4508500"/>
            <a:ext cx="503238" cy="504825"/>
          </a:xfrm>
          <a:prstGeom prst="ellipse">
            <a:avLst/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15" name="Oval 111"/>
          <p:cNvSpPr>
            <a:spLocks noChangeArrowheads="1"/>
          </p:cNvSpPr>
          <p:nvPr/>
        </p:nvSpPr>
        <p:spPr bwMode="auto">
          <a:xfrm>
            <a:off x="3492500" y="5214938"/>
            <a:ext cx="935038" cy="287337"/>
          </a:xfrm>
          <a:prstGeom prst="ellipse">
            <a:avLst/>
          </a:prstGeom>
          <a:gradFill rotWithShape="1">
            <a:gsLst>
              <a:gs pos="0">
                <a:srgbClr val="37490F"/>
              </a:gs>
              <a:gs pos="100000">
                <a:srgbClr val="37490F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16" name="Oval 112"/>
          <p:cNvSpPr>
            <a:spLocks noChangeArrowheads="1"/>
          </p:cNvSpPr>
          <p:nvPr/>
        </p:nvSpPr>
        <p:spPr bwMode="auto">
          <a:xfrm>
            <a:off x="4567238" y="38195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17" name="Oval 113"/>
          <p:cNvSpPr>
            <a:spLocks noChangeArrowheads="1"/>
          </p:cNvSpPr>
          <p:nvPr/>
        </p:nvSpPr>
        <p:spPr bwMode="auto">
          <a:xfrm>
            <a:off x="4586288" y="3933825"/>
            <a:ext cx="503237" cy="504825"/>
          </a:xfrm>
          <a:prstGeom prst="ellipse">
            <a:avLst/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19" name="Oval 115"/>
          <p:cNvSpPr>
            <a:spLocks noChangeArrowheads="1"/>
          </p:cNvSpPr>
          <p:nvPr/>
        </p:nvSpPr>
        <p:spPr bwMode="auto">
          <a:xfrm>
            <a:off x="5564188" y="3141663"/>
            <a:ext cx="1008062" cy="1008062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20" name="Oval 116"/>
          <p:cNvSpPr>
            <a:spLocks noChangeArrowheads="1"/>
          </p:cNvSpPr>
          <p:nvPr/>
        </p:nvSpPr>
        <p:spPr bwMode="auto">
          <a:xfrm>
            <a:off x="5521325" y="3255963"/>
            <a:ext cx="503238" cy="504825"/>
          </a:xfrm>
          <a:prstGeom prst="ellipse">
            <a:avLst/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3567113" y="4613275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主题</a:t>
            </a:r>
          </a:p>
        </p:txBody>
      </p:sp>
      <p:sp>
        <p:nvSpPr>
          <p:cNvPr id="252022" name="Text Box 118"/>
          <p:cNvSpPr txBox="1">
            <a:spLocks noChangeArrowheads="1"/>
          </p:cNvSpPr>
          <p:nvPr/>
        </p:nvSpPr>
        <p:spPr bwMode="auto">
          <a:xfrm>
            <a:off x="4737100" y="4089400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主题</a:t>
            </a:r>
          </a:p>
        </p:txBody>
      </p:sp>
      <p:sp>
        <p:nvSpPr>
          <p:cNvPr id="252023" name="Text Box 119"/>
          <p:cNvSpPr txBox="1">
            <a:spLocks noChangeArrowheads="1"/>
          </p:cNvSpPr>
          <p:nvPr/>
        </p:nvSpPr>
        <p:spPr bwMode="auto">
          <a:xfrm>
            <a:off x="5743575" y="335597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主题</a:t>
            </a:r>
          </a:p>
        </p:txBody>
      </p:sp>
      <p:sp>
        <p:nvSpPr>
          <p:cNvPr id="252024" name="Rectangle 120"/>
          <p:cNvSpPr>
            <a:spLocks noChangeArrowheads="1"/>
          </p:cNvSpPr>
          <p:nvPr/>
        </p:nvSpPr>
        <p:spPr bwMode="gray">
          <a:xfrm>
            <a:off x="3635375" y="6067425"/>
            <a:ext cx="28670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>
                <a:solidFill>
                  <a:srgbClr val="1C1C1C"/>
                </a:solidFill>
                <a:latin typeface="Arial" charset="0"/>
              </a:rPr>
              <a:t>输入文本内容</a:t>
            </a:r>
          </a:p>
        </p:txBody>
      </p:sp>
      <p:sp>
        <p:nvSpPr>
          <p:cNvPr id="252025" name="Text Box 121"/>
          <p:cNvSpPr txBox="1">
            <a:spLocks noChangeArrowheads="1"/>
          </p:cNvSpPr>
          <p:nvPr/>
        </p:nvSpPr>
        <p:spPr bwMode="auto">
          <a:xfrm>
            <a:off x="323850" y="2997200"/>
            <a:ext cx="2232025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latin typeface="Arial" charset="0"/>
                <a:ea typeface="微软雅黑" pitchFamily="34" charset="-122"/>
              </a:rPr>
              <a:t>备注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latin typeface="Arial" charset="0"/>
                <a:ea typeface="微软雅黑" pitchFamily="34" charset="-122"/>
              </a:rPr>
              <a:t>输入备注文本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latin typeface="Arial" charset="0"/>
                <a:ea typeface="微软雅黑" pitchFamily="34" charset="-122"/>
              </a:rPr>
              <a:t>输入备注文本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latin typeface="Arial" charset="0"/>
                <a:ea typeface="微软雅黑" pitchFamily="34" charset="-122"/>
              </a:rPr>
              <a:t>输入备注文本</a:t>
            </a:r>
          </a:p>
        </p:txBody>
      </p:sp>
    </p:spTree>
    <p:extLst>
      <p:ext uri="{BB962C8B-B14F-4D97-AF65-F5344CB8AC3E}">
        <p14:creationId xmlns:p14="http://schemas.microsoft.com/office/powerpoint/2010/main" val="33384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407988" y="639529"/>
            <a:ext cx="2690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ea typeface="微软雅黑" pitchFamily="34" charset="-122"/>
              </a:rPr>
              <a:t>图解</a:t>
            </a:r>
          </a:p>
        </p:txBody>
      </p:sp>
      <p:sp>
        <p:nvSpPr>
          <p:cNvPr id="2116" name="Line 68"/>
          <p:cNvSpPr>
            <a:spLocks noChangeShapeType="1"/>
          </p:cNvSpPr>
          <p:nvPr/>
        </p:nvSpPr>
        <p:spPr bwMode="auto">
          <a:xfrm flipV="1">
            <a:off x="827088" y="2112963"/>
            <a:ext cx="0" cy="325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>
            <a:off x="844550" y="5365750"/>
            <a:ext cx="749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1" name="Line 73"/>
          <p:cNvSpPr>
            <a:spLocks noChangeShapeType="1"/>
          </p:cNvSpPr>
          <p:nvPr/>
        </p:nvSpPr>
        <p:spPr bwMode="auto">
          <a:xfrm>
            <a:off x="2874963" y="4813300"/>
            <a:ext cx="0" cy="1198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2" name="Line 74"/>
          <p:cNvSpPr>
            <a:spLocks noChangeShapeType="1"/>
          </p:cNvSpPr>
          <p:nvPr/>
        </p:nvSpPr>
        <p:spPr bwMode="auto">
          <a:xfrm>
            <a:off x="5157788" y="4813300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914400" y="5459413"/>
            <a:ext cx="1870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/>
              <a:t>2008</a:t>
            </a: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3081338" y="5459413"/>
            <a:ext cx="1870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/>
              <a:t>2009</a:t>
            </a:r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5700713" y="5459413"/>
            <a:ext cx="1870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/>
              <a:t>2010</a:t>
            </a:r>
          </a:p>
        </p:txBody>
      </p:sp>
      <p:pic>
        <p:nvPicPr>
          <p:cNvPr id="2126" name="Picture 78" descr="R_chevron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4450" y="3830638"/>
            <a:ext cx="488950" cy="576262"/>
          </a:xfrm>
          <a:prstGeom prst="rect">
            <a:avLst/>
          </a:prstGeom>
          <a:noFill/>
        </p:spPr>
      </p:pic>
      <p:pic>
        <p:nvPicPr>
          <p:cNvPr id="2127" name="Picture 79" descr="R_chevron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0" y="3802063"/>
            <a:ext cx="490538" cy="576262"/>
          </a:xfrm>
          <a:prstGeom prst="rect">
            <a:avLst/>
          </a:prstGeom>
          <a:noFill/>
        </p:spPr>
      </p:pic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1158875" y="1628775"/>
            <a:ext cx="58610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ea typeface="微软雅黑" pitchFamily="34" charset="-122"/>
              </a:rPr>
              <a:t>单击此处添加说明文字</a:t>
            </a:r>
            <a:r>
              <a:rPr lang="en-US" altLang="zh-CN" sz="2200">
                <a:ea typeface="微软雅黑" pitchFamily="34" charset="-122"/>
              </a:rPr>
              <a:t>.</a:t>
            </a:r>
            <a:r>
              <a:rPr lang="zh-CN" altLang="en-US" sz="2200">
                <a:ea typeface="微软雅黑" pitchFamily="34" charset="-122"/>
              </a:rPr>
              <a:t>单击此处添加说明文字</a:t>
            </a:r>
          </a:p>
        </p:txBody>
      </p:sp>
      <p:pic>
        <p:nvPicPr>
          <p:cNvPr id="2129" name="Picture 81" descr="PresPro_FS_WheelGraph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13" y="3213100"/>
            <a:ext cx="1655762" cy="1655763"/>
          </a:xfrm>
          <a:prstGeom prst="rect">
            <a:avLst/>
          </a:prstGeom>
          <a:noFill/>
        </p:spPr>
      </p:pic>
      <p:sp>
        <p:nvSpPr>
          <p:cNvPr id="2131" name="Oval 83"/>
          <p:cNvSpPr>
            <a:spLocks noChangeArrowheads="1"/>
          </p:cNvSpPr>
          <p:nvPr/>
        </p:nvSpPr>
        <p:spPr bwMode="auto">
          <a:xfrm>
            <a:off x="1303338" y="3502025"/>
            <a:ext cx="1079500" cy="10795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1258888" y="3789363"/>
            <a:ext cx="12969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>
                <a:ea typeface="微软雅黑" pitchFamily="34" charset="-122"/>
              </a:rPr>
              <a:t>添加标题</a:t>
            </a:r>
          </a:p>
        </p:txBody>
      </p:sp>
      <p:pic>
        <p:nvPicPr>
          <p:cNvPr id="2137" name="Picture 89" descr="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8" y="2809875"/>
            <a:ext cx="2303462" cy="2303463"/>
          </a:xfrm>
          <a:prstGeom prst="rect">
            <a:avLst/>
          </a:prstGeom>
          <a:noFill/>
        </p:spPr>
      </p:pic>
      <p:pic>
        <p:nvPicPr>
          <p:cNvPr id="2138" name="Picture 90" descr="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0063" y="2276475"/>
            <a:ext cx="2952750" cy="2952750"/>
          </a:xfrm>
          <a:prstGeom prst="rect">
            <a:avLst/>
          </a:prstGeom>
          <a:noFill/>
        </p:spPr>
      </p:pic>
      <p:sp>
        <p:nvSpPr>
          <p:cNvPr id="2139" name="Oval 91"/>
          <p:cNvSpPr>
            <a:spLocks noChangeArrowheads="1"/>
          </p:cNvSpPr>
          <p:nvPr/>
        </p:nvSpPr>
        <p:spPr bwMode="auto">
          <a:xfrm>
            <a:off x="3319463" y="3198813"/>
            <a:ext cx="1511300" cy="15113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41" name="Oval 93"/>
          <p:cNvSpPr>
            <a:spLocks noChangeArrowheads="1"/>
          </p:cNvSpPr>
          <p:nvPr/>
        </p:nvSpPr>
        <p:spPr bwMode="auto">
          <a:xfrm>
            <a:off x="6091238" y="2770188"/>
            <a:ext cx="1952625" cy="19526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3348038" y="3660775"/>
            <a:ext cx="15716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>
                <a:ea typeface="微软雅黑" pitchFamily="34" charset="-122"/>
              </a:rPr>
              <a:t>添加标题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6313488" y="3532188"/>
            <a:ext cx="1881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2921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6911975" y="6534150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www.shenlongs.cn</a:t>
            </a:r>
          </a:p>
        </p:txBody>
      </p:sp>
      <p:sp>
        <p:nvSpPr>
          <p:cNvPr id="213142" name="Rectangle 150"/>
          <p:cNvSpPr>
            <a:spLocks noGrp="1" noChangeArrowheads="1"/>
          </p:cNvSpPr>
          <p:nvPr>
            <p:ph type="title"/>
          </p:nvPr>
        </p:nvSpPr>
        <p:spPr bwMode="auto">
          <a:xfrm>
            <a:off x="500062" y="642937"/>
            <a:ext cx="2160588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ea typeface="微软雅黑" pitchFamily="34" charset="-122"/>
              </a:rPr>
              <a:t>图解</a:t>
            </a:r>
          </a:p>
        </p:txBody>
      </p:sp>
      <p:sp>
        <p:nvSpPr>
          <p:cNvPr id="213143" name="Rectangle 151"/>
          <p:cNvSpPr>
            <a:spLocks noChangeArrowheads="1"/>
          </p:cNvSpPr>
          <p:nvPr/>
        </p:nvSpPr>
        <p:spPr bwMode="gray">
          <a:xfrm rot="3419336">
            <a:off x="1411287" y="2268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3144" name="Rectangle 152"/>
          <p:cNvSpPr>
            <a:spLocks noChangeArrowheads="1"/>
          </p:cNvSpPr>
          <p:nvPr/>
        </p:nvSpPr>
        <p:spPr bwMode="gray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rgbClr val="FBA49D"/>
              </a:gs>
              <a:gs pos="100000">
                <a:srgbClr val="FBA49D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3145" name="Rectangle 153"/>
          <p:cNvSpPr>
            <a:spLocks noChangeArrowheads="1"/>
          </p:cNvSpPr>
          <p:nvPr/>
        </p:nvSpPr>
        <p:spPr bwMode="gray">
          <a:xfrm rot="3419336">
            <a:off x="4916487" y="3021013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/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3146" name="Text Box 154"/>
          <p:cNvSpPr txBox="1">
            <a:spLocks noChangeArrowheads="1"/>
          </p:cNvSpPr>
          <p:nvPr/>
        </p:nvSpPr>
        <p:spPr bwMode="gray">
          <a:xfrm>
            <a:off x="7359650" y="191928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800" b="1">
                <a:solidFill>
                  <a:srgbClr val="FFFFFF"/>
                </a:solidFill>
                <a:latin typeface="Arial" charset="0"/>
              </a:rPr>
              <a:t>2007</a:t>
            </a:r>
          </a:p>
        </p:txBody>
      </p:sp>
      <p:sp>
        <p:nvSpPr>
          <p:cNvPr id="213147" name="Line 155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148" name="Line 156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149" name="Line 157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150" name="Text Box 158"/>
          <p:cNvSpPr txBox="1">
            <a:spLocks noChangeArrowheads="1"/>
          </p:cNvSpPr>
          <p:nvPr/>
        </p:nvSpPr>
        <p:spPr bwMode="auto">
          <a:xfrm>
            <a:off x="433388" y="3525838"/>
            <a:ext cx="1098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  <a:endParaRPr lang="en-US" altLang="zh-CN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3152" name="AutoShape 160"/>
          <p:cNvSpPr>
            <a:spLocks noChangeArrowheads="1"/>
          </p:cNvSpPr>
          <p:nvPr/>
        </p:nvSpPr>
        <p:spPr bwMode="auto">
          <a:xfrm rot="-23687336">
            <a:off x="7064375" y="1654175"/>
            <a:ext cx="1209675" cy="973138"/>
          </a:xfrm>
          <a:prstGeom prst="parallelogram">
            <a:avLst>
              <a:gd name="adj" fmla="val 15625"/>
            </a:avLst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65098"/>
                  <a:invGamma/>
                </a:srgbClr>
              </a:gs>
            </a:gsLst>
            <a:lin ang="5400000" scaled="1"/>
          </a:gradFill>
          <a:ln w="41275" algn="ctr">
            <a:solidFill>
              <a:schemeClr val="bg1"/>
            </a:solidFill>
            <a:miter lim="800000"/>
            <a:headEnd/>
            <a:tailEnd/>
          </a:ln>
          <a:effectLst>
            <a:outerShdw dist="92457" dir="956724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3153" name="Text Box 161"/>
          <p:cNvSpPr txBox="1">
            <a:spLocks noChangeArrowheads="1"/>
          </p:cNvSpPr>
          <p:nvPr/>
        </p:nvSpPr>
        <p:spPr bwMode="auto">
          <a:xfrm>
            <a:off x="1308100" y="2590800"/>
            <a:ext cx="13049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sp>
        <p:nvSpPr>
          <p:cNvPr id="213154" name="Text Box 162"/>
          <p:cNvSpPr txBox="1">
            <a:spLocks noChangeArrowheads="1"/>
          </p:cNvSpPr>
          <p:nvPr/>
        </p:nvSpPr>
        <p:spPr bwMode="auto">
          <a:xfrm>
            <a:off x="2743200" y="4502150"/>
            <a:ext cx="13049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sp>
        <p:nvSpPr>
          <p:cNvPr id="213155" name="Text Box 163"/>
          <p:cNvSpPr txBox="1">
            <a:spLocks noChangeArrowheads="1"/>
          </p:cNvSpPr>
          <p:nvPr/>
        </p:nvSpPr>
        <p:spPr bwMode="auto">
          <a:xfrm>
            <a:off x="4821238" y="3314700"/>
            <a:ext cx="13049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sp>
        <p:nvSpPr>
          <p:cNvPr id="213156" name="Text Box 164"/>
          <p:cNvSpPr txBox="1">
            <a:spLocks noChangeArrowheads="1"/>
          </p:cNvSpPr>
          <p:nvPr/>
        </p:nvSpPr>
        <p:spPr bwMode="auto">
          <a:xfrm>
            <a:off x="7118350" y="1954213"/>
            <a:ext cx="13049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sp>
        <p:nvSpPr>
          <p:cNvPr id="213157" name="Text Box 165"/>
          <p:cNvSpPr txBox="1">
            <a:spLocks noChangeArrowheads="1"/>
          </p:cNvSpPr>
          <p:nvPr/>
        </p:nvSpPr>
        <p:spPr bwMode="auto">
          <a:xfrm>
            <a:off x="2571750" y="5395913"/>
            <a:ext cx="1098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  <a:endParaRPr lang="en-US" altLang="zh-CN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3158" name="Text Box 166"/>
          <p:cNvSpPr txBox="1">
            <a:spLocks noChangeArrowheads="1"/>
          </p:cNvSpPr>
          <p:nvPr/>
        </p:nvSpPr>
        <p:spPr bwMode="auto">
          <a:xfrm>
            <a:off x="4660900" y="4275138"/>
            <a:ext cx="1098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  <a:endParaRPr lang="en-US" altLang="zh-CN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3159" name="Text Box 167"/>
          <p:cNvSpPr txBox="1">
            <a:spLocks noChangeArrowheads="1"/>
          </p:cNvSpPr>
          <p:nvPr/>
        </p:nvSpPr>
        <p:spPr bwMode="auto">
          <a:xfrm>
            <a:off x="6994525" y="2924175"/>
            <a:ext cx="1098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</a:p>
          <a:p>
            <a:pPr eaLnBrk="0" hangingPunct="0"/>
            <a:r>
              <a:rPr lang="zh-CN" altLang="en-US" sz="1800">
                <a:solidFill>
                  <a:srgbClr val="000000"/>
                </a:solidFill>
                <a:latin typeface="Arial" charset="0"/>
              </a:rPr>
              <a:t>添加文本</a:t>
            </a:r>
            <a:endParaRPr lang="en-US" altLang="zh-CN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1" name="Group 53"/>
          <p:cNvGrpSpPr>
            <a:grpSpLocks/>
          </p:cNvGrpSpPr>
          <p:nvPr/>
        </p:nvGrpSpPr>
        <p:grpSpPr bwMode="auto">
          <a:xfrm flipV="1">
            <a:off x="1860568" y="2354741"/>
            <a:ext cx="5656966" cy="2382920"/>
            <a:chOff x="603" y="1588"/>
            <a:chExt cx="3629" cy="1596"/>
          </a:xfrm>
        </p:grpSpPr>
        <p:sp>
          <p:nvSpPr>
            <p:cNvPr id="2102" name="AutoShape 54"/>
            <p:cNvSpPr>
              <a:spLocks noChangeArrowheads="1"/>
            </p:cNvSpPr>
            <p:nvPr/>
          </p:nvSpPr>
          <p:spPr bwMode="auto">
            <a:xfrm flipV="1">
              <a:off x="603" y="1588"/>
              <a:ext cx="3629" cy="1596"/>
            </a:xfrm>
            <a:prstGeom prst="upArrow">
              <a:avLst>
                <a:gd name="adj1" fmla="val 65889"/>
                <a:gd name="adj2" fmla="val 57537"/>
              </a:avLst>
            </a:prstGeom>
            <a:gradFill rotWithShape="1">
              <a:gsLst>
                <a:gs pos="0">
                  <a:srgbClr val="FF9933">
                    <a:gamma/>
                    <a:tint val="58431"/>
                    <a:invGamma/>
                  </a:srgbClr>
                </a:gs>
                <a:gs pos="100000">
                  <a:srgbClr val="FF9933"/>
                </a:gs>
              </a:gsLst>
              <a:lin ang="1890000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03" name="AutoShape 55"/>
            <p:cNvSpPr>
              <a:spLocks noChangeArrowheads="1"/>
            </p:cNvSpPr>
            <p:nvPr/>
          </p:nvSpPr>
          <p:spPr bwMode="auto">
            <a:xfrm flipV="1">
              <a:off x="720" y="1652"/>
              <a:ext cx="3401" cy="1496"/>
            </a:xfrm>
            <a:prstGeom prst="upArrow">
              <a:avLst>
                <a:gd name="adj1" fmla="val 65889"/>
                <a:gd name="adj2" fmla="val 57537"/>
              </a:avLst>
            </a:prstGeom>
            <a:gradFill rotWithShape="1">
              <a:gsLst>
                <a:gs pos="0">
                  <a:srgbClr val="C46200"/>
                </a:gs>
                <a:gs pos="100000">
                  <a:srgbClr val="FF8A15"/>
                </a:gs>
              </a:gsLst>
              <a:lin ang="1890000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503595" y="3585463"/>
            <a:ext cx="2535517" cy="4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2079" name="Group 15"/>
          <p:cNvGrpSpPr>
            <a:grpSpLocks/>
          </p:cNvGrpSpPr>
          <p:nvPr/>
        </p:nvGrpSpPr>
        <p:grpSpPr bwMode="auto">
          <a:xfrm>
            <a:off x="2271325" y="2264258"/>
            <a:ext cx="1189986" cy="1093304"/>
            <a:chOff x="480" y="1200"/>
            <a:chExt cx="1042" cy="1019"/>
          </a:xfrm>
        </p:grpSpPr>
        <p:grpSp>
          <p:nvGrpSpPr>
            <p:cNvPr id="2080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081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35ADE3"/>
                  </a:gs>
                  <a:gs pos="50000">
                    <a:srgbClr val="35ADE3">
                      <a:gamma/>
                      <a:shade val="56078"/>
                      <a:invGamma/>
                    </a:srgbClr>
                  </a:gs>
                  <a:gs pos="100000">
                    <a:srgbClr val="35ADE3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083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04" name="Group 15"/>
          <p:cNvGrpSpPr>
            <a:grpSpLocks/>
          </p:cNvGrpSpPr>
          <p:nvPr/>
        </p:nvGrpSpPr>
        <p:grpSpPr bwMode="auto">
          <a:xfrm>
            <a:off x="4133321" y="1661610"/>
            <a:ext cx="1189986" cy="1093304"/>
            <a:chOff x="480" y="1200"/>
            <a:chExt cx="1042" cy="1019"/>
          </a:xfrm>
        </p:grpSpPr>
        <p:grpSp>
          <p:nvGrpSpPr>
            <p:cNvPr id="2105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106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35ADE3"/>
                  </a:gs>
                  <a:gs pos="50000">
                    <a:srgbClr val="35ADE3">
                      <a:gamma/>
                      <a:shade val="56078"/>
                      <a:invGamma/>
                    </a:srgbClr>
                  </a:gs>
                  <a:gs pos="100000">
                    <a:srgbClr val="35ADE3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108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09" name="Group 15"/>
          <p:cNvGrpSpPr>
            <a:grpSpLocks/>
          </p:cNvGrpSpPr>
          <p:nvPr/>
        </p:nvGrpSpPr>
        <p:grpSpPr bwMode="auto">
          <a:xfrm>
            <a:off x="5927362" y="2285992"/>
            <a:ext cx="1189986" cy="1093304"/>
            <a:chOff x="480" y="1200"/>
            <a:chExt cx="1042" cy="1019"/>
          </a:xfrm>
        </p:grpSpPr>
        <p:grpSp>
          <p:nvGrpSpPr>
            <p:cNvPr id="2110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111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2882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35ADE3"/>
                  </a:gs>
                  <a:gs pos="50000">
                    <a:srgbClr val="35ADE3">
                      <a:gamma/>
                      <a:shade val="56078"/>
                      <a:invGamma/>
                    </a:srgbClr>
                  </a:gs>
                  <a:gs pos="100000">
                    <a:srgbClr val="35ADE3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</p:grpSp>
        <p:pic>
          <p:nvPicPr>
            <p:cNvPr id="2113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2269815" y="2599498"/>
            <a:ext cx="1208108" cy="38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900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4145402" y="2024032"/>
            <a:ext cx="1208108" cy="38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900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5925852" y="2621231"/>
            <a:ext cx="1208108" cy="3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900">
                <a:solidFill>
                  <a:schemeClr val="bg1"/>
                </a:solidFill>
                <a:ea typeface="微软雅黑" pitchFamily="34" charset="-122"/>
              </a:rPr>
              <a:t>添加标题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714480" y="4697098"/>
            <a:ext cx="6321425" cy="1232232"/>
            <a:chOff x="1489075" y="4600243"/>
            <a:chExt cx="6321425" cy="1232232"/>
          </a:xfrm>
        </p:grpSpPr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3757298" y="4773903"/>
              <a:ext cx="1883138" cy="102686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1561561" y="4779943"/>
              <a:ext cx="1898240" cy="102686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5954544" y="4805615"/>
              <a:ext cx="1855956" cy="102686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489075" y="4600243"/>
              <a:ext cx="410757" cy="4107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1516257" y="4641015"/>
              <a:ext cx="410757" cy="365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3698402" y="4642525"/>
              <a:ext cx="410757" cy="4107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5836754" y="4627424"/>
              <a:ext cx="410757" cy="41074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3742196" y="4683298"/>
              <a:ext cx="410757" cy="366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5879037" y="4666687"/>
              <a:ext cx="410757" cy="366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2117" name="Text Box 69"/>
            <p:cNvSpPr txBox="1">
              <a:spLocks noChangeArrowheads="1"/>
            </p:cNvSpPr>
            <p:nvPr/>
          </p:nvSpPr>
          <p:spPr bwMode="auto">
            <a:xfrm>
              <a:off x="1886240" y="5010987"/>
              <a:ext cx="1301736" cy="366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118" name="Text Box 70"/>
            <p:cNvSpPr txBox="1">
              <a:spLocks noChangeArrowheads="1"/>
            </p:cNvSpPr>
            <p:nvPr/>
          </p:nvSpPr>
          <p:spPr bwMode="auto">
            <a:xfrm>
              <a:off x="1872649" y="5393039"/>
              <a:ext cx="1301736" cy="366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119" name="Text Box 71"/>
            <p:cNvSpPr txBox="1">
              <a:spLocks noChangeArrowheads="1"/>
            </p:cNvSpPr>
            <p:nvPr/>
          </p:nvSpPr>
          <p:spPr bwMode="auto">
            <a:xfrm>
              <a:off x="4128791" y="4944543"/>
              <a:ext cx="1301736" cy="366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120" name="Text Box 72"/>
            <p:cNvSpPr txBox="1">
              <a:spLocks noChangeArrowheads="1"/>
            </p:cNvSpPr>
            <p:nvPr/>
          </p:nvSpPr>
          <p:spPr bwMode="auto">
            <a:xfrm>
              <a:off x="4115200" y="5325085"/>
              <a:ext cx="1301736" cy="365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121" name="Text Box 73"/>
            <p:cNvSpPr txBox="1">
              <a:spLocks noChangeArrowheads="1"/>
            </p:cNvSpPr>
            <p:nvPr/>
          </p:nvSpPr>
          <p:spPr bwMode="auto">
            <a:xfrm>
              <a:off x="6344159" y="4958134"/>
              <a:ext cx="1301736" cy="366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2122" name="Text Box 74"/>
            <p:cNvSpPr txBox="1">
              <a:spLocks noChangeArrowheads="1"/>
            </p:cNvSpPr>
            <p:nvPr/>
          </p:nvSpPr>
          <p:spPr bwMode="auto">
            <a:xfrm>
              <a:off x="6330568" y="5338676"/>
              <a:ext cx="1301736" cy="366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655638" y="573072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ea typeface="微软雅黑" pitchFamily="34" charset="-122"/>
              </a:rPr>
              <a:t>图解</a:t>
            </a:r>
          </a:p>
        </p:txBody>
      </p:sp>
    </p:spTree>
    <p:extLst>
      <p:ext uri="{BB962C8B-B14F-4D97-AF65-F5344CB8AC3E}">
        <p14:creationId xmlns:p14="http://schemas.microsoft.com/office/powerpoint/2010/main" val="376025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395288" y="3213100"/>
            <a:ext cx="8569325" cy="3097213"/>
          </a:xfrm>
          <a:prstGeom prst="ellipse">
            <a:avLst/>
          </a:prstGeom>
          <a:gradFill flip="none" rotWithShape="1">
            <a:gsLst>
              <a:gs pos="0">
                <a:srgbClr val="BABABA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21447088">
            <a:off x="2852738" y="4765675"/>
            <a:ext cx="4659312" cy="568325"/>
          </a:xfrm>
          <a:prstGeom prst="roundRect">
            <a:avLst>
              <a:gd name="adj" fmla="val 50000"/>
            </a:avLst>
          </a:prstGeom>
          <a:solidFill>
            <a:srgbClr val="800080"/>
          </a:solidFill>
          <a:ln w="9525">
            <a:round/>
            <a:headEnd/>
            <a:tailEnd/>
          </a:ln>
          <a:effectLst/>
          <a:scene3d>
            <a:camera prst="legacyObliqueTopLeft">
              <a:rot lat="0" lon="21299999" rev="0"/>
            </a:camera>
            <a:lightRig rig="legacyFlat2" dir="t"/>
          </a:scene3d>
          <a:sp3d extrusionH="3630600" prstMaterial="legacyMatte">
            <a:bevelT w="13500" h="13500" prst="angle"/>
            <a:bevelB w="13500" h="13500" prst="angle"/>
            <a:extrusionClr>
              <a:srgbClr val="800080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综艺简体" pitchFamily="65" charset="-122"/>
              </a:rPr>
              <a:t>添加文本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 rot="21436671">
            <a:off x="3808413" y="4140200"/>
            <a:ext cx="3729037" cy="595313"/>
          </a:xfrm>
          <a:prstGeom prst="roundRect">
            <a:avLst>
              <a:gd name="adj" fmla="val 50000"/>
            </a:avLst>
          </a:prstGeom>
          <a:solidFill>
            <a:srgbClr val="99CC00"/>
          </a:solidFill>
          <a:ln w="9525">
            <a:round/>
            <a:headEnd/>
            <a:tailEnd/>
          </a:ln>
          <a:effectLst/>
          <a:scene3d>
            <a:camera prst="legacyObliqueTopLeft">
              <a:rot lat="0" lon="21299999" rev="0"/>
            </a:camera>
            <a:lightRig rig="legacyFlat2" dir="t"/>
          </a:scene3d>
          <a:sp3d extrusionH="36306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综艺简体" pitchFamily="65" charset="-122"/>
              </a:rPr>
              <a:t>添加文本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 rot="21400009">
            <a:off x="4703763" y="3509963"/>
            <a:ext cx="2860675" cy="595312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9525">
            <a:round/>
            <a:headEnd/>
            <a:tailEnd/>
          </a:ln>
          <a:effectLst/>
          <a:scene3d>
            <a:camera prst="legacyObliqueTopLeft">
              <a:rot lat="0" lon="21299999" rev="0"/>
            </a:camera>
            <a:lightRig rig="legacyFlat2" dir="t"/>
          </a:scene3d>
          <a:sp3d extrusionH="3630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综艺简体" pitchFamily="65" charset="-122"/>
              </a:rPr>
              <a:t>添加文本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 rot="21399153">
            <a:off x="5527675" y="2905125"/>
            <a:ext cx="2068513" cy="595313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round/>
            <a:headEnd/>
            <a:tailEnd/>
          </a:ln>
          <a:effectLst/>
          <a:scene3d>
            <a:camera prst="legacyObliqueTopLeft">
              <a:rot lat="0" lon="21299999" rev="0"/>
            </a:camera>
            <a:lightRig rig="legacyFlat2" dir="t"/>
          </a:scene3d>
          <a:sp3d extrusionH="3630600"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综艺简体" pitchFamily="65" charset="-122"/>
              </a:rPr>
              <a:t>添加文本</a:t>
            </a:r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1398588" y="1989138"/>
            <a:ext cx="4397375" cy="2905125"/>
          </a:xfrm>
          <a:custGeom>
            <a:avLst/>
            <a:gdLst/>
            <a:ahLst/>
            <a:cxnLst>
              <a:cxn ang="0">
                <a:pos x="0" y="1779"/>
              </a:cxn>
              <a:cxn ang="0">
                <a:pos x="864" y="1762"/>
              </a:cxn>
              <a:cxn ang="0">
                <a:pos x="907" y="1483"/>
              </a:cxn>
              <a:cxn ang="0">
                <a:pos x="1254" y="1347"/>
              </a:cxn>
              <a:cxn ang="0">
                <a:pos x="1339" y="1093"/>
              </a:cxn>
              <a:cxn ang="0">
                <a:pos x="1745" y="974"/>
              </a:cxn>
              <a:cxn ang="0">
                <a:pos x="1838" y="729"/>
              </a:cxn>
              <a:cxn ang="0">
                <a:pos x="2262" y="568"/>
              </a:cxn>
              <a:cxn ang="0">
                <a:pos x="2491" y="229"/>
              </a:cxn>
              <a:cxn ang="0">
                <a:pos x="2770" y="0"/>
              </a:cxn>
            </a:cxnLst>
            <a:rect l="0" t="0" r="r" b="b"/>
            <a:pathLst>
              <a:path w="2770" h="1830">
                <a:moveTo>
                  <a:pt x="0" y="1779"/>
                </a:moveTo>
                <a:cubicBezTo>
                  <a:pt x="144" y="1776"/>
                  <a:pt x="796" y="1830"/>
                  <a:pt x="864" y="1762"/>
                </a:cubicBezTo>
                <a:cubicBezTo>
                  <a:pt x="932" y="1694"/>
                  <a:pt x="848" y="1551"/>
                  <a:pt x="907" y="1483"/>
                </a:cubicBezTo>
                <a:cubicBezTo>
                  <a:pt x="984" y="1348"/>
                  <a:pt x="1194" y="1406"/>
                  <a:pt x="1254" y="1347"/>
                </a:cubicBezTo>
                <a:cubicBezTo>
                  <a:pt x="1314" y="1288"/>
                  <a:pt x="1254" y="1253"/>
                  <a:pt x="1339" y="1093"/>
                </a:cubicBezTo>
                <a:cubicBezTo>
                  <a:pt x="1424" y="933"/>
                  <a:pt x="1519" y="986"/>
                  <a:pt x="1745" y="974"/>
                </a:cubicBezTo>
                <a:cubicBezTo>
                  <a:pt x="1971" y="962"/>
                  <a:pt x="1793" y="887"/>
                  <a:pt x="1838" y="729"/>
                </a:cubicBezTo>
                <a:cubicBezTo>
                  <a:pt x="1883" y="571"/>
                  <a:pt x="2178" y="628"/>
                  <a:pt x="2262" y="568"/>
                </a:cubicBezTo>
                <a:cubicBezTo>
                  <a:pt x="2346" y="508"/>
                  <a:pt x="2317" y="305"/>
                  <a:pt x="2491" y="229"/>
                </a:cubicBezTo>
                <a:cubicBezTo>
                  <a:pt x="2665" y="153"/>
                  <a:pt x="2712" y="48"/>
                  <a:pt x="2770" y="0"/>
                </a:cubicBezTo>
              </a:path>
            </a:pathLst>
          </a:custGeom>
          <a:noFill/>
          <a:ln w="104775">
            <a:solidFill>
              <a:srgbClr val="FFFF99"/>
            </a:solidFill>
            <a:round/>
            <a:headEnd/>
            <a:tailEnd type="stealth" w="med" len="med"/>
          </a:ln>
          <a:effectLst/>
          <a:scene3d>
            <a:camera prst="legacyObliqueTopLeft">
              <a:rot lat="0" lon="21299999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263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01009" y="2553918"/>
            <a:ext cx="2268974" cy="2897206"/>
          </a:xfrm>
          <a:prstGeom prst="roundRect">
            <a:avLst>
              <a:gd name="adj" fmla="val 7255"/>
            </a:avLst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1944" y="2871907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464110" y="2603496"/>
            <a:ext cx="2268974" cy="2897206"/>
          </a:xfrm>
          <a:prstGeom prst="roundRect">
            <a:avLst>
              <a:gd name="adj" fmla="val 7255"/>
            </a:avLst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54364" y="2591101"/>
            <a:ext cx="2268974" cy="2897206"/>
          </a:xfrm>
          <a:prstGeom prst="roundRect">
            <a:avLst>
              <a:gd name="adj" fmla="val 7255"/>
            </a:avLst>
          </a:prstGeom>
          <a:solidFill>
            <a:srgbClr val="E8E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00034" y="2285992"/>
            <a:ext cx="2461266" cy="384855"/>
            <a:chOff x="330057" y="2714620"/>
            <a:chExt cx="2670307" cy="4175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AutoShape 4"/>
            <p:cNvSpPr>
              <a:spLocks noChangeArrowheads="1"/>
            </p:cNvSpPr>
            <p:nvPr/>
          </p:nvSpPr>
          <p:spPr bwMode="auto">
            <a:xfrm>
              <a:off x="330057" y="2714620"/>
              <a:ext cx="2670307" cy="396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100000">
                  <a:srgbClr val="9BBB59">
                    <a:lumMod val="50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6"/>
            <p:cNvSpPr>
              <a:spLocks noChangeArrowheads="1"/>
            </p:cNvSpPr>
            <p:nvPr/>
          </p:nvSpPr>
          <p:spPr bwMode="auto">
            <a:xfrm>
              <a:off x="812031" y="2715735"/>
              <a:ext cx="2042786" cy="396000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66000">
                  <a:sysClr val="windowText" lastClr="000000"/>
                </a:gs>
              </a:gsLst>
              <a:lin ang="16200000" scaled="0"/>
            </a:gra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等腰三角形 109"/>
            <p:cNvSpPr/>
            <p:nvPr/>
          </p:nvSpPr>
          <p:spPr>
            <a:xfrm rot="10800000" flipH="1">
              <a:off x="467611" y="2831612"/>
              <a:ext cx="197821" cy="180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flipH="1">
              <a:off x="817330" y="2731462"/>
              <a:ext cx="1682720" cy="40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右箭头 111"/>
          <p:cNvSpPr/>
          <p:nvPr/>
        </p:nvSpPr>
        <p:spPr>
          <a:xfrm>
            <a:off x="2961301" y="2351837"/>
            <a:ext cx="427006" cy="228668"/>
          </a:xfrm>
          <a:prstGeom prst="right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3376608" y="2285992"/>
            <a:ext cx="2461266" cy="384855"/>
            <a:chOff x="330057" y="2714620"/>
            <a:chExt cx="2670307" cy="4175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4" name="AutoShape 4"/>
            <p:cNvSpPr>
              <a:spLocks noChangeArrowheads="1"/>
            </p:cNvSpPr>
            <p:nvPr/>
          </p:nvSpPr>
          <p:spPr bwMode="auto">
            <a:xfrm>
              <a:off x="330057" y="2714620"/>
              <a:ext cx="2670307" cy="396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100000">
                  <a:srgbClr val="9BBB59">
                    <a:lumMod val="50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Rectangle 6"/>
            <p:cNvSpPr>
              <a:spLocks noChangeArrowheads="1"/>
            </p:cNvSpPr>
            <p:nvPr/>
          </p:nvSpPr>
          <p:spPr bwMode="auto">
            <a:xfrm>
              <a:off x="812031" y="2715735"/>
              <a:ext cx="2042786" cy="396000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66000">
                  <a:sysClr val="windowText" lastClr="000000"/>
                </a:gs>
              </a:gsLst>
              <a:lin ang="16200000" scaled="0"/>
            </a:gra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10800000" flipH="1">
              <a:off x="467611" y="2831612"/>
              <a:ext cx="197821" cy="180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 flipH="1">
              <a:off x="817330" y="2731462"/>
              <a:ext cx="1682720" cy="40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118" name="右箭头 117"/>
          <p:cNvSpPr/>
          <p:nvPr/>
        </p:nvSpPr>
        <p:spPr>
          <a:xfrm>
            <a:off x="5837876" y="2351837"/>
            <a:ext cx="427006" cy="228668"/>
          </a:xfrm>
          <a:prstGeom prst="right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6289827" y="2304314"/>
            <a:ext cx="2461266" cy="384855"/>
            <a:chOff x="330057" y="2714620"/>
            <a:chExt cx="2670307" cy="4175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0" name="AutoShape 4"/>
            <p:cNvSpPr>
              <a:spLocks noChangeArrowheads="1"/>
            </p:cNvSpPr>
            <p:nvPr/>
          </p:nvSpPr>
          <p:spPr bwMode="auto">
            <a:xfrm>
              <a:off x="330057" y="2714620"/>
              <a:ext cx="2670307" cy="396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100000">
                  <a:srgbClr val="9BBB59">
                    <a:lumMod val="50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Rectangle 6"/>
            <p:cNvSpPr>
              <a:spLocks noChangeArrowheads="1"/>
            </p:cNvSpPr>
            <p:nvPr/>
          </p:nvSpPr>
          <p:spPr bwMode="auto">
            <a:xfrm>
              <a:off x="812031" y="2715735"/>
              <a:ext cx="2042786" cy="396000"/>
            </a:xfrm>
            <a:prstGeom prst="rect">
              <a:avLst/>
            </a:prstGeom>
            <a:gradFill rotWithShape="1">
              <a:gsLst>
                <a:gs pos="0">
                  <a:sysClr val="window" lastClr="FFFFFF">
                    <a:lumMod val="85000"/>
                  </a:sysClr>
                </a:gs>
                <a:gs pos="66000">
                  <a:sysClr val="windowText" lastClr="000000"/>
                </a:gs>
              </a:gsLst>
              <a:lin ang="16200000" scaled="0"/>
            </a:gra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等腰三角形 121"/>
            <p:cNvSpPr/>
            <p:nvPr/>
          </p:nvSpPr>
          <p:spPr>
            <a:xfrm rot="10800000" flipH="1">
              <a:off x="467611" y="2831612"/>
              <a:ext cx="197821" cy="180000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 flipH="1">
              <a:off x="817330" y="2731462"/>
              <a:ext cx="1682720" cy="40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sp>
        <p:nvSpPr>
          <p:cNvPr id="125" name="矩形 124"/>
          <p:cNvSpPr/>
          <p:nvPr/>
        </p:nvSpPr>
        <p:spPr>
          <a:xfrm>
            <a:off x="721944" y="3364276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7894" y="3832026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99759" y="4296258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63618" y="2900042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563618" y="3392411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569568" y="3860161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541433" y="4324393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475630" y="2885975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475630" y="3378344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481580" y="3846094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53445" y="4310326"/>
            <a:ext cx="21729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7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655638" y="506413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ea typeface="微软雅黑" pitchFamily="34" charset="-122"/>
              </a:rPr>
              <a:t>图解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214414" y="3683641"/>
            <a:ext cx="6834215" cy="1888499"/>
          </a:xfrm>
          <a:prstGeom prst="rect">
            <a:avLst/>
          </a:prstGeom>
          <a:gradFill rotWithShape="0">
            <a:gsLst>
              <a:gs pos="0">
                <a:srgbClr val="D06800"/>
              </a:gs>
              <a:gs pos="50000">
                <a:srgbClr val="FFFFFF"/>
              </a:gs>
              <a:gs pos="100000">
                <a:srgbClr val="D068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152685" y="2942378"/>
            <a:ext cx="4776901" cy="1986820"/>
          </a:xfrm>
          <a:prstGeom prst="rect">
            <a:avLst/>
          </a:prstGeom>
          <a:gradFill rotWithShape="0">
            <a:gsLst>
              <a:gs pos="0">
                <a:srgbClr val="799D07"/>
              </a:gs>
              <a:gs pos="50000">
                <a:srgbClr val="FFFFFF"/>
              </a:gs>
              <a:gs pos="100000">
                <a:srgbClr val="799D0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4638942" y="2399907"/>
            <a:ext cx="3409687" cy="1888499"/>
          </a:xfrm>
          <a:prstGeom prst="rect">
            <a:avLst/>
          </a:prstGeom>
          <a:gradFill rotWithShape="0">
            <a:gsLst>
              <a:gs pos="0">
                <a:srgbClr val="91BC08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1214414" y="2412893"/>
            <a:ext cx="6834215" cy="3159247"/>
          </a:xfrm>
          <a:custGeom>
            <a:avLst/>
            <a:gdLst>
              <a:gd name="connsiteX0" fmla="*/ 0 w 12250"/>
              <a:gd name="connsiteY0" fmla="*/ 5662 h 5662"/>
              <a:gd name="connsiteX1" fmla="*/ 12250 w 12250"/>
              <a:gd name="connsiteY1" fmla="*/ 5662 h 5662"/>
              <a:gd name="connsiteX2" fmla="*/ 12250 w 12250"/>
              <a:gd name="connsiteY2" fmla="*/ 0 h 5662"/>
              <a:gd name="connsiteX3" fmla="*/ 6676 w 12250"/>
              <a:gd name="connsiteY3" fmla="*/ 2276 h 5662"/>
              <a:gd name="connsiteX4" fmla="*/ 0 w 12250"/>
              <a:gd name="connsiteY4" fmla="*/ 5662 h 5662"/>
              <a:gd name="connsiteX0" fmla="*/ 0 w 12250"/>
              <a:gd name="connsiteY0" fmla="*/ 5662 h 5662"/>
              <a:gd name="connsiteX1" fmla="*/ 12250 w 12250"/>
              <a:gd name="connsiteY1" fmla="*/ 5662 h 5662"/>
              <a:gd name="connsiteX2" fmla="*/ 12250 w 12250"/>
              <a:gd name="connsiteY2" fmla="*/ 0 h 5662"/>
              <a:gd name="connsiteX3" fmla="*/ 6676 w 12250"/>
              <a:gd name="connsiteY3" fmla="*/ 2276 h 5662"/>
              <a:gd name="connsiteX4" fmla="*/ 0 w 12250"/>
              <a:gd name="connsiteY4" fmla="*/ 5662 h 5662"/>
              <a:gd name="connsiteX0" fmla="*/ 0 w 12250"/>
              <a:gd name="connsiteY0" fmla="*/ 5662 h 5662"/>
              <a:gd name="connsiteX1" fmla="*/ 12250 w 12250"/>
              <a:gd name="connsiteY1" fmla="*/ 5662 h 5662"/>
              <a:gd name="connsiteX2" fmla="*/ 12250 w 12250"/>
              <a:gd name="connsiteY2" fmla="*/ 0 h 5662"/>
              <a:gd name="connsiteX3" fmla="*/ 6676 w 12250"/>
              <a:gd name="connsiteY3" fmla="*/ 2660 h 5662"/>
              <a:gd name="connsiteX4" fmla="*/ 0 w 12250"/>
              <a:gd name="connsiteY4" fmla="*/ 5662 h 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0" h="5662">
                <a:moveTo>
                  <a:pt x="0" y="5662"/>
                </a:moveTo>
                <a:lnTo>
                  <a:pt x="12250" y="5662"/>
                </a:lnTo>
                <a:lnTo>
                  <a:pt x="12250" y="0"/>
                </a:lnTo>
                <a:lnTo>
                  <a:pt x="6676" y="2660"/>
                </a:lnTo>
                <a:lnTo>
                  <a:pt x="0" y="566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799D07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1375809" y="4613050"/>
            <a:ext cx="1432143" cy="753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/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auto">
          <a:xfrm>
            <a:off x="4280907" y="2270049"/>
            <a:ext cx="1432143" cy="753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AutoShape 11"/>
          <p:cNvSpPr>
            <a:spLocks noChangeArrowheads="1"/>
          </p:cNvSpPr>
          <p:nvPr/>
        </p:nvSpPr>
        <p:spPr bwMode="auto">
          <a:xfrm>
            <a:off x="6453237" y="2015900"/>
            <a:ext cx="1432143" cy="753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/>
          </a:p>
        </p:txBody>
      </p:sp>
      <p:sp>
        <p:nvSpPr>
          <p:cNvPr id="52" name="AutoShape 12"/>
          <p:cNvSpPr>
            <a:spLocks noChangeArrowheads="1"/>
          </p:cNvSpPr>
          <p:nvPr/>
        </p:nvSpPr>
        <p:spPr bwMode="auto">
          <a:xfrm>
            <a:off x="2551947" y="3323750"/>
            <a:ext cx="1432143" cy="753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372456" y="4771538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4142" y="347731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26672" y="242223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9030" y="2154946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21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57404" y="2172351"/>
            <a:ext cx="1785950" cy="714380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625355" y="2172351"/>
            <a:ext cx="1785950" cy="714380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736836" y="2164226"/>
            <a:ext cx="1785950" cy="714380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803461" y="2170168"/>
            <a:ext cx="1785950" cy="714380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箭头标注 39"/>
          <p:cNvSpPr/>
          <p:nvPr/>
        </p:nvSpPr>
        <p:spPr>
          <a:xfrm>
            <a:off x="714348" y="2886731"/>
            <a:ext cx="1500198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7917"/>
            </a:avLst>
          </a:prstGeom>
          <a:solidFill>
            <a:schemeClr val="bg1">
              <a:alpha val="90000"/>
            </a:schemeClr>
          </a:solidFill>
          <a:ln w="6350">
            <a:solidFill>
              <a:srgbClr val="C0504D">
                <a:alpha val="63000"/>
              </a:srgb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箭头标注 40"/>
          <p:cNvSpPr/>
          <p:nvPr/>
        </p:nvSpPr>
        <p:spPr>
          <a:xfrm>
            <a:off x="2782299" y="2928934"/>
            <a:ext cx="1500198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80731"/>
            </a:avLst>
          </a:prstGeom>
          <a:solidFill>
            <a:schemeClr val="bg1">
              <a:alpha val="90000"/>
            </a:schemeClr>
          </a:solidFill>
          <a:ln w="6350">
            <a:solidFill>
              <a:srgbClr val="C0504D">
                <a:alpha val="63000"/>
              </a:srgb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箭头标注 41"/>
          <p:cNvSpPr/>
          <p:nvPr/>
        </p:nvSpPr>
        <p:spPr>
          <a:xfrm>
            <a:off x="4868942" y="2892221"/>
            <a:ext cx="1500198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8480"/>
            </a:avLst>
          </a:prstGeom>
          <a:solidFill>
            <a:schemeClr val="bg1">
              <a:alpha val="90000"/>
            </a:schemeClr>
          </a:solidFill>
          <a:ln w="6350">
            <a:solidFill>
              <a:srgbClr val="C0504D">
                <a:alpha val="63000"/>
              </a:srgb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箭头标注 42"/>
          <p:cNvSpPr/>
          <p:nvPr/>
        </p:nvSpPr>
        <p:spPr>
          <a:xfrm>
            <a:off x="6882595" y="2896612"/>
            <a:ext cx="1500198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7917"/>
            </a:avLst>
          </a:prstGeom>
          <a:solidFill>
            <a:schemeClr val="bg1">
              <a:alpha val="90000"/>
            </a:schemeClr>
          </a:solidFill>
          <a:ln w="6350">
            <a:solidFill>
              <a:srgbClr val="C0504D">
                <a:alpha val="63000"/>
              </a:srgb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燕尾形 43"/>
          <p:cNvSpPr/>
          <p:nvPr/>
        </p:nvSpPr>
        <p:spPr>
          <a:xfrm>
            <a:off x="2358520" y="2315227"/>
            <a:ext cx="229480" cy="428628"/>
          </a:xfrm>
          <a:prstGeom prst="chevron">
            <a:avLst>
              <a:gd name="adj" fmla="val 42123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4454607" y="2329295"/>
            <a:ext cx="229480" cy="428628"/>
          </a:xfrm>
          <a:prstGeom prst="chevron">
            <a:avLst>
              <a:gd name="adj" fmla="val 42123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6550693" y="2315227"/>
            <a:ext cx="229480" cy="428628"/>
          </a:xfrm>
          <a:prstGeom prst="chevron">
            <a:avLst>
              <a:gd name="adj" fmla="val 42123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4442" y="228599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2393" y="2285993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70244" y="227896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8195" y="226490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8416" y="3585944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4349" y="4204923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82299" y="3614080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8232" y="4233059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06521" y="3585944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2454" y="4204923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4134" y="3614079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0067" y="4233058"/>
            <a:ext cx="1557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4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递进关系图表</a:t>
            </a:r>
          </a:p>
        </p:txBody>
      </p:sp>
      <p:grpSp>
        <p:nvGrpSpPr>
          <p:cNvPr id="5123" name="Group 30"/>
          <p:cNvGrpSpPr>
            <a:grpSpLocks/>
          </p:cNvGrpSpPr>
          <p:nvPr/>
        </p:nvGrpSpPr>
        <p:grpSpPr bwMode="auto">
          <a:xfrm>
            <a:off x="827088" y="1773238"/>
            <a:ext cx="7543800" cy="3352800"/>
            <a:chOff x="550" y="1434"/>
            <a:chExt cx="4752" cy="2112"/>
          </a:xfrm>
        </p:grpSpPr>
        <p:sp>
          <p:nvSpPr>
            <p:cNvPr id="5124" name="Line 3"/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" name="Line 4"/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" name="Line 5"/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Line 6"/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Line 7"/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Line 8"/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Line 9"/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gray">
            <a:xfrm>
              <a:off x="742" y="1638"/>
              <a:ext cx="9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5134" name="Text Box 13"/>
            <p:cNvSpPr txBox="1">
              <a:spLocks noChangeArrowheads="1"/>
            </p:cNvSpPr>
            <p:nvPr/>
          </p:nvSpPr>
          <p:spPr bwMode="gray">
            <a:xfrm>
              <a:off x="742" y="2159"/>
              <a:ext cx="9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5135" name="Text Box 14"/>
            <p:cNvSpPr txBox="1">
              <a:spLocks noChangeArrowheads="1"/>
            </p:cNvSpPr>
            <p:nvPr/>
          </p:nvSpPr>
          <p:spPr bwMode="gray">
            <a:xfrm>
              <a:off x="742" y="2703"/>
              <a:ext cx="9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5136" name="Text Box 15"/>
            <p:cNvSpPr txBox="1">
              <a:spLocks noChangeArrowheads="1"/>
            </p:cNvSpPr>
            <p:nvPr/>
          </p:nvSpPr>
          <p:spPr bwMode="gray">
            <a:xfrm>
              <a:off x="742" y="3211"/>
              <a:ext cx="9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>
                  <a:solidFill>
                    <a:schemeClr val="tx2"/>
                  </a:solidFill>
                  <a:latin typeface="Verdana" pitchFamily="34" charset="0"/>
                </a:rPr>
                <a:t>Add Your Text</a:t>
              </a:r>
            </a:p>
          </p:txBody>
        </p:sp>
        <p:grpSp>
          <p:nvGrpSpPr>
            <p:cNvPr id="5137" name="Group 16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39" name="Freeform 1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2423 w 1786"/>
                  <a:gd name="T1" fmla="*/ 491 h 284"/>
                  <a:gd name="T2" fmla="*/ 0 w 1786"/>
                  <a:gd name="T3" fmla="*/ 491 h 284"/>
                  <a:gd name="T4" fmla="*/ 731 w 1786"/>
                  <a:gd name="T5" fmla="*/ 0 h 284"/>
                  <a:gd name="T6" fmla="*/ 2928 w 1786"/>
                  <a:gd name="T7" fmla="*/ 0 h 284"/>
                  <a:gd name="T8" fmla="*/ 2423 w 1786"/>
                  <a:gd name="T9" fmla="*/ 49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6"/>
                  <a:gd name="T16" fmla="*/ 0 h 284"/>
                  <a:gd name="T17" fmla="*/ 1786 w 1786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2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41" name="Freeform 2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2644 w 1920"/>
                  <a:gd name="T1" fmla="*/ 487 h 284"/>
                  <a:gd name="T2" fmla="*/ 0 w 1920"/>
                  <a:gd name="T3" fmla="*/ 487 h 284"/>
                  <a:gd name="T4" fmla="*/ 731 w 1920"/>
                  <a:gd name="T5" fmla="*/ 0 h 284"/>
                  <a:gd name="T6" fmla="*/ 3148 w 1920"/>
                  <a:gd name="T7" fmla="*/ 0 h 284"/>
                  <a:gd name="T8" fmla="*/ 2644 w 1920"/>
                  <a:gd name="T9" fmla="*/ 487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0"/>
                  <a:gd name="T16" fmla="*/ 0 h 284"/>
                  <a:gd name="T17" fmla="*/ 1920 w 1920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/>
                <a:ahLst/>
                <a:cxnLst>
                  <a:cxn ang="0">
                    <a:pos x="306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6" y="0"/>
                  </a:cxn>
                  <a:cxn ang="0">
                    <a:pos x="306" y="122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/>
                <a:ahLst/>
                <a:cxnLst>
                  <a:cxn ang="0">
                    <a:pos x="308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2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44" name="Freeform 2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3071 w 2180"/>
                  <a:gd name="T1" fmla="*/ 487 h 284"/>
                  <a:gd name="T2" fmla="*/ 0 w 2180"/>
                  <a:gd name="T3" fmla="*/ 487 h 284"/>
                  <a:gd name="T4" fmla="*/ 731 w 2180"/>
                  <a:gd name="T5" fmla="*/ 0 h 284"/>
                  <a:gd name="T6" fmla="*/ 3576 w 2180"/>
                  <a:gd name="T7" fmla="*/ 0 h 284"/>
                  <a:gd name="T8" fmla="*/ 3071 w 2180"/>
                  <a:gd name="T9" fmla="*/ 487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0"/>
                  <a:gd name="T16" fmla="*/ 0 h 284"/>
                  <a:gd name="T17" fmla="*/ 2180 w 2180"/>
                  <a:gd name="T18" fmla="*/ 284 h 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Freeform 24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3 w 1824"/>
                  <a:gd name="T1" fmla="*/ 670 h 2648"/>
                  <a:gd name="T2" fmla="*/ 15 w 1824"/>
                  <a:gd name="T3" fmla="*/ 576 h 2648"/>
                  <a:gd name="T4" fmla="*/ 32 w 1824"/>
                  <a:gd name="T5" fmla="*/ 491 h 2648"/>
                  <a:gd name="T6" fmla="*/ 55 w 1824"/>
                  <a:gd name="T7" fmla="*/ 414 h 2648"/>
                  <a:gd name="T8" fmla="*/ 81 w 1824"/>
                  <a:gd name="T9" fmla="*/ 345 h 2648"/>
                  <a:gd name="T10" fmla="*/ 110 w 1824"/>
                  <a:gd name="T11" fmla="*/ 284 h 2648"/>
                  <a:gd name="T12" fmla="*/ 141 w 1824"/>
                  <a:gd name="T13" fmla="*/ 230 h 2648"/>
                  <a:gd name="T14" fmla="*/ 172 w 1824"/>
                  <a:gd name="T15" fmla="*/ 183 h 2648"/>
                  <a:gd name="T16" fmla="*/ 203 w 1824"/>
                  <a:gd name="T17" fmla="*/ 143 h 2648"/>
                  <a:gd name="T18" fmla="*/ 232 w 1824"/>
                  <a:gd name="T19" fmla="*/ 111 h 2648"/>
                  <a:gd name="T20" fmla="*/ 258 w 1824"/>
                  <a:gd name="T21" fmla="*/ 84 h 2648"/>
                  <a:gd name="T22" fmla="*/ 281 w 1824"/>
                  <a:gd name="T23" fmla="*/ 64 h 2648"/>
                  <a:gd name="T24" fmla="*/ 298 w 1824"/>
                  <a:gd name="T25" fmla="*/ 50 h 2648"/>
                  <a:gd name="T26" fmla="*/ 309 w 1824"/>
                  <a:gd name="T27" fmla="*/ 42 h 2648"/>
                  <a:gd name="T28" fmla="*/ 313 w 1824"/>
                  <a:gd name="T29" fmla="*/ 39 h 2648"/>
                  <a:gd name="T30" fmla="*/ 442 w 1824"/>
                  <a:gd name="T31" fmla="*/ 15 h 2648"/>
                  <a:gd name="T32" fmla="*/ 401 w 1824"/>
                  <a:gd name="T33" fmla="*/ 89 h 2648"/>
                  <a:gd name="T34" fmla="*/ 398 w 1824"/>
                  <a:gd name="T35" fmla="*/ 90 h 2648"/>
                  <a:gd name="T36" fmla="*/ 387 w 1824"/>
                  <a:gd name="T37" fmla="*/ 94 h 2648"/>
                  <a:gd name="T38" fmla="*/ 371 w 1824"/>
                  <a:gd name="T39" fmla="*/ 100 h 2648"/>
                  <a:gd name="T40" fmla="*/ 350 w 1824"/>
                  <a:gd name="T41" fmla="*/ 111 h 2648"/>
                  <a:gd name="T42" fmla="*/ 325 w 1824"/>
                  <a:gd name="T43" fmla="*/ 127 h 2648"/>
                  <a:gd name="T44" fmla="*/ 296 w 1824"/>
                  <a:gd name="T45" fmla="*/ 147 h 2648"/>
                  <a:gd name="T46" fmla="*/ 264 w 1824"/>
                  <a:gd name="T47" fmla="*/ 173 h 2648"/>
                  <a:gd name="T48" fmla="*/ 231 w 1824"/>
                  <a:gd name="T49" fmla="*/ 205 h 2648"/>
                  <a:gd name="T50" fmla="*/ 197 w 1824"/>
                  <a:gd name="T51" fmla="*/ 245 h 2648"/>
                  <a:gd name="T52" fmla="*/ 162 w 1824"/>
                  <a:gd name="T53" fmla="*/ 292 h 2648"/>
                  <a:gd name="T54" fmla="*/ 128 w 1824"/>
                  <a:gd name="T55" fmla="*/ 348 h 2648"/>
                  <a:gd name="T56" fmla="*/ 95 w 1824"/>
                  <a:gd name="T57" fmla="*/ 413 h 2648"/>
                  <a:gd name="T58" fmla="*/ 63 w 1824"/>
                  <a:gd name="T59" fmla="*/ 487 h 2648"/>
                  <a:gd name="T60" fmla="*/ 36 w 1824"/>
                  <a:gd name="T61" fmla="*/ 572 h 2648"/>
                  <a:gd name="T62" fmla="*/ 11 w 1824"/>
                  <a:gd name="T63" fmla="*/ 667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24"/>
                  <a:gd name="T97" fmla="*/ 0 h 2648"/>
                  <a:gd name="T98" fmla="*/ 1824 w 1824"/>
                  <a:gd name="T99" fmla="*/ 2648 h 26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</a:rPr>
                  <a:t>Add Your Text</a:t>
                </a:r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</a:rPr>
                  <a:t>Add Your Text</a:t>
                </a:r>
              </a:p>
            </p:txBody>
          </p:sp>
          <p:sp>
            <p:nvSpPr>
              <p:cNvPr id="5148" name="Freeform 2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2856 w 2048"/>
                  <a:gd name="T1" fmla="*/ 493 h 286"/>
                  <a:gd name="T2" fmla="*/ 0 w 2048"/>
                  <a:gd name="T3" fmla="*/ 493 h 286"/>
                  <a:gd name="T4" fmla="*/ 731 w 2048"/>
                  <a:gd name="T5" fmla="*/ 0 h 286"/>
                  <a:gd name="T6" fmla="*/ 3358 w 2048"/>
                  <a:gd name="T7" fmla="*/ 0 h 286"/>
                  <a:gd name="T8" fmla="*/ 2856 w 2048"/>
                  <a:gd name="T9" fmla="*/ 493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48"/>
                  <a:gd name="T16" fmla="*/ 0 h 286"/>
                  <a:gd name="T17" fmla="*/ 2048 w 2048"/>
                  <a:gd name="T18" fmla="*/ 286 h 2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</a:rPr>
                  <a:t>Add Your Text</a:t>
                </a:r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72549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>
                    <a:solidFill>
                      <a:srgbClr val="FFFFFF"/>
                    </a:solidFill>
                    <a:latin typeface="Verdana" pitchFamily="34" charset="0"/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667684" y="1571612"/>
            <a:ext cx="3286148" cy="566677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92474" y="2499651"/>
            <a:ext cx="3747535" cy="566677"/>
          </a:xfrm>
          <a:prstGeom prst="rect">
            <a:avLst/>
          </a:prstGeom>
          <a:solidFill>
            <a:srgbClr val="9BBB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759428" y="3428118"/>
            <a:ext cx="4594895" cy="566677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210788" y="4328450"/>
            <a:ext cx="5343977" cy="566677"/>
          </a:xfrm>
          <a:prstGeom prst="rect">
            <a:avLst/>
          </a:prstGeom>
          <a:solidFill>
            <a:srgbClr val="9BBB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591809" y="5242850"/>
            <a:ext cx="6131768" cy="566677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2996606" y="1442804"/>
            <a:ext cx="1143008" cy="714380"/>
          </a:xfrm>
          <a:prstGeom prst="triangle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2673054" y="2357203"/>
            <a:ext cx="1143008" cy="714380"/>
          </a:xfrm>
          <a:prstGeom prst="triangle">
            <a:avLst/>
          </a:prstGeom>
          <a:solidFill>
            <a:srgbClr val="9BBB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2096280" y="3285671"/>
            <a:ext cx="1143008" cy="714380"/>
          </a:xfrm>
          <a:prstGeom prst="triangle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1468272" y="4185584"/>
            <a:ext cx="1143008" cy="714380"/>
          </a:xfrm>
          <a:prstGeom prst="triangle">
            <a:avLst/>
          </a:prstGeom>
          <a:solidFill>
            <a:srgbClr val="9BBB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928662" y="5100404"/>
            <a:ext cx="1143008" cy="714380"/>
          </a:xfrm>
          <a:prstGeom prst="triangle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314252" y="16430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73818" y="1658216"/>
            <a:ext cx="37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1</a:t>
            </a:r>
            <a:endParaRPr lang="zh-CN" alt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990695" y="2571518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056636" y="2600752"/>
            <a:ext cx="37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2</a:t>
            </a:r>
            <a:endParaRPr lang="zh-CN" alt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413920" y="3485918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487554" y="3515152"/>
            <a:ext cx="37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3</a:t>
            </a:r>
            <a:endParaRPr lang="zh-CN" alt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780873" y="4414385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54507" y="4443619"/>
            <a:ext cx="37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4</a:t>
            </a:r>
            <a:endParaRPr lang="zh-CN" alt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46302" y="5328785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291800" y="5358019"/>
            <a:ext cx="37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5</a:t>
            </a:r>
            <a:endParaRPr lang="zh-CN" alt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3372" y="1643050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00496" y="2599653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43306" y="3488561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3240" y="4402961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43174" y="5331429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16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同侧圆角矩形 61"/>
          <p:cNvSpPr/>
          <p:nvPr/>
        </p:nvSpPr>
        <p:spPr>
          <a:xfrm>
            <a:off x="1974520" y="4811151"/>
            <a:ext cx="6297282" cy="942536"/>
          </a:xfrm>
          <a:prstGeom prst="round2SameRect">
            <a:avLst/>
          </a:prstGeom>
          <a:solidFill>
            <a:schemeClr val="bg1"/>
          </a:solidFill>
          <a:ln>
            <a:solidFill>
              <a:srgbClr val="9BBB59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cross"/>
            <a:bevelB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同侧圆角矩形 60"/>
          <p:cNvSpPr/>
          <p:nvPr/>
        </p:nvSpPr>
        <p:spPr>
          <a:xfrm>
            <a:off x="2621636" y="3334042"/>
            <a:ext cx="5665140" cy="984739"/>
          </a:xfrm>
          <a:prstGeom prst="round2SameRect">
            <a:avLst/>
          </a:prstGeom>
          <a:solidFill>
            <a:schemeClr val="bg1"/>
          </a:solidFill>
          <a:ln>
            <a:solidFill>
              <a:srgbClr val="8064A2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cross"/>
            <a:bevelB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同侧圆角矩形 57"/>
          <p:cNvSpPr/>
          <p:nvPr/>
        </p:nvSpPr>
        <p:spPr>
          <a:xfrm>
            <a:off x="3085870" y="1941340"/>
            <a:ext cx="5143536" cy="942537"/>
          </a:xfrm>
          <a:prstGeom prst="round2SameRect">
            <a:avLst/>
          </a:prstGeom>
          <a:solidFill>
            <a:schemeClr val="bg1"/>
          </a:solidFill>
          <a:ln>
            <a:solidFill>
              <a:srgbClr val="5EAFA6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cross"/>
            <a:bevelB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五边形 48"/>
          <p:cNvSpPr/>
          <p:nvPr/>
        </p:nvSpPr>
        <p:spPr>
          <a:xfrm rot="16200000">
            <a:off x="2192894" y="1579195"/>
            <a:ext cx="1428761" cy="1214446"/>
          </a:xfrm>
          <a:prstGeom prst="homePlate">
            <a:avLst/>
          </a:prstGeom>
          <a:solidFill>
            <a:srgbClr val="5EAFA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 rot="16200000">
            <a:off x="1486663" y="3009273"/>
            <a:ext cx="1428761" cy="1214446"/>
          </a:xfrm>
          <a:prstGeom prst="homePlate">
            <a:avLst/>
          </a:prstGeom>
          <a:solidFill>
            <a:srgbClr val="8064A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五边形 50"/>
          <p:cNvSpPr/>
          <p:nvPr/>
        </p:nvSpPr>
        <p:spPr>
          <a:xfrm rot="16200000">
            <a:off x="763292" y="4431428"/>
            <a:ext cx="1428761" cy="1214446"/>
          </a:xfrm>
          <a:prstGeom prst="homePlate">
            <a:avLst>
              <a:gd name="adj" fmla="val 53475"/>
            </a:avLst>
          </a:prstGeom>
          <a:solidFill>
            <a:srgbClr val="9BBB5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486230" y="2000240"/>
            <a:ext cx="94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40643" y="3421078"/>
            <a:ext cx="94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2111" y="4901704"/>
            <a:ext cx="94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07274" y="3391803"/>
            <a:ext cx="34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单击此处添加文本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05950" y="3845486"/>
            <a:ext cx="34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单击此处添加文本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79811" y="1970966"/>
            <a:ext cx="34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单击此处添加文本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78487" y="2424649"/>
            <a:ext cx="34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单击此处添加文本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61597" y="4840775"/>
            <a:ext cx="34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单击此处添加文本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273" y="5294458"/>
            <a:ext cx="34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单击此处添加文本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7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上箭头标注 26"/>
          <p:cNvSpPr/>
          <p:nvPr/>
        </p:nvSpPr>
        <p:spPr>
          <a:xfrm>
            <a:off x="959256" y="3025214"/>
            <a:ext cx="1571636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6511"/>
            </a:avLst>
          </a:prstGeom>
          <a:solidFill>
            <a:schemeClr val="bg1"/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箭头标注 27"/>
          <p:cNvSpPr/>
          <p:nvPr/>
        </p:nvSpPr>
        <p:spPr>
          <a:xfrm>
            <a:off x="2872461" y="3025214"/>
            <a:ext cx="1571636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5386"/>
            </a:avLst>
          </a:prstGeom>
          <a:solidFill>
            <a:schemeClr val="bg1"/>
          </a:solidFill>
          <a:ln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标注 28"/>
          <p:cNvSpPr/>
          <p:nvPr/>
        </p:nvSpPr>
        <p:spPr>
          <a:xfrm>
            <a:off x="4659057" y="3025214"/>
            <a:ext cx="1571636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4823"/>
            </a:avLst>
          </a:prstGeom>
          <a:solidFill>
            <a:schemeClr val="bg1"/>
          </a:solidFill>
          <a:ln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标注 29"/>
          <p:cNvSpPr/>
          <p:nvPr/>
        </p:nvSpPr>
        <p:spPr>
          <a:xfrm>
            <a:off x="6572264" y="3039281"/>
            <a:ext cx="1571636" cy="25003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4823"/>
            </a:avLst>
          </a:prstGeom>
          <a:solidFill>
            <a:schemeClr val="bg1"/>
          </a:solidFill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燕尾形 30"/>
          <p:cNvSpPr/>
          <p:nvPr/>
        </p:nvSpPr>
        <p:spPr>
          <a:xfrm>
            <a:off x="857224" y="2124656"/>
            <a:ext cx="2071702" cy="857256"/>
          </a:xfrm>
          <a:prstGeom prst="chevron">
            <a:avLst>
              <a:gd name="adj" fmla="val 41795"/>
            </a:avLst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2686025" y="2110588"/>
            <a:ext cx="2071702" cy="857256"/>
          </a:xfrm>
          <a:prstGeom prst="chevron">
            <a:avLst>
              <a:gd name="adj" fmla="val 41795"/>
            </a:avLst>
          </a:prstGeom>
          <a:solidFill>
            <a:srgbClr val="4BAC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4557028" y="2082452"/>
            <a:ext cx="2071702" cy="857256"/>
          </a:xfrm>
          <a:prstGeom prst="chevron">
            <a:avLst>
              <a:gd name="adj" fmla="val 41795"/>
            </a:avLst>
          </a:prstGeom>
          <a:solidFill>
            <a:srgbClr val="806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6399897" y="2068385"/>
            <a:ext cx="2071702" cy="857256"/>
          </a:xfrm>
          <a:prstGeom prst="chevron">
            <a:avLst>
              <a:gd name="adj" fmla="val 41795"/>
            </a:avLst>
          </a:prstGeom>
          <a:solidFill>
            <a:srgbClr val="9BBB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00346" y="231451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50264" y="2307484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77536" y="2293416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92269" y="226528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1964" y="3749414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0448" y="4549292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07387" y="3761501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45871" y="4561379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22120" y="3789636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0604" y="4589514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07190" y="3831839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45674" y="4631717"/>
            <a:ext cx="152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1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右箭头 74"/>
          <p:cNvSpPr/>
          <p:nvPr/>
        </p:nvSpPr>
        <p:spPr>
          <a:xfrm>
            <a:off x="785786" y="942738"/>
            <a:ext cx="7786742" cy="3609289"/>
          </a:xfrm>
          <a:prstGeom prst="rightArrow">
            <a:avLst>
              <a:gd name="adj1" fmla="val 41425"/>
              <a:gd name="adj2" fmla="val 52338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perspectiveFront" fov="6000000"/>
            <a:lightRig rig="threePt" dir="t"/>
          </a:scene3d>
          <a:sp3d>
            <a:bevelT w="165100" prst="coolSlant"/>
            <a:bevelB w="1905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燕尾形 70"/>
          <p:cNvSpPr/>
          <p:nvPr/>
        </p:nvSpPr>
        <p:spPr>
          <a:xfrm>
            <a:off x="928662" y="2214554"/>
            <a:ext cx="2000264" cy="100013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燕尾形 71"/>
          <p:cNvSpPr/>
          <p:nvPr/>
        </p:nvSpPr>
        <p:spPr>
          <a:xfrm>
            <a:off x="2643174" y="2214554"/>
            <a:ext cx="2000264" cy="1000132"/>
          </a:xfrm>
          <a:prstGeom prst="chevron">
            <a:avLst/>
          </a:prstGeom>
          <a:solidFill>
            <a:srgbClr val="4BACC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燕尾形 72"/>
          <p:cNvSpPr/>
          <p:nvPr/>
        </p:nvSpPr>
        <p:spPr>
          <a:xfrm>
            <a:off x="4286248" y="2227523"/>
            <a:ext cx="2000264" cy="1000132"/>
          </a:xfrm>
          <a:prstGeom prst="chevron">
            <a:avLst/>
          </a:prstGeom>
          <a:solidFill>
            <a:srgbClr val="8064A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6000760" y="2211701"/>
            <a:ext cx="2000264" cy="1000132"/>
          </a:xfrm>
          <a:prstGeom prst="chevron">
            <a:avLst/>
          </a:prstGeom>
          <a:solidFill>
            <a:srgbClr val="4BAC6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rot="5400000">
            <a:off x="1384298" y="4558274"/>
            <a:ext cx="2232000" cy="1588"/>
          </a:xfrm>
          <a:prstGeom prst="line">
            <a:avLst/>
          </a:prstGeom>
          <a:ln w="28575">
            <a:solidFill>
              <a:srgbClr val="244C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>
            <a:off x="3353775" y="4575333"/>
            <a:ext cx="2232000" cy="1588"/>
          </a:xfrm>
          <a:prstGeom prst="line">
            <a:avLst/>
          </a:prstGeom>
          <a:ln w="28575">
            <a:solidFill>
              <a:srgbClr val="244C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5400000">
            <a:off x="5084101" y="4533129"/>
            <a:ext cx="2232000" cy="1588"/>
          </a:xfrm>
          <a:prstGeom prst="line">
            <a:avLst/>
          </a:prstGeom>
          <a:ln w="28575">
            <a:solidFill>
              <a:srgbClr val="244C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86524" y="247217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01257" y="2486237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66743" y="2475913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26730" y="2433711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57044" y="364331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52226" y="4178105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47407" y="4732235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15505" y="360111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0687" y="4135902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05868" y="4690032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31763" y="361518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26945" y="414997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22126" y="470410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05204" y="526680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77734" y="5210535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08059" y="518240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72636" y="3583748"/>
            <a:ext cx="1143008" cy="1143008"/>
          </a:xfrm>
          <a:prstGeom prst="ellipse">
            <a:avLst/>
          </a:prstGeom>
          <a:solidFill>
            <a:srgbClr val="A66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56570" y="3098848"/>
            <a:ext cx="1143008" cy="1143008"/>
          </a:xfrm>
          <a:prstGeom prst="ellipse">
            <a:avLst/>
          </a:prstGeom>
          <a:solidFill>
            <a:srgbClr val="AC855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026432" y="2704075"/>
            <a:ext cx="1143008" cy="1143008"/>
          </a:xfrm>
          <a:prstGeom prst="ellipse">
            <a:avLst/>
          </a:prstGeom>
          <a:solidFill>
            <a:srgbClr val="BABA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3540" y="2148180"/>
            <a:ext cx="1143008" cy="1143008"/>
          </a:xfrm>
          <a:prstGeom prst="ellipse">
            <a:avLst/>
          </a:prstGeom>
          <a:solidFill>
            <a:srgbClr val="84B65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980648" y="1669878"/>
            <a:ext cx="1143008" cy="1143008"/>
          </a:xfrm>
          <a:prstGeom prst="ellipse">
            <a:avLst/>
          </a:prstGeom>
          <a:solidFill>
            <a:srgbClr val="4EC4A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28662" y="4644544"/>
            <a:ext cx="1500198" cy="38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8075715" lon="18000000" rev="3458552"/>
            </a:camera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447974" y="4152175"/>
            <a:ext cx="1500198" cy="38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8075715" lon="18000000" rev="3458552"/>
            </a:camera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55643" y="3760471"/>
            <a:ext cx="1500198" cy="38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8075715" lon="18000000" rev="3458552"/>
            </a:camera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385048" y="3289859"/>
            <a:ext cx="1500198" cy="38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8075715" lon="18000000" rev="3458552"/>
            </a:camera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862155" y="2853760"/>
            <a:ext cx="1500198" cy="38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8075715" lon="18000000" rev="3458552"/>
            </a:camera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56370" y="5030968"/>
            <a:ext cx="153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6372" y="535452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6704" y="3745084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2834" y="3234357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64010" y="2854530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55186" y="2305891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225" y="1827590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97303" y="4539901"/>
            <a:ext cx="153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7305" y="4863457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503" y="4133501"/>
            <a:ext cx="153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70505" y="4457057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75970" y="3659368"/>
            <a:ext cx="153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5972" y="398292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9970" y="3236034"/>
            <a:ext cx="153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9972" y="355959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5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838529" y="2998635"/>
            <a:ext cx="2719559" cy="216424"/>
          </a:xfrm>
          <a:prstGeom prst="parallelogram">
            <a:avLst>
              <a:gd name="adj" fmla="val 314146"/>
            </a:avLst>
          </a:prstGeom>
          <a:solidFill>
            <a:srgbClr val="F1D8D7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063429" y="3303977"/>
            <a:ext cx="2672584" cy="382517"/>
          </a:xfrm>
          <a:prstGeom prst="parallelogram">
            <a:avLst>
              <a:gd name="adj" fmla="val 174671"/>
            </a:avLst>
          </a:prstGeom>
          <a:solidFill>
            <a:srgbClr val="E0A9A8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315172" y="3768702"/>
            <a:ext cx="2691039" cy="627462"/>
          </a:xfrm>
          <a:prstGeom prst="parallelogram">
            <a:avLst>
              <a:gd name="adj" fmla="val 107219"/>
            </a:avLst>
          </a:prstGeom>
          <a:solidFill>
            <a:srgbClr val="CE7674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2578659" y="4476693"/>
            <a:ext cx="2712850" cy="857307"/>
          </a:xfrm>
          <a:prstGeom prst="parallelogram">
            <a:avLst>
              <a:gd name="adj" fmla="val 79110"/>
            </a:avLst>
          </a:prstGeom>
          <a:solidFill>
            <a:srgbClr val="C0504D">
              <a:alpha val="90000"/>
            </a:srgb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1357290" y="4387774"/>
            <a:ext cx="1674350" cy="890862"/>
          </a:xfrm>
          <a:prstGeom prst="ellipse">
            <a:avLst/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2338748" y="3418061"/>
            <a:ext cx="1674350" cy="890862"/>
          </a:xfrm>
          <a:prstGeom prst="ellipse">
            <a:avLst/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689300" y="2594308"/>
            <a:ext cx="1672672" cy="890861"/>
          </a:xfrm>
          <a:prstGeom prst="ellipse">
            <a:avLst/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5459279" y="2189981"/>
            <a:ext cx="1674350" cy="890862"/>
          </a:xfrm>
          <a:prstGeom prst="ellipse">
            <a:avLst/>
          </a:prstGeom>
          <a:solidFill>
            <a:srgbClr val="FFFFFF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 rot="16200000">
            <a:off x="6054026" y="3834971"/>
            <a:ext cx="1301899" cy="168609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5904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294777" y="4377708"/>
            <a:ext cx="813686" cy="56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5852" y="4600144"/>
            <a:ext cx="18573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42457" y="3615406"/>
            <a:ext cx="18573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7826" y="2371498"/>
            <a:ext cx="18573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7252" y="2785630"/>
            <a:ext cx="18573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3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3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714356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图解</a:t>
            </a:r>
          </a:p>
        </p:txBody>
      </p:sp>
      <p:sp>
        <p:nvSpPr>
          <p:cNvPr id="6" name="立方体 5"/>
          <p:cNvSpPr/>
          <p:nvPr/>
        </p:nvSpPr>
        <p:spPr>
          <a:xfrm>
            <a:off x="702502" y="4714884"/>
            <a:ext cx="2922361" cy="1143008"/>
          </a:xfrm>
          <a:prstGeom prst="cube">
            <a:avLst>
              <a:gd name="adj" fmla="val 54703"/>
            </a:avLst>
          </a:prstGeom>
          <a:gradFill>
            <a:gsLst>
              <a:gs pos="27000">
                <a:srgbClr val="5EAFA6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0" lon="0" rev="215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53293" y="3571876"/>
            <a:ext cx="2922361" cy="1143008"/>
          </a:xfrm>
          <a:prstGeom prst="cube">
            <a:avLst>
              <a:gd name="adj" fmla="val 58395"/>
            </a:avLst>
          </a:prstGeom>
          <a:gradFill>
            <a:gsLst>
              <a:gs pos="27000">
                <a:srgbClr val="AF64BB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0" lon="0" rev="215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4274402" y="2428868"/>
            <a:ext cx="2922361" cy="1143008"/>
          </a:xfrm>
          <a:prstGeom prst="cube">
            <a:avLst>
              <a:gd name="adj" fmla="val 58395"/>
            </a:avLst>
          </a:prstGeom>
          <a:gradFill>
            <a:gsLst>
              <a:gs pos="27000">
                <a:srgbClr val="A6A259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0" lon="0" rev="215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264124" y="4071942"/>
            <a:ext cx="1071570" cy="1071570"/>
          </a:xfrm>
          <a:prstGeom prst="ellipse">
            <a:avLst/>
          </a:prstGeom>
          <a:solidFill>
            <a:srgbClr val="5EAFA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053359" y="2968711"/>
            <a:ext cx="1071570" cy="1071570"/>
          </a:xfrm>
          <a:prstGeom prst="ellipse">
            <a:avLst/>
          </a:prstGeom>
          <a:solidFill>
            <a:srgbClr val="AF64BB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885008" y="1714488"/>
            <a:ext cx="1071570" cy="1071570"/>
          </a:xfrm>
          <a:prstGeom prst="ellipse">
            <a:avLst/>
          </a:prstGeom>
          <a:solidFill>
            <a:srgbClr val="A6A25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2584" y="4235380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9954" y="3132150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0169" y="1888479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0913" y="5110984"/>
            <a:ext cx="124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957" y="5513672"/>
            <a:ext cx="125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7507" y="3957433"/>
            <a:ext cx="134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3619" y="4346053"/>
            <a:ext cx="124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2670" y="2843428"/>
            <a:ext cx="131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0646" y="321468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25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图解</a:t>
            </a:r>
          </a:p>
        </p:txBody>
      </p:sp>
      <p:sp>
        <p:nvSpPr>
          <p:cNvPr id="6" name="椭圆 5"/>
          <p:cNvSpPr/>
          <p:nvPr/>
        </p:nvSpPr>
        <p:spPr>
          <a:xfrm>
            <a:off x="900107" y="1824847"/>
            <a:ext cx="1285884" cy="1285884"/>
          </a:xfrm>
          <a:prstGeom prst="ellipse">
            <a:avLst/>
          </a:prstGeom>
          <a:solidFill>
            <a:srgbClr val="9BBB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14665" y="1820020"/>
            <a:ext cx="1285884" cy="1285884"/>
          </a:xfrm>
          <a:prstGeom prst="ellipse">
            <a:avLst/>
          </a:prstGeom>
          <a:solidFill>
            <a:srgbClr val="5CB37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68774" y="1842229"/>
            <a:ext cx="1285884" cy="1285884"/>
          </a:xfrm>
          <a:prstGeom prst="ellipse">
            <a:avLst/>
          </a:prstGeom>
          <a:solidFill>
            <a:srgbClr val="608CA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20232" y="1849271"/>
            <a:ext cx="1285884" cy="1285884"/>
          </a:xfrm>
          <a:prstGeom prst="ellipse">
            <a:avLst/>
          </a:prstGeom>
          <a:solidFill>
            <a:srgbClr val="8064A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>
            <a:off x="2230391" y="2182037"/>
            <a:ext cx="642942" cy="64294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256138" y="2167969"/>
            <a:ext cx="642942" cy="64294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295953" y="2167969"/>
            <a:ext cx="642942" cy="64294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8755" y="3253607"/>
            <a:ext cx="1828154" cy="2747161"/>
          </a:xfrm>
          <a:prstGeom prst="roundRect">
            <a:avLst>
              <a:gd name="adj" fmla="val 8202"/>
            </a:avLst>
          </a:prstGeom>
          <a:solidFill>
            <a:schemeClr val="bg1"/>
          </a:solidFill>
          <a:ln>
            <a:solidFill>
              <a:srgbClr val="9BBB59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59018" y="3270965"/>
            <a:ext cx="1867285" cy="2729803"/>
          </a:xfrm>
          <a:prstGeom prst="roundRect">
            <a:avLst>
              <a:gd name="adj" fmla="val 12147"/>
            </a:avLst>
          </a:prstGeom>
          <a:solidFill>
            <a:schemeClr val="bg1"/>
          </a:solidFill>
          <a:ln>
            <a:solidFill>
              <a:srgbClr val="5CB37C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675325" y="3286124"/>
            <a:ext cx="1928826" cy="2714644"/>
          </a:xfrm>
          <a:prstGeom prst="roundRect">
            <a:avLst>
              <a:gd name="adj" fmla="val 9374"/>
            </a:avLst>
          </a:prstGeom>
          <a:solidFill>
            <a:schemeClr val="bg1"/>
          </a:solidFill>
          <a:ln>
            <a:solidFill>
              <a:srgbClr val="608CAB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715140" y="3286124"/>
            <a:ext cx="1928826" cy="2714644"/>
          </a:xfrm>
          <a:prstGeom prst="roundRect">
            <a:avLst>
              <a:gd name="adj" fmla="val 10103"/>
            </a:avLst>
          </a:prstGeom>
          <a:solidFill>
            <a:schemeClr val="bg1"/>
          </a:solidFill>
          <a:ln>
            <a:solidFill>
              <a:srgbClr val="8064A2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0100" y="2028376"/>
            <a:ext cx="10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9917" y="2042444"/>
            <a:ext cx="10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3697" y="2057183"/>
            <a:ext cx="10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768" y="2043115"/>
            <a:ext cx="10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3386796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92" y="3801576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309" y="4241189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0309" y="4677285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241" y="5141518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54589" y="3400864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8671" y="3815644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1988" y="4255257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1988" y="4691353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7920" y="5155586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8472" y="3414932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02554" y="3829712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5871" y="4269325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5871" y="4705421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1803" y="5169654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0151" y="3443068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4233" y="3857848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7550" y="4297461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7550" y="4733557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23482" y="5197790"/>
            <a:ext cx="19288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135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图解</a:t>
            </a:r>
          </a:p>
        </p:txBody>
      </p:sp>
      <p:sp>
        <p:nvSpPr>
          <p:cNvPr id="31" name="菱形 30"/>
          <p:cNvSpPr/>
          <p:nvPr/>
        </p:nvSpPr>
        <p:spPr>
          <a:xfrm>
            <a:off x="6643702" y="3601109"/>
            <a:ext cx="2143140" cy="1318855"/>
          </a:xfrm>
          <a:prstGeom prst="diamond">
            <a:avLst/>
          </a:prstGeom>
          <a:solidFill>
            <a:srgbClr val="9BBB59"/>
          </a:solidFill>
          <a:ln>
            <a:noFill/>
          </a:ln>
          <a:scene3d>
            <a:camera prst="perspectiveRelaxed" fov="2700000">
              <a:rot lat="19200000" lon="0" rev="600000"/>
            </a:camera>
            <a:lightRig rig="chilly" dir="t"/>
          </a:scene3d>
          <a:sp3d contourW="12700">
            <a:bevelT w="241300" h="241300" prst="relaxedInset"/>
            <a:bevelB w="203200" h="203200" prst="relaxedInset"/>
            <a:contourClr>
              <a:srgbClr val="73853B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4943258" y="2914865"/>
            <a:ext cx="2345672" cy="1443490"/>
          </a:xfrm>
          <a:prstGeom prst="diamond">
            <a:avLst/>
          </a:prstGeom>
          <a:solidFill>
            <a:srgbClr val="9BBB59"/>
          </a:solidFill>
          <a:ln>
            <a:noFill/>
          </a:ln>
          <a:scene3d>
            <a:camera prst="perspectiveRelaxed" fov="2700000">
              <a:rot lat="19200000" lon="0" rev="600000"/>
            </a:camera>
            <a:lightRig rig="chilly" dir="t"/>
          </a:scene3d>
          <a:sp3d contourW="12700">
            <a:bevelT w="241300" h="241300" prst="relaxedInset"/>
            <a:bevelB w="203200" h="203200" prst="relaxedInset"/>
            <a:contourClr>
              <a:srgbClr val="73853B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3502626" y="2306922"/>
            <a:ext cx="2314152" cy="1424093"/>
          </a:xfrm>
          <a:prstGeom prst="diamond">
            <a:avLst/>
          </a:prstGeom>
          <a:solidFill>
            <a:srgbClr val="9BBB59"/>
          </a:solidFill>
          <a:ln>
            <a:noFill/>
          </a:ln>
          <a:scene3d>
            <a:camera prst="perspectiveRelaxed" fov="2700000">
              <a:rot lat="19200000" lon="0" rev="600000"/>
            </a:camera>
            <a:lightRig rig="chilly" dir="t"/>
          </a:scene3d>
          <a:sp3d contourW="12700">
            <a:bevelT w="241300" h="241300" prst="relaxedInset"/>
            <a:bevelB w="203200" h="203200" prst="relaxedInset"/>
            <a:contourClr>
              <a:srgbClr val="73853B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1900658" y="1610077"/>
            <a:ext cx="2468541" cy="1519102"/>
          </a:xfrm>
          <a:prstGeom prst="diamond">
            <a:avLst/>
          </a:prstGeom>
          <a:solidFill>
            <a:srgbClr val="9BBB59"/>
          </a:solidFill>
          <a:ln>
            <a:noFill/>
          </a:ln>
          <a:scene3d>
            <a:camera prst="perspectiveRelaxed" fov="2700000">
              <a:rot lat="19200000" lon="0" rev="600000"/>
            </a:camera>
            <a:lightRig rig="chilly" dir="t"/>
          </a:scene3d>
          <a:sp3d contourW="12700">
            <a:bevelT w="241300" h="241300" prst="relaxedInset"/>
            <a:bevelB w="203200" h="203200" prst="relaxedInset"/>
            <a:contourClr>
              <a:srgbClr val="73853B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rot="10800000" flipV="1">
            <a:off x="4572000" y="4572007"/>
            <a:ext cx="2071702" cy="1571636"/>
          </a:xfrm>
          <a:prstGeom prst="line">
            <a:avLst/>
          </a:prstGeom>
          <a:ln w="12700" cap="rnd">
            <a:solidFill>
              <a:srgbClr val="69833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V="1">
            <a:off x="2912013" y="3981163"/>
            <a:ext cx="2057635" cy="1652510"/>
          </a:xfrm>
          <a:prstGeom prst="line">
            <a:avLst/>
          </a:prstGeom>
          <a:ln w="12700" cap="rnd">
            <a:solidFill>
              <a:srgbClr val="69833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0800000" flipV="1">
            <a:off x="1477108" y="3334049"/>
            <a:ext cx="2071702" cy="1571636"/>
          </a:xfrm>
          <a:prstGeom prst="line">
            <a:avLst/>
          </a:prstGeom>
          <a:ln w="12700" cap="rnd">
            <a:solidFill>
              <a:srgbClr val="698335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44272" y="2030571"/>
            <a:ext cx="9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1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7650" y="2691753"/>
            <a:ext cx="9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1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2224" y="3327071"/>
            <a:ext cx="9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1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25942" y="3931982"/>
            <a:ext cx="9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1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 rot="19371679">
            <a:off x="1087580" y="3785413"/>
            <a:ext cx="2143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 rot="19371679">
            <a:off x="2409942" y="4559136"/>
            <a:ext cx="2143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 rot="19371679">
            <a:off x="4112132" y="5135913"/>
            <a:ext cx="2143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238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图解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941632" y="2514374"/>
            <a:ext cx="1643074" cy="571504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927565" y="3231827"/>
            <a:ext cx="1643074" cy="571504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13497" y="3949279"/>
            <a:ext cx="1643074" cy="571504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41633" y="4680800"/>
            <a:ext cx="1643074" cy="571504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751589" y="2401834"/>
            <a:ext cx="1392311" cy="571504"/>
          </a:xfrm>
          <a:prstGeom prst="roundRect">
            <a:avLst>
              <a:gd name="adj" fmla="val 18000"/>
            </a:avLst>
          </a:prstGeom>
          <a:solidFill>
            <a:srgbClr val="94AA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737520" y="3203692"/>
            <a:ext cx="1435807" cy="571504"/>
          </a:xfrm>
          <a:prstGeom prst="roundRect">
            <a:avLst>
              <a:gd name="adj" fmla="val 18000"/>
            </a:avLst>
          </a:prstGeom>
          <a:solidFill>
            <a:srgbClr val="94AA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751588" y="4005550"/>
            <a:ext cx="1435807" cy="571504"/>
          </a:xfrm>
          <a:prstGeom prst="roundRect">
            <a:avLst>
              <a:gd name="adj" fmla="val 18000"/>
            </a:avLst>
          </a:prstGeom>
          <a:solidFill>
            <a:srgbClr val="94AA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746511" y="4797731"/>
            <a:ext cx="1435807" cy="571504"/>
          </a:xfrm>
          <a:prstGeom prst="roundRect">
            <a:avLst>
              <a:gd name="adj" fmla="val 18000"/>
            </a:avLst>
          </a:prstGeom>
          <a:solidFill>
            <a:srgbClr val="94AA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柱形 50"/>
          <p:cNvSpPr/>
          <p:nvPr/>
        </p:nvSpPr>
        <p:spPr>
          <a:xfrm>
            <a:off x="3486362" y="2413702"/>
            <a:ext cx="2286016" cy="785818"/>
          </a:xfrm>
          <a:prstGeom prst="can">
            <a:avLst/>
          </a:prstGeom>
          <a:solidFill>
            <a:srgbClr val="608C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2" name="圆柱形 51"/>
          <p:cNvSpPr/>
          <p:nvPr/>
        </p:nvSpPr>
        <p:spPr>
          <a:xfrm>
            <a:off x="3500430" y="3496914"/>
            <a:ext cx="2286016" cy="785818"/>
          </a:xfrm>
          <a:prstGeom prst="can">
            <a:avLst/>
          </a:prstGeom>
          <a:solidFill>
            <a:srgbClr val="608C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3" name="圆柱形 52"/>
          <p:cNvSpPr/>
          <p:nvPr/>
        </p:nvSpPr>
        <p:spPr>
          <a:xfrm>
            <a:off x="3500430" y="4594194"/>
            <a:ext cx="2286016" cy="785818"/>
          </a:xfrm>
          <a:prstGeom prst="can">
            <a:avLst/>
          </a:prstGeom>
          <a:solidFill>
            <a:srgbClr val="608C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4" name="圆角矩形 53"/>
          <p:cNvSpPr/>
          <p:nvPr/>
        </p:nvSpPr>
        <p:spPr>
          <a:xfrm>
            <a:off x="642910" y="2301158"/>
            <a:ext cx="2300084" cy="321471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6312189" y="2301159"/>
            <a:ext cx="2300084" cy="321471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642208" y="2714620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58472" y="3797833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72540" y="4881044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1538" y="260026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1538" y="331771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403" y="4063301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7469" y="4752619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15140" y="2478501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15140" y="3280361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15140" y="410046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5139" y="485594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3014432" y="3643314"/>
            <a:ext cx="428628" cy="571504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0" name="右箭头 69"/>
          <p:cNvSpPr/>
          <p:nvPr/>
        </p:nvSpPr>
        <p:spPr>
          <a:xfrm>
            <a:off x="5842038" y="3671450"/>
            <a:ext cx="428628" cy="571504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3"/>
          <p:cNvSpPr txBox="1"/>
          <p:nvPr/>
        </p:nvSpPr>
        <p:spPr>
          <a:xfrm>
            <a:off x="1195021" y="7759654"/>
            <a:ext cx="486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9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层级关系图表</a:t>
            </a:r>
          </a:p>
        </p:txBody>
      </p:sp>
      <p:sp>
        <p:nvSpPr>
          <p:cNvPr id="4" name="Rectangle 887"/>
          <p:cNvSpPr>
            <a:spLocks noChangeAspect="1" noChangeArrowheads="1"/>
          </p:cNvSpPr>
          <p:nvPr/>
        </p:nvSpPr>
        <p:spPr bwMode="auto">
          <a:xfrm rot="19973785">
            <a:off x="379413" y="2719388"/>
            <a:ext cx="5813425" cy="7842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50000">
                <a:schemeClr val="accent6">
                  <a:alpha val="50000"/>
                </a:schemeClr>
              </a:gs>
              <a:gs pos="100000">
                <a:schemeClr val="accent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AutoShape 891"/>
          <p:cNvSpPr>
            <a:spLocks noChangeAspect="1" noChangeArrowheads="1"/>
          </p:cNvSpPr>
          <p:nvPr/>
        </p:nvSpPr>
        <p:spPr bwMode="auto">
          <a:xfrm rot="16200000">
            <a:off x="3071019" y="1421607"/>
            <a:ext cx="1108075" cy="2217737"/>
          </a:xfrm>
          <a:prstGeom prst="diamond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ObliqueBottom"/>
            <a:lightRig rig="legacyFlat4" dir="b"/>
          </a:scene3d>
          <a:sp3d extrusionH="862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vert="eaVert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AutoShape 897"/>
          <p:cNvSpPr>
            <a:spLocks noChangeAspect="1" noChangeArrowheads="1"/>
          </p:cNvSpPr>
          <p:nvPr/>
        </p:nvSpPr>
        <p:spPr bwMode="auto">
          <a:xfrm rot="16200000">
            <a:off x="3125788" y="806450"/>
            <a:ext cx="977900" cy="1952625"/>
          </a:xfrm>
          <a:prstGeom prst="diamond">
            <a:avLst/>
          </a:prstGeom>
          <a:gradFill rotWithShape="0">
            <a:gsLst>
              <a:gs pos="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"/>
            <a:lightRig rig="legacyFlat2" dir="t"/>
          </a:scene3d>
          <a:sp3d extrusionH="1497000" prstMaterial="legacyMatte">
            <a:bevelT w="13500" h="13500" prst="angle"/>
            <a:bevelB w="13500" h="13500" prst="angle"/>
            <a:extrusionClr>
              <a:schemeClr val="accent6"/>
            </a:extrusionClr>
          </a:sp3d>
        </p:spPr>
        <p:txBody>
          <a:bodyPr rot="10800000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725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b="1">
              <a:solidFill>
                <a:srgbClr val="000000"/>
              </a:solidFill>
            </a:endParaRPr>
          </a:p>
        </p:txBody>
      </p:sp>
      <p:sp>
        <p:nvSpPr>
          <p:cNvPr id="6150" name="Rectangle 898"/>
          <p:cNvSpPr>
            <a:spLocks noChangeAspect="1" noChangeArrowheads="1"/>
          </p:cNvSpPr>
          <p:nvPr/>
        </p:nvSpPr>
        <p:spPr bwMode="auto">
          <a:xfrm rot="-1620000">
            <a:off x="1547813" y="3563938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/>
            <a:r>
              <a:rPr lang="zh-CN" altLang="en-US">
                <a:ea typeface="微软雅黑" pitchFamily="34" charset="-122"/>
              </a:rPr>
              <a:t>点击输入文本</a:t>
            </a:r>
          </a:p>
        </p:txBody>
      </p:sp>
      <p:sp>
        <p:nvSpPr>
          <p:cNvPr id="6151" name="Rectangle 899"/>
          <p:cNvSpPr>
            <a:spLocks noChangeAspect="1" noChangeArrowheads="1"/>
          </p:cNvSpPr>
          <p:nvPr/>
        </p:nvSpPr>
        <p:spPr bwMode="auto">
          <a:xfrm>
            <a:off x="3306763" y="1560513"/>
            <a:ext cx="615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a typeface="微软雅黑" pitchFamily="34" charset="-122"/>
              </a:rPr>
              <a:t>标题</a:t>
            </a:r>
            <a:endParaRPr lang="en-US" altLang="ko-KR" sz="240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9" name="Rectangle 888"/>
          <p:cNvSpPr>
            <a:spLocks noChangeAspect="1" noChangeArrowheads="1"/>
          </p:cNvSpPr>
          <p:nvPr/>
        </p:nvSpPr>
        <p:spPr bwMode="auto">
          <a:xfrm rot="19973785">
            <a:off x="1603375" y="3313113"/>
            <a:ext cx="5665788" cy="77470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50000">
                <a:schemeClr val="accent5">
                  <a:alpha val="5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AutoShape 892"/>
          <p:cNvSpPr>
            <a:spLocks noChangeAspect="1" noChangeArrowheads="1"/>
          </p:cNvSpPr>
          <p:nvPr/>
        </p:nvSpPr>
        <p:spPr bwMode="auto">
          <a:xfrm rot="16200000">
            <a:off x="4205287" y="1993901"/>
            <a:ext cx="1108075" cy="2216150"/>
          </a:xfrm>
          <a:prstGeom prst="diamond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ObliqueBottom"/>
            <a:lightRig rig="legacyFlat4" dir="b"/>
          </a:scene3d>
          <a:sp3d extrusionH="862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vert="eaVert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AutoShape 900"/>
          <p:cNvSpPr>
            <a:spLocks noChangeAspect="1" noChangeArrowheads="1"/>
          </p:cNvSpPr>
          <p:nvPr/>
        </p:nvSpPr>
        <p:spPr bwMode="auto">
          <a:xfrm rot="16200000">
            <a:off x="4256882" y="1634331"/>
            <a:ext cx="977900" cy="1954213"/>
          </a:xfrm>
          <a:prstGeom prst="diamond">
            <a:avLst/>
          </a:prstGeom>
          <a:gradFill rotWithShape="0">
            <a:gsLst>
              <a:gs pos="0">
                <a:schemeClr val="accent5"/>
              </a:gs>
              <a:gs pos="100000">
                <a:srgbClr val="002E50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"/>
            <a:lightRig rig="legacyFlat2" dir="t"/>
          </a:scene3d>
          <a:sp3d extrusionH="989000" prstMaterial="legacyMatte">
            <a:bevelT w="13500" h="13500" prst="angle"/>
            <a:bevelB w="13500" h="13500" prst="angle"/>
            <a:extrusionClr>
              <a:schemeClr val="accent5"/>
            </a:extrusionClr>
          </a:sp3d>
        </p:spPr>
        <p:txBody>
          <a:bodyPr vert="eaVert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55" name="Rectangle 901"/>
          <p:cNvSpPr>
            <a:spLocks noChangeAspect="1" noChangeArrowheads="1"/>
          </p:cNvSpPr>
          <p:nvPr/>
        </p:nvSpPr>
        <p:spPr bwMode="auto">
          <a:xfrm>
            <a:off x="4437063" y="2389188"/>
            <a:ext cx="615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a typeface="微软雅黑" pitchFamily="34" charset="-122"/>
              </a:rPr>
              <a:t>标题</a:t>
            </a:r>
            <a:endParaRPr lang="en-US" altLang="ko-KR" sz="240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156" name="Rectangle 907"/>
          <p:cNvSpPr>
            <a:spLocks noChangeAspect="1" noChangeArrowheads="1"/>
          </p:cNvSpPr>
          <p:nvPr/>
        </p:nvSpPr>
        <p:spPr bwMode="auto">
          <a:xfrm rot="-1620000">
            <a:off x="2713038" y="4132263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/>
            <a:r>
              <a:rPr lang="zh-CN" altLang="en-US">
                <a:ea typeface="微软雅黑" pitchFamily="34" charset="-122"/>
              </a:rPr>
              <a:t>点击输入文本</a:t>
            </a:r>
          </a:p>
        </p:txBody>
      </p:sp>
      <p:sp>
        <p:nvSpPr>
          <p:cNvPr id="14" name="Rectangle 889"/>
          <p:cNvSpPr>
            <a:spLocks noChangeAspect="1" noChangeArrowheads="1"/>
          </p:cNvSpPr>
          <p:nvPr/>
        </p:nvSpPr>
        <p:spPr bwMode="auto">
          <a:xfrm rot="19973785">
            <a:off x="2814638" y="3865563"/>
            <a:ext cx="5424487" cy="777875"/>
          </a:xfrm>
          <a:prstGeom prst="rect">
            <a:avLst/>
          </a:prstGeom>
          <a:gradFill rotWithShape="1"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/>
              </a:gs>
              <a:gs pos="100000">
                <a:schemeClr val="accent3">
                  <a:lumMod val="50000"/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AutoShape 893"/>
          <p:cNvSpPr>
            <a:spLocks noChangeAspect="1" noChangeArrowheads="1"/>
          </p:cNvSpPr>
          <p:nvPr/>
        </p:nvSpPr>
        <p:spPr bwMode="auto">
          <a:xfrm rot="16200000">
            <a:off x="5339556" y="2564607"/>
            <a:ext cx="1108075" cy="2217738"/>
          </a:xfrm>
          <a:prstGeom prst="diamond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ObliqueBottom"/>
            <a:lightRig rig="legacyFlat4" dir="b"/>
          </a:scene3d>
          <a:sp3d extrusionH="862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vert="eaVert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AutoShape 902"/>
          <p:cNvSpPr>
            <a:spLocks noChangeAspect="1" noChangeArrowheads="1"/>
          </p:cNvSpPr>
          <p:nvPr/>
        </p:nvSpPr>
        <p:spPr bwMode="auto">
          <a:xfrm rot="16200000">
            <a:off x="5400675" y="2395538"/>
            <a:ext cx="974725" cy="1952625"/>
          </a:xfrm>
          <a:prstGeom prst="diamond">
            <a:avLst/>
          </a:prstGeom>
          <a:gradFill rotWithShape="0">
            <a:gsLst>
              <a:gs pos="0">
                <a:schemeClr val="accent3"/>
              </a:gs>
              <a:gs pos="100000">
                <a:srgbClr val="2D470D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"/>
            <a:lightRig rig="legacyFlat2" dir="t"/>
          </a:scene3d>
          <a:sp3d extrusionH="608000" prstMaterial="legacyMatte">
            <a:bevelT w="13500" h="13500" prst="angle"/>
            <a:bevelB w="13500" h="13500" prst="angle"/>
            <a:extrusionClr>
              <a:schemeClr val="accent3"/>
            </a:extrusionClr>
          </a:sp3d>
        </p:spPr>
        <p:txBody>
          <a:bodyPr vert="eaVert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60" name="Rectangle 903"/>
          <p:cNvSpPr>
            <a:spLocks noChangeAspect="1" noChangeArrowheads="1"/>
          </p:cNvSpPr>
          <p:nvPr/>
        </p:nvSpPr>
        <p:spPr bwMode="auto">
          <a:xfrm>
            <a:off x="5572125" y="3135313"/>
            <a:ext cx="615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a typeface="微软雅黑" pitchFamily="34" charset="-122"/>
              </a:rPr>
              <a:t>标题</a:t>
            </a:r>
            <a:endParaRPr lang="en-US" altLang="ko-KR" sz="240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161" name="Rectangle 908"/>
          <p:cNvSpPr>
            <a:spLocks noChangeAspect="1" noChangeArrowheads="1"/>
          </p:cNvSpPr>
          <p:nvPr/>
        </p:nvSpPr>
        <p:spPr bwMode="auto">
          <a:xfrm rot="-1620000">
            <a:off x="3716338" y="4732338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/>
            <a:r>
              <a:rPr lang="zh-CN" altLang="en-US">
                <a:ea typeface="微软雅黑" pitchFamily="34" charset="-122"/>
              </a:rPr>
              <a:t>点击输入文本</a:t>
            </a:r>
          </a:p>
        </p:txBody>
      </p:sp>
      <p:sp>
        <p:nvSpPr>
          <p:cNvPr id="19" name="Rectangle 890"/>
          <p:cNvSpPr>
            <a:spLocks noChangeAspect="1" noChangeArrowheads="1"/>
          </p:cNvSpPr>
          <p:nvPr/>
        </p:nvSpPr>
        <p:spPr bwMode="auto">
          <a:xfrm rot="19973785">
            <a:off x="4357688" y="4487863"/>
            <a:ext cx="4406900" cy="7937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  <a:alpha val="0"/>
                </a:schemeClr>
              </a:gs>
              <a:gs pos="50000">
                <a:schemeClr val="accent2">
                  <a:alpha val="50000"/>
                </a:schemeClr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AutoShape 894"/>
          <p:cNvSpPr>
            <a:spLocks noChangeAspect="1" noChangeArrowheads="1"/>
          </p:cNvSpPr>
          <p:nvPr/>
        </p:nvSpPr>
        <p:spPr bwMode="auto">
          <a:xfrm rot="16200000">
            <a:off x="6498431" y="3148807"/>
            <a:ext cx="1108075" cy="2217738"/>
          </a:xfrm>
          <a:prstGeom prst="diamond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"/>
            <a:lightRig rig="legacyFlat4" dir="b"/>
          </a:scene3d>
          <a:sp3d extrusionH="862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vert="eaVert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AutoShape 904"/>
          <p:cNvSpPr>
            <a:spLocks noChangeAspect="1" noChangeArrowheads="1"/>
          </p:cNvSpPr>
          <p:nvPr/>
        </p:nvSpPr>
        <p:spPr bwMode="auto">
          <a:xfrm rot="16200000">
            <a:off x="6530976" y="3155950"/>
            <a:ext cx="977900" cy="1952625"/>
          </a:xfrm>
          <a:prstGeom prst="diamond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8627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Bottom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2">
                <a:lumMod val="75000"/>
              </a:schemeClr>
            </a:extrusionClr>
          </a:sp3d>
        </p:spPr>
        <p:txBody>
          <a:bodyPr vert="eaVert" wrap="none" lIns="87313" tIns="44450" rIns="87313" bIns="44450" anchor="ctr"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65" name="Rectangle 905"/>
          <p:cNvSpPr>
            <a:spLocks noChangeAspect="1" noChangeArrowheads="1"/>
          </p:cNvSpPr>
          <p:nvPr/>
        </p:nvSpPr>
        <p:spPr bwMode="auto">
          <a:xfrm>
            <a:off x="6713538" y="3900488"/>
            <a:ext cx="615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ea typeface="微软雅黑" pitchFamily="34" charset="-122"/>
              </a:rPr>
              <a:t>标题</a:t>
            </a:r>
            <a:endParaRPr lang="en-US" altLang="ko-KR" sz="240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166" name="Rectangle 909"/>
          <p:cNvSpPr>
            <a:spLocks noChangeAspect="1" noChangeArrowheads="1"/>
          </p:cNvSpPr>
          <p:nvPr/>
        </p:nvSpPr>
        <p:spPr bwMode="auto">
          <a:xfrm rot="-1620000">
            <a:off x="4916488" y="5319713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/>
            <a:r>
              <a:rPr lang="zh-CN" altLang="en-US">
                <a:ea typeface="微软雅黑" pitchFamily="34" charset="-122"/>
              </a:rPr>
              <a:t>点击输入文本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1285852" y="4691330"/>
            <a:ext cx="3272841" cy="874604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4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574522" y="3992833"/>
            <a:ext cx="3272841" cy="874604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1285852" y="3070739"/>
            <a:ext cx="3272841" cy="87262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4574522" y="2241647"/>
            <a:ext cx="3272841" cy="874604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3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773640" y="3767256"/>
            <a:ext cx="880541" cy="8508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2492885" y="4503349"/>
            <a:ext cx="880541" cy="8508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2469140" y="2827355"/>
            <a:ext cx="880541" cy="8508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5773640" y="2000240"/>
            <a:ext cx="880541" cy="8508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3684088" y="4667585"/>
            <a:ext cx="1725464" cy="502601"/>
          </a:xfrm>
          <a:prstGeom prst="line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V="1">
            <a:off x="3684088" y="2839227"/>
            <a:ext cx="1725464" cy="502601"/>
          </a:xfrm>
          <a:prstGeom prst="line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H="1" flipV="1">
            <a:off x="3652428" y="3743512"/>
            <a:ext cx="1725464" cy="502601"/>
          </a:xfrm>
          <a:prstGeom prst="line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2248" y="300037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6315" y="466036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22223" y="3914771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22224" y="217037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56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642918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1677115" y="3156950"/>
            <a:ext cx="5895281" cy="2511578"/>
          </a:xfrm>
          <a:custGeom>
            <a:avLst/>
            <a:gdLst/>
            <a:ahLst/>
            <a:cxnLst>
              <a:cxn ang="0">
                <a:pos x="0" y="4853"/>
              </a:cxn>
              <a:cxn ang="0">
                <a:pos x="11394" y="4853"/>
              </a:cxn>
              <a:cxn ang="0">
                <a:pos x="11394" y="0"/>
              </a:cxn>
              <a:cxn ang="0">
                <a:pos x="0" y="4853"/>
              </a:cxn>
            </a:cxnLst>
            <a:rect l="0" t="0" r="r" b="b"/>
            <a:pathLst>
              <a:path w="11394" h="4853">
                <a:moveTo>
                  <a:pt x="0" y="4853"/>
                </a:moveTo>
                <a:lnTo>
                  <a:pt x="11394" y="4853"/>
                </a:lnTo>
                <a:lnTo>
                  <a:pt x="11394" y="0"/>
                </a:lnTo>
                <a:lnTo>
                  <a:pt x="0" y="4853"/>
                </a:lnTo>
                <a:close/>
              </a:path>
            </a:pathLst>
          </a:custGeom>
          <a:gradFill rotWithShape="0">
            <a:gsLst>
              <a:gs pos="5100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2700000" scaled="1"/>
          </a:gradFill>
          <a:ln w="1587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977323" y="3030838"/>
            <a:ext cx="1314404" cy="13144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677115" y="4002432"/>
            <a:ext cx="1314404" cy="13144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6257992" y="2071678"/>
            <a:ext cx="1314404" cy="131440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 rot="4211653">
            <a:off x="3225982" y="4183605"/>
            <a:ext cx="177622" cy="152755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 rot="4211653">
            <a:off x="3630072" y="4012200"/>
            <a:ext cx="177622" cy="154532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 rot="4211653">
            <a:off x="5525300" y="3196915"/>
            <a:ext cx="177622" cy="154531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 rot="4211653">
            <a:off x="5930279" y="3026398"/>
            <a:ext cx="177622" cy="154531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5305937" y="4515759"/>
            <a:ext cx="1984039" cy="904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2862" y="4242954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21830" y="3258216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4865" y="2273478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2066" y="4572008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57998" y="4951837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642918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4582623" y="2093916"/>
            <a:ext cx="3085634" cy="1018066"/>
          </a:xfrm>
          <a:prstGeom prst="rect">
            <a:avLst/>
          </a:prstGeom>
          <a:gradFill rotWithShape="0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963845" y="3256922"/>
            <a:ext cx="3085633" cy="1018066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FFFFFF"/>
              </a:gs>
            </a:gsLst>
            <a:lin ang="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3082590" y="3468219"/>
            <a:ext cx="1246826" cy="654846"/>
          </a:xfrm>
          <a:prstGeom prst="roundRect">
            <a:avLst>
              <a:gd name="adj" fmla="val 16667"/>
            </a:avLst>
          </a:prstGeom>
          <a:solidFill>
            <a:srgbClr val="719C2A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50" name="AutoShape 8"/>
          <p:cNvSpPr>
            <a:spLocks noChangeArrowheads="1"/>
          </p:cNvSpPr>
          <p:nvPr/>
        </p:nvSpPr>
        <p:spPr bwMode="auto">
          <a:xfrm>
            <a:off x="4694384" y="3468219"/>
            <a:ext cx="1246826" cy="654846"/>
          </a:xfrm>
          <a:prstGeom prst="roundRect">
            <a:avLst>
              <a:gd name="adj" fmla="val 16667"/>
            </a:avLst>
          </a:prstGeom>
          <a:solidFill>
            <a:srgbClr val="719C2A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357290" y="4411196"/>
            <a:ext cx="3085633" cy="1018068"/>
          </a:xfrm>
          <a:prstGeom prst="rect">
            <a:avLst/>
          </a:prstGeom>
          <a:gradFill rotWithShape="0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AutoShape 10"/>
          <p:cNvSpPr>
            <a:spLocks noChangeArrowheads="1"/>
          </p:cNvSpPr>
          <p:nvPr/>
        </p:nvSpPr>
        <p:spPr bwMode="auto">
          <a:xfrm>
            <a:off x="1474289" y="4624240"/>
            <a:ext cx="1246826" cy="6531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3082590" y="4624240"/>
            <a:ext cx="1245080" cy="6531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cxnSp>
        <p:nvCxnSpPr>
          <p:cNvPr id="54" name="AutoShape 12"/>
          <p:cNvCxnSpPr>
            <a:cxnSpLocks noChangeShapeType="1"/>
            <a:stCxn id="52" idx="3"/>
            <a:endCxn id="53" idx="1"/>
          </p:cNvCxnSpPr>
          <p:nvPr/>
        </p:nvCxnSpPr>
        <p:spPr bwMode="auto">
          <a:xfrm>
            <a:off x="2721115" y="4950790"/>
            <a:ext cx="361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5" name="AutoShape 13"/>
          <p:cNvCxnSpPr>
            <a:cxnSpLocks noChangeShapeType="1"/>
            <a:stCxn id="49" idx="3"/>
            <a:endCxn id="50" idx="1"/>
          </p:cNvCxnSpPr>
          <p:nvPr/>
        </p:nvCxnSpPr>
        <p:spPr bwMode="auto">
          <a:xfrm>
            <a:off x="4329417" y="3796515"/>
            <a:ext cx="36496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6" name="AutoShape 14"/>
          <p:cNvSpPr>
            <a:spLocks noChangeArrowheads="1"/>
          </p:cNvSpPr>
          <p:nvPr/>
        </p:nvSpPr>
        <p:spPr bwMode="auto">
          <a:xfrm>
            <a:off x="4694384" y="2306959"/>
            <a:ext cx="1246826" cy="653100"/>
          </a:xfrm>
          <a:prstGeom prst="roundRect">
            <a:avLst>
              <a:gd name="adj" fmla="val 16667"/>
            </a:avLst>
          </a:prstGeom>
          <a:solidFill>
            <a:srgbClr val="CB3D3A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>
            <a:off x="6304431" y="2306959"/>
            <a:ext cx="1246826" cy="653100"/>
          </a:xfrm>
          <a:prstGeom prst="roundRect">
            <a:avLst>
              <a:gd name="adj" fmla="val 16667"/>
            </a:avLst>
          </a:prstGeom>
          <a:solidFill>
            <a:srgbClr val="CB3D3A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cxnSp>
        <p:nvCxnSpPr>
          <p:cNvPr id="58" name="AutoShape 16"/>
          <p:cNvCxnSpPr>
            <a:cxnSpLocks noChangeShapeType="1"/>
            <a:stCxn id="56" idx="3"/>
            <a:endCxn id="57" idx="1"/>
          </p:cNvCxnSpPr>
          <p:nvPr/>
        </p:nvCxnSpPr>
        <p:spPr bwMode="auto">
          <a:xfrm>
            <a:off x="5941210" y="2633508"/>
            <a:ext cx="36322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9" name="AutoShape 17"/>
          <p:cNvCxnSpPr>
            <a:cxnSpLocks noChangeShapeType="1"/>
            <a:stCxn id="53" idx="0"/>
            <a:endCxn id="49" idx="2"/>
          </p:cNvCxnSpPr>
          <p:nvPr/>
        </p:nvCxnSpPr>
        <p:spPr bwMode="auto">
          <a:xfrm flipV="1">
            <a:off x="3706003" y="4123065"/>
            <a:ext cx="0" cy="501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0" name="AutoShape 18"/>
          <p:cNvCxnSpPr>
            <a:cxnSpLocks noChangeShapeType="1"/>
            <a:stCxn id="50" idx="0"/>
            <a:endCxn id="56" idx="2"/>
          </p:cNvCxnSpPr>
          <p:nvPr/>
        </p:nvCxnSpPr>
        <p:spPr bwMode="auto">
          <a:xfrm flipV="1">
            <a:off x="5317797" y="2960059"/>
            <a:ext cx="0" cy="5081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386524" y="474302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10257" y="4739713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8393" y="3572095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2110" y="3558027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28041" y="241854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73962" y="240447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1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71435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71604" y="4363926"/>
            <a:ext cx="3408620" cy="1136776"/>
          </a:xfrm>
          <a:prstGeom prst="flowChartTerminator">
            <a:avLst/>
          </a:prstGeom>
          <a:solidFill>
            <a:srgbClr val="D6A1A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633144" y="4439141"/>
            <a:ext cx="984637" cy="986345"/>
          </a:xfrm>
          <a:prstGeom prst="ellipse">
            <a:avLst/>
          </a:prstGeom>
          <a:solidFill>
            <a:srgbClr val="FFFFFF"/>
          </a:solidFill>
          <a:ln w="9525">
            <a:solidFill>
              <a:srgbClr val="D6A1A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922082" y="4439141"/>
            <a:ext cx="984637" cy="986345"/>
          </a:xfrm>
          <a:prstGeom prst="ellipse">
            <a:avLst/>
          </a:prstGeom>
          <a:solidFill>
            <a:srgbClr val="FFFFFF"/>
          </a:solidFill>
          <a:ln w="9525">
            <a:solidFill>
              <a:srgbClr val="D6A1A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3766" y="3128001"/>
            <a:ext cx="3406911" cy="1135067"/>
          </a:xfrm>
          <a:prstGeom prst="flowChartTerminator">
            <a:avLst/>
          </a:prstGeom>
          <a:solidFill>
            <a:srgbClr val="C4727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935758" y="3203217"/>
            <a:ext cx="984637" cy="984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C4727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860543" y="1890368"/>
            <a:ext cx="3408620" cy="1136777"/>
          </a:xfrm>
          <a:prstGeom prst="flowChartTerminator">
            <a:avLst/>
          </a:prstGeom>
          <a:solidFill>
            <a:srgbClr val="AE484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22082" y="1965583"/>
            <a:ext cx="984637" cy="9863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AE4845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6212730" y="1965583"/>
            <a:ext cx="984637" cy="986347"/>
          </a:xfrm>
          <a:prstGeom prst="ellipse">
            <a:avLst/>
          </a:prstGeom>
          <a:solidFill>
            <a:srgbClr val="FFFFFF"/>
          </a:solidFill>
          <a:ln w="9525">
            <a:solidFill>
              <a:srgbClr val="AE4845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43042" y="46997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8280" y="4699717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8278" y="3433625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0142" y="219566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1312" y="220973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788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71435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2805067" y="3165019"/>
            <a:ext cx="3732314" cy="1212559"/>
          </a:xfrm>
          <a:custGeom>
            <a:avLst/>
            <a:gdLst/>
            <a:ahLst/>
            <a:cxnLst>
              <a:cxn ang="0">
                <a:pos x="0" y="2037"/>
              </a:cxn>
              <a:cxn ang="0">
                <a:pos x="4603" y="2037"/>
              </a:cxn>
              <a:cxn ang="0">
                <a:pos x="6270" y="0"/>
              </a:cxn>
              <a:cxn ang="0">
                <a:pos x="1719" y="0"/>
              </a:cxn>
              <a:cxn ang="0">
                <a:pos x="0" y="2037"/>
              </a:cxn>
            </a:cxnLst>
            <a:rect l="0" t="0" r="r" b="b"/>
            <a:pathLst>
              <a:path w="6270" h="2037">
                <a:moveTo>
                  <a:pt x="0" y="2037"/>
                </a:moveTo>
                <a:lnTo>
                  <a:pt x="4603" y="2037"/>
                </a:lnTo>
                <a:lnTo>
                  <a:pt x="6270" y="0"/>
                </a:lnTo>
                <a:lnTo>
                  <a:pt x="1719" y="0"/>
                </a:lnTo>
                <a:lnTo>
                  <a:pt x="0" y="203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 cap="flat" cmpd="sng">
            <a:noFill/>
            <a:prstDash val="dash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3814546" y="3155161"/>
            <a:ext cx="2726778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2838586" y="4373634"/>
            <a:ext cx="2726776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V="1">
            <a:off x="5567334" y="2267924"/>
            <a:ext cx="1701524" cy="2103738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2091334" y="3165019"/>
            <a:ext cx="1701525" cy="2103739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1142976" y="4685153"/>
            <a:ext cx="1449154" cy="80442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kumimoji="1" lang="ja-JP" altLang="en-US" sz="1000">
              <a:latin typeface="Times New Roman" pitchFamily="18" charset="0"/>
              <a:ea typeface="ＭＳ Ｐゴシック" pitchFamily="50" charset="-128"/>
            </a:endParaRPr>
          </a:p>
          <a:p>
            <a:pPr algn="ctr"/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3773143" y="3969448"/>
            <a:ext cx="1449154" cy="80442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kumimoji="1" lang="ja-JP" altLang="en-US" sz="1000">
              <a:latin typeface="Times New Roman" pitchFamily="18" charset="0"/>
              <a:ea typeface="ＭＳ Ｐゴシック" pitchFamily="50" charset="-128"/>
            </a:endParaRPr>
          </a:p>
          <a:p>
            <a:pPr algn="ctr"/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4291683" y="2747032"/>
            <a:ext cx="1449155" cy="80442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kumimoji="1" lang="ja-JP" altLang="en-US" sz="1000">
              <a:latin typeface="Times New Roman" pitchFamily="18" charset="0"/>
              <a:ea typeface="ＭＳ Ｐゴシック" pitchFamily="50" charset="-128"/>
            </a:endParaRPr>
          </a:p>
          <a:p>
            <a:pPr algn="ctr"/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>
            <a:off x="6908049" y="1928802"/>
            <a:ext cx="1449154" cy="80442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kumimoji="1" lang="ja-JP" altLang="en-US" sz="1000">
              <a:latin typeface="Times New Roman" pitchFamily="18" charset="0"/>
              <a:ea typeface="ＭＳ Ｐゴシック" pitchFamily="50" charset="-128"/>
            </a:endParaRPr>
          </a:p>
          <a:p>
            <a:pPr algn="ctr"/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45" name="AutoShape 14"/>
          <p:cNvSpPr>
            <a:spLocks/>
          </p:cNvSpPr>
          <p:nvPr/>
        </p:nvSpPr>
        <p:spPr bwMode="auto">
          <a:xfrm>
            <a:off x="6734545" y="4907948"/>
            <a:ext cx="1622658" cy="581634"/>
          </a:xfrm>
          <a:prstGeom prst="callout2">
            <a:avLst>
              <a:gd name="adj1" fmla="val 24407"/>
              <a:gd name="adj2" fmla="val -5843"/>
              <a:gd name="adj3" fmla="val 24407"/>
              <a:gd name="adj4" fmla="val -30861"/>
              <a:gd name="adj5" fmla="val -92634"/>
              <a:gd name="adj6" fmla="val -93083"/>
            </a:avLst>
          </a:prstGeom>
          <a:solidFill>
            <a:schemeClr val="accent1">
              <a:lumMod val="7500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ja-JP" altLang="en-US" sz="1000">
              <a:latin typeface="Times New Roman" pitchFamily="18" charset="0"/>
              <a:ea typeface="ＭＳ Ｐゴシック" pitchFamily="50" charset="-128"/>
            </a:endParaRPr>
          </a:p>
          <a:p>
            <a:pPr algn="ctr"/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46" name="AutoShape 15"/>
          <p:cNvSpPr>
            <a:spLocks/>
          </p:cNvSpPr>
          <p:nvPr/>
        </p:nvSpPr>
        <p:spPr bwMode="auto">
          <a:xfrm>
            <a:off x="1142976" y="1928802"/>
            <a:ext cx="1622658" cy="583605"/>
          </a:xfrm>
          <a:prstGeom prst="callout2">
            <a:avLst>
              <a:gd name="adj1" fmla="val 24384"/>
              <a:gd name="adj2" fmla="val 105843"/>
              <a:gd name="adj3" fmla="val 24384"/>
              <a:gd name="adj4" fmla="val 134333"/>
              <a:gd name="adj5" fmla="val 202991"/>
              <a:gd name="adj6" fmla="val 194102"/>
            </a:avLst>
          </a:prstGeom>
          <a:solidFill>
            <a:schemeClr val="accent1">
              <a:lumMod val="7500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ja-JP" altLang="en-US" sz="1000">
              <a:latin typeface="Times New Roman" pitchFamily="18" charset="0"/>
              <a:ea typeface="ＭＳ Ｐゴシック" pitchFamily="50" charset="-128"/>
            </a:endParaRPr>
          </a:p>
          <a:p>
            <a:pPr algn="ctr"/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5892" y="2011718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941" y="487484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86182" y="414032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6924" y="2890044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0262" y="4973677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5212" y="2080575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40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 rot="16200000">
            <a:off x="2897531" y="2905108"/>
            <a:ext cx="3360218" cy="146581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79646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1285852" y="4297096"/>
            <a:ext cx="4179563" cy="831951"/>
          </a:xfrm>
          <a:prstGeom prst="parallelogram">
            <a:avLst>
              <a:gd name="adj" fmla="val 125595"/>
            </a:avLst>
          </a:prstGeom>
          <a:solidFill>
            <a:srgbClr val="FFFFFF"/>
          </a:solidFill>
          <a:ln w="9525">
            <a:solidFill>
              <a:srgbClr val="48A8CA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2499564" y="3277866"/>
            <a:ext cx="4181364" cy="833751"/>
          </a:xfrm>
          <a:prstGeom prst="parallelogram">
            <a:avLst>
              <a:gd name="adj" fmla="val 125378"/>
            </a:avLst>
          </a:prstGeom>
          <a:solidFill>
            <a:srgbClr val="FFFFFF"/>
          </a:solidFill>
          <a:ln w="9525">
            <a:solidFill>
              <a:srgbClr val="47CB9F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3715076" y="2260436"/>
            <a:ext cx="4179564" cy="831951"/>
          </a:xfrm>
          <a:prstGeom prst="parallelogram">
            <a:avLst>
              <a:gd name="adj" fmla="val 125595"/>
            </a:avLst>
          </a:prstGeom>
          <a:solidFill>
            <a:srgbClr val="FFFFFF"/>
          </a:solidFill>
          <a:ln w="9525">
            <a:solidFill>
              <a:srgbClr val="F79646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4467533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3240" y="3444392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53065" y="2389315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200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71435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4817330" y="2795388"/>
            <a:ext cx="2897942" cy="298420"/>
          </a:xfrm>
          <a:prstGeom prst="parallelogram">
            <a:avLst>
              <a:gd name="adj" fmla="val 242774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3678853" y="3531948"/>
            <a:ext cx="2897942" cy="296694"/>
          </a:xfrm>
          <a:prstGeom prst="parallelogram">
            <a:avLst>
              <a:gd name="adj" fmla="val 244186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2538650" y="4263334"/>
            <a:ext cx="2897942" cy="298418"/>
          </a:xfrm>
          <a:prstGeom prst="parallelogram">
            <a:avLst>
              <a:gd name="adj" fmla="val 242775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1400173" y="4991269"/>
            <a:ext cx="2897942" cy="296694"/>
          </a:xfrm>
          <a:prstGeom prst="parallelogram">
            <a:avLst>
              <a:gd name="adj" fmla="val 244186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4817330" y="2741914"/>
            <a:ext cx="2897942" cy="296694"/>
          </a:xfrm>
          <a:prstGeom prst="parallelogram">
            <a:avLst>
              <a:gd name="adj" fmla="val 244186"/>
            </a:avLst>
          </a:prstGeom>
          <a:solidFill>
            <a:srgbClr val="DD690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 rot="5400000">
            <a:off x="5942006" y="1838032"/>
            <a:ext cx="895258" cy="1188502"/>
          </a:xfrm>
          <a:prstGeom prst="can">
            <a:avLst>
              <a:gd name="adj" fmla="val 33189"/>
            </a:avLst>
          </a:prstGeom>
          <a:gradFill rotWithShape="0">
            <a:gsLst>
              <a:gs pos="0">
                <a:srgbClr val="F79646"/>
              </a:gs>
              <a:gs pos="50000">
                <a:srgbClr val="FFFFFF"/>
              </a:gs>
              <a:gs pos="100000">
                <a:srgbClr val="F79646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3678853" y="3476749"/>
            <a:ext cx="2897942" cy="298418"/>
          </a:xfrm>
          <a:prstGeom prst="parallelogram">
            <a:avLst>
              <a:gd name="adj" fmla="val 242775"/>
            </a:avLst>
          </a:prstGeom>
          <a:solidFill>
            <a:srgbClr val="9FBF17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AutoShape 12"/>
          <p:cNvSpPr>
            <a:spLocks noChangeArrowheads="1"/>
          </p:cNvSpPr>
          <p:nvPr/>
        </p:nvSpPr>
        <p:spPr bwMode="auto">
          <a:xfrm rot="5400000">
            <a:off x="4788868" y="2565105"/>
            <a:ext cx="893532" cy="1188501"/>
          </a:xfrm>
          <a:prstGeom prst="can">
            <a:avLst>
              <a:gd name="adj" fmla="val 33253"/>
            </a:avLst>
          </a:prstGeom>
          <a:gradFill rotWithShape="0">
            <a:gsLst>
              <a:gs pos="0">
                <a:srgbClr val="92AF15"/>
              </a:gs>
              <a:gs pos="50000">
                <a:srgbClr val="FFFFFF"/>
              </a:gs>
              <a:gs pos="100000">
                <a:srgbClr val="92AF15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2538650" y="4209859"/>
            <a:ext cx="2897942" cy="296694"/>
          </a:xfrm>
          <a:prstGeom prst="parallelogram">
            <a:avLst>
              <a:gd name="adj" fmla="val 244186"/>
            </a:avLst>
          </a:prstGeom>
          <a:solidFill>
            <a:srgbClr val="26A267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 rot="5400000">
            <a:off x="3682302" y="3300803"/>
            <a:ext cx="895258" cy="1188502"/>
          </a:xfrm>
          <a:prstGeom prst="can">
            <a:avLst>
              <a:gd name="adj" fmla="val 33189"/>
            </a:avLst>
          </a:prstGeom>
          <a:gradFill rotWithShape="0">
            <a:gsLst>
              <a:gs pos="0">
                <a:srgbClr val="26A267"/>
              </a:gs>
              <a:gs pos="50000">
                <a:srgbClr val="FFFFFF"/>
              </a:gs>
              <a:gs pos="100000">
                <a:srgbClr val="26A267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auto">
          <a:xfrm>
            <a:off x="1400173" y="4936070"/>
            <a:ext cx="2897942" cy="296694"/>
          </a:xfrm>
          <a:prstGeom prst="parallelogram">
            <a:avLst>
              <a:gd name="adj" fmla="val 244186"/>
            </a:avLst>
          </a:prstGeom>
          <a:solidFill>
            <a:srgbClr val="3CA2B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AutoShape 16"/>
          <p:cNvSpPr>
            <a:spLocks noChangeArrowheads="1"/>
          </p:cNvSpPr>
          <p:nvPr/>
        </p:nvSpPr>
        <p:spPr bwMode="auto">
          <a:xfrm rot="5400000">
            <a:off x="2449429" y="4032188"/>
            <a:ext cx="895258" cy="1188501"/>
          </a:xfrm>
          <a:prstGeom prst="can">
            <a:avLst>
              <a:gd name="adj" fmla="val 33189"/>
            </a:avLst>
          </a:prstGeom>
          <a:gradFill rotWithShape="0">
            <a:gsLst>
              <a:gs pos="0">
                <a:srgbClr val="4BACC6"/>
              </a:gs>
              <a:gs pos="50000">
                <a:srgbClr val="FFFFFF"/>
              </a:gs>
              <a:gs pos="100000">
                <a:srgbClr val="4BACC6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152400" dist="381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flat"/>
        </p:spPr>
        <p:txBody>
          <a:bodyPr rot="10800000" vert="eaVert" anchor="ctr"/>
          <a:lstStyle/>
          <a:p>
            <a:pPr algn="ctr"/>
            <a:endParaRPr kumimoji="1" lang="zh-CN" altLang="zh-CN">
              <a:ea typeface="ＭＳ Ｐゴシック" pitchFamily="50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43354" y="440099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95379" y="364134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92660" y="29238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15680" y="217235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-167049" y="7699780"/>
            <a:ext cx="480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358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71435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Freeform 4"/>
          <p:cNvSpPr>
            <a:spLocks/>
          </p:cNvSpPr>
          <p:nvPr/>
        </p:nvSpPr>
        <p:spPr bwMode="ltGray">
          <a:xfrm>
            <a:off x="1045504" y="2452504"/>
            <a:ext cx="7389813" cy="3273425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rgbClr val="37441C"/>
              </a:gs>
              <a:gs pos="50000">
                <a:srgbClr val="9BBB59"/>
              </a:gs>
              <a:gs pos="100000">
                <a:srgbClr val="2E3917"/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gray">
          <a:xfrm>
            <a:off x="2118654" y="2801754"/>
            <a:ext cx="227013" cy="139700"/>
          </a:xfrm>
          <a:prstGeom prst="can">
            <a:avLst>
              <a:gd name="adj" fmla="val 39796"/>
            </a:avLst>
          </a:prstGeom>
          <a:gradFill rotWithShape="1">
            <a:gsLst>
              <a:gs pos="0">
                <a:srgbClr val="5EB0A6"/>
              </a:gs>
              <a:gs pos="50000">
                <a:srgbClr val="DDEFEC"/>
              </a:gs>
              <a:gs pos="100000">
                <a:srgbClr val="5EAFA6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3025117" y="3131954"/>
            <a:ext cx="263525" cy="190500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5EB0A6"/>
              </a:gs>
              <a:gs pos="50000">
                <a:srgbClr val="DDEFEC"/>
              </a:gs>
              <a:gs pos="100000">
                <a:srgbClr val="5EAFA6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AutoShape 7"/>
          <p:cNvSpPr>
            <a:spLocks noChangeArrowheads="1"/>
          </p:cNvSpPr>
          <p:nvPr/>
        </p:nvSpPr>
        <p:spPr bwMode="gray">
          <a:xfrm>
            <a:off x="4009367" y="3447866"/>
            <a:ext cx="358775" cy="3079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5EB0A6"/>
              </a:gs>
              <a:gs pos="50000">
                <a:srgbClr val="DDEFEC"/>
              </a:gs>
              <a:gs pos="100000">
                <a:srgbClr val="5EAFA6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AutoShape 8"/>
          <p:cNvSpPr>
            <a:spLocks noChangeArrowheads="1"/>
          </p:cNvSpPr>
          <p:nvPr/>
        </p:nvSpPr>
        <p:spPr bwMode="gray">
          <a:xfrm>
            <a:off x="6377917" y="4105091"/>
            <a:ext cx="565150" cy="682625"/>
          </a:xfrm>
          <a:prstGeom prst="can">
            <a:avLst>
              <a:gd name="adj" fmla="val 21434"/>
            </a:avLst>
          </a:prstGeom>
          <a:gradFill rotWithShape="1">
            <a:gsLst>
              <a:gs pos="0">
                <a:srgbClr val="5EB0A6"/>
              </a:gs>
              <a:gs pos="50000">
                <a:srgbClr val="DDEFEC"/>
              </a:gs>
              <a:gs pos="100000">
                <a:srgbClr val="5EAFA6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gray">
          <a:xfrm>
            <a:off x="5166654" y="3830454"/>
            <a:ext cx="442913" cy="427037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5EB0A6"/>
              </a:gs>
              <a:gs pos="50000">
                <a:srgbClr val="DDEFEC"/>
              </a:gs>
              <a:gs pos="100000">
                <a:srgbClr val="5EAFA6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gray">
          <a:xfrm>
            <a:off x="1755117" y="2128654"/>
            <a:ext cx="912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文本</a:t>
            </a:r>
            <a:r>
              <a:rPr lang="en-US" altLang="zh-CN" b="1" dirty="0" smtClean="0">
                <a:ea typeface="宋体" charset="-122"/>
              </a:rPr>
              <a:t>1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98" name="Text Box 11"/>
          <p:cNvSpPr txBox="1">
            <a:spLocks noChangeArrowheads="1"/>
          </p:cNvSpPr>
          <p:nvPr/>
        </p:nvSpPr>
        <p:spPr bwMode="gray">
          <a:xfrm>
            <a:off x="2694917" y="2142941"/>
            <a:ext cx="912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文本</a:t>
            </a:r>
            <a:r>
              <a:rPr lang="en-US" altLang="zh-CN" b="1" dirty="0" smtClean="0">
                <a:ea typeface="宋体" charset="-122"/>
              </a:rPr>
              <a:t>2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gray">
          <a:xfrm>
            <a:off x="3729967" y="2147704"/>
            <a:ext cx="912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文本</a:t>
            </a:r>
            <a:r>
              <a:rPr lang="en-US" altLang="zh-CN" b="1" dirty="0" smtClean="0">
                <a:ea typeface="宋体" charset="-122"/>
              </a:rPr>
              <a:t>3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00" name="Text Box 13"/>
          <p:cNvSpPr txBox="1">
            <a:spLocks noChangeArrowheads="1"/>
          </p:cNvSpPr>
          <p:nvPr/>
        </p:nvSpPr>
        <p:spPr bwMode="gray">
          <a:xfrm>
            <a:off x="4922179" y="2139766"/>
            <a:ext cx="9159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文本</a:t>
            </a:r>
            <a:r>
              <a:rPr lang="en-US" altLang="zh-CN" b="1" dirty="0" smtClean="0">
                <a:ea typeface="宋体" charset="-122"/>
              </a:rPr>
              <a:t>4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gray">
          <a:xfrm>
            <a:off x="6176304" y="2138179"/>
            <a:ext cx="914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 smtClean="0">
                <a:ea typeface="宋体" charset="-122"/>
              </a:rPr>
              <a:t>文本</a:t>
            </a:r>
            <a:r>
              <a:rPr lang="en-US" altLang="zh-CN" b="1" dirty="0" smtClean="0">
                <a:ea typeface="宋体" charset="-122"/>
              </a:rPr>
              <a:t>5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02" name="Text Box 15"/>
          <p:cNvSpPr txBox="1">
            <a:spLocks noChangeArrowheads="1"/>
          </p:cNvSpPr>
          <p:nvPr/>
        </p:nvSpPr>
        <p:spPr bwMode="gray">
          <a:xfrm>
            <a:off x="178694" y="3116518"/>
            <a:ext cx="2309812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7" name="AutoShape 20"/>
          <p:cNvCxnSpPr>
            <a:cxnSpLocks noChangeShapeType="1"/>
            <a:stCxn id="92" idx="3"/>
            <a:endCxn id="102" idx="0"/>
          </p:cNvCxnSpPr>
          <p:nvPr/>
        </p:nvCxnSpPr>
        <p:spPr bwMode="gray">
          <a:xfrm rot="5400000">
            <a:off x="1695349" y="2579706"/>
            <a:ext cx="175064" cy="89856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08" name="AutoShape 21"/>
          <p:cNvCxnSpPr>
            <a:cxnSpLocks noChangeShapeType="1"/>
            <a:stCxn id="93" idx="3"/>
          </p:cNvCxnSpPr>
          <p:nvPr/>
        </p:nvCxnSpPr>
        <p:spPr bwMode="gray">
          <a:xfrm rot="5400000">
            <a:off x="2652054" y="3130367"/>
            <a:ext cx="312737" cy="696912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09" name="AutoShape 22"/>
          <p:cNvCxnSpPr>
            <a:cxnSpLocks noChangeShapeType="1"/>
            <a:stCxn id="94" idx="3"/>
          </p:cNvCxnSpPr>
          <p:nvPr/>
        </p:nvCxnSpPr>
        <p:spPr bwMode="gray">
          <a:xfrm rot="5400000">
            <a:off x="3572804" y="3585979"/>
            <a:ext cx="446088" cy="785812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10" name="AutoShape 23"/>
          <p:cNvCxnSpPr>
            <a:cxnSpLocks noChangeShapeType="1"/>
            <a:stCxn id="96" idx="3"/>
          </p:cNvCxnSpPr>
          <p:nvPr/>
        </p:nvCxnSpPr>
        <p:spPr bwMode="gray">
          <a:xfrm rot="5400000">
            <a:off x="4747554" y="4125729"/>
            <a:ext cx="509588" cy="773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11" name="AutoShape 24"/>
          <p:cNvCxnSpPr>
            <a:cxnSpLocks noChangeShapeType="1"/>
            <a:stCxn id="95" idx="3"/>
          </p:cNvCxnSpPr>
          <p:nvPr/>
        </p:nvCxnSpPr>
        <p:spPr bwMode="gray">
          <a:xfrm rot="5400000">
            <a:off x="5790541" y="4551179"/>
            <a:ext cx="633413" cy="1106488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12" name="AutoShape 25"/>
          <p:cNvSpPr>
            <a:spLocks noChangeArrowheads="1"/>
          </p:cNvSpPr>
          <p:nvPr/>
        </p:nvSpPr>
        <p:spPr bwMode="gray">
          <a:xfrm>
            <a:off x="6377917" y="2496954"/>
            <a:ext cx="565150" cy="1730375"/>
          </a:xfrm>
          <a:prstGeom prst="can">
            <a:avLst>
              <a:gd name="adj" fmla="val 27996"/>
            </a:avLst>
          </a:prstGeom>
          <a:gradFill rotWithShape="1">
            <a:gsLst>
              <a:gs pos="0">
                <a:srgbClr val="8064A2"/>
              </a:gs>
              <a:gs pos="50000">
                <a:srgbClr val="EAE5EF"/>
              </a:gs>
              <a:gs pos="100000">
                <a:srgbClr val="8064A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AutoShape 26"/>
          <p:cNvSpPr>
            <a:spLocks noChangeArrowheads="1"/>
          </p:cNvSpPr>
          <p:nvPr/>
        </p:nvSpPr>
        <p:spPr bwMode="gray">
          <a:xfrm>
            <a:off x="5166654" y="2495366"/>
            <a:ext cx="442913" cy="1433513"/>
          </a:xfrm>
          <a:prstGeom prst="can">
            <a:avLst>
              <a:gd name="adj" fmla="val 27556"/>
            </a:avLst>
          </a:prstGeom>
          <a:gradFill rotWithShape="1">
            <a:gsLst>
              <a:gs pos="0">
                <a:srgbClr val="8064A2"/>
              </a:gs>
              <a:gs pos="50000">
                <a:srgbClr val="EAE5EF"/>
              </a:gs>
              <a:gs pos="100000">
                <a:srgbClr val="8064A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AutoShape 27"/>
          <p:cNvSpPr>
            <a:spLocks noChangeArrowheads="1"/>
          </p:cNvSpPr>
          <p:nvPr/>
        </p:nvSpPr>
        <p:spPr bwMode="gray">
          <a:xfrm>
            <a:off x="4009367" y="2492191"/>
            <a:ext cx="358775" cy="1049338"/>
          </a:xfrm>
          <a:prstGeom prst="can">
            <a:avLst>
              <a:gd name="adj" fmla="val 28246"/>
            </a:avLst>
          </a:prstGeom>
          <a:gradFill rotWithShape="1">
            <a:gsLst>
              <a:gs pos="0">
                <a:srgbClr val="8064A2"/>
              </a:gs>
              <a:gs pos="50000">
                <a:srgbClr val="EAE5EF"/>
              </a:gs>
              <a:gs pos="100000">
                <a:srgbClr val="8064A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AutoShape 28"/>
          <p:cNvSpPr>
            <a:spLocks noChangeArrowheads="1"/>
          </p:cNvSpPr>
          <p:nvPr/>
        </p:nvSpPr>
        <p:spPr bwMode="gray">
          <a:xfrm>
            <a:off x="3025117" y="2498541"/>
            <a:ext cx="263525" cy="688975"/>
          </a:xfrm>
          <a:prstGeom prst="can">
            <a:avLst>
              <a:gd name="adj" fmla="val 23869"/>
            </a:avLst>
          </a:prstGeom>
          <a:gradFill rotWithShape="1">
            <a:gsLst>
              <a:gs pos="0">
                <a:srgbClr val="8064A2"/>
              </a:gs>
              <a:gs pos="50000">
                <a:srgbClr val="EAE5EF"/>
              </a:gs>
              <a:gs pos="100000">
                <a:srgbClr val="8064A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AutoShape 29"/>
          <p:cNvSpPr>
            <a:spLocks noChangeArrowheads="1"/>
          </p:cNvSpPr>
          <p:nvPr/>
        </p:nvSpPr>
        <p:spPr bwMode="gray">
          <a:xfrm>
            <a:off x="2118654" y="2500129"/>
            <a:ext cx="227013" cy="358775"/>
          </a:xfrm>
          <a:prstGeom prst="can">
            <a:avLst>
              <a:gd name="adj" fmla="val 26830"/>
            </a:avLst>
          </a:prstGeom>
          <a:gradFill rotWithShape="1">
            <a:gsLst>
              <a:gs pos="0">
                <a:srgbClr val="8064A2"/>
              </a:gs>
              <a:gs pos="50000">
                <a:srgbClr val="EAE5EF"/>
              </a:gs>
              <a:gs pos="100000">
                <a:srgbClr val="8064A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Text Box 15"/>
          <p:cNvSpPr txBox="1">
            <a:spLocks noChangeArrowheads="1"/>
          </p:cNvSpPr>
          <p:nvPr/>
        </p:nvSpPr>
        <p:spPr bwMode="gray">
          <a:xfrm>
            <a:off x="994635" y="3665159"/>
            <a:ext cx="2309812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 Box 15"/>
          <p:cNvSpPr txBox="1">
            <a:spLocks noChangeArrowheads="1"/>
          </p:cNvSpPr>
          <p:nvPr/>
        </p:nvSpPr>
        <p:spPr bwMode="gray">
          <a:xfrm>
            <a:off x="1965307" y="4185663"/>
            <a:ext cx="2309812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 Box 15"/>
          <p:cNvSpPr txBox="1">
            <a:spLocks noChangeArrowheads="1"/>
          </p:cNvSpPr>
          <p:nvPr/>
        </p:nvSpPr>
        <p:spPr bwMode="gray">
          <a:xfrm>
            <a:off x="3197316" y="4720235"/>
            <a:ext cx="2309812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 Box 15"/>
          <p:cNvSpPr txBox="1">
            <a:spLocks noChangeArrowheads="1"/>
          </p:cNvSpPr>
          <p:nvPr/>
        </p:nvSpPr>
        <p:spPr bwMode="gray">
          <a:xfrm>
            <a:off x="4083583" y="5367348"/>
            <a:ext cx="2309812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448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55763" y="2273300"/>
            <a:ext cx="5870575" cy="3108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94225" y="2273300"/>
            <a:ext cx="2932113" cy="1554163"/>
          </a:xfrm>
          <a:prstGeom prst="rect">
            <a:avLst/>
          </a:prstGeom>
          <a:solidFill>
            <a:srgbClr val="F7964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55763" y="3827463"/>
            <a:ext cx="2932112" cy="1554162"/>
          </a:xfrm>
          <a:prstGeom prst="rect">
            <a:avLst/>
          </a:prstGeom>
          <a:solidFill>
            <a:srgbClr val="4BACC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655763" y="2273300"/>
            <a:ext cx="5870575" cy="3108325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 rot="18900000">
            <a:off x="3548063" y="3308350"/>
            <a:ext cx="2085975" cy="1038225"/>
          </a:xfrm>
          <a:prstGeom prst="chevron">
            <a:avLst>
              <a:gd name="adj" fmla="val 50229"/>
            </a:avLst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8944" y="2355171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2833472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0874" y="3311773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4148" y="4943266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2288" y="4070844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8670" y="4529804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951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65898" y="2000240"/>
            <a:ext cx="4000528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1365152" y="3427156"/>
            <a:ext cx="4921360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004140" y="2214554"/>
            <a:ext cx="556514" cy="556514"/>
          </a:xfrm>
          <a:prstGeom prst="roundRect">
            <a:avLst/>
          </a:prstGeom>
          <a:solidFill>
            <a:srgbClr val="9BBB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4140" y="2256012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985770" y="3668599"/>
            <a:ext cx="571504" cy="556514"/>
            <a:chOff x="5813608" y="3668599"/>
            <a:chExt cx="571504" cy="556514"/>
          </a:xfrm>
        </p:grpSpPr>
        <p:sp>
          <p:nvSpPr>
            <p:cNvPr id="13" name="圆角矩形 12"/>
            <p:cNvSpPr/>
            <p:nvPr/>
          </p:nvSpPr>
          <p:spPr>
            <a:xfrm>
              <a:off x="5813609" y="3668599"/>
              <a:ext cx="556514" cy="556514"/>
            </a:xfrm>
            <a:prstGeom prst="roundRect">
              <a:avLst/>
            </a:prstGeom>
            <a:solidFill>
              <a:srgbClr val="BD9B5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3608" y="3710057"/>
              <a:ext cx="5715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57290" y="4955666"/>
            <a:ext cx="6357982" cy="1000132"/>
            <a:chOff x="1499780" y="4881743"/>
            <a:chExt cx="6339380" cy="1000132"/>
          </a:xfrm>
        </p:grpSpPr>
        <p:sp>
          <p:nvSpPr>
            <p:cNvPr id="9" name="圆角矩形 8"/>
            <p:cNvSpPr/>
            <p:nvPr/>
          </p:nvSpPr>
          <p:spPr>
            <a:xfrm>
              <a:off x="1499780" y="4881743"/>
              <a:ext cx="6072616" cy="10001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282646" y="5122645"/>
              <a:ext cx="556514" cy="556514"/>
            </a:xfrm>
            <a:prstGeom prst="roundRect">
              <a:avLst/>
            </a:prstGeom>
            <a:solidFill>
              <a:srgbClr val="C0504D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67654" y="5149112"/>
              <a:ext cx="5715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上箭头 18"/>
          <p:cNvSpPr/>
          <p:nvPr/>
        </p:nvSpPr>
        <p:spPr>
          <a:xfrm>
            <a:off x="6655878" y="3961376"/>
            <a:ext cx="416452" cy="899895"/>
          </a:xfrm>
          <a:prstGeom prst="upArrow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5666526" y="2357429"/>
            <a:ext cx="405672" cy="899895"/>
          </a:xfrm>
          <a:prstGeom prst="upArrow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72702" y="209981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2722" y="2504549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352857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8880" y="3933309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18860" y="509360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8880" y="5498341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59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冲突关系图表</a:t>
            </a:r>
          </a:p>
        </p:txBody>
      </p:sp>
      <p:sp>
        <p:nvSpPr>
          <p:cNvPr id="4" name="Freeform 63"/>
          <p:cNvSpPr>
            <a:spLocks/>
          </p:cNvSpPr>
          <p:nvPr/>
        </p:nvSpPr>
        <p:spPr bwMode="auto">
          <a:xfrm rot="2700000" flipH="1">
            <a:off x="3168650" y="1744663"/>
            <a:ext cx="1652588" cy="2239962"/>
          </a:xfrm>
          <a:prstGeom prst="leftArrow">
            <a:avLst>
              <a:gd name="adj1" fmla="val 62283"/>
              <a:gd name="adj2" fmla="val 60598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Calibri" pitchFamily="34" charset="0"/>
              <a:ea typeface="宋体" charset="-122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779463" y="1346200"/>
            <a:ext cx="2700337" cy="1620838"/>
          </a:xfrm>
          <a:prstGeom prst="roundRect">
            <a:avLst>
              <a:gd name="adj" fmla="val 3280"/>
            </a:avLst>
          </a:prstGeom>
          <a:solidFill>
            <a:schemeClr val="bg2">
              <a:lumMod val="40000"/>
              <a:lumOff val="60000"/>
              <a:alpha val="70000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7173" name="组合 5"/>
          <p:cNvGrpSpPr>
            <a:grpSpLocks/>
          </p:cNvGrpSpPr>
          <p:nvPr/>
        </p:nvGrpSpPr>
        <p:grpSpPr bwMode="auto">
          <a:xfrm>
            <a:off x="2751138" y="1609725"/>
            <a:ext cx="1376362" cy="1374775"/>
            <a:chOff x="2758492" y="2004052"/>
            <a:chExt cx="1376431" cy="1374526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 bwMode="auto">
            <a:xfrm>
              <a:off x="2758492" y="2004052"/>
              <a:ext cx="1376431" cy="137452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188" name="椭圆 20"/>
            <p:cNvSpPr>
              <a:spLocks noChangeAspect="1"/>
            </p:cNvSpPr>
            <p:nvPr/>
          </p:nvSpPr>
          <p:spPr bwMode="auto">
            <a:xfrm>
              <a:off x="2801356" y="2043732"/>
              <a:ext cx="1187510" cy="1187235"/>
            </a:xfrm>
            <a:prstGeom prst="ellipse">
              <a:avLst/>
            </a:prstGeom>
            <a:solidFill>
              <a:srgbClr val="FFFF00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7174" name="直接连接符 6"/>
          <p:cNvCxnSpPr>
            <a:cxnSpLocks noChangeAspect="1"/>
          </p:cNvCxnSpPr>
          <p:nvPr/>
        </p:nvCxnSpPr>
        <p:spPr bwMode="auto">
          <a:xfrm rot="5400000">
            <a:off x="2836069" y="1848644"/>
            <a:ext cx="3354388" cy="3352800"/>
          </a:xfrm>
          <a:prstGeom prst="line">
            <a:avLst/>
          </a:prstGeom>
          <a:noFill/>
          <a:ln w="25400" algn="ctr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63"/>
          <p:cNvSpPr>
            <a:spLocks/>
          </p:cNvSpPr>
          <p:nvPr/>
        </p:nvSpPr>
        <p:spPr bwMode="auto">
          <a:xfrm rot="2700000">
            <a:off x="4340225" y="2916238"/>
            <a:ext cx="1652588" cy="2239962"/>
          </a:xfrm>
          <a:prstGeom prst="leftArrow">
            <a:avLst>
              <a:gd name="adj1" fmla="val 62043"/>
              <a:gd name="adj2" fmla="val 60598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Calibri" pitchFamily="34" charset="0"/>
              <a:ea typeface="宋体" charset="-122"/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5664200" y="3892550"/>
            <a:ext cx="2700338" cy="1619250"/>
          </a:xfrm>
          <a:prstGeom prst="roundRect">
            <a:avLst>
              <a:gd name="adj" fmla="val 3280"/>
            </a:avLst>
          </a:prstGeom>
          <a:solidFill>
            <a:schemeClr val="bg2">
              <a:lumMod val="40000"/>
              <a:lumOff val="60000"/>
              <a:alpha val="70000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7177" name="组合 9"/>
          <p:cNvGrpSpPr>
            <a:grpSpLocks/>
          </p:cNvGrpSpPr>
          <p:nvPr/>
        </p:nvGrpSpPr>
        <p:grpSpPr bwMode="auto">
          <a:xfrm>
            <a:off x="5029200" y="3897313"/>
            <a:ext cx="1373188" cy="1373187"/>
            <a:chOff x="4884260" y="4178999"/>
            <a:chExt cx="1373123" cy="1373202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 bwMode="auto">
            <a:xfrm>
              <a:off x="4884260" y="4178999"/>
              <a:ext cx="1373123" cy="137320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186" name="椭圆 18"/>
            <p:cNvSpPr>
              <a:spLocks noChangeAspect="1"/>
            </p:cNvSpPr>
            <p:nvPr/>
          </p:nvSpPr>
          <p:spPr bwMode="auto">
            <a:xfrm>
              <a:off x="4933471" y="4226624"/>
              <a:ext cx="1187394" cy="1187462"/>
            </a:xfrm>
            <a:prstGeom prst="ellipse">
              <a:avLst/>
            </a:prstGeom>
            <a:solidFill>
              <a:srgbClr val="00B050"/>
            </a:solid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8" name="TextBox 138"/>
          <p:cNvSpPr txBox="1">
            <a:spLocks noChangeArrowheads="1"/>
          </p:cNvSpPr>
          <p:nvPr/>
        </p:nvSpPr>
        <p:spPr bwMode="auto">
          <a:xfrm>
            <a:off x="1108075" y="1754188"/>
            <a:ext cx="1487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9" name="TextBox 141"/>
          <p:cNvSpPr txBox="1">
            <a:spLocks noChangeArrowheads="1"/>
          </p:cNvSpPr>
          <p:nvPr/>
        </p:nvSpPr>
        <p:spPr bwMode="auto">
          <a:xfrm>
            <a:off x="1108075" y="2276475"/>
            <a:ext cx="1487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0" name="TextBox 147"/>
          <p:cNvSpPr txBox="1">
            <a:spLocks noChangeArrowheads="1"/>
          </p:cNvSpPr>
          <p:nvPr/>
        </p:nvSpPr>
        <p:spPr bwMode="auto">
          <a:xfrm>
            <a:off x="6583363" y="4306888"/>
            <a:ext cx="1487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1" name="TextBox 158"/>
          <p:cNvSpPr txBox="1">
            <a:spLocks noChangeArrowheads="1"/>
          </p:cNvSpPr>
          <p:nvPr/>
        </p:nvSpPr>
        <p:spPr bwMode="auto">
          <a:xfrm>
            <a:off x="6583363" y="4802188"/>
            <a:ext cx="1487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zh-CN" altLang="en-US" sz="16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2" name="Text Box 39"/>
          <p:cNvSpPr txBox="1">
            <a:spLocks noChangeArrowheads="1"/>
          </p:cNvSpPr>
          <p:nvPr/>
        </p:nvSpPr>
        <p:spPr bwMode="gray">
          <a:xfrm>
            <a:off x="5087938" y="4318000"/>
            <a:ext cx="117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7183" name="Text Box 39"/>
          <p:cNvSpPr txBox="1">
            <a:spLocks noChangeArrowheads="1"/>
          </p:cNvSpPr>
          <p:nvPr/>
        </p:nvSpPr>
        <p:spPr bwMode="gray">
          <a:xfrm>
            <a:off x="2790825" y="2019300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7184" name="Text Box 4"/>
          <p:cNvSpPr txBox="1">
            <a:spLocks noChangeArrowheads="1"/>
          </p:cNvSpPr>
          <p:nvPr/>
        </p:nvSpPr>
        <p:spPr bwMode="auto">
          <a:xfrm>
            <a:off x="6065838" y="1647825"/>
            <a:ext cx="200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点击插入文本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2452495" y="2873599"/>
            <a:ext cx="4251197" cy="1577217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 rot="3293441" flipH="1">
            <a:off x="2452496" y="2873599"/>
            <a:ext cx="4251195" cy="1577217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 rot="18306559">
            <a:off x="2452496" y="2873599"/>
            <a:ext cx="4251195" cy="1577217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149529" y="2063278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1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6844782" y="3416831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1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6155657" y="4776399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1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1557393" y="2063278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1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6" name="圆角矩形 35"/>
          <p:cNvSpPr/>
          <p:nvPr/>
        </p:nvSpPr>
        <p:spPr bwMode="auto">
          <a:xfrm>
            <a:off x="836123" y="3416831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1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7" name="圆角矩形 36"/>
          <p:cNvSpPr/>
          <p:nvPr/>
        </p:nvSpPr>
        <p:spPr bwMode="auto">
          <a:xfrm>
            <a:off x="1576144" y="4776399"/>
            <a:ext cx="1440000" cy="468000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1" algn="l"/>
              </a:tabLs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083" name="组合 39"/>
          <p:cNvGrpSpPr>
            <a:grpSpLocks noChangeAspect="1"/>
          </p:cNvGrpSpPr>
          <p:nvPr/>
        </p:nvGrpSpPr>
        <p:grpSpPr bwMode="auto">
          <a:xfrm>
            <a:off x="5045075" y="4506913"/>
            <a:ext cx="1008063" cy="1008062"/>
            <a:chOff x="4776334" y="4404800"/>
            <a:chExt cx="1012166" cy="1008000"/>
          </a:xfrm>
        </p:grpSpPr>
        <p:sp>
          <p:nvSpPr>
            <p:cNvPr id="44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>
              <a:spLocks/>
            </p:cNvSpPr>
            <p:nvPr/>
          </p:nvSpPr>
          <p:spPr>
            <a:xfrm rot="19388639">
              <a:off x="4776334" y="4463533"/>
              <a:ext cx="683810" cy="4682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Box 146"/>
          <p:cNvSpPr txBox="1">
            <a:spLocks noChangeArrowheads="1"/>
          </p:cNvSpPr>
          <p:nvPr/>
        </p:nvSpPr>
        <p:spPr bwMode="auto">
          <a:xfrm>
            <a:off x="5008267" y="4841122"/>
            <a:ext cx="1046960" cy="3277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7" tIns="45719" rIns="91437" bIns="4571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85" name="组合 50"/>
          <p:cNvGrpSpPr>
            <a:grpSpLocks noChangeAspect="1"/>
          </p:cNvGrpSpPr>
          <p:nvPr/>
        </p:nvGrpSpPr>
        <p:grpSpPr bwMode="auto">
          <a:xfrm>
            <a:off x="3101975" y="1793875"/>
            <a:ext cx="1008063" cy="1008063"/>
            <a:chOff x="4776334" y="4404800"/>
            <a:chExt cx="1012166" cy="1008000"/>
          </a:xfrm>
        </p:grpSpPr>
        <p:sp>
          <p:nvSpPr>
            <p:cNvPr id="52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TextBox 146"/>
          <p:cNvSpPr txBox="1">
            <a:spLocks noChangeArrowheads="1"/>
          </p:cNvSpPr>
          <p:nvPr/>
        </p:nvSpPr>
        <p:spPr bwMode="auto">
          <a:xfrm>
            <a:off x="3071184" y="2128001"/>
            <a:ext cx="1046960" cy="3277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7" tIns="45719" rIns="91437" bIns="4571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87" name="组合 55"/>
          <p:cNvGrpSpPr>
            <a:grpSpLocks noChangeAspect="1"/>
          </p:cNvGrpSpPr>
          <p:nvPr/>
        </p:nvGrpSpPr>
        <p:grpSpPr bwMode="auto">
          <a:xfrm>
            <a:off x="3127375" y="4506913"/>
            <a:ext cx="1008063" cy="1008062"/>
            <a:chOff x="4776334" y="4404800"/>
            <a:chExt cx="1012166" cy="1008000"/>
          </a:xfrm>
        </p:grpSpPr>
        <p:sp>
          <p:nvSpPr>
            <p:cNvPr id="57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椭圆 58"/>
            <p:cNvSpPr>
              <a:spLocks/>
            </p:cNvSpPr>
            <p:nvPr/>
          </p:nvSpPr>
          <p:spPr>
            <a:xfrm rot="19388639">
              <a:off x="4776334" y="4463533"/>
              <a:ext cx="683810" cy="4682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6EFF01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3088" name="组合 61"/>
          <p:cNvGrpSpPr>
            <a:grpSpLocks noChangeAspect="1"/>
          </p:cNvGrpSpPr>
          <p:nvPr/>
        </p:nvGrpSpPr>
        <p:grpSpPr bwMode="auto">
          <a:xfrm>
            <a:off x="5730875" y="3146425"/>
            <a:ext cx="1008063" cy="1008063"/>
            <a:chOff x="4776334" y="4404800"/>
            <a:chExt cx="1012166" cy="1008000"/>
          </a:xfrm>
        </p:grpSpPr>
        <p:sp>
          <p:nvSpPr>
            <p:cNvPr id="63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椭圆 63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3089" name="组合 65"/>
          <p:cNvGrpSpPr>
            <a:grpSpLocks noChangeAspect="1"/>
          </p:cNvGrpSpPr>
          <p:nvPr/>
        </p:nvGrpSpPr>
        <p:grpSpPr bwMode="auto">
          <a:xfrm>
            <a:off x="2386013" y="3146425"/>
            <a:ext cx="1008062" cy="1008063"/>
            <a:chOff x="4776334" y="4404800"/>
            <a:chExt cx="1012166" cy="1008000"/>
          </a:xfrm>
        </p:grpSpPr>
        <p:sp>
          <p:nvSpPr>
            <p:cNvPr id="67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3090" name="组合 69"/>
          <p:cNvGrpSpPr>
            <a:grpSpLocks noChangeAspect="1"/>
          </p:cNvGrpSpPr>
          <p:nvPr/>
        </p:nvGrpSpPr>
        <p:grpSpPr bwMode="auto">
          <a:xfrm>
            <a:off x="5027613" y="1793875"/>
            <a:ext cx="1008062" cy="1008063"/>
            <a:chOff x="4776334" y="4404800"/>
            <a:chExt cx="1012166" cy="1008000"/>
          </a:xfrm>
        </p:grpSpPr>
        <p:sp>
          <p:nvSpPr>
            <p:cNvPr id="7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椭圆 7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6EFF01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74" name="TextBox 146"/>
          <p:cNvSpPr txBox="1">
            <a:spLocks noChangeArrowheads="1"/>
          </p:cNvSpPr>
          <p:nvPr/>
        </p:nvSpPr>
        <p:spPr bwMode="auto">
          <a:xfrm>
            <a:off x="3083214" y="4841122"/>
            <a:ext cx="1046960" cy="3277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7" tIns="45719" rIns="91437" bIns="4571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46"/>
          <p:cNvSpPr txBox="1">
            <a:spLocks noChangeArrowheads="1"/>
          </p:cNvSpPr>
          <p:nvPr/>
        </p:nvSpPr>
        <p:spPr bwMode="auto">
          <a:xfrm>
            <a:off x="2349289" y="3481554"/>
            <a:ext cx="1046960" cy="3277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7" tIns="45719" rIns="91437" bIns="4571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46"/>
          <p:cNvSpPr txBox="1">
            <a:spLocks noChangeArrowheads="1"/>
          </p:cNvSpPr>
          <p:nvPr/>
        </p:nvSpPr>
        <p:spPr bwMode="auto">
          <a:xfrm>
            <a:off x="5694067" y="3481554"/>
            <a:ext cx="1046960" cy="3277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7" tIns="45719" rIns="91437" bIns="4571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46"/>
          <p:cNvSpPr txBox="1">
            <a:spLocks noChangeArrowheads="1"/>
          </p:cNvSpPr>
          <p:nvPr/>
        </p:nvSpPr>
        <p:spPr bwMode="auto">
          <a:xfrm>
            <a:off x="4996236" y="2128001"/>
            <a:ext cx="1046960" cy="3277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7" tIns="45719" rIns="91437" bIns="45719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5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7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包含关系图表</a:t>
            </a:r>
          </a:p>
        </p:txBody>
      </p:sp>
      <p:sp>
        <p:nvSpPr>
          <p:cNvPr id="8195" name="AutoShape 207"/>
          <p:cNvSpPr>
            <a:spLocks noChangeArrowheads="1"/>
          </p:cNvSpPr>
          <p:nvPr/>
        </p:nvSpPr>
        <p:spPr bwMode="auto">
          <a:xfrm>
            <a:off x="431800" y="1844675"/>
            <a:ext cx="8280400" cy="3529013"/>
          </a:xfrm>
          <a:prstGeom prst="roundRect">
            <a:avLst>
              <a:gd name="adj" fmla="val 4019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lang="zh-CN" altLang="zh-CN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5" name="AutoShape 208"/>
          <p:cNvSpPr>
            <a:spLocks noChangeArrowheads="1"/>
          </p:cNvSpPr>
          <p:nvPr/>
        </p:nvSpPr>
        <p:spPr bwMode="auto">
          <a:xfrm>
            <a:off x="3208338" y="1484313"/>
            <a:ext cx="2736850" cy="647700"/>
          </a:xfrm>
          <a:prstGeom prst="roundRect">
            <a:avLst>
              <a:gd name="adj" fmla="val 9028"/>
            </a:avLst>
          </a:prstGeom>
          <a:gradFill rotWithShape="1">
            <a:gsLst>
              <a:gs pos="0">
                <a:srgbClr val="FF0000"/>
              </a:gs>
              <a:gs pos="100000">
                <a:srgbClr val="580000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25" tIns="45713" rIns="91425" bIns="45713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 sz="8800" b="1">
              <a:solidFill>
                <a:srgbClr val="FFFF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197" name="AutoShape 209"/>
          <p:cNvSpPr>
            <a:spLocks noChangeArrowheads="1"/>
          </p:cNvSpPr>
          <p:nvPr/>
        </p:nvSpPr>
        <p:spPr bwMode="auto">
          <a:xfrm>
            <a:off x="3209925" y="1492250"/>
            <a:ext cx="2733675" cy="211138"/>
          </a:xfrm>
          <a:prstGeom prst="roundRect">
            <a:avLst>
              <a:gd name="adj" fmla="val 18824"/>
            </a:avLst>
          </a:prstGeom>
          <a:gradFill rotWithShape="0">
            <a:gsLst>
              <a:gs pos="0">
                <a:schemeClr val="bg1">
                  <a:alpha val="39998"/>
                </a:schemeClr>
              </a:gs>
              <a:gs pos="100000">
                <a:srgbClr val="2A7DD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5" tIns="45713" rIns="91425" bIns="45713" anchor="ctr"/>
          <a:lstStyle/>
          <a:p>
            <a:pPr algn="ctr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lang="zh-CN" altLang="zh-CN" sz="88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8198" name="组合 6"/>
          <p:cNvGrpSpPr>
            <a:grpSpLocks/>
          </p:cNvGrpSpPr>
          <p:nvPr/>
        </p:nvGrpSpPr>
        <p:grpSpPr bwMode="auto">
          <a:xfrm>
            <a:off x="6149975" y="2347913"/>
            <a:ext cx="2447925" cy="2684462"/>
            <a:chOff x="6156325" y="2649538"/>
            <a:chExt cx="2447925" cy="2684462"/>
          </a:xfrm>
        </p:grpSpPr>
        <p:sp>
          <p:nvSpPr>
            <p:cNvPr id="27" name="AutoShape 196"/>
            <p:cNvSpPr>
              <a:spLocks noChangeArrowheads="1"/>
            </p:cNvSpPr>
            <p:nvPr/>
          </p:nvSpPr>
          <p:spPr bwMode="auto">
            <a:xfrm>
              <a:off x="6194425" y="3206750"/>
              <a:ext cx="2373313" cy="2127250"/>
            </a:xfrm>
            <a:prstGeom prst="roundRect">
              <a:avLst>
                <a:gd name="adj" fmla="val 3727"/>
              </a:avLst>
            </a:pr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25" tIns="45713" rIns="91425" bIns="45713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8" name="AutoShape 182"/>
            <p:cNvSpPr>
              <a:spLocks noChangeArrowheads="1"/>
            </p:cNvSpPr>
            <p:nvPr/>
          </p:nvSpPr>
          <p:spPr bwMode="auto">
            <a:xfrm>
              <a:off x="6156325" y="2649538"/>
              <a:ext cx="2447925" cy="647700"/>
            </a:xfrm>
            <a:prstGeom prst="roundRect">
              <a:avLst>
                <a:gd name="adj" fmla="val 9028"/>
              </a:avLst>
            </a:prstGeom>
            <a:gradFill rotWithShape="1"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25" tIns="45713" rIns="91425" bIns="45713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20" name="AutoShape 183"/>
            <p:cNvSpPr>
              <a:spLocks noChangeArrowheads="1"/>
            </p:cNvSpPr>
            <p:nvPr/>
          </p:nvSpPr>
          <p:spPr bwMode="auto">
            <a:xfrm>
              <a:off x="6159500" y="2657475"/>
              <a:ext cx="2444750" cy="211138"/>
            </a:xfrm>
            <a:prstGeom prst="roundRect">
              <a:avLst>
                <a:gd name="adj" fmla="val 18824"/>
              </a:avLst>
            </a:pr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rgbClr val="2A7DD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5" tIns="45713" rIns="91425" bIns="45713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30" name="AutoShape 240"/>
            <p:cNvSpPr>
              <a:spLocks noChangeArrowheads="1"/>
            </p:cNvSpPr>
            <p:nvPr/>
          </p:nvSpPr>
          <p:spPr bwMode="auto">
            <a:xfrm>
              <a:off x="7192963" y="4391025"/>
              <a:ext cx="431800" cy="431800"/>
            </a:xfrm>
            <a:prstGeom prst="downArrow">
              <a:avLst>
                <a:gd name="adj1" fmla="val 50000"/>
                <a:gd name="adj2" fmla="val 54412"/>
              </a:avLst>
            </a:prstGeom>
            <a:gradFill rotWithShape="1"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vert="eaVert"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22" name="Text Box 228"/>
            <p:cNvSpPr txBox="1">
              <a:spLocks noChangeArrowheads="1"/>
            </p:cNvSpPr>
            <p:nvPr/>
          </p:nvSpPr>
          <p:spPr bwMode="auto">
            <a:xfrm>
              <a:off x="6765925" y="365918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23" name="Text Box 229"/>
            <p:cNvSpPr txBox="1">
              <a:spLocks noChangeArrowheads="1"/>
            </p:cNvSpPr>
            <p:nvPr/>
          </p:nvSpPr>
          <p:spPr bwMode="auto">
            <a:xfrm>
              <a:off x="6765925" y="4019550"/>
              <a:ext cx="123031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24" name="Text Box 229"/>
            <p:cNvSpPr txBox="1">
              <a:spLocks noChangeArrowheads="1"/>
            </p:cNvSpPr>
            <p:nvPr/>
          </p:nvSpPr>
          <p:spPr bwMode="auto">
            <a:xfrm>
              <a:off x="6765925" y="489743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点击添加标题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25" name="Text Box 229"/>
            <p:cNvSpPr txBox="1">
              <a:spLocks noChangeArrowheads="1"/>
            </p:cNvSpPr>
            <p:nvPr/>
          </p:nvSpPr>
          <p:spPr bwMode="auto">
            <a:xfrm>
              <a:off x="6765925" y="284003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  <a:endParaRPr lang="ko-KR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99" name="Text Box 229"/>
          <p:cNvSpPr txBox="1">
            <a:spLocks noChangeArrowheads="1"/>
          </p:cNvSpPr>
          <p:nvPr/>
        </p:nvSpPr>
        <p:spPr bwMode="auto">
          <a:xfrm>
            <a:off x="3941763" y="1671638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包含关系图表</a:t>
            </a:r>
          </a:p>
        </p:txBody>
      </p:sp>
      <p:grpSp>
        <p:nvGrpSpPr>
          <p:cNvPr id="8200" name="组合 8"/>
          <p:cNvGrpSpPr>
            <a:grpSpLocks/>
          </p:cNvGrpSpPr>
          <p:nvPr/>
        </p:nvGrpSpPr>
        <p:grpSpPr bwMode="auto">
          <a:xfrm>
            <a:off x="3357563" y="2347913"/>
            <a:ext cx="2447925" cy="2684462"/>
            <a:chOff x="6156325" y="2649538"/>
            <a:chExt cx="2447925" cy="2684462"/>
          </a:xfrm>
        </p:grpSpPr>
        <p:sp>
          <p:nvSpPr>
            <p:cNvPr id="19" name="AutoShape 196"/>
            <p:cNvSpPr>
              <a:spLocks noChangeArrowheads="1"/>
            </p:cNvSpPr>
            <p:nvPr/>
          </p:nvSpPr>
          <p:spPr bwMode="auto">
            <a:xfrm>
              <a:off x="6194425" y="3206750"/>
              <a:ext cx="2373312" cy="2127250"/>
            </a:xfrm>
            <a:prstGeom prst="roundRect">
              <a:avLst>
                <a:gd name="adj" fmla="val 3727"/>
              </a:avLst>
            </a:pr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25" tIns="45713" rIns="91425" bIns="45713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AutoShape 182"/>
            <p:cNvSpPr>
              <a:spLocks noChangeArrowheads="1"/>
            </p:cNvSpPr>
            <p:nvPr/>
          </p:nvSpPr>
          <p:spPr bwMode="auto">
            <a:xfrm>
              <a:off x="6156325" y="2649538"/>
              <a:ext cx="2447925" cy="647700"/>
            </a:xfrm>
            <a:prstGeom prst="roundRect">
              <a:avLst>
                <a:gd name="adj" fmla="val 9028"/>
              </a:avLst>
            </a:prstGeom>
            <a:gradFill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25" tIns="45713" rIns="91425" bIns="45713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12" name="AutoShape 183"/>
            <p:cNvSpPr>
              <a:spLocks noChangeArrowheads="1"/>
            </p:cNvSpPr>
            <p:nvPr/>
          </p:nvSpPr>
          <p:spPr bwMode="auto">
            <a:xfrm>
              <a:off x="6159500" y="2657475"/>
              <a:ext cx="2444750" cy="211138"/>
            </a:xfrm>
            <a:prstGeom prst="roundRect">
              <a:avLst>
                <a:gd name="adj" fmla="val 18824"/>
              </a:avLst>
            </a:pr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rgbClr val="2A7DD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5" tIns="45713" rIns="91425" bIns="45713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2" name="AutoShape 240"/>
            <p:cNvSpPr>
              <a:spLocks noChangeArrowheads="1"/>
            </p:cNvSpPr>
            <p:nvPr/>
          </p:nvSpPr>
          <p:spPr bwMode="auto">
            <a:xfrm>
              <a:off x="7192962" y="4391025"/>
              <a:ext cx="431800" cy="431800"/>
            </a:xfrm>
            <a:prstGeom prst="downArrow">
              <a:avLst>
                <a:gd name="adj1" fmla="val 50000"/>
                <a:gd name="adj2" fmla="val 54412"/>
              </a:avLst>
            </a:prstGeom>
            <a:gradFill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vert="eaVert"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14" name="Text Box 228"/>
            <p:cNvSpPr txBox="1">
              <a:spLocks noChangeArrowheads="1"/>
            </p:cNvSpPr>
            <p:nvPr/>
          </p:nvSpPr>
          <p:spPr bwMode="auto">
            <a:xfrm>
              <a:off x="6765925" y="365918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15" name="Text Box 229"/>
            <p:cNvSpPr txBox="1">
              <a:spLocks noChangeArrowheads="1"/>
            </p:cNvSpPr>
            <p:nvPr/>
          </p:nvSpPr>
          <p:spPr bwMode="auto">
            <a:xfrm>
              <a:off x="6765925" y="4019550"/>
              <a:ext cx="123031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16" name="Text Box 229"/>
            <p:cNvSpPr txBox="1">
              <a:spLocks noChangeArrowheads="1"/>
            </p:cNvSpPr>
            <p:nvPr/>
          </p:nvSpPr>
          <p:spPr bwMode="auto">
            <a:xfrm>
              <a:off x="6765925" y="489743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点击添加标题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17" name="Text Box 229"/>
            <p:cNvSpPr txBox="1">
              <a:spLocks noChangeArrowheads="1"/>
            </p:cNvSpPr>
            <p:nvPr/>
          </p:nvSpPr>
          <p:spPr bwMode="auto">
            <a:xfrm>
              <a:off x="6765925" y="284003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  <a:endParaRPr lang="ko-KR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01" name="组合 9"/>
          <p:cNvGrpSpPr>
            <a:grpSpLocks/>
          </p:cNvGrpSpPr>
          <p:nvPr/>
        </p:nvGrpSpPr>
        <p:grpSpPr bwMode="auto">
          <a:xfrm>
            <a:off x="565150" y="2347913"/>
            <a:ext cx="2447925" cy="2684462"/>
            <a:chOff x="6156325" y="2649538"/>
            <a:chExt cx="2447925" cy="2684462"/>
          </a:xfrm>
        </p:grpSpPr>
        <p:sp>
          <p:nvSpPr>
            <p:cNvPr id="11" name="AutoShape 196"/>
            <p:cNvSpPr>
              <a:spLocks noChangeArrowheads="1"/>
            </p:cNvSpPr>
            <p:nvPr/>
          </p:nvSpPr>
          <p:spPr bwMode="auto">
            <a:xfrm>
              <a:off x="6194425" y="3206750"/>
              <a:ext cx="2373313" cy="2127250"/>
            </a:xfrm>
            <a:prstGeom prst="roundRect">
              <a:avLst>
                <a:gd name="adj" fmla="val 3727"/>
              </a:avLst>
            </a:pr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25" tIns="45713" rIns="91425" bIns="45713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AutoShape 182"/>
            <p:cNvSpPr>
              <a:spLocks noChangeArrowheads="1"/>
            </p:cNvSpPr>
            <p:nvPr/>
          </p:nvSpPr>
          <p:spPr bwMode="auto">
            <a:xfrm>
              <a:off x="6156325" y="2649538"/>
              <a:ext cx="2447925" cy="647700"/>
            </a:xfrm>
            <a:prstGeom prst="roundRect">
              <a:avLst>
                <a:gd name="adj" fmla="val 9028"/>
              </a:avLst>
            </a:prstGeom>
            <a:gradFill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25" tIns="45713" rIns="91425" bIns="45713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04" name="AutoShape 183"/>
            <p:cNvSpPr>
              <a:spLocks noChangeArrowheads="1"/>
            </p:cNvSpPr>
            <p:nvPr/>
          </p:nvSpPr>
          <p:spPr bwMode="auto">
            <a:xfrm>
              <a:off x="6159500" y="2657475"/>
              <a:ext cx="2444750" cy="211138"/>
            </a:xfrm>
            <a:prstGeom prst="roundRect">
              <a:avLst>
                <a:gd name="adj" fmla="val 18824"/>
              </a:avLst>
            </a:pr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rgbClr val="2A7DD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5" tIns="45713" rIns="91425" bIns="45713"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buFont typeface="Wingdings" pitchFamily="2" charset="2"/>
                <a:buNone/>
              </a:pPr>
              <a:endParaRPr lang="zh-CN" altLang="zh-CN" sz="88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4" name="AutoShape 240"/>
            <p:cNvSpPr>
              <a:spLocks noChangeArrowheads="1"/>
            </p:cNvSpPr>
            <p:nvPr/>
          </p:nvSpPr>
          <p:spPr bwMode="auto">
            <a:xfrm>
              <a:off x="7192963" y="4391025"/>
              <a:ext cx="431800" cy="431800"/>
            </a:xfrm>
            <a:prstGeom prst="downArrow">
              <a:avLst>
                <a:gd name="adj1" fmla="val 50000"/>
                <a:gd name="adj2" fmla="val 54412"/>
              </a:avLst>
            </a:prstGeom>
            <a:gradFill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vert="eaVert"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06" name="Text Box 228"/>
            <p:cNvSpPr txBox="1">
              <a:spLocks noChangeArrowheads="1"/>
            </p:cNvSpPr>
            <p:nvPr/>
          </p:nvSpPr>
          <p:spPr bwMode="auto">
            <a:xfrm>
              <a:off x="6765925" y="365918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Text Box 229"/>
            <p:cNvSpPr txBox="1">
              <a:spLocks noChangeArrowheads="1"/>
            </p:cNvSpPr>
            <p:nvPr/>
          </p:nvSpPr>
          <p:spPr bwMode="auto">
            <a:xfrm>
              <a:off x="6765925" y="4019550"/>
              <a:ext cx="123031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点击添加文本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229"/>
            <p:cNvSpPr txBox="1">
              <a:spLocks noChangeArrowheads="1"/>
            </p:cNvSpPr>
            <p:nvPr/>
          </p:nvSpPr>
          <p:spPr bwMode="auto">
            <a:xfrm>
              <a:off x="6765925" y="489743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点击添加标题</a:t>
              </a:r>
              <a:endParaRPr lang="ko-KR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9" name="Text Box 229"/>
            <p:cNvSpPr txBox="1">
              <a:spLocks noChangeArrowheads="1"/>
            </p:cNvSpPr>
            <p:nvPr/>
          </p:nvSpPr>
          <p:spPr bwMode="auto">
            <a:xfrm>
              <a:off x="6765925" y="2840038"/>
              <a:ext cx="1230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点击添加标题</a:t>
              </a:r>
              <a:endParaRPr lang="ko-KR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对比关系图表</a:t>
            </a:r>
          </a:p>
        </p:txBody>
      </p:sp>
      <p:sp>
        <p:nvSpPr>
          <p:cNvPr id="9219" name="AutoShape 92"/>
          <p:cNvSpPr>
            <a:spLocks noChangeArrowheads="1"/>
          </p:cNvSpPr>
          <p:nvPr/>
        </p:nvSpPr>
        <p:spPr bwMode="gray">
          <a:xfrm>
            <a:off x="1143000" y="1865313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93"/>
          <p:cNvSpPr>
            <a:spLocks noChangeArrowheads="1"/>
          </p:cNvSpPr>
          <p:nvPr/>
        </p:nvSpPr>
        <p:spPr bwMode="gray">
          <a:xfrm>
            <a:off x="1176338" y="1873250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94"/>
          <p:cNvSpPr>
            <a:spLocks noChangeArrowheads="1"/>
          </p:cNvSpPr>
          <p:nvPr/>
        </p:nvSpPr>
        <p:spPr bwMode="gray">
          <a:xfrm>
            <a:off x="1193800" y="3937000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95"/>
          <p:cNvSpPr>
            <a:spLocks noChangeArrowheads="1"/>
          </p:cNvSpPr>
          <p:nvPr/>
        </p:nvSpPr>
        <p:spPr bwMode="gray">
          <a:xfrm>
            <a:off x="1193800" y="1895475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3" name="Group 98"/>
          <p:cNvGrpSpPr>
            <a:grpSpLocks/>
          </p:cNvGrpSpPr>
          <p:nvPr/>
        </p:nvGrpSpPr>
        <p:grpSpPr bwMode="auto">
          <a:xfrm>
            <a:off x="1887538" y="1557338"/>
            <a:ext cx="642937" cy="642937"/>
            <a:chOff x="1289" y="582"/>
            <a:chExt cx="668" cy="668"/>
          </a:xfrm>
        </p:grpSpPr>
        <p:sp>
          <p:nvSpPr>
            <p:cNvPr id="9249" name="Oval 9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0" name="Oval 10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51" name="Oval 10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52" name="Oval 10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53" name="Oval 10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9224" name="Text Box 104"/>
          <p:cNvSpPr txBox="1">
            <a:spLocks noChangeArrowheads="1"/>
          </p:cNvSpPr>
          <p:nvPr/>
        </p:nvSpPr>
        <p:spPr bwMode="gray">
          <a:xfrm>
            <a:off x="2025650" y="16494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</a:rPr>
              <a:t>1</a:t>
            </a:r>
            <a:endParaRPr lang="en-US" altLang="zh-CN"/>
          </a:p>
        </p:txBody>
      </p:sp>
      <p:sp>
        <p:nvSpPr>
          <p:cNvPr id="9225" name="Text Box 105"/>
          <p:cNvSpPr txBox="1">
            <a:spLocks noChangeArrowheads="1"/>
          </p:cNvSpPr>
          <p:nvPr/>
        </p:nvSpPr>
        <p:spPr bwMode="gray">
          <a:xfrm>
            <a:off x="1219200" y="2319338"/>
            <a:ext cx="2057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Verdana" pitchFamily="34" charset="0"/>
              </a:rPr>
              <a:t>ThemeGallery is a Design Digital Content &amp; Contents mall developed by Guild Design Inc.</a:t>
            </a:r>
            <a:endParaRPr lang="en-US" altLang="zh-CN"/>
          </a:p>
        </p:txBody>
      </p:sp>
      <p:sp>
        <p:nvSpPr>
          <p:cNvPr id="9226" name="AutoShape 107"/>
          <p:cNvSpPr>
            <a:spLocks noChangeArrowheads="1"/>
          </p:cNvSpPr>
          <p:nvPr/>
        </p:nvSpPr>
        <p:spPr bwMode="gray">
          <a:xfrm>
            <a:off x="3505200" y="1865313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108"/>
          <p:cNvSpPr>
            <a:spLocks noChangeArrowheads="1"/>
          </p:cNvSpPr>
          <p:nvPr/>
        </p:nvSpPr>
        <p:spPr bwMode="gray">
          <a:xfrm>
            <a:off x="3538538" y="1873250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AutoShape 109"/>
          <p:cNvSpPr>
            <a:spLocks noChangeArrowheads="1"/>
          </p:cNvSpPr>
          <p:nvPr/>
        </p:nvSpPr>
        <p:spPr bwMode="gray">
          <a:xfrm>
            <a:off x="3556000" y="3937000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B3F2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AutoShape 110"/>
          <p:cNvSpPr>
            <a:spLocks noChangeArrowheads="1"/>
          </p:cNvSpPr>
          <p:nvPr/>
        </p:nvSpPr>
        <p:spPr bwMode="gray">
          <a:xfrm>
            <a:off x="3556000" y="1895475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0F7D4"/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Oval 111"/>
          <p:cNvSpPr>
            <a:spLocks noChangeArrowheads="1"/>
          </p:cNvSpPr>
          <p:nvPr/>
        </p:nvSpPr>
        <p:spPr bwMode="gray">
          <a:xfrm>
            <a:off x="4249738" y="1557338"/>
            <a:ext cx="642937" cy="642937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1" name="Oval 112"/>
          <p:cNvSpPr>
            <a:spLocks noChangeArrowheads="1"/>
          </p:cNvSpPr>
          <p:nvPr/>
        </p:nvSpPr>
        <p:spPr bwMode="gray">
          <a:xfrm>
            <a:off x="4256088" y="1562100"/>
            <a:ext cx="622300" cy="622300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232" name="Oval 113"/>
          <p:cNvSpPr>
            <a:spLocks noChangeArrowheads="1"/>
          </p:cNvSpPr>
          <p:nvPr/>
        </p:nvSpPr>
        <p:spPr bwMode="gray">
          <a:xfrm>
            <a:off x="4264025" y="1565275"/>
            <a:ext cx="608013" cy="608013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233" name="Oval 114"/>
          <p:cNvSpPr>
            <a:spLocks noChangeArrowheads="1"/>
          </p:cNvSpPr>
          <p:nvPr/>
        </p:nvSpPr>
        <p:spPr bwMode="gray">
          <a:xfrm>
            <a:off x="4270375" y="1571625"/>
            <a:ext cx="577850" cy="566738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234" name="Oval 115"/>
          <p:cNvSpPr>
            <a:spLocks noChangeArrowheads="1"/>
          </p:cNvSpPr>
          <p:nvPr/>
        </p:nvSpPr>
        <p:spPr bwMode="gray">
          <a:xfrm>
            <a:off x="4305300" y="1587500"/>
            <a:ext cx="512763" cy="460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235" name="Text Box 116"/>
          <p:cNvSpPr txBox="1">
            <a:spLocks noChangeArrowheads="1"/>
          </p:cNvSpPr>
          <p:nvPr/>
        </p:nvSpPr>
        <p:spPr bwMode="gray">
          <a:xfrm>
            <a:off x="4387850" y="16494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</a:rPr>
              <a:t>2</a:t>
            </a:r>
            <a:endParaRPr lang="en-US" altLang="zh-CN"/>
          </a:p>
        </p:txBody>
      </p:sp>
      <p:sp>
        <p:nvSpPr>
          <p:cNvPr id="9236" name="Text Box 117"/>
          <p:cNvSpPr txBox="1">
            <a:spLocks noChangeArrowheads="1"/>
          </p:cNvSpPr>
          <p:nvPr/>
        </p:nvSpPr>
        <p:spPr bwMode="gray">
          <a:xfrm>
            <a:off x="3581400" y="2319338"/>
            <a:ext cx="2057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Verdana" pitchFamily="34" charset="0"/>
              </a:rPr>
              <a:t>ThemeGallery is a Design Digital Content &amp; Contents mall developed by Guild Design Inc.</a:t>
            </a:r>
            <a:endParaRPr lang="en-US" altLang="zh-CN"/>
          </a:p>
        </p:txBody>
      </p:sp>
      <p:sp>
        <p:nvSpPr>
          <p:cNvPr id="9237" name="AutoShape 121"/>
          <p:cNvSpPr>
            <a:spLocks noChangeArrowheads="1"/>
          </p:cNvSpPr>
          <p:nvPr/>
        </p:nvSpPr>
        <p:spPr bwMode="gray">
          <a:xfrm>
            <a:off x="5867400" y="1865313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AutoShape 122"/>
          <p:cNvSpPr>
            <a:spLocks noChangeArrowheads="1"/>
          </p:cNvSpPr>
          <p:nvPr/>
        </p:nvSpPr>
        <p:spPr bwMode="gray">
          <a:xfrm>
            <a:off x="5900738" y="1873250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AutoShape 123"/>
          <p:cNvSpPr>
            <a:spLocks noChangeArrowheads="1"/>
          </p:cNvSpPr>
          <p:nvPr/>
        </p:nvSpPr>
        <p:spPr bwMode="gray">
          <a:xfrm>
            <a:off x="5918200" y="3937000"/>
            <a:ext cx="2070100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F2EDA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AutoShape 124"/>
          <p:cNvSpPr>
            <a:spLocks noChangeArrowheads="1"/>
          </p:cNvSpPr>
          <p:nvPr/>
        </p:nvSpPr>
        <p:spPr bwMode="gray">
          <a:xfrm>
            <a:off x="5918200" y="1895475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5CC"/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41" name="Group 125"/>
          <p:cNvGrpSpPr>
            <a:grpSpLocks/>
          </p:cNvGrpSpPr>
          <p:nvPr/>
        </p:nvGrpSpPr>
        <p:grpSpPr bwMode="auto">
          <a:xfrm>
            <a:off x="6611938" y="1557338"/>
            <a:ext cx="642937" cy="642937"/>
            <a:chOff x="1289" y="582"/>
            <a:chExt cx="668" cy="668"/>
          </a:xfrm>
        </p:grpSpPr>
        <p:sp>
          <p:nvSpPr>
            <p:cNvPr id="9244" name="Oval 12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5" name="Oval 12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46" name="Oval 12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47" name="Oval 12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48" name="Oval 13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9242" name="Text Box 131"/>
          <p:cNvSpPr txBox="1">
            <a:spLocks noChangeArrowheads="1"/>
          </p:cNvSpPr>
          <p:nvPr/>
        </p:nvSpPr>
        <p:spPr bwMode="gray">
          <a:xfrm>
            <a:off x="6750050" y="16494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</a:rPr>
              <a:t>3</a:t>
            </a:r>
            <a:endParaRPr lang="en-US" altLang="zh-CN"/>
          </a:p>
        </p:txBody>
      </p:sp>
      <p:sp>
        <p:nvSpPr>
          <p:cNvPr id="9243" name="Text Box 132"/>
          <p:cNvSpPr txBox="1">
            <a:spLocks noChangeArrowheads="1"/>
          </p:cNvSpPr>
          <p:nvPr/>
        </p:nvSpPr>
        <p:spPr bwMode="gray">
          <a:xfrm>
            <a:off x="5943600" y="2319338"/>
            <a:ext cx="2057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Verdana" pitchFamily="34" charset="0"/>
              </a:rPr>
              <a:t>ThemeGallery is a Design Digital Content &amp; Contents mall developed by Guild Design Inc.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关联关系图表</a:t>
            </a:r>
          </a:p>
        </p:txBody>
      </p:sp>
      <p:grpSp>
        <p:nvGrpSpPr>
          <p:cNvPr id="10243" name="组合 18"/>
          <p:cNvGrpSpPr>
            <a:grpSpLocks/>
          </p:cNvGrpSpPr>
          <p:nvPr/>
        </p:nvGrpSpPr>
        <p:grpSpPr bwMode="auto">
          <a:xfrm>
            <a:off x="1068388" y="2212975"/>
            <a:ext cx="7096125" cy="2436813"/>
            <a:chOff x="581325" y="2285992"/>
            <a:chExt cx="7981349" cy="2571768"/>
          </a:xfrm>
        </p:grpSpPr>
        <p:sp>
          <p:nvSpPr>
            <p:cNvPr id="5" name="同心圆 4"/>
            <p:cNvSpPr/>
            <p:nvPr/>
          </p:nvSpPr>
          <p:spPr>
            <a:xfrm rot="1800000">
              <a:off x="581325" y="2285992"/>
              <a:ext cx="7981349" cy="2571768"/>
            </a:xfrm>
            <a:prstGeom prst="donut">
              <a:avLst>
                <a:gd name="adj" fmla="val 974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41000"/>
                  </a:schemeClr>
                </a:gs>
                <a:gs pos="75000">
                  <a:schemeClr val="tx1">
                    <a:lumMod val="95000"/>
                    <a:lumOff val="5000"/>
                    <a:alpha val="30000"/>
                  </a:schemeClr>
                </a:gs>
              </a:gsLst>
              <a:lin ang="0" scaled="0"/>
              <a:tileRect/>
            </a:gra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同心圆 5"/>
            <p:cNvSpPr/>
            <p:nvPr/>
          </p:nvSpPr>
          <p:spPr>
            <a:xfrm rot="19800000" flipH="1">
              <a:off x="581325" y="2285992"/>
              <a:ext cx="7981349" cy="2571768"/>
            </a:xfrm>
            <a:prstGeom prst="donut">
              <a:avLst>
                <a:gd name="adj" fmla="val 974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41000"/>
                  </a:schemeClr>
                </a:gs>
                <a:gs pos="75000">
                  <a:schemeClr val="tx1">
                    <a:lumMod val="95000"/>
                    <a:lumOff val="5000"/>
                    <a:alpha val="30000"/>
                  </a:schemeClr>
                </a:gs>
              </a:gsLst>
              <a:lin ang="0" scaled="0"/>
              <a:tileRect/>
            </a:gra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23850" y="993775"/>
            <a:ext cx="2144713" cy="1481138"/>
            <a:chOff x="204" y="188"/>
            <a:chExt cx="1490" cy="1029"/>
          </a:xfrm>
        </p:grpSpPr>
        <p:pic>
          <p:nvPicPr>
            <p:cNvPr id="10266" name="Picture 4" descr="F:\work\第二\新图表\未标题-14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" b="139"/>
            <a:stretch>
              <a:fillRect/>
            </a:stretch>
          </p:blipFill>
          <p:spPr bwMode="auto">
            <a:xfrm>
              <a:off x="320" y="188"/>
              <a:ext cx="1296" cy="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08" y="432"/>
              <a:ext cx="1481" cy="2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6499225" y="955675"/>
            <a:ext cx="2144713" cy="1481138"/>
            <a:chOff x="4094" y="164"/>
            <a:chExt cx="1490" cy="1029"/>
          </a:xfrm>
        </p:grpSpPr>
        <p:pic>
          <p:nvPicPr>
            <p:cNvPr id="10264" name="Picture 3" descr="F:\work\第二\新图表\未标题-13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" b="139"/>
            <a:stretch>
              <a:fillRect/>
            </a:stretch>
          </p:blipFill>
          <p:spPr bwMode="auto">
            <a:xfrm>
              <a:off x="4203" y="164"/>
              <a:ext cx="1296" cy="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098" y="432"/>
              <a:ext cx="1481" cy="2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23850" y="4538663"/>
            <a:ext cx="2144713" cy="1482725"/>
            <a:chOff x="204" y="2421"/>
            <a:chExt cx="1490" cy="1030"/>
          </a:xfrm>
        </p:grpSpPr>
        <p:pic>
          <p:nvPicPr>
            <p:cNvPr id="10262" name="Picture 4" descr="F:\work\第二\新图表\未标题-14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" b="139"/>
            <a:stretch>
              <a:fillRect/>
            </a:stretch>
          </p:blipFill>
          <p:spPr bwMode="auto">
            <a:xfrm>
              <a:off x="333" y="2421"/>
              <a:ext cx="1296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08" y="2691"/>
              <a:ext cx="1481" cy="2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6499225" y="4538663"/>
            <a:ext cx="2144713" cy="1482725"/>
            <a:chOff x="4094" y="2421"/>
            <a:chExt cx="1490" cy="1030"/>
          </a:xfrm>
        </p:grpSpPr>
        <p:pic>
          <p:nvPicPr>
            <p:cNvPr id="10260" name="Picture 3" descr="F:\work\第二\新图表\未标题-13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" b="139"/>
            <a:stretch>
              <a:fillRect/>
            </a:stretch>
          </p:blipFill>
          <p:spPr bwMode="auto">
            <a:xfrm>
              <a:off x="4200" y="2421"/>
              <a:ext cx="1296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98" y="2691"/>
              <a:ext cx="1481" cy="2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3743325" y="1500188"/>
            <a:ext cx="1746250" cy="1387475"/>
            <a:chOff x="2358" y="603"/>
            <a:chExt cx="1100" cy="874"/>
          </a:xfrm>
        </p:grpSpPr>
        <p:pic>
          <p:nvPicPr>
            <p:cNvPr id="10258" name="Picture 2" descr="F:\work\第二\新图表\未标题-12副本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" y="603"/>
              <a:ext cx="1100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546" y="723"/>
              <a:ext cx="723" cy="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3743325" y="3990975"/>
            <a:ext cx="1746250" cy="1389063"/>
            <a:chOff x="2358" y="2172"/>
            <a:chExt cx="1100" cy="875"/>
          </a:xfrm>
        </p:grpSpPr>
        <p:pic>
          <p:nvPicPr>
            <p:cNvPr id="10256" name="Picture 2" descr="F:\work\第二\新图表\未标题-12副本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" y="2172"/>
              <a:ext cx="1100" cy="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546" y="2300"/>
              <a:ext cx="723" cy="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1822450" y="2743200"/>
            <a:ext cx="1747838" cy="1389063"/>
            <a:chOff x="1148" y="1386"/>
            <a:chExt cx="1101" cy="875"/>
          </a:xfrm>
        </p:grpSpPr>
        <p:pic>
          <p:nvPicPr>
            <p:cNvPr id="10254" name="Picture 5" descr="F:\work\第二\新图表\未标题-15副本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" b="46"/>
            <a:stretch>
              <a:fillRect/>
            </a:stretch>
          </p:blipFill>
          <p:spPr bwMode="auto">
            <a:xfrm>
              <a:off x="1148" y="1386"/>
              <a:ext cx="1101" cy="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296" y="1533"/>
              <a:ext cx="723" cy="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5653088" y="2743200"/>
            <a:ext cx="1747837" cy="1389063"/>
            <a:chOff x="3561" y="1386"/>
            <a:chExt cx="1101" cy="875"/>
          </a:xfrm>
        </p:grpSpPr>
        <p:pic>
          <p:nvPicPr>
            <p:cNvPr id="10252" name="Picture 5" descr="F:\work\第二\新图表\未标题-15副本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" b="46"/>
            <a:stretch>
              <a:fillRect/>
            </a:stretch>
          </p:blipFill>
          <p:spPr bwMode="auto">
            <a:xfrm>
              <a:off x="3561" y="1386"/>
              <a:ext cx="1101" cy="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726" y="1533"/>
              <a:ext cx="723" cy="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微软雅黑" pitchFamily="34" charset="-122"/>
                  <a:ea typeface="微软雅黑" pitchFamily="34" charset="-122"/>
                </a:rPr>
                <a:t>点击添加标题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path" presetSubtype="0" repeatCount="200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3507 0.04305 C -0.01701 -0.13278 -0.125 -0.31445 -0.26944 -0.45223 C -0.41371 -0.59 -0.56493 -0.65556 -0.68611 -0.64528 C -0.63402 -0.47 -0.52621 -0.28806 -0.38177 -0.15 C -0.2375 -0.01278 -0.08593 0.05305 0.03507 0.04305 Z " pathEditMode="relative" rAng="1849392" ptsTypes="fffff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00" y="-344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path" presetSubtype="0" repeatCount="200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789 -0.01666 C -0.10451 -0.04222 -0.25555 0.01 -0.39652 0.14 C -0.53819 0.27 -0.64097 0.45167 -0.68836 0.63389 C -0.56597 0.66056 -0.41614 0.61 -0.2743 0.47889 C -0.13298 0.34834 -0.02934 0.16667 0.01789 -0.01666 Z " pathEditMode="relative" rAng="-1794400" ptsTypes="fffff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00" y="326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path" presetSubtype="0" repeatCount="200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3.33333E-6 C 0.12396 -0.02584 0.27518 0.02805 0.4184 0.16139 C 0.56059 0.29416 0.66511 0.47916 0.71285 0.66389 C 0.58854 0.68972 0.43646 0.63611 0.29358 0.50389 C 0.15156 0.37027 0.04722 0.18583 -1.66667E-6 3.33333E-6 Z " pathEditMode="relative" rAng="1813694" ptsTypes="fffff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00" y="333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path" presetSubtype="0" repeatCount="200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.55556E-7 -1.11111E-6 C 0.0467 -0.18333 0.14844 -0.365 0.2901 -0.49444 C 0.4309 -0.62222 0.58108 -0.67083 0.70365 -0.64222 C 0.65712 -0.45917 0.55434 -0.27611 0.41337 -0.14639 C 0.27222 -0.01805 0.12222 0.02889 5.55556E-7 -1.11111E-6 Z " pathEditMode="relative" rAng="-1778716" ptsTypes="fffff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00" y="-321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 txBox="1">
            <a:spLocks noChangeArrowheads="1"/>
          </p:cNvSpPr>
          <p:nvPr/>
        </p:nvSpPr>
        <p:spPr bwMode="auto">
          <a:xfrm>
            <a:off x="6062663" y="0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交叉关系图表</a:t>
            </a:r>
          </a:p>
        </p:txBody>
      </p:sp>
      <p:sp>
        <p:nvSpPr>
          <p:cNvPr id="11267" name="椭圆 3"/>
          <p:cNvSpPr>
            <a:spLocks noChangeArrowheads="1"/>
          </p:cNvSpPr>
          <p:nvPr/>
        </p:nvSpPr>
        <p:spPr bwMode="gray">
          <a:xfrm>
            <a:off x="3189288" y="1125538"/>
            <a:ext cx="2641600" cy="2644775"/>
          </a:xfrm>
          <a:prstGeom prst="ellipse">
            <a:avLst/>
          </a:prstGeom>
          <a:solidFill>
            <a:schemeClr val="accent2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椭圆 4"/>
          <p:cNvSpPr>
            <a:spLocks noChangeArrowheads="1"/>
          </p:cNvSpPr>
          <p:nvPr/>
        </p:nvSpPr>
        <p:spPr bwMode="gray">
          <a:xfrm>
            <a:off x="4129088" y="2517775"/>
            <a:ext cx="2643187" cy="2643188"/>
          </a:xfrm>
          <a:prstGeom prst="ellipse">
            <a:avLst/>
          </a:prstGeom>
          <a:solidFill>
            <a:srgbClr val="FF000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椭圆 5"/>
          <p:cNvSpPr>
            <a:spLocks noChangeArrowheads="1"/>
          </p:cNvSpPr>
          <p:nvPr/>
        </p:nvSpPr>
        <p:spPr bwMode="gray">
          <a:xfrm>
            <a:off x="2146300" y="2482850"/>
            <a:ext cx="2644775" cy="2643188"/>
          </a:xfrm>
          <a:prstGeom prst="ellipse">
            <a:avLst/>
          </a:prstGeom>
          <a:solidFill>
            <a:srgbClr val="00B05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直线 6"/>
          <p:cNvSpPr>
            <a:spLocks noChangeShapeType="1"/>
          </p:cNvSpPr>
          <p:nvPr/>
        </p:nvSpPr>
        <p:spPr bwMode="auto">
          <a:xfrm flipH="1" flipV="1">
            <a:off x="2735263" y="2170113"/>
            <a:ext cx="1149350" cy="833437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直线 7"/>
          <p:cNvSpPr>
            <a:spLocks noChangeShapeType="1"/>
          </p:cNvSpPr>
          <p:nvPr/>
        </p:nvSpPr>
        <p:spPr bwMode="auto">
          <a:xfrm flipV="1">
            <a:off x="5240338" y="2203450"/>
            <a:ext cx="1217612" cy="765175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直线 8"/>
          <p:cNvSpPr>
            <a:spLocks noChangeShapeType="1"/>
          </p:cNvSpPr>
          <p:nvPr/>
        </p:nvSpPr>
        <p:spPr bwMode="auto">
          <a:xfrm flipH="1">
            <a:off x="4441825" y="4152900"/>
            <a:ext cx="25400" cy="1042988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矩形 9"/>
          <p:cNvSpPr>
            <a:spLocks noChangeArrowheads="1"/>
          </p:cNvSpPr>
          <p:nvPr/>
        </p:nvSpPr>
        <p:spPr bwMode="gray">
          <a:xfrm>
            <a:off x="3717925" y="3098800"/>
            <a:ext cx="160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Text in here</a:t>
            </a:r>
          </a:p>
        </p:txBody>
      </p:sp>
      <p:sp>
        <p:nvSpPr>
          <p:cNvPr id="51" name="文本框 10"/>
          <p:cNvSpPr txBox="1">
            <a:spLocks noChangeArrowheads="1"/>
          </p:cNvSpPr>
          <p:nvPr/>
        </p:nvSpPr>
        <p:spPr bwMode="auto">
          <a:xfrm>
            <a:off x="684213" y="1438275"/>
            <a:ext cx="2052637" cy="1004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accent2"/>
                </a:solidFill>
                <a:ea typeface="+mn-ea"/>
              </a:rPr>
              <a:t>   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01.Title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</p:txBody>
      </p:sp>
      <p:sp>
        <p:nvSpPr>
          <p:cNvPr id="52" name="文本框 11"/>
          <p:cNvSpPr txBox="1">
            <a:spLocks noChangeArrowheads="1"/>
          </p:cNvSpPr>
          <p:nvPr/>
        </p:nvSpPr>
        <p:spPr bwMode="auto">
          <a:xfrm>
            <a:off x="6389688" y="1438275"/>
            <a:ext cx="2052637" cy="1004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669900"/>
                </a:solidFill>
                <a:ea typeface="+mn-ea"/>
              </a:rPr>
              <a:t>   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02.Title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</p:txBody>
      </p:sp>
      <p:sp>
        <p:nvSpPr>
          <p:cNvPr id="53" name="文本框 12"/>
          <p:cNvSpPr txBox="1">
            <a:spLocks noChangeArrowheads="1"/>
          </p:cNvSpPr>
          <p:nvPr/>
        </p:nvSpPr>
        <p:spPr bwMode="auto">
          <a:xfrm>
            <a:off x="3327400" y="5138738"/>
            <a:ext cx="2260600" cy="1004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333399"/>
                </a:solidFill>
                <a:ea typeface="+mn-ea"/>
              </a:rPr>
              <a:t>   </a:t>
            </a:r>
            <a:r>
              <a:rPr lang="en-US" altLang="zh-CN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03.Title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   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  <a:p>
            <a:pPr algn="ctr" fontAlgn="auto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CN" sz="1400">
                <a:solidFill>
                  <a:srgbClr val="1C1C1C"/>
                </a:solidFill>
                <a:ea typeface="+mn-ea"/>
              </a:rPr>
              <a:t>Add your text in here</a:t>
            </a:r>
          </a:p>
        </p:txBody>
      </p:sp>
      <p:sp>
        <p:nvSpPr>
          <p:cNvPr id="11277" name="文本框 13"/>
          <p:cNvSpPr txBox="1">
            <a:spLocks noChangeArrowheads="1"/>
          </p:cNvSpPr>
          <p:nvPr/>
        </p:nvSpPr>
        <p:spPr bwMode="black">
          <a:xfrm>
            <a:off x="3603625" y="1462088"/>
            <a:ext cx="1824038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200">
                <a:cs typeface="Arial" charset="0"/>
              </a:rPr>
              <a:t>PPT</a:t>
            </a:r>
            <a:r>
              <a:rPr lang="zh-CN" altLang="en-US" sz="1200">
                <a:cs typeface="Arial" charset="0"/>
              </a:rPr>
              <a:t>图表</a:t>
            </a:r>
            <a:r>
              <a:rPr lang="en-US" altLang="zh-CN" sz="1200">
                <a:cs typeface="Arial" charset="0"/>
              </a:rPr>
              <a:t>21</a:t>
            </a:r>
            <a:r>
              <a:rPr lang="zh-CN" altLang="en-US" sz="1200">
                <a:cs typeface="Arial" charset="0"/>
              </a:rPr>
              <a:t>大关系</a:t>
            </a:r>
            <a:r>
              <a:rPr lang="en-US" altLang="zh-CN" sz="1200">
                <a:cs typeface="Arial" charset="0"/>
              </a:rPr>
              <a:t>(AOOKO.com)</a:t>
            </a:r>
          </a:p>
          <a:p>
            <a:pPr algn="ctr"/>
            <a:r>
              <a:rPr lang="en-US" altLang="zh-CN" sz="1200" b="1">
                <a:solidFill>
                  <a:srgbClr val="1C1C1C"/>
                </a:solidFill>
              </a:rPr>
              <a:t> </a:t>
            </a:r>
            <a:r>
              <a:rPr lang="en-US" altLang="zh-CN" sz="1200">
                <a:solidFill>
                  <a:srgbClr val="1C1C1C"/>
                </a:solidFill>
              </a:rPr>
              <a:t>is a 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Design Digital Content &amp; Contents mall developed 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by Guild Design Inc.</a:t>
            </a:r>
          </a:p>
        </p:txBody>
      </p:sp>
      <p:sp>
        <p:nvSpPr>
          <p:cNvPr id="11278" name="文本框 14"/>
          <p:cNvSpPr txBox="1">
            <a:spLocks noChangeArrowheads="1"/>
          </p:cNvSpPr>
          <p:nvPr/>
        </p:nvSpPr>
        <p:spPr bwMode="black">
          <a:xfrm>
            <a:off x="2351088" y="3571875"/>
            <a:ext cx="182403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200">
                <a:cs typeface="Arial" charset="0"/>
              </a:rPr>
              <a:t>PPT</a:t>
            </a:r>
            <a:r>
              <a:rPr lang="zh-CN" altLang="en-US" sz="1200">
                <a:cs typeface="Arial" charset="0"/>
              </a:rPr>
              <a:t>图表</a:t>
            </a:r>
            <a:r>
              <a:rPr lang="en-US" altLang="zh-CN" sz="1200">
                <a:cs typeface="Arial" charset="0"/>
              </a:rPr>
              <a:t>21</a:t>
            </a:r>
            <a:r>
              <a:rPr lang="zh-CN" altLang="en-US" sz="1200">
                <a:cs typeface="Arial" charset="0"/>
              </a:rPr>
              <a:t>大关系</a:t>
            </a:r>
            <a:r>
              <a:rPr lang="en-US" altLang="zh-CN" sz="1200">
                <a:cs typeface="Arial" charset="0"/>
              </a:rPr>
              <a:t>(AOOKO.com)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is a 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Design Digital Content &amp; Contents mall developed 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by Guild Design Inc.</a:t>
            </a:r>
          </a:p>
        </p:txBody>
      </p:sp>
      <p:sp>
        <p:nvSpPr>
          <p:cNvPr id="11279" name="文本框 15"/>
          <p:cNvSpPr txBox="1">
            <a:spLocks noChangeArrowheads="1"/>
          </p:cNvSpPr>
          <p:nvPr/>
        </p:nvSpPr>
        <p:spPr bwMode="black">
          <a:xfrm>
            <a:off x="4784725" y="3611563"/>
            <a:ext cx="1824038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200">
                <a:cs typeface="Arial" charset="0"/>
              </a:rPr>
              <a:t>PPT</a:t>
            </a:r>
            <a:r>
              <a:rPr lang="zh-CN" altLang="en-US" sz="1200">
                <a:cs typeface="Arial" charset="0"/>
              </a:rPr>
              <a:t>图表</a:t>
            </a:r>
            <a:r>
              <a:rPr lang="en-US" altLang="zh-CN" sz="1200">
                <a:cs typeface="Arial" charset="0"/>
              </a:rPr>
              <a:t>21</a:t>
            </a:r>
            <a:r>
              <a:rPr lang="zh-CN" altLang="en-US" sz="1200">
                <a:cs typeface="Arial" charset="0"/>
              </a:rPr>
              <a:t>大关系</a:t>
            </a:r>
            <a:r>
              <a:rPr lang="en-US" altLang="zh-CN" sz="1200">
                <a:cs typeface="Arial" charset="0"/>
              </a:rPr>
              <a:t>(AOOKO.com)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is a 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Design Digital Content &amp; Contents mall developed </a:t>
            </a:r>
          </a:p>
          <a:p>
            <a:pPr algn="ctr"/>
            <a:r>
              <a:rPr lang="en-US" altLang="zh-CN" sz="1200">
                <a:solidFill>
                  <a:srgbClr val="1C1C1C"/>
                </a:solidFill>
              </a:rPr>
              <a:t>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常用图表的21大关系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PPT常用图表的21大关系</Template>
  <TotalTime>2</TotalTime>
  <Words>1566</Words>
  <Application>Microsoft Office PowerPoint</Application>
  <PresentationFormat>全屏显示(4:3)</PresentationFormat>
  <Paragraphs>588</Paragraphs>
  <Slides>50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PPT常用图表的21大关系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图解</vt:lpstr>
      <vt:lpstr>PowerPoint 演示文稿</vt:lpstr>
      <vt:lpstr>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cp:lastPrinted>1601-01-01T00:00:00Z</cp:lastPrinted>
  <dcterms:created xsi:type="dcterms:W3CDTF">2016-07-06T07:21:25Z</dcterms:created>
  <dcterms:modified xsi:type="dcterms:W3CDTF">2016-07-06T09:07:25Z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Presentation">
    <vt:lpwstr>图表制作1</vt:lpwstr>
  </property>
  <property fmtid="{D5CDD505-2E9C-101B-9397-08002B2CF9AE}" pid="4" name="SlideDescription">
    <vt:lpwstr/>
  </property>
</Properties>
</file>