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1" r:id="rId2"/>
  </p:sldMasterIdLst>
  <p:notesMasterIdLst>
    <p:notesMasterId r:id="rId41"/>
  </p:notesMasterIdLst>
  <p:sldIdLst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402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</p:sldIdLst>
  <p:sldSz cx="9144000" cy="6858000" type="screen4x3"/>
  <p:notesSz cx="6858000" cy="9144000"/>
  <p:embeddedFontLst>
    <p:embeddedFont>
      <p:font typeface="华文细黑" pitchFamily="2" charset="-122"/>
      <p:regular r:id="rId42"/>
    </p:embeddedFon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Verdana" pitchFamily="34" charset="0"/>
      <p:regular r:id="rId47"/>
      <p:bold r:id="rId48"/>
      <p:italic r:id="rId49"/>
      <p:boldItalic r:id="rId50"/>
    </p:embeddedFont>
    <p:embeddedFont>
      <p:font typeface="汉仪大宋简" pitchFamily="49" charset="-122"/>
      <p:regular r:id="rId5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8"/>
    <a:srgbClr val="500006"/>
    <a:srgbClr val="420005"/>
    <a:srgbClr val="003366"/>
    <a:srgbClr val="00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 autoAdjust="0"/>
    <p:restoredTop sz="94660"/>
  </p:normalViewPr>
  <p:slideViewPr>
    <p:cSldViewPr>
      <p:cViewPr>
        <p:scale>
          <a:sx n="75" d="100"/>
          <a:sy n="75" d="100"/>
        </p:scale>
        <p:origin x="-10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ED2610-E7C5-42B6-A73F-FBC026A24221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6378F3A-F50C-49ED-A24E-78D3FCC7A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95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86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4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8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4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508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 descr="图片10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52"/>
          <p:cNvSpPr>
            <a:spLocks noGrp="1"/>
          </p:cNvSpPr>
          <p:nvPr>
            <p:ph type="title" idx="4294967295"/>
          </p:nvPr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400" smtClean="0"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  <p:grpSp>
        <p:nvGrpSpPr>
          <p:cNvPr id="4099" name="Group 49"/>
          <p:cNvGrpSpPr>
            <a:grpSpLocks/>
          </p:cNvGrpSpPr>
          <p:nvPr/>
        </p:nvGrpSpPr>
        <p:grpSpPr bwMode="auto">
          <a:xfrm>
            <a:off x="2332038" y="2006600"/>
            <a:ext cx="4284662" cy="2474913"/>
            <a:chOff x="1421" y="1135"/>
            <a:chExt cx="2699" cy="1559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gray">
            <a:xfrm>
              <a:off x="1748" y="2137"/>
              <a:ext cx="2372" cy="55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</p:spPr>
          <p:txBody>
            <a:bodyPr vert="eaVert" wrap="none" lIns="92075" tIns="46038" rIns="92075" bIns="46038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gray">
            <a:xfrm rot="-998297">
              <a:off x="1439" y="1250"/>
              <a:ext cx="2457" cy="1267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gray">
            <a:xfrm rot="-998297">
              <a:off x="1463" y="1182"/>
              <a:ext cx="2372" cy="1227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" name="Arc 7"/>
            <p:cNvSpPr>
              <a:spLocks/>
            </p:cNvSpPr>
            <p:nvPr/>
          </p:nvSpPr>
          <p:spPr bwMode="gray">
            <a:xfrm rot="-998297">
              <a:off x="2596" y="1135"/>
              <a:ext cx="1215" cy="826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" name="Arc 8"/>
            <p:cNvSpPr>
              <a:spLocks/>
            </p:cNvSpPr>
            <p:nvPr/>
          </p:nvSpPr>
          <p:spPr bwMode="gray">
            <a:xfrm rot="20601703" flipH="1">
              <a:off x="1567" y="1923"/>
              <a:ext cx="1399" cy="62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Arc 9"/>
            <p:cNvSpPr>
              <a:spLocks/>
            </p:cNvSpPr>
            <p:nvPr/>
          </p:nvSpPr>
          <p:spPr bwMode="gray">
            <a:xfrm rot="-998297">
              <a:off x="1997" y="1154"/>
              <a:ext cx="1377" cy="596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Arc 10"/>
            <p:cNvSpPr>
              <a:spLocks/>
            </p:cNvSpPr>
            <p:nvPr/>
          </p:nvSpPr>
          <p:spPr bwMode="ltGray">
            <a:xfrm rot="20601703" flipH="1">
              <a:off x="1421" y="1404"/>
              <a:ext cx="1216" cy="868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gray">
            <a:xfrm>
              <a:off x="3166" y="1783"/>
              <a:ext cx="748" cy="747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tint val="4549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Arc 12"/>
            <p:cNvSpPr>
              <a:spLocks/>
            </p:cNvSpPr>
            <p:nvPr/>
          </p:nvSpPr>
          <p:spPr bwMode="gray">
            <a:xfrm rot="-1060795">
              <a:off x="2759" y="1526"/>
              <a:ext cx="1163" cy="78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gray">
            <a:xfrm>
              <a:off x="2744" y="1926"/>
              <a:ext cx="439" cy="619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5490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 rot="-998297">
              <a:off x="2086" y="1482"/>
              <a:ext cx="1149" cy="563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612" y="1798"/>
              <a:ext cx="43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</a:rPr>
                <a:t>Text1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2425" y="1288"/>
              <a:ext cx="43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</a:rPr>
                <a:t>Text2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gray">
            <a:xfrm>
              <a:off x="3204" y="1415"/>
              <a:ext cx="43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</a:rPr>
                <a:t>Text3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3074" y="1927"/>
              <a:ext cx="43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</a:rPr>
                <a:t>Text4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2132" y="2215"/>
              <a:ext cx="43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</a:rPr>
                <a:t>Text5</a:t>
              </a: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gray">
            <a:xfrm>
              <a:off x="2710" y="2017"/>
              <a:ext cx="368" cy="453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4"/>
                <a:gd name="T22" fmla="*/ 0 h 680"/>
                <a:gd name="T23" fmla="*/ 544 w 544"/>
                <a:gd name="T24" fmla="*/ 680 h 6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tx2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 rot="-998297">
              <a:off x="2129" y="1588"/>
              <a:ext cx="1103" cy="45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961063" y="1711325"/>
            <a:ext cx="14287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Add your text in here</a:t>
            </a:r>
          </a:p>
        </p:txBody>
      </p:sp>
      <p:cxnSp>
        <p:nvCxnSpPr>
          <p:cNvPr id="4101" name="AutoShape 23"/>
          <p:cNvCxnSpPr>
            <a:cxnSpLocks noChangeShapeType="1"/>
          </p:cNvCxnSpPr>
          <p:nvPr/>
        </p:nvCxnSpPr>
        <p:spPr bwMode="auto">
          <a:xfrm rot="10800000" flipV="1">
            <a:off x="5768975" y="1828800"/>
            <a:ext cx="192088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143000" y="2419350"/>
            <a:ext cx="1427163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Add your text in here</a:t>
            </a:r>
          </a:p>
        </p:txBody>
      </p:sp>
      <p:cxnSp>
        <p:nvCxnSpPr>
          <p:cNvPr id="4103" name="AutoShape 25"/>
          <p:cNvCxnSpPr>
            <a:cxnSpLocks noChangeShapeType="1"/>
          </p:cNvCxnSpPr>
          <p:nvPr/>
        </p:nvCxnSpPr>
        <p:spPr bwMode="auto">
          <a:xfrm>
            <a:off x="2570163" y="2536825"/>
            <a:ext cx="179387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570163" y="1652588"/>
            <a:ext cx="14287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Add your text in here</a:t>
            </a:r>
          </a:p>
        </p:txBody>
      </p:sp>
      <p:cxnSp>
        <p:nvCxnSpPr>
          <p:cNvPr id="4105" name="AutoShape 27"/>
          <p:cNvCxnSpPr>
            <a:cxnSpLocks noChangeShapeType="1"/>
          </p:cNvCxnSpPr>
          <p:nvPr/>
        </p:nvCxnSpPr>
        <p:spPr bwMode="auto">
          <a:xfrm>
            <a:off x="3998913" y="1770063"/>
            <a:ext cx="177800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497638" y="3656013"/>
            <a:ext cx="14271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Add your text in here</a:t>
            </a:r>
          </a:p>
        </p:txBody>
      </p:sp>
      <p:cxnSp>
        <p:nvCxnSpPr>
          <p:cNvPr id="4107" name="AutoShape 29"/>
          <p:cNvCxnSpPr>
            <a:cxnSpLocks noChangeShapeType="1"/>
          </p:cNvCxnSpPr>
          <p:nvPr/>
        </p:nvCxnSpPr>
        <p:spPr bwMode="auto">
          <a:xfrm rot="10800000">
            <a:off x="5961063" y="3362325"/>
            <a:ext cx="492125" cy="471488"/>
          </a:xfrm>
          <a:prstGeom prst="bentConnector3">
            <a:avLst>
              <a:gd name="adj1" fmla="val 51259"/>
            </a:avLst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447800" y="4395788"/>
            <a:ext cx="1828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Add your text in here</a:t>
            </a:r>
          </a:p>
        </p:txBody>
      </p:sp>
      <p:cxnSp>
        <p:nvCxnSpPr>
          <p:cNvPr id="4109" name="AutoShape 31"/>
          <p:cNvCxnSpPr>
            <a:cxnSpLocks noChangeShapeType="1"/>
            <a:stCxn id="30" idx="3"/>
          </p:cNvCxnSpPr>
          <p:nvPr/>
        </p:nvCxnSpPr>
        <p:spPr bwMode="auto">
          <a:xfrm flipV="1">
            <a:off x="3276600" y="4143375"/>
            <a:ext cx="342900" cy="404813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10" name="Group 32"/>
          <p:cNvGrpSpPr>
            <a:grpSpLocks/>
          </p:cNvGrpSpPr>
          <p:nvPr/>
        </p:nvGrpSpPr>
        <p:grpSpPr bwMode="auto">
          <a:xfrm>
            <a:off x="1371600" y="4692650"/>
            <a:ext cx="6359525" cy="1708150"/>
            <a:chOff x="816" y="2875"/>
            <a:chExt cx="4006" cy="1076"/>
          </a:xfrm>
        </p:grpSpPr>
        <p:grpSp>
          <p:nvGrpSpPr>
            <p:cNvPr id="4111" name="Group 33"/>
            <p:cNvGrpSpPr>
              <a:grpSpLocks/>
            </p:cNvGrpSpPr>
            <p:nvPr/>
          </p:nvGrpSpPr>
          <p:grpSpPr bwMode="auto">
            <a:xfrm>
              <a:off x="816" y="3024"/>
              <a:ext cx="4006" cy="927"/>
              <a:chOff x="720" y="2987"/>
              <a:chExt cx="4006" cy="927"/>
            </a:xfrm>
          </p:grpSpPr>
          <p:sp>
            <p:nvSpPr>
              <p:cNvPr id="37" name="AutoShape 34"/>
              <p:cNvSpPr>
                <a:spLocks noChangeArrowheads="1"/>
              </p:cNvSpPr>
              <p:nvPr/>
            </p:nvSpPr>
            <p:spPr bwMode="gray">
              <a:xfrm>
                <a:off x="720" y="3258"/>
                <a:ext cx="1330" cy="656"/>
              </a:xfrm>
              <a:prstGeom prst="bevel">
                <a:avLst>
                  <a:gd name="adj" fmla="val 1648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F4F4F4"/>
                  </a:gs>
                  <a:gs pos="100000">
                    <a:srgbClr val="DDDDDD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" name="AutoShape 35"/>
              <p:cNvSpPr>
                <a:spLocks noChangeArrowheads="1"/>
              </p:cNvSpPr>
              <p:nvPr/>
            </p:nvSpPr>
            <p:spPr bwMode="gray">
              <a:xfrm>
                <a:off x="720" y="2989"/>
                <a:ext cx="1330" cy="269"/>
              </a:xfrm>
              <a:prstGeom prst="bevel">
                <a:avLst>
                  <a:gd name="adj" fmla="val 3718"/>
                </a:avLst>
              </a:prstGeom>
              <a:solidFill>
                <a:schemeClr val="hlink">
                  <a:alpha val="50195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9" name="AutoShape 36"/>
              <p:cNvSpPr>
                <a:spLocks noChangeArrowheads="1"/>
              </p:cNvSpPr>
              <p:nvPr/>
            </p:nvSpPr>
            <p:spPr bwMode="gray">
              <a:xfrm>
                <a:off x="2064" y="3258"/>
                <a:ext cx="1330" cy="656"/>
              </a:xfrm>
              <a:prstGeom prst="bevel">
                <a:avLst>
                  <a:gd name="adj" fmla="val 1648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F4F4F4"/>
                  </a:gs>
                  <a:gs pos="100000">
                    <a:srgbClr val="DDDDDD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0" name="AutoShape 37"/>
              <p:cNvSpPr>
                <a:spLocks noChangeArrowheads="1"/>
              </p:cNvSpPr>
              <p:nvPr/>
            </p:nvSpPr>
            <p:spPr bwMode="gray">
              <a:xfrm>
                <a:off x="2064" y="2989"/>
                <a:ext cx="1330" cy="269"/>
              </a:xfrm>
              <a:prstGeom prst="bevel">
                <a:avLst>
                  <a:gd name="adj" fmla="val 3718"/>
                </a:avLst>
              </a:prstGeom>
              <a:solidFill>
                <a:srgbClr val="99CC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gray">
              <a:xfrm>
                <a:off x="1032" y="3018"/>
                <a:ext cx="705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40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Text in here</a:t>
                </a:r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gray">
              <a:xfrm>
                <a:off x="2376" y="3024"/>
                <a:ext cx="705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40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Text in here</a:t>
                </a:r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gray">
              <a:xfrm>
                <a:off x="720" y="3321"/>
                <a:ext cx="1282" cy="5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20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ThemeGallery is a Design Digital Content &amp; Contents mall developed by Guild Design Inc.</a:t>
                </a:r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gray">
              <a:xfrm>
                <a:off x="2064" y="3321"/>
                <a:ext cx="1282" cy="5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20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ThemeGallery is a Design Digital Content &amp; Contents mall developed by Guild Design Inc.</a:t>
                </a:r>
              </a:p>
            </p:txBody>
          </p:sp>
          <p:sp>
            <p:nvSpPr>
              <p:cNvPr id="45" name="AutoShape 42"/>
              <p:cNvSpPr>
                <a:spLocks noChangeArrowheads="1"/>
              </p:cNvSpPr>
              <p:nvPr/>
            </p:nvSpPr>
            <p:spPr bwMode="gray">
              <a:xfrm>
                <a:off x="3396" y="3256"/>
                <a:ext cx="1330" cy="656"/>
              </a:xfrm>
              <a:prstGeom prst="bevel">
                <a:avLst>
                  <a:gd name="adj" fmla="val 1648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F4F4F4"/>
                  </a:gs>
                  <a:gs pos="100000">
                    <a:srgbClr val="DDDDDD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6" name="AutoShape 43"/>
              <p:cNvSpPr>
                <a:spLocks noChangeArrowheads="1"/>
              </p:cNvSpPr>
              <p:nvPr/>
            </p:nvSpPr>
            <p:spPr bwMode="gray">
              <a:xfrm>
                <a:off x="3396" y="2987"/>
                <a:ext cx="1330" cy="269"/>
              </a:xfrm>
              <a:prstGeom prst="bevel">
                <a:avLst>
                  <a:gd name="adj" fmla="val 3718"/>
                </a:avLst>
              </a:prstGeom>
              <a:solidFill>
                <a:schemeClr val="accent1">
                  <a:alpha val="50195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gray">
              <a:xfrm>
                <a:off x="3708" y="3022"/>
                <a:ext cx="705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40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Text in here</a:t>
                </a:r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gray">
              <a:xfrm>
                <a:off x="3396" y="3319"/>
                <a:ext cx="1282" cy="5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20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ThemeGallery is a Design Digital Content &amp; Contents mall developed by Guild Design Inc.</a:t>
                </a:r>
              </a:p>
            </p:txBody>
          </p:sp>
        </p:grpSp>
        <p:sp>
          <p:nvSpPr>
            <p:cNvPr id="34" name="Freeform 46"/>
            <p:cNvSpPr>
              <a:spLocks/>
            </p:cNvSpPr>
            <p:nvPr/>
          </p:nvSpPr>
          <p:spPr bwMode="gray">
            <a:xfrm>
              <a:off x="816" y="2880"/>
              <a:ext cx="3984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24" y="0"/>
                </a:cxn>
                <a:cxn ang="0">
                  <a:pos x="3529" y="0"/>
                </a:cxn>
                <a:cxn ang="0">
                  <a:pos x="3984" y="144"/>
                </a:cxn>
                <a:cxn ang="0">
                  <a:pos x="0" y="144"/>
                </a:cxn>
              </a:cxnLst>
              <a:rect l="0" t="0" r="r" b="b"/>
              <a:pathLst>
                <a:path w="3984" h="144">
                  <a:moveTo>
                    <a:pt x="0" y="144"/>
                  </a:moveTo>
                  <a:lnTo>
                    <a:pt x="624" y="0"/>
                  </a:lnTo>
                  <a:lnTo>
                    <a:pt x="3529" y="0"/>
                  </a:lnTo>
                  <a:lnTo>
                    <a:pt x="3984" y="144"/>
                  </a:lnTo>
                  <a:lnTo>
                    <a:pt x="0" y="14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gray">
            <a:xfrm flipV="1">
              <a:off x="2158" y="2875"/>
              <a:ext cx="118" cy="13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8398" dir="9206097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gray">
            <a:xfrm flipH="1" flipV="1">
              <a:off x="3366" y="2878"/>
              <a:ext cx="120" cy="1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12700" dir="108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3"/>
          <p:cNvSpPr>
            <a:spLocks noChangeArrowheads="1"/>
          </p:cNvSpPr>
          <p:nvPr/>
        </p:nvSpPr>
        <p:spPr bwMode="gray">
          <a:xfrm flipH="1">
            <a:off x="3130550" y="2328863"/>
            <a:ext cx="995363" cy="835025"/>
          </a:xfrm>
          <a:prstGeom prst="curvedRightArrow">
            <a:avLst>
              <a:gd name="adj1" fmla="val 16542"/>
              <a:gd name="adj2" fmla="val 38977"/>
              <a:gd name="adj3" fmla="val 33846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gray">
          <a:xfrm>
            <a:off x="1223963" y="2365375"/>
            <a:ext cx="995362" cy="835025"/>
          </a:xfrm>
          <a:prstGeom prst="curvedRightArrow">
            <a:avLst>
              <a:gd name="adj1" fmla="val 19583"/>
              <a:gd name="adj2" fmla="val 44676"/>
              <a:gd name="adj3" fmla="val 33652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1163638" y="3371850"/>
            <a:ext cx="3003550" cy="2771775"/>
            <a:chOff x="862" y="713"/>
            <a:chExt cx="3780" cy="3490"/>
          </a:xfrm>
        </p:grpSpPr>
        <p:grpSp>
          <p:nvGrpSpPr>
            <p:cNvPr id="13325" name="Group 6"/>
            <p:cNvGrpSpPr>
              <a:grpSpLocks/>
            </p:cNvGrpSpPr>
            <p:nvPr/>
          </p:nvGrpSpPr>
          <p:grpSpPr bwMode="auto">
            <a:xfrm>
              <a:off x="1082" y="2210"/>
              <a:ext cx="3406" cy="1993"/>
              <a:chOff x="1082" y="2355"/>
              <a:chExt cx="3406" cy="1993"/>
            </a:xfrm>
          </p:grpSpPr>
          <p:sp>
            <p:nvSpPr>
              <p:cNvPr id="13338" name="Freeform 7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6 w 1323"/>
                  <a:gd name="T1" fmla="*/ 367 h 1322"/>
                  <a:gd name="T2" fmla="*/ 1400 w 1323"/>
                  <a:gd name="T3" fmla="*/ 1322 h 1322"/>
                  <a:gd name="T4" fmla="*/ 1400 w 1323"/>
                  <a:gd name="T5" fmla="*/ 974 h 1322"/>
                  <a:gd name="T6" fmla="*/ 0 w 1323"/>
                  <a:gd name="T7" fmla="*/ 0 h 1322"/>
                  <a:gd name="T8" fmla="*/ 56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Freeform 8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Freeform 9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26" name="Group 10"/>
            <p:cNvGrpSpPr>
              <a:grpSpLocks/>
            </p:cNvGrpSpPr>
            <p:nvPr/>
          </p:nvGrpSpPr>
          <p:grpSpPr bwMode="auto">
            <a:xfrm>
              <a:off x="1009" y="1723"/>
              <a:ext cx="3528" cy="1993"/>
              <a:chOff x="1082" y="2355"/>
              <a:chExt cx="3406" cy="1993"/>
            </a:xfrm>
          </p:grpSpPr>
          <p:sp>
            <p:nvSpPr>
              <p:cNvPr id="13335" name="Freeform 11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6 w 1323"/>
                  <a:gd name="T1" fmla="*/ 367 h 1322"/>
                  <a:gd name="T2" fmla="*/ 1400 w 1323"/>
                  <a:gd name="T3" fmla="*/ 1322 h 1322"/>
                  <a:gd name="T4" fmla="*/ 1400 w 1323"/>
                  <a:gd name="T5" fmla="*/ 974 h 1322"/>
                  <a:gd name="T6" fmla="*/ 0 w 1323"/>
                  <a:gd name="T7" fmla="*/ 0 h 1322"/>
                  <a:gd name="T8" fmla="*/ 56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Freeform 12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Freeform 13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27" name="Group 14"/>
            <p:cNvGrpSpPr>
              <a:grpSpLocks/>
            </p:cNvGrpSpPr>
            <p:nvPr/>
          </p:nvGrpSpPr>
          <p:grpSpPr bwMode="auto">
            <a:xfrm>
              <a:off x="935" y="1219"/>
              <a:ext cx="3653" cy="1993"/>
              <a:chOff x="1082" y="2355"/>
              <a:chExt cx="3406" cy="1993"/>
            </a:xfrm>
          </p:grpSpPr>
          <p:sp>
            <p:nvSpPr>
              <p:cNvPr id="13332" name="Freeform 15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6 w 1323"/>
                  <a:gd name="T1" fmla="*/ 367 h 1322"/>
                  <a:gd name="T2" fmla="*/ 1400 w 1323"/>
                  <a:gd name="T3" fmla="*/ 1322 h 1322"/>
                  <a:gd name="T4" fmla="*/ 1400 w 1323"/>
                  <a:gd name="T5" fmla="*/ 974 h 1322"/>
                  <a:gd name="T6" fmla="*/ 0 w 1323"/>
                  <a:gd name="T7" fmla="*/ 0 h 1322"/>
                  <a:gd name="T8" fmla="*/ 56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Freeform 16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Freeform 17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28" name="Group 18"/>
            <p:cNvGrpSpPr>
              <a:grpSpLocks/>
            </p:cNvGrpSpPr>
            <p:nvPr/>
          </p:nvGrpSpPr>
          <p:grpSpPr bwMode="auto">
            <a:xfrm>
              <a:off x="862" y="713"/>
              <a:ext cx="3780" cy="1993"/>
              <a:chOff x="1082" y="2355"/>
              <a:chExt cx="3406" cy="1993"/>
            </a:xfrm>
          </p:grpSpPr>
          <p:sp>
            <p:nvSpPr>
              <p:cNvPr id="13329" name="Freeform 19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6 w 1323"/>
                  <a:gd name="T1" fmla="*/ 367 h 1322"/>
                  <a:gd name="T2" fmla="*/ 1400 w 1323"/>
                  <a:gd name="T3" fmla="*/ 1322 h 1322"/>
                  <a:gd name="T4" fmla="*/ 1400 w 1323"/>
                  <a:gd name="T5" fmla="*/ 974 h 1322"/>
                  <a:gd name="T6" fmla="*/ 0 w 1323"/>
                  <a:gd name="T7" fmla="*/ 0 h 1322"/>
                  <a:gd name="T8" fmla="*/ 56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Freeform 20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Freeform 21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6D6D6"/>
                  </a:gs>
                  <a:gs pos="100000">
                    <a:srgbClr val="F8F8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17" name="AutoShape 22"/>
          <p:cNvSpPr>
            <a:spLocks/>
          </p:cNvSpPr>
          <p:nvPr/>
        </p:nvSpPr>
        <p:spPr bwMode="blackWhite">
          <a:xfrm>
            <a:off x="4905375" y="2679700"/>
            <a:ext cx="3916363" cy="515938"/>
          </a:xfrm>
          <a:prstGeom prst="callout2">
            <a:avLst>
              <a:gd name="adj1" fmla="val 22153"/>
              <a:gd name="adj2" fmla="val -1944"/>
              <a:gd name="adj3" fmla="val 22153"/>
              <a:gd name="adj4" fmla="val -12162"/>
              <a:gd name="adj5" fmla="val 265847"/>
              <a:gd name="adj6" fmla="val -22903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r>
              <a:rPr lang="en-US" altLang="zh-CN" b="1">
                <a:solidFill>
                  <a:schemeClr val="accent2"/>
                </a:solidFill>
              </a:rPr>
              <a:t>Describe a vision of company or strategic contents.</a:t>
            </a:r>
          </a:p>
        </p:txBody>
      </p:sp>
      <p:sp>
        <p:nvSpPr>
          <p:cNvPr id="13318" name="AutoShape 23"/>
          <p:cNvSpPr>
            <a:spLocks/>
          </p:cNvSpPr>
          <p:nvPr/>
        </p:nvSpPr>
        <p:spPr bwMode="blackWhite">
          <a:xfrm>
            <a:off x="4891088" y="3392488"/>
            <a:ext cx="3900487" cy="522287"/>
          </a:xfrm>
          <a:prstGeom prst="callout2">
            <a:avLst>
              <a:gd name="adj1" fmla="val 21884"/>
              <a:gd name="adj2" fmla="val -1954"/>
              <a:gd name="adj3" fmla="val 21884"/>
              <a:gd name="adj4" fmla="val -11843"/>
              <a:gd name="adj5" fmla="val 200306"/>
              <a:gd name="adj6" fmla="val -22060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r>
              <a:rPr lang="en-US" altLang="zh-CN" b="1">
                <a:solidFill>
                  <a:schemeClr val="folHlink"/>
                </a:solidFill>
              </a:rPr>
              <a:t>Describe a vision of company or strategic contents.</a:t>
            </a:r>
          </a:p>
        </p:txBody>
      </p:sp>
      <p:sp>
        <p:nvSpPr>
          <p:cNvPr id="13319" name="AutoShape 24"/>
          <p:cNvSpPr>
            <a:spLocks/>
          </p:cNvSpPr>
          <p:nvPr/>
        </p:nvSpPr>
        <p:spPr bwMode="blackWhite">
          <a:xfrm>
            <a:off x="4883150" y="4738688"/>
            <a:ext cx="3865563" cy="449262"/>
          </a:xfrm>
          <a:prstGeom prst="callout2">
            <a:avLst>
              <a:gd name="adj1" fmla="val 25440"/>
              <a:gd name="adj2" fmla="val -1972"/>
              <a:gd name="adj3" fmla="val 25440"/>
              <a:gd name="adj4" fmla="val -13551"/>
              <a:gd name="adj5" fmla="val 107773"/>
              <a:gd name="adj6" fmla="val -25505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r>
              <a:rPr lang="en-US" altLang="zh-CN" b="1">
                <a:solidFill>
                  <a:schemeClr val="hlink"/>
                </a:solidFill>
              </a:rPr>
              <a:t>Describe a vision of company or strategic contents.</a:t>
            </a:r>
          </a:p>
        </p:txBody>
      </p:sp>
      <p:sp>
        <p:nvSpPr>
          <p:cNvPr id="13320" name="AutoShape 25"/>
          <p:cNvSpPr>
            <a:spLocks/>
          </p:cNvSpPr>
          <p:nvPr/>
        </p:nvSpPr>
        <p:spPr bwMode="blackWhite">
          <a:xfrm>
            <a:off x="4883150" y="4094163"/>
            <a:ext cx="3879850" cy="482600"/>
          </a:xfrm>
          <a:prstGeom prst="callout2">
            <a:avLst>
              <a:gd name="adj1" fmla="val 23685"/>
              <a:gd name="adj2" fmla="val -1963"/>
              <a:gd name="adj3" fmla="val 23685"/>
              <a:gd name="adj4" fmla="val -13218"/>
              <a:gd name="adj5" fmla="val 157894"/>
              <a:gd name="adj6" fmla="val -24755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r>
              <a:rPr lang="en-US" altLang="zh-CN" b="1">
                <a:solidFill>
                  <a:schemeClr val="accent1"/>
                </a:solidFill>
              </a:rPr>
              <a:t>Describe a vision of company or strategic contents.</a:t>
            </a:r>
          </a:p>
        </p:txBody>
      </p:sp>
      <p:sp>
        <p:nvSpPr>
          <p:cNvPr id="13321" name="AutoShape 26"/>
          <p:cNvSpPr>
            <a:spLocks noChangeArrowheads="1"/>
          </p:cNvSpPr>
          <p:nvPr/>
        </p:nvSpPr>
        <p:spPr bwMode="ltGray">
          <a:xfrm rot="-544120">
            <a:off x="733425" y="3571875"/>
            <a:ext cx="393700" cy="1920875"/>
          </a:xfrm>
          <a:prstGeom prst="upArrow">
            <a:avLst>
              <a:gd name="adj1" fmla="val 50194"/>
              <a:gd name="adj2" fmla="val 74947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Rectangle 27"/>
          <p:cNvSpPr>
            <a:spLocks noChangeArrowheads="1"/>
          </p:cNvSpPr>
          <p:nvPr/>
        </p:nvSpPr>
        <p:spPr bwMode="gray">
          <a:xfrm>
            <a:off x="304800" y="5646738"/>
            <a:ext cx="15652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Description of the products</a:t>
            </a:r>
          </a:p>
        </p:txBody>
      </p:sp>
      <p:pic>
        <p:nvPicPr>
          <p:cNvPr id="13323" name="Picture 28" descr="num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412875"/>
            <a:ext cx="24479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2130425" y="3292475"/>
            <a:ext cx="4905375" cy="2425700"/>
            <a:chOff x="995" y="1472"/>
            <a:chExt cx="3785" cy="1872"/>
          </a:xfrm>
        </p:grpSpPr>
        <p:sp>
          <p:nvSpPr>
            <p:cNvPr id="14354" name="AutoShape 4"/>
            <p:cNvSpPr>
              <a:spLocks noChangeArrowheads="1"/>
            </p:cNvSpPr>
            <p:nvPr/>
          </p:nvSpPr>
          <p:spPr bwMode="gray">
            <a:xfrm>
              <a:off x="995" y="1588"/>
              <a:ext cx="3785" cy="17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 w 21600"/>
                <a:gd name="T11" fmla="*/ 0 h 21600"/>
                <a:gd name="T12" fmla="*/ 1 w 21600"/>
                <a:gd name="T13" fmla="*/ 0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B3B3B"/>
                </a:gs>
                <a:gs pos="50000">
                  <a:srgbClr val="808080"/>
                </a:gs>
                <a:gs pos="100000">
                  <a:srgbClr val="3B3B3B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995" y="1478"/>
              <a:ext cx="3785" cy="1756"/>
            </a:xfrm>
            <a:custGeom>
              <a:avLst/>
              <a:gdLst>
                <a:gd name="G0" fmla="+- 3013 0 0"/>
                <a:gd name="G1" fmla="+- 21600 0 3013"/>
                <a:gd name="G2" fmla="+- 21600 0 301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356" name="Line 6"/>
            <p:cNvSpPr>
              <a:spLocks noChangeShapeType="1"/>
            </p:cNvSpPr>
            <p:nvPr/>
          </p:nvSpPr>
          <p:spPr bwMode="gray">
            <a:xfrm flipV="1">
              <a:off x="2872" y="1472"/>
              <a:ext cx="0" cy="35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Line 7"/>
            <p:cNvSpPr>
              <a:spLocks noChangeShapeType="1"/>
            </p:cNvSpPr>
            <p:nvPr/>
          </p:nvSpPr>
          <p:spPr bwMode="gray">
            <a:xfrm>
              <a:off x="1793" y="1974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8"/>
            <p:cNvSpPr>
              <a:spLocks noChangeShapeType="1"/>
            </p:cNvSpPr>
            <p:nvPr/>
          </p:nvSpPr>
          <p:spPr bwMode="gray">
            <a:xfrm>
              <a:off x="3951" y="1959"/>
              <a:ext cx="0" cy="1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9"/>
            <p:cNvSpPr>
              <a:spLocks noChangeShapeType="1"/>
            </p:cNvSpPr>
            <p:nvPr/>
          </p:nvSpPr>
          <p:spPr bwMode="gray">
            <a:xfrm flipV="1">
              <a:off x="3951" y="1794"/>
              <a:ext cx="384" cy="1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10"/>
            <p:cNvSpPr>
              <a:spLocks noChangeShapeType="1"/>
            </p:cNvSpPr>
            <p:nvPr/>
          </p:nvSpPr>
          <p:spPr bwMode="gray">
            <a:xfrm flipH="1" flipV="1">
              <a:off x="1413" y="1801"/>
              <a:ext cx="378" cy="1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1"/>
            <p:cNvSpPr>
              <a:spLocks noChangeShapeType="1"/>
            </p:cNvSpPr>
            <p:nvPr/>
          </p:nvSpPr>
          <p:spPr bwMode="gray">
            <a:xfrm flipH="1">
              <a:off x="1856" y="2884"/>
              <a:ext cx="291" cy="2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12"/>
            <p:cNvSpPr>
              <a:spLocks noChangeShapeType="1"/>
            </p:cNvSpPr>
            <p:nvPr/>
          </p:nvSpPr>
          <p:spPr bwMode="gray">
            <a:xfrm>
              <a:off x="3752" y="2843"/>
              <a:ext cx="365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13"/>
            <p:cNvSpPr>
              <a:spLocks noChangeShapeType="1"/>
            </p:cNvSpPr>
            <p:nvPr/>
          </p:nvSpPr>
          <p:spPr bwMode="gray">
            <a:xfrm flipH="1">
              <a:off x="1850" y="3090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14"/>
            <p:cNvSpPr>
              <a:spLocks noChangeShapeType="1"/>
            </p:cNvSpPr>
            <p:nvPr/>
          </p:nvSpPr>
          <p:spPr bwMode="gray">
            <a:xfrm flipH="1">
              <a:off x="4112" y="3022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39" name="Line 15"/>
          <p:cNvSpPr>
            <a:spLocks noChangeShapeType="1"/>
          </p:cNvSpPr>
          <p:nvPr/>
        </p:nvSpPr>
        <p:spPr bwMode="black">
          <a:xfrm>
            <a:off x="3689350" y="3119438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Line 16"/>
          <p:cNvSpPr>
            <a:spLocks noChangeShapeType="1"/>
          </p:cNvSpPr>
          <p:nvPr/>
        </p:nvSpPr>
        <p:spPr bwMode="black">
          <a:xfrm>
            <a:off x="5508625" y="3074988"/>
            <a:ext cx="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Line 17"/>
          <p:cNvSpPr>
            <a:spLocks noChangeShapeType="1"/>
          </p:cNvSpPr>
          <p:nvPr/>
        </p:nvSpPr>
        <p:spPr bwMode="black">
          <a:xfrm flipV="1">
            <a:off x="4668838" y="5418138"/>
            <a:ext cx="0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Line 18"/>
          <p:cNvSpPr>
            <a:spLocks noChangeShapeType="1"/>
          </p:cNvSpPr>
          <p:nvPr/>
        </p:nvSpPr>
        <p:spPr bwMode="gray">
          <a:xfrm flipH="1" flipV="1">
            <a:off x="6640513" y="43815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19"/>
          <p:cNvSpPr>
            <a:spLocks noChangeShapeType="1"/>
          </p:cNvSpPr>
          <p:nvPr/>
        </p:nvSpPr>
        <p:spPr bwMode="gray">
          <a:xfrm flipV="1">
            <a:off x="1903413" y="43815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Text Box 20"/>
          <p:cNvSpPr txBox="1">
            <a:spLocks noChangeArrowheads="1"/>
          </p:cNvSpPr>
          <p:nvPr/>
        </p:nvSpPr>
        <p:spPr bwMode="black">
          <a:xfrm>
            <a:off x="2840038" y="268446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14345" name="Text Box 21"/>
          <p:cNvSpPr txBox="1">
            <a:spLocks noChangeArrowheads="1"/>
          </p:cNvSpPr>
          <p:nvPr/>
        </p:nvSpPr>
        <p:spPr bwMode="black">
          <a:xfrm>
            <a:off x="4681538" y="268446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14346" name="Text Box 22"/>
          <p:cNvSpPr txBox="1">
            <a:spLocks noChangeArrowheads="1"/>
          </p:cNvSpPr>
          <p:nvPr/>
        </p:nvSpPr>
        <p:spPr bwMode="black">
          <a:xfrm>
            <a:off x="7218363" y="4217988"/>
            <a:ext cx="160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14347" name="Text Box 23"/>
          <p:cNvSpPr txBox="1">
            <a:spLocks noChangeArrowheads="1"/>
          </p:cNvSpPr>
          <p:nvPr/>
        </p:nvSpPr>
        <p:spPr bwMode="black">
          <a:xfrm>
            <a:off x="3821113" y="597376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14348" name="Text Box 24"/>
          <p:cNvSpPr txBox="1">
            <a:spLocks noChangeArrowheads="1"/>
          </p:cNvSpPr>
          <p:nvPr/>
        </p:nvSpPr>
        <p:spPr bwMode="black">
          <a:xfrm>
            <a:off x="301625" y="4141788"/>
            <a:ext cx="1570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14349" name="Text Box 25"/>
          <p:cNvSpPr txBox="1">
            <a:spLocks noChangeArrowheads="1"/>
          </p:cNvSpPr>
          <p:nvPr/>
        </p:nvSpPr>
        <p:spPr bwMode="black">
          <a:xfrm>
            <a:off x="3700463" y="4184650"/>
            <a:ext cx="1736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A50021"/>
                </a:solidFill>
              </a:rPr>
              <a:t>Description of the contents</a:t>
            </a: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gray">
          <a:xfrm>
            <a:off x="3382963" y="3851275"/>
            <a:ext cx="2339975" cy="663575"/>
          </a:xfrm>
          <a:custGeom>
            <a:avLst/>
            <a:gdLst>
              <a:gd name="G0" fmla="+- 13742 0 0"/>
              <a:gd name="G1" fmla="+- -11677937 0 0"/>
              <a:gd name="G2" fmla="+- 13742 0 -11677937"/>
              <a:gd name="G3" fmla="+- 10800 0 0"/>
              <a:gd name="G4" fmla="+- 0 0 137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470 0 0"/>
              <a:gd name="G9" fmla="+- 0 0 -11677937"/>
              <a:gd name="G10" fmla="+- 8470 0 2700"/>
              <a:gd name="G11" fmla="cos G10 13742"/>
              <a:gd name="G12" fmla="sin G10 13742"/>
              <a:gd name="G13" fmla="cos 13500 13742"/>
              <a:gd name="G14" fmla="sin 13500 13742"/>
              <a:gd name="G15" fmla="+- G11 10800 0"/>
              <a:gd name="G16" fmla="+- G12 10800 0"/>
              <a:gd name="G17" fmla="+- G13 10800 0"/>
              <a:gd name="G18" fmla="+- G14 10800 0"/>
              <a:gd name="G19" fmla="*/ 8470 1 2"/>
              <a:gd name="G20" fmla="+- G19 5400 0"/>
              <a:gd name="G21" fmla="cos G20 13742"/>
              <a:gd name="G22" fmla="sin G20 13742"/>
              <a:gd name="G23" fmla="+- G21 10800 0"/>
              <a:gd name="G24" fmla="+- G12 G23 G22"/>
              <a:gd name="G25" fmla="+- G22 G23 G11"/>
              <a:gd name="G26" fmla="cos 10800 13742"/>
              <a:gd name="G27" fmla="sin 10800 13742"/>
              <a:gd name="G28" fmla="cos 8470 13742"/>
              <a:gd name="G29" fmla="sin 8470 137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677937"/>
              <a:gd name="G36" fmla="sin G34 -11677937"/>
              <a:gd name="G37" fmla="+/ -11677937 137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470 G39"/>
              <a:gd name="G43" fmla="sin 847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90 w 21600"/>
              <a:gd name="T5" fmla="*/ 1 h 21600"/>
              <a:gd name="T6" fmla="*/ 1169 w 21600"/>
              <a:gd name="T7" fmla="*/ 10495 h 21600"/>
              <a:gd name="T8" fmla="*/ 10949 w 21600"/>
              <a:gd name="T9" fmla="*/ 2331 h 21600"/>
              <a:gd name="T10" fmla="*/ 24299 w 21600"/>
              <a:gd name="T11" fmla="*/ 10849 h 21600"/>
              <a:gd name="T12" fmla="*/ 20420 w 21600"/>
              <a:gd name="T13" fmla="*/ 14700 h 21600"/>
              <a:gd name="T14" fmla="*/ 16569 w 21600"/>
              <a:gd name="T15" fmla="*/ 1082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269" y="10830"/>
                </a:moveTo>
                <a:cubicBezTo>
                  <a:pt x="19269" y="10820"/>
                  <a:pt x="19270" y="10810"/>
                  <a:pt x="19270" y="10800"/>
                </a:cubicBezTo>
                <a:cubicBezTo>
                  <a:pt x="19270" y="6122"/>
                  <a:pt x="15477" y="2330"/>
                  <a:pt x="10800" y="2330"/>
                </a:cubicBezTo>
                <a:cubicBezTo>
                  <a:pt x="6226" y="2329"/>
                  <a:pt x="2478" y="5961"/>
                  <a:pt x="2334" y="10532"/>
                </a:cubicBezTo>
                <a:lnTo>
                  <a:pt x="5" y="10459"/>
                </a:lnTo>
                <a:cubicBezTo>
                  <a:pt x="189" y="4630"/>
                  <a:pt x="4968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3"/>
                  <a:pt x="21599" y="10826"/>
                  <a:pt x="21599" y="10839"/>
                </a:cubicBezTo>
                <a:lnTo>
                  <a:pt x="24299" y="10849"/>
                </a:lnTo>
                <a:lnTo>
                  <a:pt x="20420" y="14700"/>
                </a:lnTo>
                <a:lnTo>
                  <a:pt x="16569" y="10821"/>
                </a:lnTo>
                <a:lnTo>
                  <a:pt x="19269" y="1083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gray">
          <a:xfrm flipH="1" flipV="1">
            <a:off x="3462338" y="4483100"/>
            <a:ext cx="2392362" cy="620713"/>
          </a:xfrm>
          <a:custGeom>
            <a:avLst/>
            <a:gdLst>
              <a:gd name="G0" fmla="+- -14015 0 0"/>
              <a:gd name="G1" fmla="+- -11677937 0 0"/>
              <a:gd name="G2" fmla="+- -14015 0 -11677937"/>
              <a:gd name="G3" fmla="+- 10800 0 0"/>
              <a:gd name="G4" fmla="+- 0 0 -1401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574 0 0"/>
              <a:gd name="G9" fmla="+- 0 0 -11677937"/>
              <a:gd name="G10" fmla="+- 8574 0 2700"/>
              <a:gd name="G11" fmla="cos G10 -14015"/>
              <a:gd name="G12" fmla="sin G10 -14015"/>
              <a:gd name="G13" fmla="cos 13500 -14015"/>
              <a:gd name="G14" fmla="sin 13500 -14015"/>
              <a:gd name="G15" fmla="+- G11 10800 0"/>
              <a:gd name="G16" fmla="+- G12 10800 0"/>
              <a:gd name="G17" fmla="+- G13 10800 0"/>
              <a:gd name="G18" fmla="+- G14 10800 0"/>
              <a:gd name="G19" fmla="*/ 8574 1 2"/>
              <a:gd name="G20" fmla="+- G19 5400 0"/>
              <a:gd name="G21" fmla="cos G20 -14015"/>
              <a:gd name="G22" fmla="sin G20 -14015"/>
              <a:gd name="G23" fmla="+- G21 10800 0"/>
              <a:gd name="G24" fmla="+- G12 G23 G22"/>
              <a:gd name="G25" fmla="+- G22 G23 G11"/>
              <a:gd name="G26" fmla="cos 10800 -14015"/>
              <a:gd name="G27" fmla="sin 10800 -14015"/>
              <a:gd name="G28" fmla="cos 8574 -14015"/>
              <a:gd name="G29" fmla="sin 8574 -1401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677937"/>
              <a:gd name="G36" fmla="sin G34 -11677937"/>
              <a:gd name="G37" fmla="+/ -11677937 -1401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574 G39"/>
              <a:gd name="G43" fmla="sin 85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50 w 21600"/>
              <a:gd name="T5" fmla="*/ 1 h 21600"/>
              <a:gd name="T6" fmla="*/ 1117 w 21600"/>
              <a:gd name="T7" fmla="*/ 10494 h 21600"/>
              <a:gd name="T8" fmla="*/ 10919 w 21600"/>
              <a:gd name="T9" fmla="*/ 2226 h 21600"/>
              <a:gd name="T10" fmla="*/ 24299 w 21600"/>
              <a:gd name="T11" fmla="*/ 10749 h 21600"/>
              <a:gd name="T12" fmla="*/ 20501 w 21600"/>
              <a:gd name="T13" fmla="*/ 14576 h 21600"/>
              <a:gd name="T14" fmla="*/ 16673 w 21600"/>
              <a:gd name="T15" fmla="*/ 1077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373" y="10767"/>
                </a:moveTo>
                <a:cubicBezTo>
                  <a:pt x="19356" y="6045"/>
                  <a:pt x="15522" y="2226"/>
                  <a:pt x="10800" y="2226"/>
                </a:cubicBezTo>
                <a:cubicBezTo>
                  <a:pt x="6170" y="2225"/>
                  <a:pt x="2376" y="5901"/>
                  <a:pt x="2230" y="10529"/>
                </a:cubicBezTo>
                <a:lnTo>
                  <a:pt x="5" y="10459"/>
                </a:lnTo>
                <a:cubicBezTo>
                  <a:pt x="189" y="4630"/>
                  <a:pt x="4968" y="-1"/>
                  <a:pt x="10800" y="0"/>
                </a:cubicBezTo>
                <a:cubicBezTo>
                  <a:pt x="16748" y="0"/>
                  <a:pt x="21577" y="4810"/>
                  <a:pt x="21599" y="10759"/>
                </a:cubicBezTo>
                <a:lnTo>
                  <a:pt x="24299" y="10749"/>
                </a:lnTo>
                <a:lnTo>
                  <a:pt x="20501" y="14576"/>
                </a:lnTo>
                <a:lnTo>
                  <a:pt x="16673" y="10778"/>
                </a:lnTo>
                <a:lnTo>
                  <a:pt x="19373" y="1076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6667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352" name="Rectangle 28"/>
          <p:cNvSpPr>
            <a:spLocks noChangeArrowheads="1"/>
          </p:cNvSpPr>
          <p:nvPr/>
        </p:nvSpPr>
        <p:spPr bwMode="gray">
          <a:xfrm>
            <a:off x="990600" y="1643063"/>
            <a:ext cx="6934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14353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ltGray">
          <a:xfrm>
            <a:off x="558800" y="3295650"/>
            <a:ext cx="2146300" cy="7239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Oval 4"/>
          <p:cNvSpPr>
            <a:spLocks noChangeArrowheads="1"/>
          </p:cNvSpPr>
          <p:nvPr/>
        </p:nvSpPr>
        <p:spPr bwMode="gray">
          <a:xfrm>
            <a:off x="2979738" y="3344863"/>
            <a:ext cx="2424112" cy="2457450"/>
          </a:xfrm>
          <a:prstGeom prst="ellipse">
            <a:avLst/>
          </a:prstGeom>
          <a:solidFill>
            <a:srgbClr val="DBDBDB"/>
          </a:solidFill>
          <a:ln>
            <a:noFill/>
          </a:ln>
          <a:effectLst>
            <a:outerShdw dist="25400" dir="54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rc 5"/>
          <p:cNvSpPr>
            <a:spLocks/>
          </p:cNvSpPr>
          <p:nvPr/>
        </p:nvSpPr>
        <p:spPr bwMode="gray">
          <a:xfrm>
            <a:off x="4192588" y="3340100"/>
            <a:ext cx="1206500" cy="2136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7345"/>
              <a:gd name="T2" fmla="*/ 14787 w 21600"/>
              <a:gd name="T3" fmla="*/ 37345 h 37345"/>
              <a:gd name="T4" fmla="*/ 0 w 21600"/>
              <a:gd name="T5" fmla="*/ 21600 h 37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34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63"/>
                  <a:pt x="19134" y="33262"/>
                  <a:pt x="14786" y="37344"/>
                </a:cubicBezTo>
              </a:path>
              <a:path w="21600" h="3734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63"/>
                  <a:pt x="19134" y="33262"/>
                  <a:pt x="14786" y="37344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white">
          <a:xfrm>
            <a:off x="4192588" y="4035425"/>
            <a:ext cx="1044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43%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086100" y="2509838"/>
            <a:ext cx="2257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1"/>
              <a:t>Description of the contents 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gray">
          <a:xfrm>
            <a:off x="5824538" y="5492750"/>
            <a:ext cx="2609850" cy="52228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gray">
          <a:xfrm>
            <a:off x="5824538" y="4943475"/>
            <a:ext cx="2609850" cy="52387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gray">
          <a:xfrm>
            <a:off x="5824538" y="4394200"/>
            <a:ext cx="2609850" cy="52387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gray">
          <a:xfrm>
            <a:off x="5824538" y="3844925"/>
            <a:ext cx="2609850" cy="52387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gray">
          <a:xfrm>
            <a:off x="5824538" y="3295650"/>
            <a:ext cx="2609850" cy="52387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gray">
          <a:xfrm>
            <a:off x="5768975" y="6015038"/>
            <a:ext cx="385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/>
              <a:t>0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gray">
          <a:xfrm>
            <a:off x="5724525" y="5454650"/>
            <a:ext cx="490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/>
              <a:t>200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gray">
          <a:xfrm>
            <a:off x="5716588" y="4908550"/>
            <a:ext cx="4905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/>
              <a:t>400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gray">
          <a:xfrm>
            <a:off x="5718175" y="4365625"/>
            <a:ext cx="490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/>
              <a:t>600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gray">
          <a:xfrm>
            <a:off x="5719763" y="3830638"/>
            <a:ext cx="490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/>
              <a:t>800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gray">
          <a:xfrm>
            <a:off x="5711825" y="3259138"/>
            <a:ext cx="633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/>
              <a:t>1,000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gray">
          <a:xfrm>
            <a:off x="6608763" y="4713288"/>
            <a:ext cx="217487" cy="12938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gray">
          <a:xfrm>
            <a:off x="7248525" y="3465513"/>
            <a:ext cx="217488" cy="25415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gray">
          <a:xfrm>
            <a:off x="7899400" y="3844925"/>
            <a:ext cx="217488" cy="21621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gray">
          <a:xfrm>
            <a:off x="6480175" y="6015038"/>
            <a:ext cx="4810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Oct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gray">
          <a:xfrm>
            <a:off x="7100888" y="6015038"/>
            <a:ext cx="4810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Nov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7739063" y="6015038"/>
            <a:ext cx="4810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Dec</a:t>
            </a:r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gray">
          <a:xfrm>
            <a:off x="7707313" y="3057525"/>
            <a:ext cx="8143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/>
              <a:t>(unit: $)</a:t>
            </a:r>
          </a:p>
        </p:txBody>
      </p:sp>
      <p:sp>
        <p:nvSpPr>
          <p:cNvPr id="15385" name="Rectangle 26"/>
          <p:cNvSpPr>
            <a:spLocks noChangeArrowheads="1"/>
          </p:cNvSpPr>
          <p:nvPr/>
        </p:nvSpPr>
        <p:spPr bwMode="gray">
          <a:xfrm>
            <a:off x="473075" y="4265613"/>
            <a:ext cx="22685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/>
              <a:t>ThemeGallery  is a Design Digital Content &amp; Contents mall developed by Guild Design Inc.</a:t>
            </a:r>
          </a:p>
        </p:txBody>
      </p:sp>
      <p:sp>
        <p:nvSpPr>
          <p:cNvPr id="15386" name="Rectangle 27"/>
          <p:cNvSpPr>
            <a:spLocks noChangeArrowheads="1"/>
          </p:cNvSpPr>
          <p:nvPr/>
        </p:nvSpPr>
        <p:spPr bwMode="gray">
          <a:xfrm>
            <a:off x="668338" y="3433763"/>
            <a:ext cx="1916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/>
              <a:t>Title in here</a:t>
            </a:r>
          </a:p>
        </p:txBody>
      </p:sp>
      <p:sp>
        <p:nvSpPr>
          <p:cNvPr id="15387" name="Text Box 28"/>
          <p:cNvSpPr txBox="1">
            <a:spLocks noChangeArrowheads="1"/>
          </p:cNvSpPr>
          <p:nvPr/>
        </p:nvSpPr>
        <p:spPr bwMode="auto">
          <a:xfrm>
            <a:off x="6002338" y="2509838"/>
            <a:ext cx="2255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1"/>
              <a:t>Description of the contents </a:t>
            </a:r>
          </a:p>
        </p:txBody>
      </p:sp>
      <p:sp>
        <p:nvSpPr>
          <p:cNvPr id="15388" name="Rectangle 29"/>
          <p:cNvSpPr>
            <a:spLocks noChangeArrowheads="1"/>
          </p:cNvSpPr>
          <p:nvPr/>
        </p:nvSpPr>
        <p:spPr bwMode="gray">
          <a:xfrm>
            <a:off x="558800" y="3284538"/>
            <a:ext cx="2146300" cy="2493962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Rectangle 31"/>
          <p:cNvSpPr>
            <a:spLocks noChangeArrowheads="1"/>
          </p:cNvSpPr>
          <p:nvPr/>
        </p:nvSpPr>
        <p:spPr bwMode="gray">
          <a:xfrm>
            <a:off x="990600" y="1773238"/>
            <a:ext cx="6934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15390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5692775" y="4570413"/>
            <a:ext cx="2522538" cy="1477962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6387" name="AutoShape 5"/>
          <p:cNvSpPr>
            <a:spLocks noChangeArrowheads="1"/>
          </p:cNvSpPr>
          <p:nvPr/>
        </p:nvSpPr>
        <p:spPr bwMode="gray">
          <a:xfrm>
            <a:off x="3181350" y="2297113"/>
            <a:ext cx="2268538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F7F7F7"/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6"/>
          <p:cNvSpPr>
            <a:spLocks noChangeArrowheads="1"/>
          </p:cNvSpPr>
          <p:nvPr/>
        </p:nvSpPr>
        <p:spPr bwMode="gray">
          <a:xfrm>
            <a:off x="5829300" y="2297113"/>
            <a:ext cx="2268538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F7F7F7"/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3078163" y="4714875"/>
            <a:ext cx="2503487" cy="1477963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8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white">
          <a:xfrm>
            <a:off x="3390900" y="5175250"/>
            <a:ext cx="1749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Description of the contents</a:t>
            </a:r>
          </a:p>
        </p:txBody>
      </p:sp>
      <p:grpSp>
        <p:nvGrpSpPr>
          <p:cNvPr id="16391" name="Group 9"/>
          <p:cNvGrpSpPr>
            <a:grpSpLocks/>
          </p:cNvGrpSpPr>
          <p:nvPr/>
        </p:nvGrpSpPr>
        <p:grpSpPr bwMode="auto">
          <a:xfrm>
            <a:off x="900113" y="3268663"/>
            <a:ext cx="2111375" cy="1446212"/>
            <a:chOff x="4397" y="1430"/>
            <a:chExt cx="1005" cy="960"/>
          </a:xfrm>
        </p:grpSpPr>
        <p:sp>
          <p:nvSpPr>
            <p:cNvPr id="16406" name="AutoShape 10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AutoShape 11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392" name="Group 12"/>
          <p:cNvGrpSpPr>
            <a:grpSpLocks/>
          </p:cNvGrpSpPr>
          <p:nvPr/>
        </p:nvGrpSpPr>
        <p:grpSpPr bwMode="auto">
          <a:xfrm>
            <a:off x="900113" y="4767263"/>
            <a:ext cx="2111375" cy="1447800"/>
            <a:chOff x="4397" y="1430"/>
            <a:chExt cx="1005" cy="960"/>
          </a:xfrm>
        </p:grpSpPr>
        <p:sp>
          <p:nvSpPr>
            <p:cNvPr id="16404" name="AutoShape 13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AutoShape 14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3" name="Rectangle 15"/>
          <p:cNvSpPr>
            <a:spLocks noChangeArrowheads="1"/>
          </p:cNvSpPr>
          <p:nvPr/>
        </p:nvSpPr>
        <p:spPr bwMode="gray">
          <a:xfrm>
            <a:off x="823913" y="3787775"/>
            <a:ext cx="212090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333333"/>
                </a:solidFill>
              </a:rPr>
              <a:t>Title in here</a:t>
            </a:r>
          </a:p>
        </p:txBody>
      </p:sp>
      <p:sp>
        <p:nvSpPr>
          <p:cNvPr id="16394" name="Rectangle 16"/>
          <p:cNvSpPr>
            <a:spLocks noChangeArrowheads="1"/>
          </p:cNvSpPr>
          <p:nvPr/>
        </p:nvSpPr>
        <p:spPr bwMode="gray">
          <a:xfrm>
            <a:off x="823913" y="5281613"/>
            <a:ext cx="212090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333333"/>
                </a:solidFill>
              </a:rPr>
              <a:t>Title in here</a:t>
            </a:r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white">
          <a:xfrm>
            <a:off x="5829300" y="4859338"/>
            <a:ext cx="2241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gray">
          <a:xfrm>
            <a:off x="3263900" y="2362200"/>
            <a:ext cx="2132013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/>
              <a:t>Before</a:t>
            </a:r>
          </a:p>
        </p:txBody>
      </p:sp>
      <p:sp>
        <p:nvSpPr>
          <p:cNvPr id="16397" name="Rectangle 19"/>
          <p:cNvSpPr>
            <a:spLocks noChangeArrowheads="1"/>
          </p:cNvSpPr>
          <p:nvPr/>
        </p:nvSpPr>
        <p:spPr bwMode="gray">
          <a:xfrm>
            <a:off x="5915025" y="2362200"/>
            <a:ext cx="2132013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/>
              <a:t>After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gray">
          <a:xfrm>
            <a:off x="5692775" y="3028950"/>
            <a:ext cx="2522538" cy="14763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7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gray">
          <a:xfrm>
            <a:off x="3078163" y="3165475"/>
            <a:ext cx="2503487" cy="14779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6400" name="Text Box 22"/>
          <p:cNvSpPr txBox="1">
            <a:spLocks noChangeArrowheads="1"/>
          </p:cNvSpPr>
          <p:nvPr/>
        </p:nvSpPr>
        <p:spPr bwMode="white">
          <a:xfrm>
            <a:off x="3390900" y="3629025"/>
            <a:ext cx="1749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Description of the contents</a:t>
            </a:r>
          </a:p>
        </p:txBody>
      </p:sp>
      <p:sp>
        <p:nvSpPr>
          <p:cNvPr id="16401" name="Rectangle 23"/>
          <p:cNvSpPr>
            <a:spLocks noChangeArrowheads="1"/>
          </p:cNvSpPr>
          <p:nvPr/>
        </p:nvSpPr>
        <p:spPr bwMode="white">
          <a:xfrm>
            <a:off x="5829300" y="3317875"/>
            <a:ext cx="2241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16402" name="Rectangle 24"/>
          <p:cNvSpPr>
            <a:spLocks noChangeArrowheads="1"/>
          </p:cNvSpPr>
          <p:nvPr/>
        </p:nvSpPr>
        <p:spPr bwMode="gray">
          <a:xfrm>
            <a:off x="1281113" y="1647825"/>
            <a:ext cx="6934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16403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3"/>
          <p:cNvSpPr>
            <a:spLocks noChangeArrowheads="1"/>
          </p:cNvSpPr>
          <p:nvPr/>
        </p:nvSpPr>
        <p:spPr bwMode="gray">
          <a:xfrm>
            <a:off x="665163" y="5537200"/>
            <a:ext cx="2143125" cy="10350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AutoShape 4"/>
          <p:cNvSpPr>
            <a:spLocks noChangeArrowheads="1"/>
          </p:cNvSpPr>
          <p:nvPr/>
        </p:nvSpPr>
        <p:spPr bwMode="gray">
          <a:xfrm>
            <a:off x="6357938" y="5492750"/>
            <a:ext cx="2143125" cy="9937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gray">
          <a:xfrm>
            <a:off x="6353175" y="4446588"/>
            <a:ext cx="2143125" cy="965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gray">
          <a:xfrm>
            <a:off x="693738" y="4465638"/>
            <a:ext cx="2143125" cy="9874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7"/>
          <p:cNvSpPr>
            <a:spLocks noChangeArrowheads="1"/>
          </p:cNvSpPr>
          <p:nvPr/>
        </p:nvSpPr>
        <p:spPr bwMode="gray">
          <a:xfrm>
            <a:off x="2649538" y="4721225"/>
            <a:ext cx="102235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rc 8"/>
          <p:cNvSpPr>
            <a:spLocks/>
          </p:cNvSpPr>
          <p:nvPr/>
        </p:nvSpPr>
        <p:spPr bwMode="gray">
          <a:xfrm rot="5400000" flipH="1" flipV="1">
            <a:off x="3200400" y="4852988"/>
            <a:ext cx="419100" cy="215900"/>
          </a:xfrm>
          <a:custGeom>
            <a:avLst/>
            <a:gdLst>
              <a:gd name="T0" fmla="*/ 7344 w 43200"/>
              <a:gd name="T1" fmla="*/ 20434548 h 22192"/>
              <a:gd name="T2" fmla="*/ 39443470 w 43200"/>
              <a:gd name="T3" fmla="*/ 20074507 h 22192"/>
              <a:gd name="T4" fmla="*/ 19722206 w 43200"/>
              <a:gd name="T5" fmla="*/ 19889466 h 22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192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7"/>
                  <a:pt x="43199" y="21734"/>
                  <a:pt x="43199" y="21801"/>
                </a:cubicBezTo>
              </a:path>
              <a:path w="43200" h="22192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7"/>
                  <a:pt x="43199" y="21734"/>
                  <a:pt x="43199" y="21801"/>
                </a:cubicBezTo>
                <a:lnTo>
                  <a:pt x="21600" y="21600"/>
                </a:lnTo>
                <a:lnTo>
                  <a:pt x="8" y="221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>
            <a:outerShdw dist="56796" dir="3806097" algn="ctr" rotWithShape="0">
              <a:srgbClr val="C0C0C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gray">
          <a:xfrm>
            <a:off x="2641600" y="5822950"/>
            <a:ext cx="995363" cy="4556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Arc 10"/>
          <p:cNvSpPr>
            <a:spLocks/>
          </p:cNvSpPr>
          <p:nvPr/>
        </p:nvSpPr>
        <p:spPr bwMode="gray">
          <a:xfrm rot="9670427">
            <a:off x="3292475" y="5849938"/>
            <a:ext cx="206375" cy="355600"/>
          </a:xfrm>
          <a:custGeom>
            <a:avLst/>
            <a:gdLst>
              <a:gd name="T0" fmla="*/ 0 w 11660"/>
              <a:gd name="T1" fmla="*/ 3248291 h 21600"/>
              <a:gd name="T2" fmla="*/ 64650845 w 11660"/>
              <a:gd name="T3" fmla="*/ 3922070 h 21600"/>
              <a:gd name="T4" fmla="*/ 30828460 w 11660"/>
              <a:gd name="T5" fmla="*/ 9637797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</a:path>
              <a:path w="11660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  <a:lnTo>
                  <a:pt x="5560" y="21600"/>
                </a:lnTo>
                <a:lnTo>
                  <a:pt x="-1" y="727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52363" dir="842175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gray">
          <a:xfrm>
            <a:off x="5635625" y="5792788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gray">
          <a:xfrm>
            <a:off x="5632450" y="4711700"/>
            <a:ext cx="958850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Arc 13"/>
          <p:cNvSpPr>
            <a:spLocks/>
          </p:cNvSpPr>
          <p:nvPr/>
        </p:nvSpPr>
        <p:spPr bwMode="gray">
          <a:xfrm rot="5400000">
            <a:off x="6173787" y="5876926"/>
            <a:ext cx="365125" cy="254000"/>
          </a:xfrm>
          <a:custGeom>
            <a:avLst/>
            <a:gdLst>
              <a:gd name="T0" fmla="*/ 0 w 31154"/>
              <a:gd name="T1" fmla="*/ 7255557 h 21600"/>
              <a:gd name="T2" fmla="*/ 50153014 w 31154"/>
              <a:gd name="T3" fmla="*/ 15724117 h 21600"/>
              <a:gd name="T4" fmla="*/ 21166257 w 31154"/>
              <a:gd name="T5" fmla="*/ 351231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lnTo>
                  <a:pt x="0" y="4462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>
            <a:outerShdw dist="56796" dir="1593903" algn="ctr" rotWithShape="0">
              <a:srgbClr val="C0C0C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Arc 14"/>
          <p:cNvSpPr>
            <a:spLocks/>
          </p:cNvSpPr>
          <p:nvPr/>
        </p:nvSpPr>
        <p:spPr bwMode="gray">
          <a:xfrm>
            <a:off x="6259513" y="4751388"/>
            <a:ext cx="273050" cy="347662"/>
          </a:xfrm>
          <a:custGeom>
            <a:avLst/>
            <a:gdLst>
              <a:gd name="T0" fmla="*/ 0 w 17047"/>
              <a:gd name="T1" fmla="*/ 0 h 21600"/>
              <a:gd name="T2" fmla="*/ 70053623 w 17047"/>
              <a:gd name="T3" fmla="*/ 34754981 h 21600"/>
              <a:gd name="T4" fmla="*/ 0 w 17047"/>
              <a:gd name="T5" fmla="*/ 9006668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81320" dir="2319588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gray">
          <a:xfrm>
            <a:off x="2579688" y="4757738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50%</a:t>
            </a: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gray">
          <a:xfrm>
            <a:off x="5545138" y="5832475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24%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gray">
          <a:xfrm>
            <a:off x="2560638" y="5868988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10%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gray">
          <a:xfrm>
            <a:off x="5534025" y="475615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16%</a:t>
            </a:r>
          </a:p>
        </p:txBody>
      </p:sp>
      <p:sp>
        <p:nvSpPr>
          <p:cNvPr id="17426" name="Rectangle 19"/>
          <p:cNvSpPr>
            <a:spLocks noChangeArrowheads="1"/>
          </p:cNvSpPr>
          <p:nvPr/>
        </p:nvSpPr>
        <p:spPr bwMode="black">
          <a:xfrm>
            <a:off x="762000" y="4511675"/>
            <a:ext cx="174625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Products</a:t>
            </a:r>
          </a:p>
          <a:p>
            <a:endParaRPr lang="en-US" altLang="zh-CN" sz="1000" b="1">
              <a:solidFill>
                <a:schemeClr val="tx2"/>
              </a:solidFill>
            </a:endParaRPr>
          </a:p>
          <a:p>
            <a:r>
              <a:rPr lang="en-US" altLang="zh-CN" sz="1200" b="1">
                <a:solidFill>
                  <a:srgbClr val="000000"/>
                </a:solidFill>
              </a:rPr>
              <a:t>Description of the company’s products</a:t>
            </a: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black">
          <a:xfrm>
            <a:off x="6805613" y="5529263"/>
            <a:ext cx="161607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tx2"/>
                </a:solidFill>
              </a:rPr>
              <a:t>Service</a:t>
            </a:r>
          </a:p>
          <a:p>
            <a:pPr algn="r"/>
            <a:endParaRPr lang="en-US" altLang="zh-CN" sz="1000" b="1">
              <a:solidFill>
                <a:srgbClr val="FF6600"/>
              </a:solidFill>
            </a:endParaRPr>
          </a:p>
          <a:p>
            <a:pPr algn="r"/>
            <a:r>
              <a:rPr lang="en-US" altLang="zh-CN" sz="1200" b="1">
                <a:solidFill>
                  <a:srgbClr val="000000"/>
                </a:solidFill>
              </a:rPr>
              <a:t>Description of the company’s service</a:t>
            </a:r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black">
          <a:xfrm>
            <a:off x="725488" y="5610225"/>
            <a:ext cx="192563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Technology</a:t>
            </a:r>
          </a:p>
          <a:p>
            <a:endParaRPr lang="en-US" altLang="zh-CN" sz="1000" b="1">
              <a:solidFill>
                <a:schemeClr val="tx2"/>
              </a:solidFill>
            </a:endParaRPr>
          </a:p>
          <a:p>
            <a:r>
              <a:rPr lang="en-US" altLang="zh-CN" sz="1200" b="1">
                <a:solidFill>
                  <a:srgbClr val="000000"/>
                </a:solidFill>
              </a:rPr>
              <a:t>Description of the company’s technology</a:t>
            </a:r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black">
          <a:xfrm>
            <a:off x="6818313" y="4468813"/>
            <a:ext cx="1598612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tx2"/>
                </a:solidFill>
              </a:rPr>
              <a:t>Market</a:t>
            </a:r>
          </a:p>
          <a:p>
            <a:pPr algn="r"/>
            <a:endParaRPr lang="en-US" altLang="zh-CN" sz="1000" b="1">
              <a:solidFill>
                <a:schemeClr val="tx2"/>
              </a:solidFill>
            </a:endParaRPr>
          </a:p>
          <a:p>
            <a:pPr algn="r"/>
            <a:r>
              <a:rPr lang="en-US" altLang="zh-CN" sz="1200" b="1">
                <a:solidFill>
                  <a:srgbClr val="000000"/>
                </a:solidFill>
              </a:rPr>
              <a:t>Description of the company’s market</a:t>
            </a:r>
          </a:p>
        </p:txBody>
      </p:sp>
      <p:grpSp>
        <p:nvGrpSpPr>
          <p:cNvPr id="17430" name="Group 23"/>
          <p:cNvGrpSpPr>
            <a:grpSpLocks/>
          </p:cNvGrpSpPr>
          <p:nvPr/>
        </p:nvGrpSpPr>
        <p:grpSpPr bwMode="auto">
          <a:xfrm>
            <a:off x="3086100" y="1411288"/>
            <a:ext cx="3051175" cy="4025900"/>
            <a:chOff x="1779" y="480"/>
            <a:chExt cx="2087" cy="2754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1779" y="824"/>
              <a:ext cx="2080" cy="206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  <a:alpha val="27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shade val="0"/>
                    <a:invGamma/>
                    <a:alpha val="27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17434" name="Picture 25" descr="a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779" y="821"/>
              <a:ext cx="2087" cy="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5" name="Arc 26"/>
            <p:cNvSpPr>
              <a:spLocks/>
            </p:cNvSpPr>
            <p:nvPr/>
          </p:nvSpPr>
          <p:spPr bwMode="ltGray">
            <a:xfrm>
              <a:off x="2802" y="821"/>
              <a:ext cx="835" cy="1040"/>
            </a:xfrm>
            <a:custGeom>
              <a:avLst/>
              <a:gdLst>
                <a:gd name="T0" fmla="*/ 0 w 17369"/>
                <a:gd name="T1" fmla="*/ 0 h 21600"/>
                <a:gd name="T2" fmla="*/ 0 w 17369"/>
                <a:gd name="T3" fmla="*/ 0 h 21600"/>
                <a:gd name="T4" fmla="*/ 0 w 17369"/>
                <a:gd name="T5" fmla="*/ 0 h 21600"/>
                <a:gd name="T6" fmla="*/ 0 60000 65536"/>
                <a:gd name="T7" fmla="*/ 0 60000 65536"/>
                <a:gd name="T8" fmla="*/ 0 60000 65536"/>
                <a:gd name="T9" fmla="*/ 0 w 17369"/>
                <a:gd name="T10" fmla="*/ 0 h 21600"/>
                <a:gd name="T11" fmla="*/ 17369 w 173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69" h="21600" fill="none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</a:path>
                <a:path w="17369" h="21600" stroke="0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  <a:lnTo>
                    <a:pt x="322" y="2160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alpha val="70195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Arc 27"/>
            <p:cNvSpPr>
              <a:spLocks/>
            </p:cNvSpPr>
            <p:nvPr/>
          </p:nvSpPr>
          <p:spPr bwMode="gray">
            <a:xfrm rot="5400000">
              <a:off x="2584" y="1449"/>
              <a:ext cx="1519" cy="1039"/>
            </a:xfrm>
            <a:custGeom>
              <a:avLst/>
              <a:gdLst>
                <a:gd name="T0" fmla="*/ 0 w 31543"/>
                <a:gd name="T1" fmla="*/ 0 h 21600"/>
                <a:gd name="T2" fmla="*/ 0 w 31543"/>
                <a:gd name="T3" fmla="*/ 0 h 21600"/>
                <a:gd name="T4" fmla="*/ 0 w 31543"/>
                <a:gd name="T5" fmla="*/ 0 h 21600"/>
                <a:gd name="T6" fmla="*/ 0 60000 65536"/>
                <a:gd name="T7" fmla="*/ 0 60000 65536"/>
                <a:gd name="T8" fmla="*/ 0 60000 65536"/>
                <a:gd name="T9" fmla="*/ 0 w 31543"/>
                <a:gd name="T10" fmla="*/ 0 h 21600"/>
                <a:gd name="T11" fmla="*/ 31543 w 3154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43" h="21600" fill="none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</a:path>
                <a:path w="31543" h="21600" stroke="0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  <a:lnTo>
                    <a:pt x="13537" y="21600"/>
                  </a:lnTo>
                  <a:lnTo>
                    <a:pt x="0" y="4768"/>
                  </a:lnTo>
                  <a:close/>
                </a:path>
              </a:pathLst>
            </a:custGeom>
            <a:solidFill>
              <a:srgbClr val="FF660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Arc 28"/>
            <p:cNvSpPr>
              <a:spLocks/>
            </p:cNvSpPr>
            <p:nvPr/>
          </p:nvSpPr>
          <p:spPr bwMode="black">
            <a:xfrm rot="5400000" flipH="1" flipV="1">
              <a:off x="1291" y="1323"/>
              <a:ext cx="2069" cy="1081"/>
            </a:xfrm>
            <a:custGeom>
              <a:avLst/>
              <a:gdLst>
                <a:gd name="T0" fmla="*/ 0 w 43197"/>
                <a:gd name="T1" fmla="*/ 0 h 22479"/>
                <a:gd name="T2" fmla="*/ 0 w 43197"/>
                <a:gd name="T3" fmla="*/ 0 h 22479"/>
                <a:gd name="T4" fmla="*/ 0 w 43197"/>
                <a:gd name="T5" fmla="*/ 0 h 22479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479"/>
                <a:gd name="T11" fmla="*/ 43197 w 43197"/>
                <a:gd name="T12" fmla="*/ 22479 h 22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479" fill="none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</a:path>
                <a:path w="43197" h="22479" stroke="0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  <a:lnTo>
                    <a:pt x="21600" y="21600"/>
                  </a:lnTo>
                  <a:lnTo>
                    <a:pt x="17" y="22479"/>
                  </a:lnTo>
                  <a:close/>
                </a:path>
              </a:pathLst>
            </a:custGeom>
            <a:solidFill>
              <a:schemeClr val="folHlink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38" name="Group 29"/>
            <p:cNvGrpSpPr>
              <a:grpSpLocks/>
            </p:cNvGrpSpPr>
            <p:nvPr/>
          </p:nvGrpSpPr>
          <p:grpSpPr bwMode="auto">
            <a:xfrm rot="3173304" flipV="1">
              <a:off x="1587" y="2364"/>
              <a:ext cx="1437" cy="288"/>
              <a:chOff x="1565" y="2568"/>
              <a:chExt cx="1118" cy="279"/>
            </a:xfrm>
          </p:grpSpPr>
          <p:sp>
            <p:nvSpPr>
              <p:cNvPr id="17456" name="AutoShape 30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AutoShape 31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AutoShape 32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9" name="AutoShape 33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" name="Arc 34"/>
            <p:cNvSpPr>
              <a:spLocks/>
            </p:cNvSpPr>
            <p:nvPr/>
          </p:nvSpPr>
          <p:spPr bwMode="ltGray">
            <a:xfrm rot="9670427">
              <a:off x="2697" y="1835"/>
              <a:ext cx="561" cy="1038"/>
            </a:xfrm>
            <a:custGeom>
              <a:avLst/>
              <a:gdLst>
                <a:gd name="G0" fmla="+- 5560 0 0"/>
                <a:gd name="G1" fmla="+- 21600 0 0"/>
                <a:gd name="G2" fmla="+- 21600 0 0"/>
                <a:gd name="T0" fmla="*/ 0 w 11660"/>
                <a:gd name="T1" fmla="*/ 728 h 21600"/>
                <a:gd name="T2" fmla="*/ 11660 w 11660"/>
                <a:gd name="T3" fmla="*/ 879 h 21600"/>
                <a:gd name="T4" fmla="*/ 5560 w 1166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60" h="21600" fill="none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</a:path>
                <a:path w="11660" h="21600" stroke="0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  <a:lnTo>
                    <a:pt x="556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7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440" name="Oval 35"/>
            <p:cNvSpPr>
              <a:spLocks noChangeArrowheads="1"/>
            </p:cNvSpPr>
            <p:nvPr/>
          </p:nvSpPr>
          <p:spPr bwMode="white">
            <a:xfrm>
              <a:off x="2465" y="1514"/>
              <a:ext cx="708" cy="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Text Box 36"/>
            <p:cNvSpPr txBox="1">
              <a:spLocks noChangeArrowheads="1"/>
            </p:cNvSpPr>
            <p:nvPr/>
          </p:nvSpPr>
          <p:spPr bwMode="white">
            <a:xfrm>
              <a:off x="1802" y="1703"/>
              <a:ext cx="61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/>
                <a:t>50%</a:t>
              </a:r>
            </a:p>
          </p:txBody>
        </p:sp>
        <p:sp>
          <p:nvSpPr>
            <p:cNvPr id="17442" name="Text Box 37"/>
            <p:cNvSpPr txBox="1">
              <a:spLocks noChangeArrowheads="1"/>
            </p:cNvSpPr>
            <p:nvPr/>
          </p:nvSpPr>
          <p:spPr bwMode="auto">
            <a:xfrm>
              <a:off x="3304" y="1826"/>
              <a:ext cx="4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24%</a:t>
              </a:r>
            </a:p>
          </p:txBody>
        </p:sp>
        <p:sp>
          <p:nvSpPr>
            <p:cNvPr id="17443" name="Text Box 38"/>
            <p:cNvSpPr txBox="1">
              <a:spLocks noChangeArrowheads="1"/>
            </p:cNvSpPr>
            <p:nvPr/>
          </p:nvSpPr>
          <p:spPr bwMode="auto">
            <a:xfrm>
              <a:off x="2841" y="1103"/>
              <a:ext cx="47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16%</a:t>
              </a:r>
            </a:p>
          </p:txBody>
        </p:sp>
        <p:sp>
          <p:nvSpPr>
            <p:cNvPr id="17444" name="Text Box 39"/>
            <p:cNvSpPr txBox="1">
              <a:spLocks noChangeArrowheads="1"/>
            </p:cNvSpPr>
            <p:nvPr/>
          </p:nvSpPr>
          <p:spPr bwMode="black">
            <a:xfrm>
              <a:off x="2841" y="2446"/>
              <a:ext cx="4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10%</a:t>
              </a:r>
            </a:p>
          </p:txBody>
        </p:sp>
        <p:grpSp>
          <p:nvGrpSpPr>
            <p:cNvPr id="17445" name="Group 40"/>
            <p:cNvGrpSpPr>
              <a:grpSpLocks/>
            </p:cNvGrpSpPr>
            <p:nvPr/>
          </p:nvGrpSpPr>
          <p:grpSpPr bwMode="auto">
            <a:xfrm rot="14245961" flipV="1">
              <a:off x="2656" y="1025"/>
              <a:ext cx="1381" cy="290"/>
              <a:chOff x="2528" y="1060"/>
              <a:chExt cx="894" cy="236"/>
            </a:xfrm>
          </p:grpSpPr>
          <p:grpSp>
            <p:nvGrpSpPr>
              <p:cNvPr id="17446" name="Group 41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7452" name="AutoShape 4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3" name="AutoShape 4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4" name="AutoShape 4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5" name="AutoShape 4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47" name="Group 46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7448" name="AutoShape 4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9" name="AutoShape 4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0" name="AutoShape 4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1" name="AutoShape 5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7431" name="Rectangle 51"/>
          <p:cNvSpPr>
            <a:spLocks noChangeArrowheads="1"/>
          </p:cNvSpPr>
          <p:nvPr/>
        </p:nvSpPr>
        <p:spPr bwMode="gray">
          <a:xfrm>
            <a:off x="1122363" y="1576388"/>
            <a:ext cx="6934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1743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7"/>
          <p:cNvSpPr>
            <a:spLocks noChangeArrowheads="1"/>
          </p:cNvSpPr>
          <p:nvPr/>
        </p:nvSpPr>
        <p:spPr bwMode="ltGray">
          <a:xfrm>
            <a:off x="4457700" y="1785938"/>
            <a:ext cx="3341688" cy="427037"/>
          </a:xfrm>
          <a:prstGeom prst="bevel">
            <a:avLst>
              <a:gd name="adj" fmla="val 1263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AutoShape 28"/>
          <p:cNvSpPr>
            <a:spLocks noChangeArrowheads="1"/>
          </p:cNvSpPr>
          <p:nvPr/>
        </p:nvSpPr>
        <p:spPr bwMode="ltGray">
          <a:xfrm>
            <a:off x="3457575" y="2963863"/>
            <a:ext cx="3341688" cy="427037"/>
          </a:xfrm>
          <a:prstGeom prst="bevel">
            <a:avLst>
              <a:gd name="adj" fmla="val 12639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29"/>
          <p:cNvSpPr>
            <a:spLocks noChangeArrowheads="1"/>
          </p:cNvSpPr>
          <p:nvPr/>
        </p:nvSpPr>
        <p:spPr bwMode="ltGray">
          <a:xfrm>
            <a:off x="2420938" y="4133850"/>
            <a:ext cx="3341687" cy="427038"/>
          </a:xfrm>
          <a:prstGeom prst="bevel">
            <a:avLst>
              <a:gd name="adj" fmla="val 10407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30"/>
          <p:cNvSpPr>
            <a:spLocks noChangeArrowheads="1"/>
          </p:cNvSpPr>
          <p:nvPr/>
        </p:nvSpPr>
        <p:spPr bwMode="ltGray">
          <a:xfrm>
            <a:off x="1498600" y="5324475"/>
            <a:ext cx="3341688" cy="427038"/>
          </a:xfrm>
          <a:prstGeom prst="bevel">
            <a:avLst>
              <a:gd name="adj" fmla="val 12639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Freeform 31"/>
          <p:cNvSpPr>
            <a:spLocks/>
          </p:cNvSpPr>
          <p:nvPr/>
        </p:nvSpPr>
        <p:spPr bwMode="gray">
          <a:xfrm rot="18320416" flipH="1">
            <a:off x="3349625" y="2185988"/>
            <a:ext cx="1074738" cy="601662"/>
          </a:xfrm>
          <a:custGeom>
            <a:avLst/>
            <a:gdLst>
              <a:gd name="T0" fmla="*/ 0 w 982"/>
              <a:gd name="T1" fmla="*/ 2147483647 h 774"/>
              <a:gd name="T2" fmla="*/ 2147483647 w 982"/>
              <a:gd name="T3" fmla="*/ 2147483647 h 774"/>
              <a:gd name="T4" fmla="*/ 2147483647 w 982"/>
              <a:gd name="T5" fmla="*/ 2147483647 h 774"/>
              <a:gd name="T6" fmla="*/ 2147483647 w 982"/>
              <a:gd name="T7" fmla="*/ 2147483647 h 774"/>
              <a:gd name="T8" fmla="*/ 2147483647 w 982"/>
              <a:gd name="T9" fmla="*/ 2147483647 h 774"/>
              <a:gd name="T10" fmla="*/ 2147483647 w 982"/>
              <a:gd name="T11" fmla="*/ 2147483647 h 774"/>
              <a:gd name="T12" fmla="*/ 2147483647 w 982"/>
              <a:gd name="T13" fmla="*/ 2147483647 h 774"/>
              <a:gd name="T14" fmla="*/ 2147483647 w 982"/>
              <a:gd name="T15" fmla="*/ 2147483647 h 774"/>
              <a:gd name="T16" fmla="*/ 2147483647 w 982"/>
              <a:gd name="T17" fmla="*/ 2147483647 h 774"/>
              <a:gd name="T18" fmla="*/ 2147483647 w 982"/>
              <a:gd name="T19" fmla="*/ 2147483647 h 774"/>
              <a:gd name="T20" fmla="*/ 2147483647 w 982"/>
              <a:gd name="T21" fmla="*/ 2147483647 h 774"/>
              <a:gd name="T22" fmla="*/ 2147483647 w 982"/>
              <a:gd name="T23" fmla="*/ 2147483647 h 774"/>
              <a:gd name="T24" fmla="*/ 2147483647 w 982"/>
              <a:gd name="T25" fmla="*/ 2147483647 h 774"/>
              <a:gd name="T26" fmla="*/ 2147483647 w 982"/>
              <a:gd name="T27" fmla="*/ 2147483647 h 774"/>
              <a:gd name="T28" fmla="*/ 2147483647 w 982"/>
              <a:gd name="T29" fmla="*/ 2147483647 h 774"/>
              <a:gd name="T30" fmla="*/ 2147483647 w 982"/>
              <a:gd name="T31" fmla="*/ 2147483647 h 774"/>
              <a:gd name="T32" fmla="*/ 2147483647 w 982"/>
              <a:gd name="T33" fmla="*/ 2147483647 h 774"/>
              <a:gd name="T34" fmla="*/ 2147483647 w 982"/>
              <a:gd name="T35" fmla="*/ 2147483647 h 774"/>
              <a:gd name="T36" fmla="*/ 2147483647 w 982"/>
              <a:gd name="T37" fmla="*/ 2147483647 h 774"/>
              <a:gd name="T38" fmla="*/ 2147483647 w 982"/>
              <a:gd name="T39" fmla="*/ 2147483647 h 774"/>
              <a:gd name="T40" fmla="*/ 2147483647 w 982"/>
              <a:gd name="T41" fmla="*/ 2147483647 h 774"/>
              <a:gd name="T42" fmla="*/ 2147483647 w 982"/>
              <a:gd name="T43" fmla="*/ 2147483647 h 774"/>
              <a:gd name="T44" fmla="*/ 2147483647 w 982"/>
              <a:gd name="T45" fmla="*/ 2147483647 h 774"/>
              <a:gd name="T46" fmla="*/ 2147483647 w 982"/>
              <a:gd name="T47" fmla="*/ 2147483647 h 774"/>
              <a:gd name="T48" fmla="*/ 2147483647 w 982"/>
              <a:gd name="T49" fmla="*/ 2147483647 h 774"/>
              <a:gd name="T50" fmla="*/ 2147483647 w 982"/>
              <a:gd name="T51" fmla="*/ 2147483647 h 774"/>
              <a:gd name="T52" fmla="*/ 2147483647 w 982"/>
              <a:gd name="T53" fmla="*/ 0 h 774"/>
              <a:gd name="T54" fmla="*/ 2147483647 w 982"/>
              <a:gd name="T55" fmla="*/ 2147483647 h 774"/>
              <a:gd name="T56" fmla="*/ 2147483647 w 982"/>
              <a:gd name="T57" fmla="*/ 2147483647 h 774"/>
              <a:gd name="T58" fmla="*/ 2147483647 w 982"/>
              <a:gd name="T59" fmla="*/ 2147483647 h 774"/>
              <a:gd name="T60" fmla="*/ 2147483647 w 982"/>
              <a:gd name="T61" fmla="*/ 2147483647 h 774"/>
              <a:gd name="T62" fmla="*/ 2147483647 w 982"/>
              <a:gd name="T63" fmla="*/ 2147483647 h 774"/>
              <a:gd name="T64" fmla="*/ 2147483647 w 982"/>
              <a:gd name="T65" fmla="*/ 2147483647 h 774"/>
              <a:gd name="T66" fmla="*/ 2147483647 w 982"/>
              <a:gd name="T67" fmla="*/ 2147483647 h 774"/>
              <a:gd name="T68" fmla="*/ 2147483647 w 982"/>
              <a:gd name="T69" fmla="*/ 2147483647 h 774"/>
              <a:gd name="T70" fmla="*/ 2147483647 w 982"/>
              <a:gd name="T71" fmla="*/ 2147483647 h 774"/>
              <a:gd name="T72" fmla="*/ 2147483647 w 982"/>
              <a:gd name="T73" fmla="*/ 2147483647 h 774"/>
              <a:gd name="T74" fmla="*/ 2147483647 w 982"/>
              <a:gd name="T75" fmla="*/ 2147483647 h 774"/>
              <a:gd name="T76" fmla="*/ 2147483647 w 982"/>
              <a:gd name="T77" fmla="*/ 2147483647 h 774"/>
              <a:gd name="T78" fmla="*/ 2147483647 w 982"/>
              <a:gd name="T79" fmla="*/ 2147483647 h 774"/>
              <a:gd name="T80" fmla="*/ 2147483647 w 982"/>
              <a:gd name="T81" fmla="*/ 2147483647 h 774"/>
              <a:gd name="T82" fmla="*/ 2147483647 w 982"/>
              <a:gd name="T83" fmla="*/ 2147483647 h 774"/>
              <a:gd name="T84" fmla="*/ 2147483647 w 982"/>
              <a:gd name="T85" fmla="*/ 2147483647 h 774"/>
              <a:gd name="T86" fmla="*/ 2147483647 w 982"/>
              <a:gd name="T87" fmla="*/ 2147483647 h 774"/>
              <a:gd name="T88" fmla="*/ 2147483647 w 982"/>
              <a:gd name="T89" fmla="*/ 2147483647 h 774"/>
              <a:gd name="T90" fmla="*/ 2147483647 w 982"/>
              <a:gd name="T91" fmla="*/ 2147483647 h 774"/>
              <a:gd name="T92" fmla="*/ 2147483647 w 982"/>
              <a:gd name="T93" fmla="*/ 2147483647 h 774"/>
              <a:gd name="T94" fmla="*/ 2147483647 w 982"/>
              <a:gd name="T95" fmla="*/ 2147483647 h 774"/>
              <a:gd name="T96" fmla="*/ 2147483647 w 982"/>
              <a:gd name="T97" fmla="*/ 2147483647 h 774"/>
              <a:gd name="T98" fmla="*/ 2147483647 w 982"/>
              <a:gd name="T99" fmla="*/ 2147483647 h 774"/>
              <a:gd name="T100" fmla="*/ 2147483647 w 982"/>
              <a:gd name="T101" fmla="*/ 2147483647 h 774"/>
              <a:gd name="T102" fmla="*/ 2147483647 w 982"/>
              <a:gd name="T103" fmla="*/ 2147483647 h 774"/>
              <a:gd name="T104" fmla="*/ 0 w 982"/>
              <a:gd name="T105" fmla="*/ 2147483647 h 774"/>
              <a:gd name="T106" fmla="*/ 0 w 982"/>
              <a:gd name="T107" fmla="*/ 2147483647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Freeform 32"/>
          <p:cNvSpPr>
            <a:spLocks/>
          </p:cNvSpPr>
          <p:nvPr/>
        </p:nvSpPr>
        <p:spPr bwMode="gray">
          <a:xfrm rot="18320416" flipH="1">
            <a:off x="2312988" y="3349625"/>
            <a:ext cx="1074737" cy="601663"/>
          </a:xfrm>
          <a:custGeom>
            <a:avLst/>
            <a:gdLst>
              <a:gd name="T0" fmla="*/ 0 w 982"/>
              <a:gd name="T1" fmla="*/ 2147483647 h 774"/>
              <a:gd name="T2" fmla="*/ 2147483647 w 982"/>
              <a:gd name="T3" fmla="*/ 2147483647 h 774"/>
              <a:gd name="T4" fmla="*/ 2147483647 w 982"/>
              <a:gd name="T5" fmla="*/ 2147483647 h 774"/>
              <a:gd name="T6" fmla="*/ 2147483647 w 982"/>
              <a:gd name="T7" fmla="*/ 2147483647 h 774"/>
              <a:gd name="T8" fmla="*/ 2147483647 w 982"/>
              <a:gd name="T9" fmla="*/ 2147483647 h 774"/>
              <a:gd name="T10" fmla="*/ 2147483647 w 982"/>
              <a:gd name="T11" fmla="*/ 2147483647 h 774"/>
              <a:gd name="T12" fmla="*/ 2147483647 w 982"/>
              <a:gd name="T13" fmla="*/ 2147483647 h 774"/>
              <a:gd name="T14" fmla="*/ 2147483647 w 982"/>
              <a:gd name="T15" fmla="*/ 2147483647 h 774"/>
              <a:gd name="T16" fmla="*/ 2147483647 w 982"/>
              <a:gd name="T17" fmla="*/ 2147483647 h 774"/>
              <a:gd name="T18" fmla="*/ 2147483647 w 982"/>
              <a:gd name="T19" fmla="*/ 2147483647 h 774"/>
              <a:gd name="T20" fmla="*/ 2147483647 w 982"/>
              <a:gd name="T21" fmla="*/ 2147483647 h 774"/>
              <a:gd name="T22" fmla="*/ 2147483647 w 982"/>
              <a:gd name="T23" fmla="*/ 2147483647 h 774"/>
              <a:gd name="T24" fmla="*/ 2147483647 w 982"/>
              <a:gd name="T25" fmla="*/ 2147483647 h 774"/>
              <a:gd name="T26" fmla="*/ 2147483647 w 982"/>
              <a:gd name="T27" fmla="*/ 2147483647 h 774"/>
              <a:gd name="T28" fmla="*/ 2147483647 w 982"/>
              <a:gd name="T29" fmla="*/ 2147483647 h 774"/>
              <a:gd name="T30" fmla="*/ 2147483647 w 982"/>
              <a:gd name="T31" fmla="*/ 2147483647 h 774"/>
              <a:gd name="T32" fmla="*/ 2147483647 w 982"/>
              <a:gd name="T33" fmla="*/ 2147483647 h 774"/>
              <a:gd name="T34" fmla="*/ 2147483647 w 982"/>
              <a:gd name="T35" fmla="*/ 2147483647 h 774"/>
              <a:gd name="T36" fmla="*/ 2147483647 w 982"/>
              <a:gd name="T37" fmla="*/ 2147483647 h 774"/>
              <a:gd name="T38" fmla="*/ 2147483647 w 982"/>
              <a:gd name="T39" fmla="*/ 2147483647 h 774"/>
              <a:gd name="T40" fmla="*/ 2147483647 w 982"/>
              <a:gd name="T41" fmla="*/ 2147483647 h 774"/>
              <a:gd name="T42" fmla="*/ 2147483647 w 982"/>
              <a:gd name="T43" fmla="*/ 2147483647 h 774"/>
              <a:gd name="T44" fmla="*/ 2147483647 w 982"/>
              <a:gd name="T45" fmla="*/ 2147483647 h 774"/>
              <a:gd name="T46" fmla="*/ 2147483647 w 982"/>
              <a:gd name="T47" fmla="*/ 2147483647 h 774"/>
              <a:gd name="T48" fmla="*/ 2147483647 w 982"/>
              <a:gd name="T49" fmla="*/ 2147483647 h 774"/>
              <a:gd name="T50" fmla="*/ 2147483647 w 982"/>
              <a:gd name="T51" fmla="*/ 2147483647 h 774"/>
              <a:gd name="T52" fmla="*/ 2147483647 w 982"/>
              <a:gd name="T53" fmla="*/ 0 h 774"/>
              <a:gd name="T54" fmla="*/ 2147483647 w 982"/>
              <a:gd name="T55" fmla="*/ 2147483647 h 774"/>
              <a:gd name="T56" fmla="*/ 2147483647 w 982"/>
              <a:gd name="T57" fmla="*/ 2147483647 h 774"/>
              <a:gd name="T58" fmla="*/ 2147483647 w 982"/>
              <a:gd name="T59" fmla="*/ 2147483647 h 774"/>
              <a:gd name="T60" fmla="*/ 2147483647 w 982"/>
              <a:gd name="T61" fmla="*/ 2147483647 h 774"/>
              <a:gd name="T62" fmla="*/ 2147483647 w 982"/>
              <a:gd name="T63" fmla="*/ 2147483647 h 774"/>
              <a:gd name="T64" fmla="*/ 2147483647 w 982"/>
              <a:gd name="T65" fmla="*/ 2147483647 h 774"/>
              <a:gd name="T66" fmla="*/ 2147483647 w 982"/>
              <a:gd name="T67" fmla="*/ 2147483647 h 774"/>
              <a:gd name="T68" fmla="*/ 2147483647 w 982"/>
              <a:gd name="T69" fmla="*/ 2147483647 h 774"/>
              <a:gd name="T70" fmla="*/ 2147483647 w 982"/>
              <a:gd name="T71" fmla="*/ 2147483647 h 774"/>
              <a:gd name="T72" fmla="*/ 2147483647 w 982"/>
              <a:gd name="T73" fmla="*/ 2147483647 h 774"/>
              <a:gd name="T74" fmla="*/ 2147483647 w 982"/>
              <a:gd name="T75" fmla="*/ 2147483647 h 774"/>
              <a:gd name="T76" fmla="*/ 2147483647 w 982"/>
              <a:gd name="T77" fmla="*/ 2147483647 h 774"/>
              <a:gd name="T78" fmla="*/ 2147483647 w 982"/>
              <a:gd name="T79" fmla="*/ 2147483647 h 774"/>
              <a:gd name="T80" fmla="*/ 2147483647 w 982"/>
              <a:gd name="T81" fmla="*/ 2147483647 h 774"/>
              <a:gd name="T82" fmla="*/ 2147483647 w 982"/>
              <a:gd name="T83" fmla="*/ 2147483647 h 774"/>
              <a:gd name="T84" fmla="*/ 2147483647 w 982"/>
              <a:gd name="T85" fmla="*/ 2147483647 h 774"/>
              <a:gd name="T86" fmla="*/ 2147483647 w 982"/>
              <a:gd name="T87" fmla="*/ 2147483647 h 774"/>
              <a:gd name="T88" fmla="*/ 2147483647 w 982"/>
              <a:gd name="T89" fmla="*/ 2147483647 h 774"/>
              <a:gd name="T90" fmla="*/ 2147483647 w 982"/>
              <a:gd name="T91" fmla="*/ 2147483647 h 774"/>
              <a:gd name="T92" fmla="*/ 2147483647 w 982"/>
              <a:gd name="T93" fmla="*/ 2147483647 h 774"/>
              <a:gd name="T94" fmla="*/ 2147483647 w 982"/>
              <a:gd name="T95" fmla="*/ 2147483647 h 774"/>
              <a:gd name="T96" fmla="*/ 2147483647 w 982"/>
              <a:gd name="T97" fmla="*/ 2147483647 h 774"/>
              <a:gd name="T98" fmla="*/ 2147483647 w 982"/>
              <a:gd name="T99" fmla="*/ 2147483647 h 774"/>
              <a:gd name="T100" fmla="*/ 2147483647 w 982"/>
              <a:gd name="T101" fmla="*/ 2147483647 h 774"/>
              <a:gd name="T102" fmla="*/ 2147483647 w 982"/>
              <a:gd name="T103" fmla="*/ 2147483647 h 774"/>
              <a:gd name="T104" fmla="*/ 0 w 982"/>
              <a:gd name="T105" fmla="*/ 2147483647 h 774"/>
              <a:gd name="T106" fmla="*/ 0 w 982"/>
              <a:gd name="T107" fmla="*/ 2147483647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Freeform 33"/>
          <p:cNvSpPr>
            <a:spLocks/>
          </p:cNvSpPr>
          <p:nvPr/>
        </p:nvSpPr>
        <p:spPr bwMode="gray">
          <a:xfrm rot="18320416" flipH="1">
            <a:off x="1377950" y="4559301"/>
            <a:ext cx="1074737" cy="601662"/>
          </a:xfrm>
          <a:custGeom>
            <a:avLst/>
            <a:gdLst>
              <a:gd name="T0" fmla="*/ 0 w 982"/>
              <a:gd name="T1" fmla="*/ 2147483647 h 774"/>
              <a:gd name="T2" fmla="*/ 2147483647 w 982"/>
              <a:gd name="T3" fmla="*/ 2147483647 h 774"/>
              <a:gd name="T4" fmla="*/ 2147483647 w 982"/>
              <a:gd name="T5" fmla="*/ 2147483647 h 774"/>
              <a:gd name="T6" fmla="*/ 2147483647 w 982"/>
              <a:gd name="T7" fmla="*/ 2147483647 h 774"/>
              <a:gd name="T8" fmla="*/ 2147483647 w 982"/>
              <a:gd name="T9" fmla="*/ 2147483647 h 774"/>
              <a:gd name="T10" fmla="*/ 2147483647 w 982"/>
              <a:gd name="T11" fmla="*/ 2147483647 h 774"/>
              <a:gd name="T12" fmla="*/ 2147483647 w 982"/>
              <a:gd name="T13" fmla="*/ 2147483647 h 774"/>
              <a:gd name="T14" fmla="*/ 2147483647 w 982"/>
              <a:gd name="T15" fmla="*/ 2147483647 h 774"/>
              <a:gd name="T16" fmla="*/ 2147483647 w 982"/>
              <a:gd name="T17" fmla="*/ 2147483647 h 774"/>
              <a:gd name="T18" fmla="*/ 2147483647 w 982"/>
              <a:gd name="T19" fmla="*/ 2147483647 h 774"/>
              <a:gd name="T20" fmla="*/ 2147483647 w 982"/>
              <a:gd name="T21" fmla="*/ 2147483647 h 774"/>
              <a:gd name="T22" fmla="*/ 2147483647 w 982"/>
              <a:gd name="T23" fmla="*/ 2147483647 h 774"/>
              <a:gd name="T24" fmla="*/ 2147483647 w 982"/>
              <a:gd name="T25" fmla="*/ 2147483647 h 774"/>
              <a:gd name="T26" fmla="*/ 2147483647 w 982"/>
              <a:gd name="T27" fmla="*/ 2147483647 h 774"/>
              <a:gd name="T28" fmla="*/ 2147483647 w 982"/>
              <a:gd name="T29" fmla="*/ 2147483647 h 774"/>
              <a:gd name="T30" fmla="*/ 2147483647 w 982"/>
              <a:gd name="T31" fmla="*/ 2147483647 h 774"/>
              <a:gd name="T32" fmla="*/ 2147483647 w 982"/>
              <a:gd name="T33" fmla="*/ 2147483647 h 774"/>
              <a:gd name="T34" fmla="*/ 2147483647 w 982"/>
              <a:gd name="T35" fmla="*/ 2147483647 h 774"/>
              <a:gd name="T36" fmla="*/ 2147483647 w 982"/>
              <a:gd name="T37" fmla="*/ 2147483647 h 774"/>
              <a:gd name="T38" fmla="*/ 2147483647 w 982"/>
              <a:gd name="T39" fmla="*/ 2147483647 h 774"/>
              <a:gd name="T40" fmla="*/ 2147483647 w 982"/>
              <a:gd name="T41" fmla="*/ 2147483647 h 774"/>
              <a:gd name="T42" fmla="*/ 2147483647 w 982"/>
              <a:gd name="T43" fmla="*/ 2147483647 h 774"/>
              <a:gd name="T44" fmla="*/ 2147483647 w 982"/>
              <a:gd name="T45" fmla="*/ 2147483647 h 774"/>
              <a:gd name="T46" fmla="*/ 2147483647 w 982"/>
              <a:gd name="T47" fmla="*/ 2147483647 h 774"/>
              <a:gd name="T48" fmla="*/ 2147483647 w 982"/>
              <a:gd name="T49" fmla="*/ 2147483647 h 774"/>
              <a:gd name="T50" fmla="*/ 2147483647 w 982"/>
              <a:gd name="T51" fmla="*/ 2147483647 h 774"/>
              <a:gd name="T52" fmla="*/ 2147483647 w 982"/>
              <a:gd name="T53" fmla="*/ 0 h 774"/>
              <a:gd name="T54" fmla="*/ 2147483647 w 982"/>
              <a:gd name="T55" fmla="*/ 2147483647 h 774"/>
              <a:gd name="T56" fmla="*/ 2147483647 w 982"/>
              <a:gd name="T57" fmla="*/ 2147483647 h 774"/>
              <a:gd name="T58" fmla="*/ 2147483647 w 982"/>
              <a:gd name="T59" fmla="*/ 2147483647 h 774"/>
              <a:gd name="T60" fmla="*/ 2147483647 w 982"/>
              <a:gd name="T61" fmla="*/ 2147483647 h 774"/>
              <a:gd name="T62" fmla="*/ 2147483647 w 982"/>
              <a:gd name="T63" fmla="*/ 2147483647 h 774"/>
              <a:gd name="T64" fmla="*/ 2147483647 w 982"/>
              <a:gd name="T65" fmla="*/ 2147483647 h 774"/>
              <a:gd name="T66" fmla="*/ 2147483647 w 982"/>
              <a:gd name="T67" fmla="*/ 2147483647 h 774"/>
              <a:gd name="T68" fmla="*/ 2147483647 w 982"/>
              <a:gd name="T69" fmla="*/ 2147483647 h 774"/>
              <a:gd name="T70" fmla="*/ 2147483647 w 982"/>
              <a:gd name="T71" fmla="*/ 2147483647 h 774"/>
              <a:gd name="T72" fmla="*/ 2147483647 w 982"/>
              <a:gd name="T73" fmla="*/ 2147483647 h 774"/>
              <a:gd name="T74" fmla="*/ 2147483647 w 982"/>
              <a:gd name="T75" fmla="*/ 2147483647 h 774"/>
              <a:gd name="T76" fmla="*/ 2147483647 w 982"/>
              <a:gd name="T77" fmla="*/ 2147483647 h 774"/>
              <a:gd name="T78" fmla="*/ 2147483647 w 982"/>
              <a:gd name="T79" fmla="*/ 2147483647 h 774"/>
              <a:gd name="T80" fmla="*/ 2147483647 w 982"/>
              <a:gd name="T81" fmla="*/ 2147483647 h 774"/>
              <a:gd name="T82" fmla="*/ 2147483647 w 982"/>
              <a:gd name="T83" fmla="*/ 2147483647 h 774"/>
              <a:gd name="T84" fmla="*/ 2147483647 w 982"/>
              <a:gd name="T85" fmla="*/ 2147483647 h 774"/>
              <a:gd name="T86" fmla="*/ 2147483647 w 982"/>
              <a:gd name="T87" fmla="*/ 2147483647 h 774"/>
              <a:gd name="T88" fmla="*/ 2147483647 w 982"/>
              <a:gd name="T89" fmla="*/ 2147483647 h 774"/>
              <a:gd name="T90" fmla="*/ 2147483647 w 982"/>
              <a:gd name="T91" fmla="*/ 2147483647 h 774"/>
              <a:gd name="T92" fmla="*/ 2147483647 w 982"/>
              <a:gd name="T93" fmla="*/ 2147483647 h 774"/>
              <a:gd name="T94" fmla="*/ 2147483647 w 982"/>
              <a:gd name="T95" fmla="*/ 2147483647 h 774"/>
              <a:gd name="T96" fmla="*/ 2147483647 w 982"/>
              <a:gd name="T97" fmla="*/ 2147483647 h 774"/>
              <a:gd name="T98" fmla="*/ 2147483647 w 982"/>
              <a:gd name="T99" fmla="*/ 2147483647 h 774"/>
              <a:gd name="T100" fmla="*/ 2147483647 w 982"/>
              <a:gd name="T101" fmla="*/ 2147483647 h 774"/>
              <a:gd name="T102" fmla="*/ 2147483647 w 982"/>
              <a:gd name="T103" fmla="*/ 2147483647 h 774"/>
              <a:gd name="T104" fmla="*/ 0 w 982"/>
              <a:gd name="T105" fmla="*/ 2147483647 h 774"/>
              <a:gd name="T106" fmla="*/ 0 w 982"/>
              <a:gd name="T107" fmla="*/ 2147483647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Rectangle 34"/>
          <p:cNvSpPr>
            <a:spLocks noChangeArrowheads="1"/>
          </p:cNvSpPr>
          <p:nvPr/>
        </p:nvSpPr>
        <p:spPr bwMode="auto">
          <a:xfrm>
            <a:off x="3565525" y="3024188"/>
            <a:ext cx="2043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chemeClr val="bg1"/>
                </a:solidFill>
              </a:rPr>
              <a:t>Your text  in here</a:t>
            </a:r>
          </a:p>
        </p:txBody>
      </p:sp>
      <p:sp>
        <p:nvSpPr>
          <p:cNvPr id="18442" name="Rectangle 35"/>
          <p:cNvSpPr>
            <a:spLocks noChangeArrowheads="1"/>
          </p:cNvSpPr>
          <p:nvPr/>
        </p:nvSpPr>
        <p:spPr bwMode="auto">
          <a:xfrm>
            <a:off x="4564063" y="1852613"/>
            <a:ext cx="2043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chemeClr val="bg1"/>
                </a:solidFill>
              </a:rPr>
              <a:t>Your text  in here</a:t>
            </a:r>
          </a:p>
        </p:txBody>
      </p:sp>
      <p:sp>
        <p:nvSpPr>
          <p:cNvPr id="18443" name="Rectangle 36"/>
          <p:cNvSpPr>
            <a:spLocks noChangeArrowheads="1"/>
          </p:cNvSpPr>
          <p:nvPr/>
        </p:nvSpPr>
        <p:spPr bwMode="auto">
          <a:xfrm>
            <a:off x="2528888" y="4186238"/>
            <a:ext cx="2043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chemeClr val="bg1"/>
                </a:solidFill>
              </a:rPr>
              <a:t>Your text  in here</a:t>
            </a:r>
          </a:p>
        </p:txBody>
      </p:sp>
      <p:sp>
        <p:nvSpPr>
          <p:cNvPr id="18444" name="Rectangle 37"/>
          <p:cNvSpPr>
            <a:spLocks noChangeArrowheads="1"/>
          </p:cNvSpPr>
          <p:nvPr/>
        </p:nvSpPr>
        <p:spPr bwMode="auto">
          <a:xfrm>
            <a:off x="1576388" y="5386388"/>
            <a:ext cx="2043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chemeClr val="bg1"/>
                </a:solidFill>
              </a:rPr>
              <a:t>Your text  in here</a:t>
            </a:r>
          </a:p>
        </p:txBody>
      </p:sp>
      <p:sp>
        <p:nvSpPr>
          <p:cNvPr id="18445" name="Rectangle 38"/>
          <p:cNvSpPr>
            <a:spLocks noChangeArrowheads="1"/>
          </p:cNvSpPr>
          <p:nvPr/>
        </p:nvSpPr>
        <p:spPr bwMode="auto">
          <a:xfrm>
            <a:off x="4457700" y="2252663"/>
            <a:ext cx="16351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</a:rPr>
              <a:t> </a:t>
            </a:r>
            <a:r>
              <a:rPr lang="en-US" altLang="zh-CN" sz="1200">
                <a:solidFill>
                  <a:srgbClr val="1C1C1C"/>
                </a:solidFill>
              </a:rPr>
              <a:t>- Your text in here</a:t>
            </a:r>
          </a:p>
        </p:txBody>
      </p:sp>
      <p:sp>
        <p:nvSpPr>
          <p:cNvPr id="18446" name="Rectangle 39"/>
          <p:cNvSpPr>
            <a:spLocks noChangeArrowheads="1"/>
          </p:cNvSpPr>
          <p:nvPr/>
        </p:nvSpPr>
        <p:spPr bwMode="auto">
          <a:xfrm>
            <a:off x="3457575" y="3452813"/>
            <a:ext cx="16843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</a:rPr>
              <a:t> </a:t>
            </a:r>
            <a:r>
              <a:rPr lang="en-US" altLang="zh-CN" sz="1200">
                <a:solidFill>
                  <a:srgbClr val="1C1C1C"/>
                </a:solidFill>
              </a:rPr>
              <a:t>- Your text in here</a:t>
            </a:r>
          </a:p>
        </p:txBody>
      </p:sp>
      <p:sp>
        <p:nvSpPr>
          <p:cNvPr id="18447" name="Rectangle 40"/>
          <p:cNvSpPr>
            <a:spLocks noChangeArrowheads="1"/>
          </p:cNvSpPr>
          <p:nvPr/>
        </p:nvSpPr>
        <p:spPr bwMode="auto">
          <a:xfrm>
            <a:off x="2498725" y="4624388"/>
            <a:ext cx="16827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</a:rPr>
              <a:t> </a:t>
            </a:r>
            <a:r>
              <a:rPr lang="en-US" altLang="zh-CN" sz="1200">
                <a:solidFill>
                  <a:srgbClr val="1C1C1C"/>
                </a:solidFill>
              </a:rPr>
              <a:t>- Your text in here</a:t>
            </a:r>
          </a:p>
        </p:txBody>
      </p:sp>
      <p:sp>
        <p:nvSpPr>
          <p:cNvPr id="18448" name="Rectangle 41"/>
          <p:cNvSpPr>
            <a:spLocks noChangeArrowheads="1"/>
          </p:cNvSpPr>
          <p:nvPr/>
        </p:nvSpPr>
        <p:spPr bwMode="auto">
          <a:xfrm>
            <a:off x="1538288" y="5824538"/>
            <a:ext cx="408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200" b="1">
                <a:solidFill>
                  <a:srgbClr val="1C1C1C"/>
                </a:solidFill>
              </a:rPr>
              <a:t>ThemeGallery</a:t>
            </a:r>
            <a:r>
              <a:rPr lang="en-US" altLang="zh-CN" sz="12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18449" name="Rectangle 42"/>
          <p:cNvSpPr>
            <a:spLocks noChangeArrowheads="1"/>
          </p:cNvSpPr>
          <p:nvPr/>
        </p:nvSpPr>
        <p:spPr bwMode="auto">
          <a:xfrm>
            <a:off x="5838825" y="2252663"/>
            <a:ext cx="16351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</a:rPr>
              <a:t> </a:t>
            </a:r>
            <a:r>
              <a:rPr lang="en-US" altLang="zh-CN" sz="1200">
                <a:solidFill>
                  <a:srgbClr val="1C1C1C"/>
                </a:solidFill>
              </a:rPr>
              <a:t>- Your text in here</a:t>
            </a:r>
          </a:p>
        </p:txBody>
      </p:sp>
      <p:sp>
        <p:nvSpPr>
          <p:cNvPr id="18450" name="Rectangle 43"/>
          <p:cNvSpPr>
            <a:spLocks noChangeArrowheads="1"/>
          </p:cNvSpPr>
          <p:nvPr/>
        </p:nvSpPr>
        <p:spPr bwMode="auto">
          <a:xfrm>
            <a:off x="4838700" y="3452813"/>
            <a:ext cx="16843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</a:rPr>
              <a:t> </a:t>
            </a:r>
            <a:r>
              <a:rPr lang="en-US" altLang="zh-CN" sz="1200">
                <a:solidFill>
                  <a:srgbClr val="1C1C1C"/>
                </a:solidFill>
              </a:rPr>
              <a:t>- Your text in here</a:t>
            </a:r>
          </a:p>
        </p:txBody>
      </p:sp>
      <p:sp>
        <p:nvSpPr>
          <p:cNvPr id="18451" name="Rectangle 44"/>
          <p:cNvSpPr>
            <a:spLocks noChangeArrowheads="1"/>
          </p:cNvSpPr>
          <p:nvPr/>
        </p:nvSpPr>
        <p:spPr bwMode="auto">
          <a:xfrm>
            <a:off x="3879850" y="4624388"/>
            <a:ext cx="16827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</a:rPr>
              <a:t> </a:t>
            </a:r>
            <a:r>
              <a:rPr lang="en-US" altLang="zh-CN" sz="1200">
                <a:solidFill>
                  <a:srgbClr val="1C1C1C"/>
                </a:solidFill>
              </a:rPr>
              <a:t>- Your text in here</a:t>
            </a:r>
          </a:p>
        </p:txBody>
      </p:sp>
      <p:sp>
        <p:nvSpPr>
          <p:cNvPr id="1845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32"/>
          <p:cNvSpPr>
            <a:spLocks noChangeArrowheads="1"/>
          </p:cNvSpPr>
          <p:nvPr/>
        </p:nvSpPr>
        <p:spPr bwMode="gray">
          <a:xfrm flipV="1">
            <a:off x="4227513" y="5197475"/>
            <a:ext cx="2033587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3366CC">
                  <a:alpha val="39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AutoShape 33"/>
          <p:cNvSpPr>
            <a:spLocks noChangeArrowheads="1"/>
          </p:cNvSpPr>
          <p:nvPr/>
        </p:nvSpPr>
        <p:spPr bwMode="gray">
          <a:xfrm flipV="1">
            <a:off x="6267450" y="5197475"/>
            <a:ext cx="1147763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749CB0">
                  <a:alpha val="39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34"/>
          <p:cNvSpPr>
            <a:spLocks noChangeArrowheads="1"/>
          </p:cNvSpPr>
          <p:nvPr/>
        </p:nvSpPr>
        <p:spPr bwMode="gray">
          <a:xfrm flipV="1">
            <a:off x="7419975" y="5197475"/>
            <a:ext cx="1147763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749CB0">
                  <a:alpha val="39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gray">
          <a:xfrm flipV="1">
            <a:off x="542925" y="4806950"/>
            <a:ext cx="2828925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41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gray">
          <a:xfrm flipV="1">
            <a:off x="3373438" y="4806950"/>
            <a:ext cx="849312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39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9463" name="Rectangle 37"/>
          <p:cNvSpPr>
            <a:spLocks noChangeArrowheads="1"/>
          </p:cNvSpPr>
          <p:nvPr/>
        </p:nvSpPr>
        <p:spPr bwMode="gray">
          <a:xfrm flipH="1">
            <a:off x="4244975" y="2447925"/>
            <a:ext cx="4327525" cy="431800"/>
          </a:xfrm>
          <a:prstGeom prst="rect">
            <a:avLst/>
          </a:prstGeom>
          <a:solidFill>
            <a:srgbClr val="644D6F"/>
          </a:solidFill>
          <a:ln w="9525">
            <a:miter lim="800000"/>
            <a:headEnd/>
            <a:tailEnd/>
          </a:ln>
          <a:scene3d>
            <a:camera prst="legacyObliqueFront"/>
            <a:lightRig rig="legacyNormal3" dir="r"/>
          </a:scene3d>
          <a:sp3d extrusionH="430200" prstMaterial="legacyPlastic">
            <a:bevelT w="13500" h="13500" prst="angle"/>
            <a:bevelB w="13500" h="13500" prst="angle"/>
            <a:extrusionClr>
              <a:srgbClr val="644D6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4" name="Rectangle 38"/>
          <p:cNvSpPr>
            <a:spLocks noChangeArrowheads="1"/>
          </p:cNvSpPr>
          <p:nvPr/>
        </p:nvSpPr>
        <p:spPr bwMode="gray">
          <a:xfrm>
            <a:off x="4227513" y="3289300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5" name="Rectangle 39"/>
          <p:cNvSpPr>
            <a:spLocks noChangeArrowheads="1"/>
          </p:cNvSpPr>
          <p:nvPr/>
        </p:nvSpPr>
        <p:spPr bwMode="gray">
          <a:xfrm>
            <a:off x="6267450" y="328930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6" name="Rectangle 40"/>
          <p:cNvSpPr>
            <a:spLocks noChangeArrowheads="1"/>
          </p:cNvSpPr>
          <p:nvPr/>
        </p:nvSpPr>
        <p:spPr bwMode="gray">
          <a:xfrm>
            <a:off x="7419975" y="328930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7" name="Rectangle 41"/>
          <p:cNvSpPr>
            <a:spLocks noChangeArrowheads="1"/>
          </p:cNvSpPr>
          <p:nvPr/>
        </p:nvSpPr>
        <p:spPr bwMode="gray">
          <a:xfrm>
            <a:off x="4227513" y="3679825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8" name="Rectangle 42"/>
          <p:cNvSpPr>
            <a:spLocks noChangeArrowheads="1"/>
          </p:cNvSpPr>
          <p:nvPr/>
        </p:nvSpPr>
        <p:spPr bwMode="gray">
          <a:xfrm>
            <a:off x="6267450" y="367982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69" name="Rectangle 43"/>
          <p:cNvSpPr>
            <a:spLocks noChangeArrowheads="1"/>
          </p:cNvSpPr>
          <p:nvPr/>
        </p:nvSpPr>
        <p:spPr bwMode="gray">
          <a:xfrm>
            <a:off x="7419975" y="367982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0" name="Rectangle 44"/>
          <p:cNvSpPr>
            <a:spLocks noChangeArrowheads="1"/>
          </p:cNvSpPr>
          <p:nvPr/>
        </p:nvSpPr>
        <p:spPr bwMode="gray">
          <a:xfrm>
            <a:off x="4227513" y="4070350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1" name="Rectangle 45"/>
          <p:cNvSpPr>
            <a:spLocks noChangeArrowheads="1"/>
          </p:cNvSpPr>
          <p:nvPr/>
        </p:nvSpPr>
        <p:spPr bwMode="gray">
          <a:xfrm>
            <a:off x="6267450" y="407035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2" name="Rectangle 46"/>
          <p:cNvSpPr>
            <a:spLocks noChangeArrowheads="1"/>
          </p:cNvSpPr>
          <p:nvPr/>
        </p:nvSpPr>
        <p:spPr bwMode="gray">
          <a:xfrm>
            <a:off x="7419975" y="407035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3" name="Rectangle 47"/>
          <p:cNvSpPr>
            <a:spLocks noChangeArrowheads="1"/>
          </p:cNvSpPr>
          <p:nvPr/>
        </p:nvSpPr>
        <p:spPr bwMode="gray">
          <a:xfrm>
            <a:off x="4227513" y="4460875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4" name="Rectangle 48"/>
          <p:cNvSpPr>
            <a:spLocks noChangeArrowheads="1"/>
          </p:cNvSpPr>
          <p:nvPr/>
        </p:nvSpPr>
        <p:spPr bwMode="gray">
          <a:xfrm>
            <a:off x="6267450" y="446087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5" name="Rectangle 49"/>
          <p:cNvSpPr>
            <a:spLocks noChangeArrowheads="1"/>
          </p:cNvSpPr>
          <p:nvPr/>
        </p:nvSpPr>
        <p:spPr bwMode="gray">
          <a:xfrm>
            <a:off x="7419975" y="446087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6" name="Rectangle 50"/>
          <p:cNvSpPr>
            <a:spLocks noChangeArrowheads="1"/>
          </p:cNvSpPr>
          <p:nvPr/>
        </p:nvSpPr>
        <p:spPr bwMode="gray">
          <a:xfrm>
            <a:off x="4227513" y="4851400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7" name="Rectangle 51"/>
          <p:cNvSpPr>
            <a:spLocks noChangeArrowheads="1"/>
          </p:cNvSpPr>
          <p:nvPr/>
        </p:nvSpPr>
        <p:spPr bwMode="gray">
          <a:xfrm>
            <a:off x="6267450" y="485140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8" name="Rectangle 52"/>
          <p:cNvSpPr>
            <a:spLocks noChangeArrowheads="1"/>
          </p:cNvSpPr>
          <p:nvPr/>
        </p:nvSpPr>
        <p:spPr bwMode="gray">
          <a:xfrm>
            <a:off x="7419975" y="485140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79" name="Text Box 53"/>
          <p:cNvSpPr txBox="1">
            <a:spLocks noChangeArrowheads="1"/>
          </p:cNvSpPr>
          <p:nvPr/>
        </p:nvSpPr>
        <p:spPr bwMode="gray">
          <a:xfrm>
            <a:off x="6519863" y="332105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50%</a:t>
            </a:r>
          </a:p>
        </p:txBody>
      </p:sp>
      <p:sp>
        <p:nvSpPr>
          <p:cNvPr id="19480" name="Text Box 54"/>
          <p:cNvSpPr txBox="1">
            <a:spLocks noChangeArrowheads="1"/>
          </p:cNvSpPr>
          <p:nvPr/>
        </p:nvSpPr>
        <p:spPr bwMode="gray">
          <a:xfrm>
            <a:off x="4410075" y="3311525"/>
            <a:ext cx="161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F8F8F8"/>
                </a:solidFill>
              </a:rPr>
              <a:t>Click to add Text</a:t>
            </a:r>
          </a:p>
        </p:txBody>
      </p:sp>
      <p:sp>
        <p:nvSpPr>
          <p:cNvPr id="19481" name="Text Box 55"/>
          <p:cNvSpPr txBox="1">
            <a:spLocks noChangeArrowheads="1"/>
          </p:cNvSpPr>
          <p:nvPr/>
        </p:nvSpPr>
        <p:spPr bwMode="gray">
          <a:xfrm>
            <a:off x="4410075" y="3717925"/>
            <a:ext cx="161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FFFF00"/>
                </a:solidFill>
              </a:rPr>
              <a:t>Click to add Text</a:t>
            </a:r>
          </a:p>
        </p:txBody>
      </p:sp>
      <p:sp>
        <p:nvSpPr>
          <p:cNvPr id="19482" name="Text Box 56"/>
          <p:cNvSpPr txBox="1">
            <a:spLocks noChangeArrowheads="1"/>
          </p:cNvSpPr>
          <p:nvPr/>
        </p:nvSpPr>
        <p:spPr bwMode="gray">
          <a:xfrm>
            <a:off x="4410075" y="4098925"/>
            <a:ext cx="161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F8F8F8"/>
                </a:solidFill>
              </a:rPr>
              <a:t>Click to add Text</a:t>
            </a:r>
          </a:p>
        </p:txBody>
      </p:sp>
      <p:sp>
        <p:nvSpPr>
          <p:cNvPr id="19483" name="Text Box 57"/>
          <p:cNvSpPr txBox="1">
            <a:spLocks noChangeArrowheads="1"/>
          </p:cNvSpPr>
          <p:nvPr/>
        </p:nvSpPr>
        <p:spPr bwMode="gray">
          <a:xfrm>
            <a:off x="4410075" y="4489450"/>
            <a:ext cx="161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F8F8F8"/>
                </a:solidFill>
              </a:rPr>
              <a:t>Click to add Text</a:t>
            </a:r>
          </a:p>
        </p:txBody>
      </p:sp>
      <p:sp>
        <p:nvSpPr>
          <p:cNvPr id="19484" name="Text Box 58"/>
          <p:cNvSpPr txBox="1">
            <a:spLocks noChangeArrowheads="1"/>
          </p:cNvSpPr>
          <p:nvPr/>
        </p:nvSpPr>
        <p:spPr bwMode="gray">
          <a:xfrm>
            <a:off x="4410075" y="4870450"/>
            <a:ext cx="161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F8F8F8"/>
                </a:solidFill>
              </a:rPr>
              <a:t>Click to add Text</a:t>
            </a:r>
          </a:p>
        </p:txBody>
      </p:sp>
      <p:sp>
        <p:nvSpPr>
          <p:cNvPr id="19485" name="Text Box 59"/>
          <p:cNvSpPr txBox="1">
            <a:spLocks noChangeArrowheads="1"/>
          </p:cNvSpPr>
          <p:nvPr/>
        </p:nvSpPr>
        <p:spPr bwMode="gray">
          <a:xfrm>
            <a:off x="6394450" y="3724275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FFFF00"/>
                </a:solidFill>
              </a:rPr>
              <a:t>100%</a:t>
            </a:r>
          </a:p>
        </p:txBody>
      </p:sp>
      <p:sp>
        <p:nvSpPr>
          <p:cNvPr id="19486" name="Text Box 60"/>
          <p:cNvSpPr txBox="1">
            <a:spLocks noChangeArrowheads="1"/>
          </p:cNvSpPr>
          <p:nvPr/>
        </p:nvSpPr>
        <p:spPr bwMode="gray">
          <a:xfrm>
            <a:off x="6527800" y="41021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10%</a:t>
            </a:r>
          </a:p>
        </p:txBody>
      </p:sp>
      <p:sp>
        <p:nvSpPr>
          <p:cNvPr id="19487" name="Text Box 61"/>
          <p:cNvSpPr txBox="1">
            <a:spLocks noChangeArrowheads="1"/>
          </p:cNvSpPr>
          <p:nvPr/>
        </p:nvSpPr>
        <p:spPr bwMode="gray">
          <a:xfrm>
            <a:off x="6527800" y="4498975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60%</a:t>
            </a:r>
          </a:p>
        </p:txBody>
      </p:sp>
      <p:sp>
        <p:nvSpPr>
          <p:cNvPr id="19488" name="Text Box 62"/>
          <p:cNvSpPr txBox="1">
            <a:spLocks noChangeArrowheads="1"/>
          </p:cNvSpPr>
          <p:nvPr/>
        </p:nvSpPr>
        <p:spPr bwMode="gray">
          <a:xfrm>
            <a:off x="6527800" y="48895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15%</a:t>
            </a:r>
          </a:p>
        </p:txBody>
      </p:sp>
      <p:sp>
        <p:nvSpPr>
          <p:cNvPr id="19489" name="Text Box 63"/>
          <p:cNvSpPr txBox="1">
            <a:spLocks noChangeArrowheads="1"/>
          </p:cNvSpPr>
          <p:nvPr/>
        </p:nvSpPr>
        <p:spPr bwMode="gray">
          <a:xfrm>
            <a:off x="7696200" y="332105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30%</a:t>
            </a:r>
          </a:p>
        </p:txBody>
      </p:sp>
      <p:sp>
        <p:nvSpPr>
          <p:cNvPr id="19490" name="Text Box 64"/>
          <p:cNvSpPr txBox="1">
            <a:spLocks noChangeArrowheads="1"/>
          </p:cNvSpPr>
          <p:nvPr/>
        </p:nvSpPr>
        <p:spPr bwMode="gray">
          <a:xfrm>
            <a:off x="7570788" y="3724275"/>
            <a:ext cx="725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FFFF00"/>
                </a:solidFill>
              </a:rPr>
              <a:t>100%</a:t>
            </a:r>
          </a:p>
        </p:txBody>
      </p:sp>
      <p:sp>
        <p:nvSpPr>
          <p:cNvPr id="19491" name="Text Box 65"/>
          <p:cNvSpPr txBox="1">
            <a:spLocks noChangeArrowheads="1"/>
          </p:cNvSpPr>
          <p:nvPr/>
        </p:nvSpPr>
        <p:spPr bwMode="gray">
          <a:xfrm>
            <a:off x="7704138" y="41021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25%</a:t>
            </a:r>
          </a:p>
        </p:txBody>
      </p:sp>
      <p:sp>
        <p:nvSpPr>
          <p:cNvPr id="19492" name="Text Box 66"/>
          <p:cNvSpPr txBox="1">
            <a:spLocks noChangeArrowheads="1"/>
          </p:cNvSpPr>
          <p:nvPr/>
        </p:nvSpPr>
        <p:spPr bwMode="gray">
          <a:xfrm>
            <a:off x="7704138" y="4498975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85%</a:t>
            </a:r>
          </a:p>
        </p:txBody>
      </p:sp>
      <p:sp>
        <p:nvSpPr>
          <p:cNvPr id="19493" name="Text Box 67"/>
          <p:cNvSpPr txBox="1">
            <a:spLocks noChangeArrowheads="1"/>
          </p:cNvSpPr>
          <p:nvPr/>
        </p:nvSpPr>
        <p:spPr bwMode="gray">
          <a:xfrm>
            <a:off x="7704138" y="48895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30%</a:t>
            </a:r>
          </a:p>
        </p:txBody>
      </p:sp>
      <p:sp>
        <p:nvSpPr>
          <p:cNvPr id="19494" name="Rectangle 68"/>
          <p:cNvSpPr>
            <a:spLocks noChangeArrowheads="1"/>
          </p:cNvSpPr>
          <p:nvPr/>
        </p:nvSpPr>
        <p:spPr bwMode="gray">
          <a:xfrm>
            <a:off x="4546600" y="2478088"/>
            <a:ext cx="3668713" cy="366712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</a:rPr>
              <a:t>A title about content</a:t>
            </a:r>
          </a:p>
        </p:txBody>
      </p:sp>
      <p:sp>
        <p:nvSpPr>
          <p:cNvPr id="19495" name="Rectangle 69"/>
          <p:cNvSpPr>
            <a:spLocks noChangeArrowheads="1"/>
          </p:cNvSpPr>
          <p:nvPr/>
        </p:nvSpPr>
        <p:spPr bwMode="gray">
          <a:xfrm flipH="1">
            <a:off x="552450" y="2451100"/>
            <a:ext cx="3673475" cy="431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Front"/>
            <a:lightRig rig="legacyNormal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96" name="Rectangle 70"/>
          <p:cNvSpPr>
            <a:spLocks noChangeArrowheads="1"/>
          </p:cNvSpPr>
          <p:nvPr/>
        </p:nvSpPr>
        <p:spPr bwMode="gray">
          <a:xfrm>
            <a:off x="542925" y="2898775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97" name="Rectangle 71"/>
          <p:cNvSpPr>
            <a:spLocks noChangeArrowheads="1"/>
          </p:cNvSpPr>
          <p:nvPr/>
        </p:nvSpPr>
        <p:spPr bwMode="gray">
          <a:xfrm>
            <a:off x="3373438" y="2898775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98" name="Rectangle 72"/>
          <p:cNvSpPr>
            <a:spLocks noChangeArrowheads="1"/>
          </p:cNvSpPr>
          <p:nvPr/>
        </p:nvSpPr>
        <p:spPr bwMode="gray">
          <a:xfrm>
            <a:off x="542925" y="3289300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499" name="Rectangle 73"/>
          <p:cNvSpPr>
            <a:spLocks noChangeArrowheads="1"/>
          </p:cNvSpPr>
          <p:nvPr/>
        </p:nvSpPr>
        <p:spPr bwMode="gray">
          <a:xfrm>
            <a:off x="3373438" y="3289300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00" name="Rectangle 74"/>
          <p:cNvSpPr>
            <a:spLocks noChangeArrowheads="1"/>
          </p:cNvSpPr>
          <p:nvPr/>
        </p:nvSpPr>
        <p:spPr bwMode="gray">
          <a:xfrm>
            <a:off x="542925" y="3679825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01" name="Rectangle 75"/>
          <p:cNvSpPr>
            <a:spLocks noChangeArrowheads="1"/>
          </p:cNvSpPr>
          <p:nvPr/>
        </p:nvSpPr>
        <p:spPr bwMode="gray">
          <a:xfrm>
            <a:off x="3373438" y="3679825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02" name="Rectangle 76"/>
          <p:cNvSpPr>
            <a:spLocks noChangeArrowheads="1"/>
          </p:cNvSpPr>
          <p:nvPr/>
        </p:nvSpPr>
        <p:spPr bwMode="gray">
          <a:xfrm>
            <a:off x="542925" y="4070350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03" name="Rectangle 77"/>
          <p:cNvSpPr>
            <a:spLocks noChangeArrowheads="1"/>
          </p:cNvSpPr>
          <p:nvPr/>
        </p:nvSpPr>
        <p:spPr bwMode="gray">
          <a:xfrm>
            <a:off x="3373438" y="4070350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04" name="Rectangle 78"/>
          <p:cNvSpPr>
            <a:spLocks noChangeArrowheads="1"/>
          </p:cNvSpPr>
          <p:nvPr/>
        </p:nvSpPr>
        <p:spPr bwMode="gray">
          <a:xfrm>
            <a:off x="542925" y="4460875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05" name="Rectangle 79"/>
          <p:cNvSpPr>
            <a:spLocks noChangeArrowheads="1"/>
          </p:cNvSpPr>
          <p:nvPr/>
        </p:nvSpPr>
        <p:spPr bwMode="gray">
          <a:xfrm>
            <a:off x="3373438" y="4460875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06" name="Text Box 80"/>
          <p:cNvSpPr txBox="1">
            <a:spLocks noChangeArrowheads="1"/>
          </p:cNvSpPr>
          <p:nvPr/>
        </p:nvSpPr>
        <p:spPr bwMode="gray">
          <a:xfrm>
            <a:off x="650875" y="2930525"/>
            <a:ext cx="2587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F8F8F8"/>
                </a:solidFill>
              </a:rPr>
              <a:t>Click to add Text</a:t>
            </a:r>
          </a:p>
        </p:txBody>
      </p:sp>
      <p:sp>
        <p:nvSpPr>
          <p:cNvPr id="19507" name="Text Box 81"/>
          <p:cNvSpPr txBox="1">
            <a:spLocks noChangeArrowheads="1"/>
          </p:cNvSpPr>
          <p:nvPr/>
        </p:nvSpPr>
        <p:spPr bwMode="gray">
          <a:xfrm>
            <a:off x="650875" y="3336925"/>
            <a:ext cx="2587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FFFF00"/>
                </a:solidFill>
              </a:rPr>
              <a:t>Click to add Text</a:t>
            </a:r>
          </a:p>
        </p:txBody>
      </p:sp>
      <p:sp>
        <p:nvSpPr>
          <p:cNvPr id="19508" name="Text Box 82"/>
          <p:cNvSpPr txBox="1">
            <a:spLocks noChangeArrowheads="1"/>
          </p:cNvSpPr>
          <p:nvPr/>
        </p:nvSpPr>
        <p:spPr bwMode="gray">
          <a:xfrm>
            <a:off x="650875" y="3717925"/>
            <a:ext cx="2587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F8F8F8"/>
                </a:solidFill>
              </a:rPr>
              <a:t>Click to add Text</a:t>
            </a:r>
          </a:p>
        </p:txBody>
      </p:sp>
      <p:sp>
        <p:nvSpPr>
          <p:cNvPr id="19509" name="Text Box 83"/>
          <p:cNvSpPr txBox="1">
            <a:spLocks noChangeArrowheads="1"/>
          </p:cNvSpPr>
          <p:nvPr/>
        </p:nvSpPr>
        <p:spPr bwMode="gray">
          <a:xfrm>
            <a:off x="650875" y="4108450"/>
            <a:ext cx="2587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F8F8F8"/>
                </a:solidFill>
              </a:rPr>
              <a:t>Click to add Text</a:t>
            </a:r>
          </a:p>
        </p:txBody>
      </p:sp>
      <p:sp>
        <p:nvSpPr>
          <p:cNvPr id="19510" name="Text Box 84"/>
          <p:cNvSpPr txBox="1">
            <a:spLocks noChangeArrowheads="1"/>
          </p:cNvSpPr>
          <p:nvPr/>
        </p:nvSpPr>
        <p:spPr bwMode="gray">
          <a:xfrm>
            <a:off x="650875" y="4489450"/>
            <a:ext cx="2587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F8F8F8"/>
                </a:solidFill>
              </a:rPr>
              <a:t>Click to add Text</a:t>
            </a:r>
          </a:p>
        </p:txBody>
      </p:sp>
      <p:sp>
        <p:nvSpPr>
          <p:cNvPr id="19511" name="Text Box 85"/>
          <p:cNvSpPr txBox="1">
            <a:spLocks noChangeArrowheads="1"/>
          </p:cNvSpPr>
          <p:nvPr/>
        </p:nvSpPr>
        <p:spPr bwMode="gray">
          <a:xfrm>
            <a:off x="3535363" y="2930525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9512" name="Text Box 86"/>
          <p:cNvSpPr txBox="1">
            <a:spLocks noChangeArrowheads="1"/>
          </p:cNvSpPr>
          <p:nvPr/>
        </p:nvSpPr>
        <p:spPr bwMode="gray">
          <a:xfrm>
            <a:off x="3409950" y="3333750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FFFF99"/>
                </a:solidFill>
              </a:rPr>
              <a:t>100%</a:t>
            </a:r>
          </a:p>
        </p:txBody>
      </p:sp>
      <p:sp>
        <p:nvSpPr>
          <p:cNvPr id="19513" name="Text Box 87"/>
          <p:cNvSpPr txBox="1">
            <a:spLocks noChangeArrowheads="1"/>
          </p:cNvSpPr>
          <p:nvPr/>
        </p:nvSpPr>
        <p:spPr bwMode="gray">
          <a:xfrm>
            <a:off x="3543300" y="3711575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19514" name="Text Box 88"/>
          <p:cNvSpPr txBox="1">
            <a:spLocks noChangeArrowheads="1"/>
          </p:cNvSpPr>
          <p:nvPr/>
        </p:nvSpPr>
        <p:spPr bwMode="gray">
          <a:xfrm>
            <a:off x="3543300" y="410845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19515" name="Text Box 89"/>
          <p:cNvSpPr txBox="1">
            <a:spLocks noChangeArrowheads="1"/>
          </p:cNvSpPr>
          <p:nvPr/>
        </p:nvSpPr>
        <p:spPr bwMode="gray">
          <a:xfrm>
            <a:off x="3543300" y="4498975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9516" name="Rectangle 90"/>
          <p:cNvSpPr>
            <a:spLocks noChangeArrowheads="1"/>
          </p:cNvSpPr>
          <p:nvPr/>
        </p:nvSpPr>
        <p:spPr bwMode="gray">
          <a:xfrm>
            <a:off x="798513" y="2481263"/>
            <a:ext cx="3162300" cy="366712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</a:rPr>
              <a:t>A title about content</a:t>
            </a:r>
          </a:p>
        </p:txBody>
      </p:sp>
      <p:sp>
        <p:nvSpPr>
          <p:cNvPr id="19517" name="Text Box 91"/>
          <p:cNvSpPr txBox="1">
            <a:spLocks noChangeArrowheads="1"/>
          </p:cNvSpPr>
          <p:nvPr/>
        </p:nvSpPr>
        <p:spPr bwMode="gray">
          <a:xfrm>
            <a:off x="558800" y="1831975"/>
            <a:ext cx="75009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600" b="1">
                <a:solidFill>
                  <a:srgbClr val="1C1C1C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19518" name="Rectangle 92"/>
          <p:cNvSpPr>
            <a:spLocks noChangeArrowheads="1"/>
          </p:cNvSpPr>
          <p:nvPr/>
        </p:nvSpPr>
        <p:spPr bwMode="gray">
          <a:xfrm>
            <a:off x="4227513" y="2898775"/>
            <a:ext cx="2033587" cy="350838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19" name="Rectangle 93"/>
          <p:cNvSpPr>
            <a:spLocks noChangeArrowheads="1"/>
          </p:cNvSpPr>
          <p:nvPr/>
        </p:nvSpPr>
        <p:spPr bwMode="gray">
          <a:xfrm>
            <a:off x="6267450" y="2898775"/>
            <a:ext cx="1147763" cy="350838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20" name="Rectangle 94"/>
          <p:cNvSpPr>
            <a:spLocks noChangeArrowheads="1"/>
          </p:cNvSpPr>
          <p:nvPr/>
        </p:nvSpPr>
        <p:spPr bwMode="gray">
          <a:xfrm>
            <a:off x="7419975" y="2898775"/>
            <a:ext cx="1147763" cy="350838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scene3d>
            <a:camera prst="legacyPerspectiveFront">
              <a:rot lat="2129998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521" name="Text Box 95"/>
          <p:cNvSpPr txBox="1">
            <a:spLocks noChangeArrowheads="1"/>
          </p:cNvSpPr>
          <p:nvPr/>
        </p:nvSpPr>
        <p:spPr bwMode="gray">
          <a:xfrm>
            <a:off x="4410075" y="2927350"/>
            <a:ext cx="161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F8F8F8"/>
                </a:solidFill>
              </a:rPr>
              <a:t>Title in here </a:t>
            </a:r>
          </a:p>
        </p:txBody>
      </p:sp>
      <p:sp>
        <p:nvSpPr>
          <p:cNvPr id="19522" name="Text Box 96"/>
          <p:cNvSpPr txBox="1">
            <a:spLocks noChangeArrowheads="1"/>
          </p:cNvSpPr>
          <p:nvPr/>
        </p:nvSpPr>
        <p:spPr bwMode="gray">
          <a:xfrm>
            <a:off x="6527800" y="2930525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Title</a:t>
            </a:r>
          </a:p>
        </p:txBody>
      </p:sp>
      <p:sp>
        <p:nvSpPr>
          <p:cNvPr id="19523" name="Text Box 97"/>
          <p:cNvSpPr txBox="1">
            <a:spLocks noChangeArrowheads="1"/>
          </p:cNvSpPr>
          <p:nvPr/>
        </p:nvSpPr>
        <p:spPr bwMode="gray">
          <a:xfrm>
            <a:off x="7704138" y="2930525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8F8F8"/>
                </a:solidFill>
              </a:rPr>
              <a:t>Title</a:t>
            </a:r>
          </a:p>
        </p:txBody>
      </p:sp>
      <p:sp>
        <p:nvSpPr>
          <p:cNvPr id="19524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3"/>
          <p:cNvSpPr>
            <a:spLocks noChangeArrowheads="1"/>
          </p:cNvSpPr>
          <p:nvPr/>
        </p:nvSpPr>
        <p:spPr bwMode="gray">
          <a:xfrm>
            <a:off x="666750" y="5730875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rot="16200000" flipV="1">
            <a:off x="1666875" y="5491163"/>
            <a:ext cx="54610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 rot="16200000" flipV="1">
            <a:off x="869950" y="5310188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gray">
          <a:xfrm>
            <a:off x="1158875" y="602138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</a:rPr>
              <a:t>2004</a:t>
            </a:r>
          </a:p>
        </p:txBody>
      </p:sp>
      <p:grpSp>
        <p:nvGrpSpPr>
          <p:cNvPr id="20486" name="Group 7"/>
          <p:cNvGrpSpPr>
            <a:grpSpLocks/>
          </p:cNvGrpSpPr>
          <p:nvPr/>
        </p:nvGrpSpPr>
        <p:grpSpPr bwMode="auto">
          <a:xfrm>
            <a:off x="990600" y="2182813"/>
            <a:ext cx="6858000" cy="1533525"/>
            <a:chOff x="912" y="960"/>
            <a:chExt cx="4258" cy="700"/>
          </a:xfrm>
        </p:grpSpPr>
        <p:sp>
          <p:nvSpPr>
            <p:cNvPr id="20517" name="AutoShape 8"/>
            <p:cNvSpPr>
              <a:spLocks noChangeArrowheads="1"/>
            </p:cNvSpPr>
            <p:nvPr/>
          </p:nvSpPr>
          <p:spPr bwMode="gray">
            <a:xfrm>
              <a:off x="922" y="960"/>
              <a:ext cx="4240" cy="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AutoShape 9"/>
            <p:cNvSpPr>
              <a:spLocks noChangeArrowheads="1"/>
            </p:cNvSpPr>
            <p:nvPr/>
          </p:nvSpPr>
          <p:spPr bwMode="gray">
            <a:xfrm>
              <a:off x="912" y="984"/>
              <a:ext cx="4258" cy="676"/>
            </a:xfrm>
            <a:prstGeom prst="roundRect">
              <a:avLst>
                <a:gd name="adj" fmla="val 16667"/>
              </a:avLst>
            </a:prstGeom>
            <a:solidFill>
              <a:srgbClr val="F5F5F5"/>
            </a:solidFill>
            <a:ln>
              <a:noFill/>
            </a:ln>
            <a:effectLst>
              <a:outerShdw dist="80322" dir="4293903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87" name="Group 10"/>
          <p:cNvGrpSpPr>
            <a:grpSpLocks/>
          </p:cNvGrpSpPr>
          <p:nvPr/>
        </p:nvGrpSpPr>
        <p:grpSpPr bwMode="auto">
          <a:xfrm>
            <a:off x="1384300" y="2308225"/>
            <a:ext cx="1238250" cy="1265238"/>
            <a:chOff x="1851" y="624"/>
            <a:chExt cx="812" cy="830"/>
          </a:xfrm>
        </p:grpSpPr>
        <p:sp>
          <p:nvSpPr>
            <p:cNvPr id="20515" name="Oval 1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516" name="Picture 1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8" name="Rectangle 13"/>
          <p:cNvSpPr>
            <a:spLocks noChangeArrowheads="1"/>
          </p:cNvSpPr>
          <p:nvPr/>
        </p:nvSpPr>
        <p:spPr bwMode="gray">
          <a:xfrm>
            <a:off x="1651000" y="2797175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</a:rPr>
              <a:t>Text</a:t>
            </a:r>
          </a:p>
        </p:txBody>
      </p:sp>
      <p:sp>
        <p:nvSpPr>
          <p:cNvPr id="20489" name="AutoShape 14"/>
          <p:cNvSpPr>
            <a:spLocks noChangeArrowheads="1"/>
          </p:cNvSpPr>
          <p:nvPr/>
        </p:nvSpPr>
        <p:spPr bwMode="gray">
          <a:xfrm>
            <a:off x="2884488" y="2711450"/>
            <a:ext cx="696912" cy="442913"/>
          </a:xfrm>
          <a:prstGeom prst="rightArrow">
            <a:avLst>
              <a:gd name="adj1" fmla="val 49380"/>
              <a:gd name="adj2" fmla="val 38871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0" name="Group 15"/>
          <p:cNvGrpSpPr>
            <a:grpSpLocks/>
          </p:cNvGrpSpPr>
          <p:nvPr/>
        </p:nvGrpSpPr>
        <p:grpSpPr bwMode="auto">
          <a:xfrm>
            <a:off x="3810000" y="2284413"/>
            <a:ext cx="1238250" cy="1265237"/>
            <a:chOff x="1851" y="624"/>
            <a:chExt cx="812" cy="830"/>
          </a:xfrm>
        </p:grpSpPr>
        <p:sp>
          <p:nvSpPr>
            <p:cNvPr id="20513" name="Oval 16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2"/>
            </a:solidFill>
            <a:ln w="63500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514" name="Picture 1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1" name="Rectangle 18"/>
          <p:cNvSpPr>
            <a:spLocks noChangeArrowheads="1"/>
          </p:cNvSpPr>
          <p:nvPr/>
        </p:nvSpPr>
        <p:spPr bwMode="gray">
          <a:xfrm>
            <a:off x="4075113" y="277495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</a:rPr>
              <a:t>Text</a:t>
            </a:r>
          </a:p>
        </p:txBody>
      </p:sp>
      <p:sp>
        <p:nvSpPr>
          <p:cNvPr id="20492" name="AutoShape 19"/>
          <p:cNvSpPr>
            <a:spLocks noChangeArrowheads="1"/>
          </p:cNvSpPr>
          <p:nvPr/>
        </p:nvSpPr>
        <p:spPr bwMode="gray">
          <a:xfrm>
            <a:off x="5181600" y="2727325"/>
            <a:ext cx="696913" cy="441325"/>
          </a:xfrm>
          <a:prstGeom prst="rightArrow">
            <a:avLst>
              <a:gd name="adj1" fmla="val 49380"/>
              <a:gd name="adj2" fmla="val 39011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3" name="Group 20"/>
          <p:cNvGrpSpPr>
            <a:grpSpLocks/>
          </p:cNvGrpSpPr>
          <p:nvPr/>
        </p:nvGrpSpPr>
        <p:grpSpPr bwMode="auto">
          <a:xfrm>
            <a:off x="6261100" y="2284413"/>
            <a:ext cx="1236663" cy="1265237"/>
            <a:chOff x="1851" y="624"/>
            <a:chExt cx="812" cy="830"/>
          </a:xfrm>
        </p:grpSpPr>
        <p:sp>
          <p:nvSpPr>
            <p:cNvPr id="20511" name="Oval 2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hlink"/>
            </a:solidFill>
            <a:ln w="63500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512" name="Picture 2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4" name="Rectangle 23"/>
          <p:cNvSpPr>
            <a:spLocks noChangeArrowheads="1"/>
          </p:cNvSpPr>
          <p:nvPr/>
        </p:nvSpPr>
        <p:spPr bwMode="gray">
          <a:xfrm>
            <a:off x="6524625" y="277495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</a:rPr>
              <a:t>Text</a:t>
            </a:r>
          </a:p>
        </p:txBody>
      </p:sp>
      <p:sp>
        <p:nvSpPr>
          <p:cNvPr id="20495" name="AutoShape 24"/>
          <p:cNvSpPr>
            <a:spLocks noChangeArrowheads="1"/>
          </p:cNvSpPr>
          <p:nvPr/>
        </p:nvSpPr>
        <p:spPr bwMode="gray">
          <a:xfrm>
            <a:off x="3433763" y="5730875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gray">
          <a:xfrm rot="16200000" flipV="1">
            <a:off x="4256088" y="5310188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gray">
          <a:xfrm rot="16200000" flipV="1">
            <a:off x="3377407" y="5061744"/>
            <a:ext cx="1427162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498" name="AutoShape 27"/>
          <p:cNvSpPr>
            <a:spLocks noChangeArrowheads="1"/>
          </p:cNvSpPr>
          <p:nvPr/>
        </p:nvSpPr>
        <p:spPr bwMode="gray">
          <a:xfrm>
            <a:off x="6045200" y="5730875"/>
            <a:ext cx="1884363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gray">
          <a:xfrm rot="16200000" flipV="1">
            <a:off x="6386512" y="4838701"/>
            <a:ext cx="1851025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gray">
          <a:xfrm rot="16200000" flipV="1">
            <a:off x="5594350" y="4657725"/>
            <a:ext cx="2214563" cy="442913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501" name="Text Box 30"/>
          <p:cNvSpPr txBox="1">
            <a:spLocks noChangeArrowheads="1"/>
          </p:cNvSpPr>
          <p:nvPr/>
        </p:nvSpPr>
        <p:spPr bwMode="gray">
          <a:xfrm>
            <a:off x="3940175" y="602138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</a:rPr>
              <a:t>2005</a:t>
            </a:r>
          </a:p>
        </p:txBody>
      </p:sp>
      <p:sp>
        <p:nvSpPr>
          <p:cNvPr id="20502" name="Text Box 31"/>
          <p:cNvSpPr txBox="1">
            <a:spLocks noChangeArrowheads="1"/>
          </p:cNvSpPr>
          <p:nvPr/>
        </p:nvSpPr>
        <p:spPr bwMode="gray">
          <a:xfrm>
            <a:off x="6573838" y="602138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</a:rPr>
              <a:t>2006</a:t>
            </a:r>
          </a:p>
        </p:txBody>
      </p:sp>
      <p:sp>
        <p:nvSpPr>
          <p:cNvPr id="20503" name="Text Box 32"/>
          <p:cNvSpPr txBox="1">
            <a:spLocks noChangeArrowheads="1"/>
          </p:cNvSpPr>
          <p:nvPr/>
        </p:nvSpPr>
        <p:spPr bwMode="gray">
          <a:xfrm>
            <a:off x="1536700" y="4727575"/>
            <a:ext cx="1663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20504" name="Text Box 33"/>
          <p:cNvSpPr txBox="1">
            <a:spLocks noChangeArrowheads="1"/>
          </p:cNvSpPr>
          <p:nvPr/>
        </p:nvSpPr>
        <p:spPr bwMode="gray">
          <a:xfrm>
            <a:off x="2176463" y="5184775"/>
            <a:ext cx="155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20505" name="Text Box 34"/>
          <p:cNvSpPr txBox="1">
            <a:spLocks noChangeArrowheads="1"/>
          </p:cNvSpPr>
          <p:nvPr/>
        </p:nvSpPr>
        <p:spPr bwMode="gray">
          <a:xfrm>
            <a:off x="4356100" y="4540250"/>
            <a:ext cx="1530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20506" name="Text Box 35"/>
          <p:cNvSpPr txBox="1">
            <a:spLocks noChangeArrowheads="1"/>
          </p:cNvSpPr>
          <p:nvPr/>
        </p:nvSpPr>
        <p:spPr bwMode="gray">
          <a:xfrm>
            <a:off x="4938713" y="5048250"/>
            <a:ext cx="1481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20507" name="Text Box 36"/>
          <p:cNvSpPr txBox="1">
            <a:spLocks noChangeArrowheads="1"/>
          </p:cNvSpPr>
          <p:nvPr/>
        </p:nvSpPr>
        <p:spPr bwMode="gray">
          <a:xfrm>
            <a:off x="6938963" y="3660775"/>
            <a:ext cx="1614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20508" name="Text Box 37"/>
          <p:cNvSpPr txBox="1">
            <a:spLocks noChangeArrowheads="1"/>
          </p:cNvSpPr>
          <p:nvPr/>
        </p:nvSpPr>
        <p:spPr bwMode="gray">
          <a:xfrm>
            <a:off x="7540625" y="4105275"/>
            <a:ext cx="154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20509" name="Rectangle 38"/>
          <p:cNvSpPr>
            <a:spLocks noChangeArrowheads="1"/>
          </p:cNvSpPr>
          <p:nvPr/>
        </p:nvSpPr>
        <p:spPr bwMode="gray">
          <a:xfrm>
            <a:off x="990600" y="1504950"/>
            <a:ext cx="6934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20510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gray">
          <a:xfrm flipH="1">
            <a:off x="5410200" y="5297488"/>
            <a:ext cx="2514600" cy="8064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gray">
          <a:xfrm>
            <a:off x="5410200" y="6099175"/>
            <a:ext cx="185420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gray">
          <a:xfrm>
            <a:off x="5410200" y="5287963"/>
            <a:ext cx="2392363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gray">
          <a:xfrm>
            <a:off x="1190625" y="2073275"/>
            <a:ext cx="4191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gray">
          <a:xfrm>
            <a:off x="1190625" y="2790825"/>
            <a:ext cx="426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gray">
          <a:xfrm>
            <a:off x="1190625" y="3619500"/>
            <a:ext cx="38100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gray">
          <a:xfrm>
            <a:off x="1190625" y="4459288"/>
            <a:ext cx="320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gray">
          <a:xfrm>
            <a:off x="1190625" y="5297488"/>
            <a:ext cx="25146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gray">
          <a:xfrm flipH="1">
            <a:off x="1190625" y="6099175"/>
            <a:ext cx="185420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gray">
          <a:xfrm flipH="1">
            <a:off x="1190625" y="5287963"/>
            <a:ext cx="2392363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gray">
          <a:xfrm flipH="1">
            <a:off x="1190625" y="4446588"/>
            <a:ext cx="2809875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gray">
          <a:xfrm flipH="1">
            <a:off x="1190625" y="3617913"/>
            <a:ext cx="3287713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gray">
          <a:xfrm flipH="1">
            <a:off x="1190625" y="2784475"/>
            <a:ext cx="376555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gray">
          <a:xfrm flipH="1">
            <a:off x="1190625" y="2073275"/>
            <a:ext cx="418465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gray">
          <a:xfrm>
            <a:off x="1428750" y="2073275"/>
            <a:ext cx="1588" cy="711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gray">
          <a:xfrm>
            <a:off x="1428750" y="2784475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gray">
          <a:xfrm>
            <a:off x="1428750" y="3625850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gray">
          <a:xfrm>
            <a:off x="1428750" y="4467225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21"/>
          <p:cNvSpPr>
            <a:spLocks noChangeShapeType="1"/>
          </p:cNvSpPr>
          <p:nvPr/>
        </p:nvSpPr>
        <p:spPr bwMode="gray">
          <a:xfrm>
            <a:off x="1428750" y="5308600"/>
            <a:ext cx="1588" cy="77628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1435100" y="2271713"/>
            <a:ext cx="144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1435100" y="3094038"/>
            <a:ext cx="144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1435100" y="3914775"/>
            <a:ext cx="144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1435100" y="4737100"/>
            <a:ext cx="144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1435100" y="5559425"/>
            <a:ext cx="144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</a:rPr>
              <a:t>Add Your Text</a:t>
            </a:r>
          </a:p>
        </p:txBody>
      </p:sp>
      <p:grpSp>
        <p:nvGrpSpPr>
          <p:cNvPr id="21530" name="Group 27"/>
          <p:cNvGrpSpPr>
            <a:grpSpLocks/>
          </p:cNvGrpSpPr>
          <p:nvPr/>
        </p:nvGrpSpPr>
        <p:grpSpPr bwMode="auto">
          <a:xfrm>
            <a:off x="3073400" y="2073275"/>
            <a:ext cx="5080000" cy="4030663"/>
            <a:chOff x="1702" y="1253"/>
            <a:chExt cx="3855" cy="2825"/>
          </a:xfrm>
        </p:grpSpPr>
        <p:sp>
          <p:nvSpPr>
            <p:cNvPr id="28" name="Freeform 28"/>
            <p:cNvSpPr>
              <a:spLocks/>
            </p:cNvSpPr>
            <p:nvPr/>
          </p:nvSpPr>
          <p:spPr bwMode="gray">
            <a:xfrm>
              <a:off x="4878" y="3211"/>
              <a:ext cx="679" cy="866"/>
            </a:xfrm>
            <a:custGeom>
              <a:avLst/>
              <a:gdLst/>
              <a:ahLst/>
              <a:cxnLst>
                <a:cxn ang="0">
                  <a:pos x="399" y="1078"/>
                </a:cxn>
                <a:cxn ang="0">
                  <a:pos x="0" y="459"/>
                </a:cxn>
                <a:cxn ang="0">
                  <a:pos x="374" y="0"/>
                </a:cxn>
                <a:cxn ang="0">
                  <a:pos x="846" y="536"/>
                </a:cxn>
                <a:cxn ang="0">
                  <a:pos x="399" y="1078"/>
                </a:cxn>
              </a:cxnLst>
              <a:rect l="0" t="0" r="r" b="b"/>
              <a:pathLst>
                <a:path w="847" h="1079">
                  <a:moveTo>
                    <a:pt x="399" y="1078"/>
                  </a:moveTo>
                  <a:lnTo>
                    <a:pt x="0" y="459"/>
                  </a:lnTo>
                  <a:lnTo>
                    <a:pt x="374" y="0"/>
                  </a:lnTo>
                  <a:lnTo>
                    <a:pt x="846" y="536"/>
                  </a:lnTo>
                  <a:lnTo>
                    <a:pt x="399" y="1078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gray">
            <a:xfrm>
              <a:off x="2010" y="3211"/>
              <a:ext cx="3167" cy="368"/>
            </a:xfrm>
            <a:custGeom>
              <a:avLst/>
              <a:gdLst/>
              <a:ahLst/>
              <a:cxnLst>
                <a:cxn ang="0">
                  <a:pos x="0" y="459"/>
                </a:cxn>
                <a:cxn ang="0">
                  <a:pos x="3573" y="459"/>
                </a:cxn>
                <a:cxn ang="0">
                  <a:pos x="3946" y="0"/>
                </a:cxn>
                <a:cxn ang="0">
                  <a:pos x="505" y="0"/>
                </a:cxn>
                <a:cxn ang="0">
                  <a:pos x="0" y="459"/>
                </a:cxn>
              </a:cxnLst>
              <a:rect l="0" t="0" r="r" b="b"/>
              <a:pathLst>
                <a:path w="3947" h="460">
                  <a:moveTo>
                    <a:pt x="0" y="459"/>
                  </a:moveTo>
                  <a:lnTo>
                    <a:pt x="3573" y="459"/>
                  </a:lnTo>
                  <a:lnTo>
                    <a:pt x="3946" y="0"/>
                  </a:lnTo>
                  <a:lnTo>
                    <a:pt x="505" y="0"/>
                  </a:lnTo>
                  <a:lnTo>
                    <a:pt x="0" y="459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534" name="Freeform 30"/>
            <p:cNvSpPr>
              <a:spLocks/>
            </p:cNvSpPr>
            <p:nvPr/>
          </p:nvSpPr>
          <p:spPr bwMode="gray">
            <a:xfrm>
              <a:off x="1702" y="3578"/>
              <a:ext cx="3497" cy="500"/>
            </a:xfrm>
            <a:custGeom>
              <a:avLst/>
              <a:gdLst>
                <a:gd name="T0" fmla="*/ 127 w 4357"/>
                <a:gd name="T1" fmla="*/ 0 h 623"/>
                <a:gd name="T2" fmla="*/ 1317 w 4357"/>
                <a:gd name="T3" fmla="*/ 0 h 623"/>
                <a:gd name="T4" fmla="*/ 1450 w 4357"/>
                <a:gd name="T5" fmla="*/ 207 h 623"/>
                <a:gd name="T6" fmla="*/ 0 w 4357"/>
                <a:gd name="T7" fmla="*/ 207 h 623"/>
                <a:gd name="T8" fmla="*/ 127 w 4357"/>
                <a:gd name="T9" fmla="*/ 0 h 6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7"/>
                <a:gd name="T16" fmla="*/ 0 h 623"/>
                <a:gd name="T17" fmla="*/ 4357 w 4357"/>
                <a:gd name="T18" fmla="*/ 623 h 6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7" h="623">
                  <a:moveTo>
                    <a:pt x="383" y="0"/>
                  </a:moveTo>
                  <a:lnTo>
                    <a:pt x="3954" y="0"/>
                  </a:lnTo>
                  <a:lnTo>
                    <a:pt x="4356" y="622"/>
                  </a:lnTo>
                  <a:lnTo>
                    <a:pt x="0" y="622"/>
                  </a:lnTo>
                  <a:lnTo>
                    <a:pt x="383" y="0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gray">
            <a:xfrm>
              <a:off x="4522" y="2721"/>
              <a:ext cx="601" cy="784"/>
            </a:xfrm>
            <a:custGeom>
              <a:avLst/>
              <a:gdLst/>
              <a:ahLst/>
              <a:cxnLst>
                <a:cxn ang="0">
                  <a:pos x="382" y="976"/>
                </a:cxn>
                <a:cxn ang="0">
                  <a:pos x="0" y="342"/>
                </a:cxn>
                <a:cxn ang="0">
                  <a:pos x="280" y="0"/>
                </a:cxn>
                <a:cxn ang="0">
                  <a:pos x="748" y="538"/>
                </a:cxn>
                <a:cxn ang="0">
                  <a:pos x="382" y="976"/>
                </a:cxn>
              </a:cxnLst>
              <a:rect l="0" t="0" r="r" b="b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2941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gray">
            <a:xfrm>
              <a:off x="2371" y="2721"/>
              <a:ext cx="2379" cy="276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2684" y="343"/>
                </a:cxn>
                <a:cxn ang="0">
                  <a:pos x="2963" y="0"/>
                </a:cxn>
                <a:cxn ang="0">
                  <a:pos x="531" y="1"/>
                </a:cxn>
                <a:cxn ang="0">
                  <a:pos x="0" y="343"/>
                </a:cxn>
              </a:cxnLst>
              <a:rect l="0" t="0" r="r" b="b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4314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537" name="Freeform 33"/>
            <p:cNvSpPr>
              <a:spLocks/>
            </p:cNvSpPr>
            <p:nvPr/>
          </p:nvSpPr>
          <p:spPr bwMode="gray">
            <a:xfrm>
              <a:off x="2069" y="2996"/>
              <a:ext cx="2763" cy="509"/>
            </a:xfrm>
            <a:custGeom>
              <a:avLst/>
              <a:gdLst>
                <a:gd name="T0" fmla="*/ 0 w 3443"/>
                <a:gd name="T1" fmla="*/ 211 h 634"/>
                <a:gd name="T2" fmla="*/ 1145 w 3443"/>
                <a:gd name="T3" fmla="*/ 211 h 634"/>
                <a:gd name="T4" fmla="*/ 1019 w 3443"/>
                <a:gd name="T5" fmla="*/ 0 h 634"/>
                <a:gd name="T6" fmla="*/ 125 w 3443"/>
                <a:gd name="T7" fmla="*/ 0 h 634"/>
                <a:gd name="T8" fmla="*/ 0 w 3443"/>
                <a:gd name="T9" fmla="*/ 211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43"/>
                <a:gd name="T16" fmla="*/ 0 h 634"/>
                <a:gd name="T17" fmla="*/ 3443 w 3443"/>
                <a:gd name="T18" fmla="*/ 634 h 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gray">
            <a:xfrm>
              <a:off x="4167" y="2235"/>
              <a:ext cx="526" cy="682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387" y="848"/>
                </a:cxn>
                <a:cxn ang="0">
                  <a:pos x="654" y="531"/>
                </a:cxn>
                <a:cxn ang="0">
                  <a:pos x="188" y="0"/>
                </a:cxn>
                <a:cxn ang="0">
                  <a:pos x="0" y="230"/>
                </a:cxn>
              </a:cxnLst>
              <a:rect l="0" t="0" r="r" b="b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72941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gray">
            <a:xfrm>
              <a:off x="2728" y="2235"/>
              <a:ext cx="1589" cy="185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1791" y="228"/>
                </a:cxn>
                <a:cxn ang="0">
                  <a:pos x="1979" y="0"/>
                </a:cxn>
                <a:cxn ang="0">
                  <a:pos x="500" y="0"/>
                </a:cxn>
                <a:cxn ang="0">
                  <a:pos x="0" y="228"/>
                </a:cxn>
              </a:cxnLst>
              <a:rect l="0" t="0" r="r" b="b"/>
              <a:pathLst>
                <a:path w="1980" h="229">
                  <a:moveTo>
                    <a:pt x="0" y="228"/>
                  </a:moveTo>
                  <a:lnTo>
                    <a:pt x="1791" y="228"/>
                  </a:lnTo>
                  <a:lnTo>
                    <a:pt x="1979" y="0"/>
                  </a:lnTo>
                  <a:lnTo>
                    <a:pt x="500" y="0"/>
                  </a:lnTo>
                  <a:lnTo>
                    <a:pt x="0" y="228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7451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540" name="Freeform 36"/>
            <p:cNvSpPr>
              <a:spLocks/>
            </p:cNvSpPr>
            <p:nvPr/>
          </p:nvSpPr>
          <p:spPr bwMode="gray">
            <a:xfrm>
              <a:off x="2422" y="2419"/>
              <a:ext cx="2056" cy="498"/>
            </a:xfrm>
            <a:custGeom>
              <a:avLst/>
              <a:gdLst>
                <a:gd name="T0" fmla="*/ 0 w 2561"/>
                <a:gd name="T1" fmla="*/ 206 h 621"/>
                <a:gd name="T2" fmla="*/ 854 w 2561"/>
                <a:gd name="T3" fmla="*/ 206 h 621"/>
                <a:gd name="T4" fmla="*/ 724 w 2561"/>
                <a:gd name="T5" fmla="*/ 0 h 621"/>
                <a:gd name="T6" fmla="*/ 127 w 2561"/>
                <a:gd name="T7" fmla="*/ 0 h 621"/>
                <a:gd name="T8" fmla="*/ 0 w 2561"/>
                <a:gd name="T9" fmla="*/ 206 h 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1"/>
                <a:gd name="T16" fmla="*/ 0 h 621"/>
                <a:gd name="T17" fmla="*/ 2561 w 2561"/>
                <a:gd name="T18" fmla="*/ 621 h 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gray">
            <a:xfrm>
              <a:off x="3808" y="1744"/>
              <a:ext cx="453" cy="593"/>
            </a:xfrm>
            <a:custGeom>
              <a:avLst/>
              <a:gdLst/>
              <a:ahLst/>
              <a:cxnLst>
                <a:cxn ang="0">
                  <a:pos x="385" y="737"/>
                </a:cxn>
                <a:cxn ang="0">
                  <a:pos x="563" y="527"/>
                </a:cxn>
                <a:cxn ang="0">
                  <a:pos x="97" y="0"/>
                </a:cxn>
                <a:cxn ang="0">
                  <a:pos x="0" y="111"/>
                </a:cxn>
                <a:cxn ang="0">
                  <a:pos x="385" y="737"/>
                </a:cxn>
              </a:cxnLst>
              <a:rect l="0" t="0" r="r" b="b"/>
              <a:pathLst>
                <a:path w="564" h="738">
                  <a:moveTo>
                    <a:pt x="385" y="737"/>
                  </a:moveTo>
                  <a:lnTo>
                    <a:pt x="563" y="527"/>
                  </a:lnTo>
                  <a:lnTo>
                    <a:pt x="97" y="0"/>
                  </a:lnTo>
                  <a:lnTo>
                    <a:pt x="0" y="111"/>
                  </a:lnTo>
                  <a:lnTo>
                    <a:pt x="385" y="737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gray">
            <a:xfrm>
              <a:off x="3092" y="1744"/>
              <a:ext cx="793" cy="89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889" y="109"/>
                </a:cxn>
                <a:cxn ang="0">
                  <a:pos x="986" y="0"/>
                </a:cxn>
                <a:cxn ang="0">
                  <a:pos x="308" y="0"/>
                </a:cxn>
                <a:cxn ang="0">
                  <a:pos x="0" y="109"/>
                </a:cxn>
              </a:cxnLst>
              <a:rect l="0" t="0" r="r" b="b"/>
              <a:pathLst>
                <a:path w="987" h="110">
                  <a:moveTo>
                    <a:pt x="0" y="109"/>
                  </a:moveTo>
                  <a:lnTo>
                    <a:pt x="889" y="109"/>
                  </a:lnTo>
                  <a:lnTo>
                    <a:pt x="986" y="0"/>
                  </a:lnTo>
                  <a:lnTo>
                    <a:pt x="308" y="0"/>
                  </a:lnTo>
                  <a:lnTo>
                    <a:pt x="0" y="109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0980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543" name="Freeform 39"/>
            <p:cNvSpPr>
              <a:spLocks/>
            </p:cNvSpPr>
            <p:nvPr/>
          </p:nvSpPr>
          <p:spPr bwMode="gray">
            <a:xfrm>
              <a:off x="2780" y="1832"/>
              <a:ext cx="1339" cy="505"/>
            </a:xfrm>
            <a:custGeom>
              <a:avLst/>
              <a:gdLst>
                <a:gd name="T0" fmla="*/ 0 w 1669"/>
                <a:gd name="T1" fmla="*/ 210 h 629"/>
                <a:gd name="T2" fmla="*/ 554 w 1669"/>
                <a:gd name="T3" fmla="*/ 210 h 629"/>
                <a:gd name="T4" fmla="*/ 426 w 1669"/>
                <a:gd name="T5" fmla="*/ 0 h 629"/>
                <a:gd name="T6" fmla="*/ 129 w 1669"/>
                <a:gd name="T7" fmla="*/ 0 h 629"/>
                <a:gd name="T8" fmla="*/ 0 w 1669"/>
                <a:gd name="T9" fmla="*/ 210 h 6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9"/>
                <a:gd name="T16" fmla="*/ 0 h 629"/>
                <a:gd name="T17" fmla="*/ 1669 w 1669"/>
                <a:gd name="T18" fmla="*/ 629 h 6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gray">
            <a:xfrm>
              <a:off x="3446" y="1253"/>
              <a:ext cx="383" cy="502"/>
            </a:xfrm>
            <a:custGeom>
              <a:avLst/>
              <a:gdLst/>
              <a:ahLst/>
              <a:cxnLst>
                <a:cxn ang="0">
                  <a:pos x="387" y="624"/>
                </a:cxn>
                <a:cxn ang="0">
                  <a:pos x="476" y="527"/>
                </a:cxn>
                <a:cxn ang="0">
                  <a:pos x="0" y="0"/>
                </a:cxn>
                <a:cxn ang="0">
                  <a:pos x="387" y="624"/>
                </a:cxn>
              </a:cxnLst>
              <a:rect l="0" t="0" r="r" b="b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7921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545" name="Freeform 41"/>
            <p:cNvSpPr>
              <a:spLocks/>
            </p:cNvSpPr>
            <p:nvPr/>
          </p:nvSpPr>
          <p:spPr bwMode="gray">
            <a:xfrm>
              <a:off x="3136" y="1253"/>
              <a:ext cx="621" cy="502"/>
            </a:xfrm>
            <a:custGeom>
              <a:avLst/>
              <a:gdLst>
                <a:gd name="T0" fmla="*/ 0 w 773"/>
                <a:gd name="T1" fmla="*/ 208 h 625"/>
                <a:gd name="T2" fmla="*/ 258 w 773"/>
                <a:gd name="T3" fmla="*/ 208 h 625"/>
                <a:gd name="T4" fmla="*/ 129 w 773"/>
                <a:gd name="T5" fmla="*/ 0 h 625"/>
                <a:gd name="T6" fmla="*/ 0 w 773"/>
                <a:gd name="T7" fmla="*/ 208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3"/>
                <a:gd name="T13" fmla="*/ 0 h 625"/>
                <a:gd name="T14" fmla="*/ 773 w 773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gray">
            <a:xfrm>
              <a:off x="3221" y="1501"/>
              <a:ext cx="45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FFFFFF"/>
                  </a:solidFill>
                </a:rPr>
                <a:t>Text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gray">
            <a:xfrm>
              <a:off x="3221" y="2030"/>
              <a:ext cx="45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FFFFFF"/>
                  </a:solidFill>
                </a:rPr>
                <a:t>Text</a:t>
              </a:r>
            </a:p>
          </p:txBody>
        </p:sp>
        <p:sp>
          <p:nvSpPr>
            <p:cNvPr id="21548" name="Text Box 44"/>
            <p:cNvSpPr txBox="1">
              <a:spLocks noChangeArrowheads="1"/>
            </p:cNvSpPr>
            <p:nvPr/>
          </p:nvSpPr>
          <p:spPr bwMode="gray">
            <a:xfrm>
              <a:off x="3202" y="2588"/>
              <a:ext cx="49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</a:rPr>
                <a:t>Text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gray">
            <a:xfrm>
              <a:off x="3183" y="3147"/>
              <a:ext cx="53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FFFFFF"/>
                  </a:solidFill>
                </a:rPr>
                <a:t>Text</a:t>
              </a:r>
            </a:p>
          </p:txBody>
        </p:sp>
        <p:sp>
          <p:nvSpPr>
            <p:cNvPr id="21550" name="Text Box 46"/>
            <p:cNvSpPr txBox="1">
              <a:spLocks noChangeArrowheads="1"/>
            </p:cNvSpPr>
            <p:nvPr/>
          </p:nvSpPr>
          <p:spPr bwMode="gray">
            <a:xfrm>
              <a:off x="3143" y="3690"/>
              <a:ext cx="6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FFFFFF"/>
                  </a:solidFill>
                </a:rPr>
                <a:t>Text</a:t>
              </a:r>
            </a:p>
          </p:txBody>
        </p:sp>
      </p:grpSp>
      <p:sp>
        <p:nvSpPr>
          <p:cNvPr id="21531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gray">
          <a:xfrm>
            <a:off x="760413" y="2854325"/>
            <a:ext cx="7740650" cy="619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749300" y="2854325"/>
            <a:ext cx="2054225" cy="619125"/>
            <a:chOff x="404" y="1980"/>
            <a:chExt cx="1294" cy="298"/>
          </a:xfrm>
        </p:grpSpPr>
        <p:sp>
          <p:nvSpPr>
            <p:cNvPr id="22555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2" name="Text Box 7"/>
          <p:cNvSpPr txBox="1">
            <a:spLocks noChangeArrowheads="1"/>
          </p:cNvSpPr>
          <p:nvPr/>
        </p:nvSpPr>
        <p:spPr bwMode="gray">
          <a:xfrm>
            <a:off x="2663825" y="2986088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Text in here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gray">
          <a:xfrm>
            <a:off x="771525" y="2960688"/>
            <a:ext cx="1836738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FFFFFF"/>
                </a:solidFill>
              </a:rPr>
              <a:t>Title in here</a:t>
            </a:r>
          </a:p>
        </p:txBody>
      </p:sp>
      <p:sp>
        <p:nvSpPr>
          <p:cNvPr id="22534" name="AutoShape 9"/>
          <p:cNvSpPr>
            <a:spLocks noChangeArrowheads="1"/>
          </p:cNvSpPr>
          <p:nvPr/>
        </p:nvSpPr>
        <p:spPr bwMode="gray">
          <a:xfrm>
            <a:off x="4235450" y="3021013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gray">
          <a:xfrm>
            <a:off x="4614863" y="2986088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Text in here</a:t>
            </a:r>
          </a:p>
        </p:txBody>
      </p:sp>
      <p:sp>
        <p:nvSpPr>
          <p:cNvPr id="22536" name="AutoShape 11"/>
          <p:cNvSpPr>
            <a:spLocks noChangeArrowheads="1"/>
          </p:cNvSpPr>
          <p:nvPr/>
        </p:nvSpPr>
        <p:spPr bwMode="gray">
          <a:xfrm>
            <a:off x="6264275" y="3021013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gray">
          <a:xfrm>
            <a:off x="6602413" y="2986088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Text in here</a:t>
            </a:r>
          </a:p>
        </p:txBody>
      </p:sp>
      <p:sp>
        <p:nvSpPr>
          <p:cNvPr id="22538" name="AutoShape 13"/>
          <p:cNvSpPr>
            <a:spLocks noChangeArrowheads="1"/>
          </p:cNvSpPr>
          <p:nvPr/>
        </p:nvSpPr>
        <p:spPr bwMode="gray">
          <a:xfrm>
            <a:off x="1046163" y="3603625"/>
            <a:ext cx="1114425" cy="1114425"/>
          </a:xfrm>
          <a:prstGeom prst="diamond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Bottom">
              <a:rot lat="2099998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39" name="AutoShape 14"/>
          <p:cNvSpPr>
            <a:spLocks noChangeArrowheads="1"/>
          </p:cNvSpPr>
          <p:nvPr/>
        </p:nvSpPr>
        <p:spPr bwMode="gray">
          <a:xfrm>
            <a:off x="3027363" y="3603625"/>
            <a:ext cx="1114425" cy="1114425"/>
          </a:xfrm>
          <a:prstGeom prst="diamond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>
              <a:rot lat="2099998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40" name="AutoShape 15"/>
          <p:cNvSpPr>
            <a:spLocks noChangeArrowheads="1"/>
          </p:cNvSpPr>
          <p:nvPr/>
        </p:nvSpPr>
        <p:spPr bwMode="gray">
          <a:xfrm>
            <a:off x="5018088" y="3603625"/>
            <a:ext cx="1114425" cy="1114425"/>
          </a:xfrm>
          <a:prstGeom prst="diamond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>
              <a:rot lat="2099998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41" name="AutoShape 16"/>
          <p:cNvSpPr>
            <a:spLocks noChangeArrowheads="1"/>
          </p:cNvSpPr>
          <p:nvPr/>
        </p:nvSpPr>
        <p:spPr bwMode="gray">
          <a:xfrm>
            <a:off x="6961188" y="3603625"/>
            <a:ext cx="1114425" cy="1114425"/>
          </a:xfrm>
          <a:prstGeom prst="diamond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>
              <a:rot lat="2099998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cxnSp>
        <p:nvCxnSpPr>
          <p:cNvPr id="22542" name="AutoShape 17"/>
          <p:cNvCxnSpPr>
            <a:cxnSpLocks noChangeShapeType="1"/>
            <a:stCxn id="22538" idx="3"/>
            <a:endCxn id="22539" idx="1"/>
          </p:cNvCxnSpPr>
          <p:nvPr/>
        </p:nvCxnSpPr>
        <p:spPr bwMode="gray">
          <a:xfrm>
            <a:off x="2160588" y="4160838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8"/>
          <p:cNvCxnSpPr>
            <a:cxnSpLocks noChangeShapeType="1"/>
            <a:stCxn id="22539" idx="3"/>
            <a:endCxn id="22540" idx="1"/>
          </p:cNvCxnSpPr>
          <p:nvPr/>
        </p:nvCxnSpPr>
        <p:spPr bwMode="gray">
          <a:xfrm>
            <a:off x="4141788" y="4160838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9"/>
          <p:cNvCxnSpPr>
            <a:cxnSpLocks noChangeShapeType="1"/>
            <a:stCxn id="22540" idx="3"/>
            <a:endCxn id="22541" idx="1"/>
          </p:cNvCxnSpPr>
          <p:nvPr/>
        </p:nvCxnSpPr>
        <p:spPr bwMode="gray">
          <a:xfrm>
            <a:off x="6132513" y="4160838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Text Box 20"/>
          <p:cNvSpPr txBox="1">
            <a:spLocks noChangeArrowheads="1"/>
          </p:cNvSpPr>
          <p:nvPr/>
        </p:nvSpPr>
        <p:spPr bwMode="gray">
          <a:xfrm>
            <a:off x="1149350" y="3929063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</a:rPr>
              <a:t>2003</a:t>
            </a:r>
          </a:p>
        </p:txBody>
      </p:sp>
      <p:sp>
        <p:nvSpPr>
          <p:cNvPr id="22546" name="Text Box 21"/>
          <p:cNvSpPr txBox="1">
            <a:spLocks noChangeArrowheads="1"/>
          </p:cNvSpPr>
          <p:nvPr/>
        </p:nvSpPr>
        <p:spPr bwMode="gray">
          <a:xfrm>
            <a:off x="3138488" y="3929063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</a:rPr>
              <a:t>2004</a:t>
            </a: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gray">
          <a:xfrm>
            <a:off x="5148263" y="3929063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</a:rPr>
              <a:t>2005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gray">
          <a:xfrm>
            <a:off x="7100888" y="3929063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</a:rPr>
              <a:t>2006</a:t>
            </a:r>
          </a:p>
        </p:txBody>
      </p:sp>
      <p:sp>
        <p:nvSpPr>
          <p:cNvPr id="22549" name="Text Box 24"/>
          <p:cNvSpPr txBox="1">
            <a:spLocks noChangeArrowheads="1"/>
          </p:cNvSpPr>
          <p:nvPr/>
        </p:nvSpPr>
        <p:spPr bwMode="gray">
          <a:xfrm>
            <a:off x="792163" y="4808538"/>
            <a:ext cx="1614487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22550" name="Text Box 25"/>
          <p:cNvSpPr txBox="1">
            <a:spLocks noChangeArrowheads="1"/>
          </p:cNvSpPr>
          <p:nvPr/>
        </p:nvSpPr>
        <p:spPr bwMode="gray">
          <a:xfrm>
            <a:off x="2735263" y="4808538"/>
            <a:ext cx="1614487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22551" name="Text Box 26"/>
          <p:cNvSpPr txBox="1">
            <a:spLocks noChangeArrowheads="1"/>
          </p:cNvSpPr>
          <p:nvPr/>
        </p:nvSpPr>
        <p:spPr bwMode="gray">
          <a:xfrm>
            <a:off x="4749800" y="4808538"/>
            <a:ext cx="1614488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22552" name="Text Box 27"/>
          <p:cNvSpPr txBox="1">
            <a:spLocks noChangeArrowheads="1"/>
          </p:cNvSpPr>
          <p:nvPr/>
        </p:nvSpPr>
        <p:spPr bwMode="gray">
          <a:xfrm>
            <a:off x="6697663" y="4808538"/>
            <a:ext cx="1614487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22553" name="Rectangle 29"/>
          <p:cNvSpPr>
            <a:spLocks noChangeArrowheads="1"/>
          </p:cNvSpPr>
          <p:nvPr/>
        </p:nvSpPr>
        <p:spPr bwMode="gray">
          <a:xfrm>
            <a:off x="1185863" y="1876425"/>
            <a:ext cx="6934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22554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3"/>
          <p:cNvSpPr>
            <a:spLocks/>
          </p:cNvSpPr>
          <p:nvPr/>
        </p:nvSpPr>
        <p:spPr bwMode="gray">
          <a:xfrm rot="16200000">
            <a:off x="3044825" y="1552575"/>
            <a:ext cx="1908175" cy="5038725"/>
          </a:xfrm>
          <a:custGeom>
            <a:avLst/>
            <a:gdLst>
              <a:gd name="T0" fmla="*/ 1474419 w 43200"/>
              <a:gd name="T1" fmla="*/ 4631078 h 43200"/>
              <a:gd name="T2" fmla="*/ 1697834 w 43200"/>
              <a:gd name="T3" fmla="*/ 4097347 h 43200"/>
              <a:gd name="T4" fmla="*/ 954088 w 43200"/>
              <a:gd name="T5" fmla="*/ 2519363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969696"/>
          </a:solidFill>
          <a:ln w="38100">
            <a:noFill/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Arc 4"/>
          <p:cNvSpPr>
            <a:spLocks/>
          </p:cNvSpPr>
          <p:nvPr/>
        </p:nvSpPr>
        <p:spPr bwMode="gray">
          <a:xfrm rot="16200000">
            <a:off x="3214687" y="1427163"/>
            <a:ext cx="1712913" cy="48466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692 w 43200"/>
              <a:gd name="T1" fmla="*/ 42002 h 43200"/>
              <a:gd name="T2" fmla="*/ 31490 w 43200"/>
              <a:gd name="T3" fmla="*/ 4080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3200" stroke="0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2353"/>
                  <a:invGamma/>
                </a:schemeClr>
              </a:gs>
            </a:gsLst>
            <a:lin ang="27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Arc 5"/>
          <p:cNvSpPr>
            <a:spLocks/>
          </p:cNvSpPr>
          <p:nvPr/>
        </p:nvSpPr>
        <p:spPr bwMode="ltGray">
          <a:xfrm rot="16200000">
            <a:off x="3057525" y="1614488"/>
            <a:ext cx="1755775" cy="46291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124 w 43200"/>
              <a:gd name="T1" fmla="*/ 41865 h 41865"/>
              <a:gd name="T2" fmla="*/ 31490 w 43200"/>
              <a:gd name="T3" fmla="*/ 40803 h 41865"/>
              <a:gd name="T4" fmla="*/ 21600 w 43200"/>
              <a:gd name="T5" fmla="*/ 21600 h 4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1865" fill="none" extrusionOk="0">
                <a:moveTo>
                  <a:pt x="14124" y="41864"/>
                </a:moveTo>
                <a:cubicBezTo>
                  <a:pt x="5636" y="38734"/>
                  <a:pt x="0" y="30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1865" stroke="0" extrusionOk="0">
                <a:moveTo>
                  <a:pt x="14124" y="41864"/>
                </a:moveTo>
                <a:cubicBezTo>
                  <a:pt x="5636" y="38734"/>
                  <a:pt x="0" y="30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0392"/>
                  <a:invGamma/>
                </a:schemeClr>
              </a:gs>
            </a:gsLst>
            <a:lin ang="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83213" y="3776663"/>
            <a:ext cx="7556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10%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269038" y="4210050"/>
            <a:ext cx="0" cy="142875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gray">
          <a:xfrm flipH="1">
            <a:off x="2970213" y="3900488"/>
            <a:ext cx="1258887" cy="1030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5128" name="Group 10"/>
          <p:cNvGrpSpPr>
            <a:grpSpLocks/>
          </p:cNvGrpSpPr>
          <p:nvPr/>
        </p:nvGrpSpPr>
        <p:grpSpPr bwMode="auto">
          <a:xfrm>
            <a:off x="1304925" y="2855913"/>
            <a:ext cx="5680075" cy="2195512"/>
            <a:chOff x="960" y="1855"/>
            <a:chExt cx="3578" cy="1383"/>
          </a:xfrm>
        </p:grpSpPr>
        <p:sp>
          <p:nvSpPr>
            <p:cNvPr id="10" name="Arc 11"/>
            <p:cNvSpPr>
              <a:spLocks/>
            </p:cNvSpPr>
            <p:nvPr/>
          </p:nvSpPr>
          <p:spPr bwMode="gray">
            <a:xfrm rot="16200000">
              <a:off x="2046" y="775"/>
              <a:ext cx="1383" cy="3544"/>
            </a:xfrm>
            <a:custGeom>
              <a:avLst/>
              <a:gdLst>
                <a:gd name="G0" fmla="+- 19812 0 0"/>
                <a:gd name="G1" fmla="+- 21600 0 0"/>
                <a:gd name="G2" fmla="+- 21600 0 0"/>
                <a:gd name="T0" fmla="*/ 0 w 41412"/>
                <a:gd name="T1" fmla="*/ 12994 h 41573"/>
                <a:gd name="T2" fmla="*/ 28035 w 41412"/>
                <a:gd name="T3" fmla="*/ 41573 h 41573"/>
                <a:gd name="T4" fmla="*/ 19812 w 41412"/>
                <a:gd name="T5" fmla="*/ 21600 h 4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412" h="41573" fill="none" extrusionOk="0">
                  <a:moveTo>
                    <a:pt x="0" y="12994"/>
                  </a:moveTo>
                  <a:cubicBezTo>
                    <a:pt x="3427" y="5104"/>
                    <a:pt x="11209" y="-1"/>
                    <a:pt x="19812" y="0"/>
                  </a:cubicBezTo>
                  <a:cubicBezTo>
                    <a:pt x="31741" y="0"/>
                    <a:pt x="41412" y="9670"/>
                    <a:pt x="41412" y="21600"/>
                  </a:cubicBezTo>
                  <a:cubicBezTo>
                    <a:pt x="41412" y="30353"/>
                    <a:pt x="36129" y="38241"/>
                    <a:pt x="28035" y="41573"/>
                  </a:cubicBezTo>
                </a:path>
                <a:path w="41412" h="41573" stroke="0" extrusionOk="0">
                  <a:moveTo>
                    <a:pt x="0" y="12994"/>
                  </a:moveTo>
                  <a:cubicBezTo>
                    <a:pt x="3427" y="5104"/>
                    <a:pt x="11209" y="-1"/>
                    <a:pt x="19812" y="0"/>
                  </a:cubicBezTo>
                  <a:cubicBezTo>
                    <a:pt x="31741" y="0"/>
                    <a:pt x="41412" y="9670"/>
                    <a:pt x="41412" y="21600"/>
                  </a:cubicBezTo>
                  <a:cubicBezTo>
                    <a:pt x="41412" y="30353"/>
                    <a:pt x="36129" y="38241"/>
                    <a:pt x="28035" y="41573"/>
                  </a:cubicBezTo>
                  <a:lnTo>
                    <a:pt x="19812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5137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noFill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gray">
            <a:xfrm>
              <a:off x="4363" y="2089"/>
              <a:ext cx="175" cy="231"/>
            </a:xfrm>
            <a:custGeom>
              <a:avLst/>
              <a:gdLst>
                <a:gd name="T0" fmla="*/ 133 w 141"/>
                <a:gd name="T1" fmla="*/ 72 h 186"/>
                <a:gd name="T2" fmla="*/ 141 w 141"/>
                <a:gd name="T3" fmla="*/ 161 h 186"/>
                <a:gd name="T4" fmla="*/ 15 w 141"/>
                <a:gd name="T5" fmla="*/ 186 h 186"/>
                <a:gd name="T6" fmla="*/ 0 w 141"/>
                <a:gd name="T7" fmla="*/ 0 h 186"/>
                <a:gd name="T8" fmla="*/ 133 w 141"/>
                <a:gd name="T9" fmla="*/ 72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"/>
                <a:gd name="T16" fmla="*/ 0 h 186"/>
                <a:gd name="T17" fmla="*/ 141 w 141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" h="186">
                  <a:moveTo>
                    <a:pt x="133" y="72"/>
                  </a:moveTo>
                  <a:lnTo>
                    <a:pt x="141" y="161"/>
                  </a:lnTo>
                  <a:lnTo>
                    <a:pt x="15" y="186"/>
                  </a:lnTo>
                  <a:lnTo>
                    <a:pt x="0" y="0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2" name="Arc 13"/>
          <p:cNvSpPr>
            <a:spLocks/>
          </p:cNvSpPr>
          <p:nvPr/>
        </p:nvSpPr>
        <p:spPr bwMode="gray">
          <a:xfrm rot="16200000">
            <a:off x="3039268" y="929482"/>
            <a:ext cx="2182813" cy="5632450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0000"/>
                  <a:invGamma/>
                </a:schemeClr>
              </a:gs>
            </a:gsLst>
            <a:lin ang="5400000" scaled="1"/>
          </a:gradFill>
          <a:ln w="19050">
            <a:noFill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white">
          <a:xfrm>
            <a:off x="2143125" y="3187700"/>
            <a:ext cx="1163638" cy="341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60%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971925" y="4186238"/>
            <a:ext cx="8239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30%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572125" y="5153025"/>
            <a:ext cx="1595438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black">
          <a:xfrm>
            <a:off x="3819525" y="5092700"/>
            <a:ext cx="2028825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Text in here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948488" y="4003675"/>
            <a:ext cx="159543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black">
          <a:xfrm>
            <a:off x="6638925" y="3644900"/>
            <a:ext cx="2028825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Text in here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57200" y="5140325"/>
            <a:ext cx="1595438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black">
          <a:xfrm>
            <a:off x="466725" y="4787900"/>
            <a:ext cx="1514475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Text in here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gray">
          <a:xfrm>
            <a:off x="1838325" y="3721100"/>
            <a:ext cx="1697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Click to add Text</a:t>
            </a:r>
          </a:p>
        </p:txBody>
      </p:sp>
      <p:grpSp>
        <p:nvGrpSpPr>
          <p:cNvPr id="5139" name="Group 23"/>
          <p:cNvGrpSpPr>
            <a:grpSpLocks/>
          </p:cNvGrpSpPr>
          <p:nvPr/>
        </p:nvGrpSpPr>
        <p:grpSpPr bwMode="auto">
          <a:xfrm>
            <a:off x="4124325" y="2197100"/>
            <a:ext cx="701675" cy="1295400"/>
            <a:chOff x="2111" y="2247"/>
            <a:chExt cx="592" cy="1034"/>
          </a:xfrm>
        </p:grpSpPr>
        <p:sp>
          <p:nvSpPr>
            <p:cNvPr id="23" name="Freeform 24"/>
            <p:cNvSpPr>
              <a:spLocks/>
            </p:cNvSpPr>
            <p:nvPr/>
          </p:nvSpPr>
          <p:spPr bwMode="gray">
            <a:xfrm>
              <a:off x="2111" y="2448"/>
              <a:ext cx="592" cy="833"/>
            </a:xfrm>
            <a:custGeom>
              <a:avLst/>
              <a:gdLst>
                <a:gd name="T0" fmla="*/ 168 w 320"/>
                <a:gd name="T1" fmla="*/ 1 h 479"/>
                <a:gd name="T2" fmla="*/ 148 w 320"/>
                <a:gd name="T3" fmla="*/ 33 h 479"/>
                <a:gd name="T4" fmla="*/ 127 w 320"/>
                <a:gd name="T5" fmla="*/ 1 h 479"/>
                <a:gd name="T6" fmla="*/ 70 w 320"/>
                <a:gd name="T7" fmla="*/ 17 h 479"/>
                <a:gd name="T8" fmla="*/ 1 w 320"/>
                <a:gd name="T9" fmla="*/ 174 h 479"/>
                <a:gd name="T10" fmla="*/ 36 w 320"/>
                <a:gd name="T11" fmla="*/ 213 h 479"/>
                <a:gd name="T12" fmla="*/ 86 w 320"/>
                <a:gd name="T13" fmla="*/ 57 h 479"/>
                <a:gd name="T14" fmla="*/ 14 w 320"/>
                <a:gd name="T15" fmla="*/ 411 h 479"/>
                <a:gd name="T16" fmla="*/ 34 w 320"/>
                <a:gd name="T17" fmla="*/ 466 h 479"/>
                <a:gd name="T18" fmla="*/ 133 w 320"/>
                <a:gd name="T19" fmla="*/ 440 h 479"/>
                <a:gd name="T20" fmla="*/ 147 w 320"/>
                <a:gd name="T21" fmla="*/ 232 h 479"/>
                <a:gd name="T22" fmla="*/ 169 w 320"/>
                <a:gd name="T23" fmla="*/ 439 h 479"/>
                <a:gd name="T24" fmla="*/ 262 w 320"/>
                <a:gd name="T25" fmla="*/ 468 h 479"/>
                <a:gd name="T26" fmla="*/ 282 w 320"/>
                <a:gd name="T27" fmla="*/ 407 h 479"/>
                <a:gd name="T28" fmla="*/ 210 w 320"/>
                <a:gd name="T29" fmla="*/ 57 h 479"/>
                <a:gd name="T30" fmla="*/ 230 w 320"/>
                <a:gd name="T31" fmla="*/ 135 h 479"/>
                <a:gd name="T32" fmla="*/ 281 w 320"/>
                <a:gd name="T33" fmla="*/ 236 h 479"/>
                <a:gd name="T34" fmla="*/ 295 w 320"/>
                <a:gd name="T35" fmla="*/ 162 h 479"/>
                <a:gd name="T36" fmla="*/ 216 w 320"/>
                <a:gd name="T37" fmla="*/ 8 h 479"/>
                <a:gd name="T38" fmla="*/ 168 w 320"/>
                <a:gd name="T39" fmla="*/ 1 h 4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0"/>
                <a:gd name="T61" fmla="*/ 0 h 479"/>
                <a:gd name="T62" fmla="*/ 320 w 320"/>
                <a:gd name="T63" fmla="*/ 479 h 47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00749B"/>
                </a:gs>
                <a:gs pos="100000">
                  <a:srgbClr val="0099CC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Normal2" dir="t"/>
            </a:scene3d>
            <a:sp3d extrusionH="430200" prstMaterial="legacyMetal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gray">
            <a:xfrm flipH="1">
              <a:off x="2286" y="2247"/>
              <a:ext cx="197" cy="215"/>
            </a:xfrm>
            <a:prstGeom prst="ellipse">
              <a:avLst/>
            </a:prstGeom>
            <a:gradFill rotWithShape="1">
              <a:gsLst>
                <a:gs pos="0">
                  <a:srgbClr val="00749B"/>
                </a:gs>
                <a:gs pos="100000">
                  <a:srgbClr val="0099CC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PerspectiveTopRight"/>
              <a:lightRig rig="legacyNormal2" dir="t"/>
            </a:scene3d>
            <a:sp3d extrusionH="430200" prstMaterial="legacyMetal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5140" name="Group 26"/>
          <p:cNvGrpSpPr>
            <a:grpSpLocks/>
          </p:cNvGrpSpPr>
          <p:nvPr/>
        </p:nvGrpSpPr>
        <p:grpSpPr bwMode="auto">
          <a:xfrm>
            <a:off x="4886325" y="2197100"/>
            <a:ext cx="660400" cy="1314450"/>
            <a:chOff x="4466" y="2053"/>
            <a:chExt cx="590" cy="1177"/>
          </a:xfrm>
        </p:grpSpPr>
        <p:sp>
          <p:nvSpPr>
            <p:cNvPr id="26" name="Freeform 27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>
                <a:gd name="T0" fmla="*/ 284 w 590"/>
                <a:gd name="T1" fmla="*/ 59 h 971"/>
                <a:gd name="T2" fmla="*/ 364 w 590"/>
                <a:gd name="T3" fmla="*/ 7 h 971"/>
                <a:gd name="T4" fmla="*/ 446 w 590"/>
                <a:gd name="T5" fmla="*/ 52 h 971"/>
                <a:gd name="T6" fmla="*/ 512 w 590"/>
                <a:gd name="T7" fmla="*/ 216 h 971"/>
                <a:gd name="T8" fmla="*/ 532 w 590"/>
                <a:gd name="T9" fmla="*/ 417 h 971"/>
                <a:gd name="T10" fmla="*/ 450 w 590"/>
                <a:gd name="T11" fmla="*/ 305 h 971"/>
                <a:gd name="T12" fmla="*/ 398 w 590"/>
                <a:gd name="T13" fmla="*/ 118 h 971"/>
                <a:gd name="T14" fmla="*/ 490 w 590"/>
                <a:gd name="T15" fmla="*/ 497 h 971"/>
                <a:gd name="T16" fmla="*/ 388 w 590"/>
                <a:gd name="T17" fmla="*/ 531 h 971"/>
                <a:gd name="T18" fmla="*/ 412 w 590"/>
                <a:gd name="T19" fmla="*/ 817 h 971"/>
                <a:gd name="T20" fmla="*/ 366 w 590"/>
                <a:gd name="T21" fmla="*/ 967 h 971"/>
                <a:gd name="T22" fmla="*/ 308 w 590"/>
                <a:gd name="T23" fmla="*/ 832 h 971"/>
                <a:gd name="T24" fmla="*/ 290 w 590"/>
                <a:gd name="T25" fmla="*/ 549 h 971"/>
                <a:gd name="T26" fmla="*/ 264 w 590"/>
                <a:gd name="T27" fmla="*/ 801 h 971"/>
                <a:gd name="T28" fmla="*/ 189 w 590"/>
                <a:gd name="T29" fmla="*/ 962 h 971"/>
                <a:gd name="T30" fmla="*/ 151 w 590"/>
                <a:gd name="T31" fmla="*/ 804 h 971"/>
                <a:gd name="T32" fmla="*/ 184 w 590"/>
                <a:gd name="T33" fmla="*/ 525 h 971"/>
                <a:gd name="T34" fmla="*/ 84 w 590"/>
                <a:gd name="T35" fmla="*/ 505 h 971"/>
                <a:gd name="T36" fmla="*/ 170 w 590"/>
                <a:gd name="T37" fmla="*/ 118 h 971"/>
                <a:gd name="T38" fmla="*/ 86 w 590"/>
                <a:gd name="T39" fmla="*/ 401 h 971"/>
                <a:gd name="T40" fmla="*/ 24 w 590"/>
                <a:gd name="T41" fmla="*/ 303 h 971"/>
                <a:gd name="T42" fmla="*/ 140 w 590"/>
                <a:gd name="T43" fmla="*/ 39 h 971"/>
                <a:gd name="T44" fmla="*/ 212 w 590"/>
                <a:gd name="T45" fmla="*/ 13 h 971"/>
                <a:gd name="T46" fmla="*/ 284 w 590"/>
                <a:gd name="T47" fmla="*/ 59 h 9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0"/>
                <a:gd name="T73" fmla="*/ 0 h 971"/>
                <a:gd name="T74" fmla="*/ 590 w 590"/>
                <a:gd name="T75" fmla="*/ 971 h 97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gradFill rotWithShape="1">
              <a:gsLst>
                <a:gs pos="0">
                  <a:srgbClr val="F0B5B4"/>
                </a:gs>
                <a:gs pos="100000">
                  <a:srgbClr val="F7D7D7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Normal3" dir="b"/>
            </a:scene3d>
            <a:sp3d extrusionH="176200" prstMaterial="legacyMetal">
              <a:bevelT w="13500" h="13500" prst="angle"/>
              <a:bevelB w="13500" h="13500" prst="angle"/>
              <a:extrusionClr>
                <a:srgbClr val="F0B5B4"/>
              </a:extrusionClr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gray">
            <a:xfrm>
              <a:off x="4640" y="2053"/>
              <a:ext cx="214" cy="225"/>
            </a:xfrm>
            <a:prstGeom prst="ellipse">
              <a:avLst/>
            </a:prstGeom>
            <a:gradFill rotWithShape="1">
              <a:gsLst>
                <a:gs pos="0">
                  <a:srgbClr val="F0B5B4"/>
                </a:gs>
                <a:gs pos="100000">
                  <a:srgbClr val="F7D7D7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Normal3" dir="b"/>
            </a:scene3d>
            <a:sp3d extrusionH="176200" prstMaterial="legacyMetal">
              <a:bevelT w="13500" h="13500" prst="angle"/>
              <a:bevelB w="13500" h="13500" prst="angle"/>
              <a:extrusionClr>
                <a:srgbClr val="F0B5B4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5141" name="Rectangle 3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zh-CN" altLang="en-US" smtClean="0"/>
          </a:p>
        </p:txBody>
      </p:sp>
      <p:sp>
        <p:nvSpPr>
          <p:cNvPr id="514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035175" y="2755900"/>
          <a:ext cx="51847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Chart" r:id="rId3" imgW="6096000" imgH="4067251" progId="MSGraph.Chart.8">
                  <p:embed followColorScheme="full"/>
                </p:oleObj>
              </mc:Choice>
              <mc:Fallback>
                <p:oleObj name="Chart" r:id="rId3" imgW="6096000" imgH="4067251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035175" y="2755900"/>
                        <a:ext cx="5184775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Freeform 5"/>
          <p:cNvSpPr>
            <a:spLocks/>
          </p:cNvSpPr>
          <p:nvPr/>
        </p:nvSpPr>
        <p:spPr bwMode="gray">
          <a:xfrm rot="10800000" flipH="1" flipV="1">
            <a:off x="2724150" y="2100263"/>
            <a:ext cx="671513" cy="1447800"/>
          </a:xfrm>
          <a:custGeom>
            <a:avLst/>
            <a:gdLst>
              <a:gd name="T0" fmla="*/ 2147483647 w 423"/>
              <a:gd name="T1" fmla="*/ 2147483647 h 537"/>
              <a:gd name="T2" fmla="*/ 2147483647 w 423"/>
              <a:gd name="T3" fmla="*/ 0 h 537"/>
              <a:gd name="T4" fmla="*/ 0 w 423"/>
              <a:gd name="T5" fmla="*/ 2147483647 h 537"/>
              <a:gd name="T6" fmla="*/ 0 60000 65536"/>
              <a:gd name="T7" fmla="*/ 0 60000 65536"/>
              <a:gd name="T8" fmla="*/ 0 60000 65536"/>
              <a:gd name="T9" fmla="*/ 0 w 423"/>
              <a:gd name="T10" fmla="*/ 0 h 537"/>
              <a:gd name="T11" fmla="*/ 423 w 423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" h="537">
                <a:moveTo>
                  <a:pt x="421" y="537"/>
                </a:moveTo>
                <a:lnTo>
                  <a:pt x="423" y="0"/>
                </a:lnTo>
                <a:lnTo>
                  <a:pt x="0" y="5"/>
                </a:ln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Freeform 6"/>
          <p:cNvSpPr>
            <a:spLocks/>
          </p:cNvSpPr>
          <p:nvPr/>
        </p:nvSpPr>
        <p:spPr bwMode="gray">
          <a:xfrm>
            <a:off x="6748463" y="3395663"/>
            <a:ext cx="3175" cy="735012"/>
          </a:xfrm>
          <a:custGeom>
            <a:avLst/>
            <a:gdLst>
              <a:gd name="T0" fmla="*/ 0 w 2"/>
              <a:gd name="T1" fmla="*/ 2147483647 h 463"/>
              <a:gd name="T2" fmla="*/ 2147483647 w 2"/>
              <a:gd name="T3" fmla="*/ 0 h 463"/>
              <a:gd name="T4" fmla="*/ 0 60000 65536"/>
              <a:gd name="T5" fmla="*/ 0 60000 65536"/>
              <a:gd name="T6" fmla="*/ 0 w 2"/>
              <a:gd name="T7" fmla="*/ 0 h 463"/>
              <a:gd name="T8" fmla="*/ 2 w 2"/>
              <a:gd name="T9" fmla="*/ 463 h 46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63">
                <a:moveTo>
                  <a:pt x="0" y="463"/>
                </a:moveTo>
                <a:lnTo>
                  <a:pt x="2" y="0"/>
                </a:ln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Freeform 7"/>
          <p:cNvSpPr>
            <a:spLocks/>
          </p:cNvSpPr>
          <p:nvPr/>
        </p:nvSpPr>
        <p:spPr bwMode="gray">
          <a:xfrm>
            <a:off x="2332038" y="3511550"/>
            <a:ext cx="180975" cy="744538"/>
          </a:xfrm>
          <a:custGeom>
            <a:avLst/>
            <a:gdLst>
              <a:gd name="T0" fmla="*/ 2147483647 w 423"/>
              <a:gd name="T1" fmla="*/ 2147483647 h 537"/>
              <a:gd name="T2" fmla="*/ 2147483647 w 423"/>
              <a:gd name="T3" fmla="*/ 0 h 537"/>
              <a:gd name="T4" fmla="*/ 0 w 423"/>
              <a:gd name="T5" fmla="*/ 2147483647 h 537"/>
              <a:gd name="T6" fmla="*/ 0 60000 65536"/>
              <a:gd name="T7" fmla="*/ 0 60000 65536"/>
              <a:gd name="T8" fmla="*/ 0 60000 65536"/>
              <a:gd name="T9" fmla="*/ 0 w 423"/>
              <a:gd name="T10" fmla="*/ 0 h 537"/>
              <a:gd name="T11" fmla="*/ 423 w 423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" h="537">
                <a:moveTo>
                  <a:pt x="421" y="537"/>
                </a:moveTo>
                <a:lnTo>
                  <a:pt x="423" y="0"/>
                </a:lnTo>
                <a:lnTo>
                  <a:pt x="0" y="5"/>
                </a:ln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Freeform 8"/>
          <p:cNvSpPr>
            <a:spLocks/>
          </p:cNvSpPr>
          <p:nvPr/>
        </p:nvSpPr>
        <p:spPr bwMode="gray">
          <a:xfrm rot="5400000" flipH="1">
            <a:off x="4697412" y="2168526"/>
            <a:ext cx="1439863" cy="862012"/>
          </a:xfrm>
          <a:custGeom>
            <a:avLst/>
            <a:gdLst>
              <a:gd name="T0" fmla="*/ 2147483647 w 723"/>
              <a:gd name="T1" fmla="*/ 0 h 650"/>
              <a:gd name="T2" fmla="*/ 2147483647 w 723"/>
              <a:gd name="T3" fmla="*/ 2147483647 h 650"/>
              <a:gd name="T4" fmla="*/ 0 w 723"/>
              <a:gd name="T5" fmla="*/ 2147483647 h 650"/>
              <a:gd name="T6" fmla="*/ 0 60000 65536"/>
              <a:gd name="T7" fmla="*/ 0 60000 65536"/>
              <a:gd name="T8" fmla="*/ 0 60000 65536"/>
              <a:gd name="T9" fmla="*/ 0 w 723"/>
              <a:gd name="T10" fmla="*/ 0 h 650"/>
              <a:gd name="T11" fmla="*/ 723 w 723"/>
              <a:gd name="T12" fmla="*/ 650 h 6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3" h="650">
                <a:moveTo>
                  <a:pt x="720" y="0"/>
                </a:moveTo>
                <a:lnTo>
                  <a:pt x="723" y="643"/>
                </a:lnTo>
                <a:lnTo>
                  <a:pt x="0" y="65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Rectangle 73"/>
          <p:cNvSpPr>
            <a:spLocks noChangeArrowheads="1"/>
          </p:cNvSpPr>
          <p:nvPr/>
        </p:nvSpPr>
        <p:spPr bwMode="black">
          <a:xfrm>
            <a:off x="1428750" y="5464175"/>
            <a:ext cx="632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latin typeface="Calibri" pitchFamily="34" charset="0"/>
              </a:rPr>
              <a:t>ThemeGallery  is a Design Digital Content &amp; Contents mall developed by Guild Design Inc.</a:t>
            </a:r>
          </a:p>
        </p:txBody>
      </p:sp>
      <p:grpSp>
        <p:nvGrpSpPr>
          <p:cNvPr id="23560" name="Group 62"/>
          <p:cNvGrpSpPr>
            <a:grpSpLocks/>
          </p:cNvGrpSpPr>
          <p:nvPr/>
        </p:nvGrpSpPr>
        <p:grpSpPr bwMode="auto">
          <a:xfrm>
            <a:off x="5467350" y="1600200"/>
            <a:ext cx="1905000" cy="523875"/>
            <a:chOff x="4245" y="2118"/>
            <a:chExt cx="1200" cy="330"/>
          </a:xfrm>
        </p:grpSpPr>
        <p:sp>
          <p:nvSpPr>
            <p:cNvPr id="23575" name="AutoShape 63"/>
            <p:cNvSpPr>
              <a:spLocks noChangeArrowheads="1"/>
            </p:cNvSpPr>
            <p:nvPr/>
          </p:nvSpPr>
          <p:spPr bwMode="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AutoShape 64"/>
            <p:cNvSpPr>
              <a:spLocks noChangeArrowheads="1"/>
            </p:cNvSpPr>
            <p:nvPr/>
          </p:nvSpPr>
          <p:spPr bwMode="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61" name="Group 61"/>
          <p:cNvGrpSpPr>
            <a:grpSpLocks/>
          </p:cNvGrpSpPr>
          <p:nvPr/>
        </p:nvGrpSpPr>
        <p:grpSpPr bwMode="auto">
          <a:xfrm>
            <a:off x="6719888" y="3035300"/>
            <a:ext cx="1905000" cy="523875"/>
            <a:chOff x="4245" y="2118"/>
            <a:chExt cx="1200" cy="330"/>
          </a:xfrm>
        </p:grpSpPr>
        <p:sp>
          <p:nvSpPr>
            <p:cNvPr id="23573" name="AutoShape 59"/>
            <p:cNvSpPr>
              <a:spLocks noChangeArrowheads="1"/>
            </p:cNvSpPr>
            <p:nvPr/>
          </p:nvSpPr>
          <p:spPr bwMode="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AutoShape 60"/>
            <p:cNvSpPr>
              <a:spLocks noChangeArrowheads="1"/>
            </p:cNvSpPr>
            <p:nvPr/>
          </p:nvSpPr>
          <p:spPr bwMode="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hlink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2" name="Rectangle 55"/>
          <p:cNvSpPr>
            <a:spLocks noChangeArrowheads="1"/>
          </p:cNvSpPr>
          <p:nvPr/>
        </p:nvSpPr>
        <p:spPr bwMode="gray">
          <a:xfrm>
            <a:off x="5708650" y="1671638"/>
            <a:ext cx="1441450" cy="396875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Text in here</a:t>
            </a:r>
          </a:p>
        </p:txBody>
      </p:sp>
      <p:sp>
        <p:nvSpPr>
          <p:cNvPr id="23563" name="Rectangle 56"/>
          <p:cNvSpPr>
            <a:spLocks noChangeArrowheads="1"/>
          </p:cNvSpPr>
          <p:nvPr/>
        </p:nvSpPr>
        <p:spPr bwMode="gray">
          <a:xfrm>
            <a:off x="6958013" y="3103563"/>
            <a:ext cx="1441450" cy="396875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Text in here</a:t>
            </a:r>
          </a:p>
        </p:txBody>
      </p:sp>
      <p:grpSp>
        <p:nvGrpSpPr>
          <p:cNvPr id="23564" name="Group 65"/>
          <p:cNvGrpSpPr>
            <a:grpSpLocks/>
          </p:cNvGrpSpPr>
          <p:nvPr/>
        </p:nvGrpSpPr>
        <p:grpSpPr bwMode="auto">
          <a:xfrm>
            <a:off x="895350" y="1858963"/>
            <a:ext cx="1905000" cy="523875"/>
            <a:chOff x="4245" y="2118"/>
            <a:chExt cx="1200" cy="330"/>
          </a:xfrm>
        </p:grpSpPr>
        <p:sp>
          <p:nvSpPr>
            <p:cNvPr id="23571" name="AutoShape 66"/>
            <p:cNvSpPr>
              <a:spLocks noChangeArrowheads="1"/>
            </p:cNvSpPr>
            <p:nvPr/>
          </p:nvSpPr>
          <p:spPr bwMode="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AutoShape 67"/>
            <p:cNvSpPr>
              <a:spLocks noChangeArrowheads="1"/>
            </p:cNvSpPr>
            <p:nvPr/>
          </p:nvSpPr>
          <p:spPr bwMode="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5" name="Rectangle 68"/>
          <p:cNvSpPr>
            <a:spLocks noChangeArrowheads="1"/>
          </p:cNvSpPr>
          <p:nvPr/>
        </p:nvSpPr>
        <p:spPr bwMode="gray">
          <a:xfrm>
            <a:off x="1136650" y="1930400"/>
            <a:ext cx="1441450" cy="396875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Text in here</a:t>
            </a:r>
          </a:p>
        </p:txBody>
      </p:sp>
      <p:grpSp>
        <p:nvGrpSpPr>
          <p:cNvPr id="23566" name="Group 69"/>
          <p:cNvGrpSpPr>
            <a:grpSpLocks/>
          </p:cNvGrpSpPr>
          <p:nvPr/>
        </p:nvGrpSpPr>
        <p:grpSpPr bwMode="auto">
          <a:xfrm>
            <a:off x="428625" y="3263900"/>
            <a:ext cx="1905000" cy="523875"/>
            <a:chOff x="4245" y="2118"/>
            <a:chExt cx="1200" cy="330"/>
          </a:xfrm>
        </p:grpSpPr>
        <p:sp>
          <p:nvSpPr>
            <p:cNvPr id="23569" name="AutoShape 70"/>
            <p:cNvSpPr>
              <a:spLocks noChangeArrowheads="1"/>
            </p:cNvSpPr>
            <p:nvPr/>
          </p:nvSpPr>
          <p:spPr bwMode="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AutoShape 71"/>
            <p:cNvSpPr>
              <a:spLocks noChangeArrowheads="1"/>
            </p:cNvSpPr>
            <p:nvPr/>
          </p:nvSpPr>
          <p:spPr bwMode="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7" name="Rectangle 72"/>
          <p:cNvSpPr>
            <a:spLocks noChangeArrowheads="1"/>
          </p:cNvSpPr>
          <p:nvPr/>
        </p:nvSpPr>
        <p:spPr bwMode="gray">
          <a:xfrm>
            <a:off x="669925" y="3335338"/>
            <a:ext cx="1441450" cy="396875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Text in here</a:t>
            </a:r>
          </a:p>
        </p:txBody>
      </p:sp>
      <p:sp>
        <p:nvSpPr>
          <p:cNvPr id="23568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black">
          <a:xfrm>
            <a:off x="4240213" y="2257425"/>
            <a:ext cx="38338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>
                <a:latin typeface="Calibri" pitchFamily="34" charset="0"/>
                <a:cs typeface="Arial" pitchFamily="34" charset="0"/>
              </a:rPr>
              <a:t>ThemeGallery is a </a:t>
            </a:r>
            <a:r>
              <a:rPr lang="en-US" altLang="zh-CN" sz="2400">
                <a:solidFill>
                  <a:srgbClr val="FF3300"/>
                </a:solidFill>
                <a:latin typeface="Calibri" pitchFamily="34" charset="0"/>
                <a:cs typeface="Arial" pitchFamily="34" charset="0"/>
              </a:rPr>
              <a:t>Design Digital Content &amp; Contents mall</a:t>
            </a:r>
            <a:r>
              <a:rPr lang="en-US" altLang="zh-CN" sz="2400">
                <a:latin typeface="Calibri" pitchFamily="34" charset="0"/>
                <a:cs typeface="Arial" pitchFamily="34" charset="0"/>
              </a:rPr>
              <a:t> developed by Guild Design Inc.</a:t>
            </a:r>
          </a:p>
        </p:txBody>
      </p:sp>
      <p:pic>
        <p:nvPicPr>
          <p:cNvPr id="24579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71"/>
          <a:stretch>
            <a:fillRect/>
          </a:stretch>
        </p:blipFill>
        <p:spPr bwMode="auto">
          <a:xfrm>
            <a:off x="1360488" y="1647825"/>
            <a:ext cx="2454275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AutoShape 3"/>
          <p:cNvSpPr>
            <a:spLocks noChangeArrowheads="1"/>
          </p:cNvSpPr>
          <p:nvPr/>
        </p:nvSpPr>
        <p:spPr bwMode="gray">
          <a:xfrm>
            <a:off x="714375" y="4341813"/>
            <a:ext cx="1684338" cy="18018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C3A38"/>
              </a:gs>
              <a:gs pos="100000">
                <a:srgbClr val="C0504D"/>
              </a:gs>
            </a:gsLst>
            <a:lin ang="18900000" scaled="1"/>
          </a:gradFill>
          <a:ln>
            <a:noFill/>
          </a:ln>
          <a:effectLst>
            <a:prstShdw prst="shdw13" dist="63500" dir="3187806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gray">
          <a:xfrm>
            <a:off x="2676525" y="4341813"/>
            <a:ext cx="1684338" cy="18018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8841"/>
              </a:gs>
              <a:gs pos="100000">
                <a:srgbClr val="9BBB59"/>
              </a:gs>
            </a:gsLst>
            <a:lin ang="18900000" scaled="1"/>
          </a:gradFill>
          <a:ln>
            <a:noFill/>
          </a:ln>
          <a:effectLst>
            <a:prstShdw prst="shdw13" dist="63500" dir="3187806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gray">
          <a:xfrm>
            <a:off x="4630738" y="4341813"/>
            <a:ext cx="1684337" cy="18018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D4976"/>
              </a:gs>
              <a:gs pos="100000">
                <a:srgbClr val="8064A2"/>
              </a:gs>
            </a:gsLst>
            <a:lin ang="18900000" scaled="1"/>
          </a:gradFill>
          <a:ln>
            <a:noFill/>
          </a:ln>
          <a:effectLst>
            <a:prstShdw prst="shdw13" dist="63500" dir="3187806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gray">
          <a:xfrm>
            <a:off x="6596063" y="4341813"/>
            <a:ext cx="1684337" cy="18018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98397"/>
              </a:gs>
              <a:gs pos="100000">
                <a:srgbClr val="4BACC6"/>
              </a:gs>
            </a:gsLst>
            <a:lin ang="18900000" scaled="1"/>
          </a:gradFill>
          <a:ln>
            <a:noFill/>
          </a:ln>
          <a:effectLst>
            <a:prstShdw prst="shdw13" dist="63500" dir="3187806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gray">
          <a:xfrm>
            <a:off x="8259763" y="4594225"/>
            <a:ext cx="3175" cy="1306513"/>
          </a:xfrm>
          <a:prstGeom prst="line">
            <a:avLst/>
          </a:prstGeom>
          <a:noFill/>
          <a:ln w="19050">
            <a:solidFill>
              <a:srgbClr val="080808">
                <a:alpha val="2196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gray">
          <a:xfrm>
            <a:off x="831850" y="5226050"/>
            <a:ext cx="1597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Description of the sub contents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gray">
          <a:xfrm>
            <a:off x="731838" y="4545013"/>
            <a:ext cx="1681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Title in here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gray">
          <a:xfrm>
            <a:off x="2673350" y="4545013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Title in here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gray">
          <a:xfrm>
            <a:off x="4619625" y="4545013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Title in here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gray">
          <a:xfrm>
            <a:off x="6596063" y="4545013"/>
            <a:ext cx="1681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Title in here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gray">
          <a:xfrm>
            <a:off x="2754313" y="5226050"/>
            <a:ext cx="1597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Description of the sub contents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gray">
          <a:xfrm>
            <a:off x="4718050" y="5226050"/>
            <a:ext cx="1597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Description of the sub contents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gray">
          <a:xfrm>
            <a:off x="6683375" y="5226050"/>
            <a:ext cx="1597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Description of the sub contents</a:t>
            </a:r>
          </a:p>
        </p:txBody>
      </p:sp>
      <p:sp>
        <p:nvSpPr>
          <p:cNvPr id="24593" name="AutoShape 20"/>
          <p:cNvSpPr>
            <a:spLocks noChangeArrowheads="1"/>
          </p:cNvSpPr>
          <p:nvPr/>
        </p:nvSpPr>
        <p:spPr bwMode="gray">
          <a:xfrm>
            <a:off x="2392363" y="4641850"/>
            <a:ext cx="257175" cy="268288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504D"/>
          </a:solidFill>
          <a:ln>
            <a:noFill/>
          </a:ln>
          <a:effectLst>
            <a:outerShdw dist="28398" dir="38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AutoShape 21"/>
          <p:cNvSpPr>
            <a:spLocks noChangeArrowheads="1"/>
          </p:cNvSpPr>
          <p:nvPr/>
        </p:nvSpPr>
        <p:spPr bwMode="gray">
          <a:xfrm>
            <a:off x="4360863" y="4630738"/>
            <a:ext cx="257175" cy="26828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9BBB59"/>
          </a:solidFill>
          <a:ln>
            <a:noFill/>
          </a:ln>
          <a:effectLst>
            <a:outerShdw dist="28398" dir="38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AutoShape 22"/>
          <p:cNvSpPr>
            <a:spLocks noChangeArrowheads="1"/>
          </p:cNvSpPr>
          <p:nvPr/>
        </p:nvSpPr>
        <p:spPr bwMode="gray">
          <a:xfrm>
            <a:off x="6303963" y="4630738"/>
            <a:ext cx="257175" cy="26828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>
            <a:noFill/>
          </a:ln>
          <a:effectLst>
            <a:outerShdw dist="28398" dir="38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num-1_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689225"/>
            <a:ext cx="2747963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AutoShape 4"/>
          <p:cNvSpPr>
            <a:spLocks noChangeArrowheads="1"/>
          </p:cNvSpPr>
          <p:nvPr/>
        </p:nvSpPr>
        <p:spPr bwMode="gray">
          <a:xfrm>
            <a:off x="4325938" y="3059113"/>
            <a:ext cx="2713037" cy="2574925"/>
          </a:xfrm>
          <a:prstGeom prst="homePlate">
            <a:avLst>
              <a:gd name="adj" fmla="val 26341"/>
            </a:avLst>
          </a:prstGeom>
          <a:gradFill rotWithShape="1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>
            <a:off x="2289175" y="3060700"/>
            <a:ext cx="2809875" cy="2574925"/>
          </a:xfrm>
          <a:prstGeom prst="homePlate">
            <a:avLst>
              <a:gd name="adj" fmla="val 27281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gray">
          <a:xfrm>
            <a:off x="2079625" y="2760663"/>
            <a:ext cx="4425950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" y="267"/>
              </a:cxn>
              <a:cxn ang="0">
                <a:pos x="3454" y="267"/>
              </a:cxn>
              <a:cxn ang="0">
                <a:pos x="3292" y="8"/>
              </a:cxn>
              <a:cxn ang="0">
                <a:pos x="0" y="0"/>
              </a:cxn>
            </a:cxnLst>
            <a:rect l="0" t="0" r="r" b="b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flat" cmpd="sng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ltGray">
          <a:xfrm>
            <a:off x="828675" y="2759075"/>
            <a:ext cx="2400300" cy="28956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black">
          <a:xfrm>
            <a:off x="966788" y="3422650"/>
            <a:ext cx="18240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white">
          <a:xfrm>
            <a:off x="2767013" y="2806700"/>
            <a:ext cx="349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Title in here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5081588" y="3643313"/>
            <a:ext cx="1670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111111"/>
                </a:solidFill>
                <a:latin typeface="Calibri" pitchFamily="34" charset="0"/>
                <a:cs typeface="Arial" pitchFamily="34" charset="0"/>
              </a:rPr>
              <a:t>2.</a:t>
            </a:r>
          </a:p>
          <a:p>
            <a:pPr algn="ctr"/>
            <a:r>
              <a:rPr lang="en-US" altLang="zh-CN" sz="1600">
                <a:solidFill>
                  <a:srgbClr val="111111"/>
                </a:solidFill>
                <a:latin typeface="Calibri" pitchFamily="34" charset="0"/>
                <a:cs typeface="Arial" pitchFamily="34" charset="0"/>
              </a:rPr>
              <a:t>Description of the company’s sub contents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714375" y="1878013"/>
            <a:ext cx="647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000">
                <a:solidFill>
                  <a:srgbClr val="000000"/>
                </a:solidFill>
                <a:latin typeface="Calibri" pitchFamily="34" charset="0"/>
              </a:rPr>
              <a:t>ThemeGallery  is a Design Digital Content &amp; Contents mall developed by Guild Design Inc.</a:t>
            </a:r>
            <a:endParaRPr lang="en-US" altLang="zh-CN" sz="200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3159125" y="3640138"/>
            <a:ext cx="1670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111111"/>
                </a:solidFill>
                <a:latin typeface="Calibri" pitchFamily="34" charset="0"/>
                <a:cs typeface="Arial" pitchFamily="34" charset="0"/>
              </a:rPr>
              <a:t>1.</a:t>
            </a:r>
          </a:p>
          <a:p>
            <a:pPr algn="ctr"/>
            <a:r>
              <a:rPr lang="en-US" altLang="zh-CN" sz="1600">
                <a:solidFill>
                  <a:srgbClr val="111111"/>
                </a:solidFill>
                <a:latin typeface="Calibri" pitchFamily="34" charset="0"/>
                <a:cs typeface="Arial" pitchFamily="34" charset="0"/>
              </a:rPr>
              <a:t>Description of the company’s sub contents</a:t>
            </a:r>
          </a:p>
        </p:txBody>
      </p:sp>
      <p:sp>
        <p:nvSpPr>
          <p:cNvPr id="2561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"/>
          <p:cNvGrpSpPr>
            <a:grpSpLocks/>
          </p:cNvGrpSpPr>
          <p:nvPr/>
        </p:nvGrpSpPr>
        <p:grpSpPr bwMode="auto">
          <a:xfrm>
            <a:off x="6584950" y="3135313"/>
            <a:ext cx="1889125" cy="2422525"/>
            <a:chOff x="4387" y="1999"/>
            <a:chExt cx="1370" cy="1755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>
              <a:off x="4387" y="2004"/>
              <a:ext cx="1370" cy="1740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Left">
                <a:rot lat="0" lon="21299999" rev="0"/>
              </a:camera>
              <a:lightRig rig="legacyFlat3" dir="r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75" name="Line 5"/>
            <p:cNvSpPr>
              <a:spLocks noChangeShapeType="1"/>
            </p:cNvSpPr>
            <p:nvPr/>
          </p:nvSpPr>
          <p:spPr bwMode="gray">
            <a:xfrm>
              <a:off x="4456" y="1999"/>
              <a:ext cx="1224" cy="18"/>
            </a:xfrm>
            <a:prstGeom prst="line">
              <a:avLst/>
            </a:prstGeom>
            <a:noFill/>
            <a:ln w="9525">
              <a:solidFill>
                <a:srgbClr val="F8F8F8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Freeform 6"/>
            <p:cNvSpPr>
              <a:spLocks/>
            </p:cNvSpPr>
            <p:nvPr/>
          </p:nvSpPr>
          <p:spPr bwMode="gray">
            <a:xfrm>
              <a:off x="4402" y="3682"/>
              <a:ext cx="1330" cy="72"/>
            </a:xfrm>
            <a:custGeom>
              <a:avLst/>
              <a:gdLst>
                <a:gd name="T0" fmla="*/ 0 w 1330"/>
                <a:gd name="T1" fmla="*/ 34 h 72"/>
                <a:gd name="T2" fmla="*/ 68 w 1330"/>
                <a:gd name="T3" fmla="*/ 68 h 72"/>
                <a:gd name="T4" fmla="*/ 1270 w 1330"/>
                <a:gd name="T5" fmla="*/ 50 h 72"/>
                <a:gd name="T6" fmla="*/ 1330 w 1330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0"/>
                <a:gd name="T13" fmla="*/ 0 h 72"/>
                <a:gd name="T14" fmla="*/ 1330 w 1330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0" h="72">
                  <a:moveTo>
                    <a:pt x="0" y="34"/>
                  </a:moveTo>
                  <a:cubicBezTo>
                    <a:pt x="0" y="36"/>
                    <a:pt x="40" y="72"/>
                    <a:pt x="68" y="68"/>
                  </a:cubicBezTo>
                  <a:lnTo>
                    <a:pt x="1270" y="50"/>
                  </a:lnTo>
                  <a:cubicBezTo>
                    <a:pt x="1324" y="48"/>
                    <a:pt x="1317" y="11"/>
                    <a:pt x="1330" y="0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27" name="Group 7"/>
          <p:cNvGrpSpPr>
            <a:grpSpLocks/>
          </p:cNvGrpSpPr>
          <p:nvPr/>
        </p:nvGrpSpPr>
        <p:grpSpPr bwMode="auto">
          <a:xfrm>
            <a:off x="571500" y="3155950"/>
            <a:ext cx="1889125" cy="2432050"/>
            <a:chOff x="60" y="2014"/>
            <a:chExt cx="1370" cy="1762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>
              <a:off x="60" y="2016"/>
              <a:ext cx="1370" cy="1760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Right">
                <a:rot lat="0" lon="300000" rev="0"/>
              </a:camera>
              <a:lightRig rig="legacyFlat3" dir="r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72" name="Line 9"/>
            <p:cNvSpPr>
              <a:spLocks noChangeShapeType="1"/>
            </p:cNvSpPr>
            <p:nvPr/>
          </p:nvSpPr>
          <p:spPr bwMode="gray">
            <a:xfrm flipV="1">
              <a:off x="134" y="2014"/>
              <a:ext cx="1222" cy="16"/>
            </a:xfrm>
            <a:prstGeom prst="line">
              <a:avLst/>
            </a:prstGeom>
            <a:noFill/>
            <a:ln w="9525">
              <a:solidFill>
                <a:srgbClr val="F8F8F8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Freeform 10"/>
            <p:cNvSpPr>
              <a:spLocks/>
            </p:cNvSpPr>
            <p:nvPr/>
          </p:nvSpPr>
          <p:spPr bwMode="gray">
            <a:xfrm rot="60000" flipV="1">
              <a:off x="86" y="3728"/>
              <a:ext cx="1334" cy="47"/>
            </a:xfrm>
            <a:custGeom>
              <a:avLst/>
              <a:gdLst>
                <a:gd name="T0" fmla="*/ 0 w 1318"/>
                <a:gd name="T1" fmla="*/ 710 h 19"/>
                <a:gd name="T2" fmla="*/ 76 w 1318"/>
                <a:gd name="T3" fmla="*/ 0 h 19"/>
                <a:gd name="T4" fmla="*/ 1311 w 1318"/>
                <a:gd name="T5" fmla="*/ 0 h 19"/>
                <a:gd name="T6" fmla="*/ 1383 w 1318"/>
                <a:gd name="T7" fmla="*/ 71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527300" y="2536825"/>
            <a:ext cx="1889125" cy="3249613"/>
            <a:chOff x="3762" y="1166"/>
            <a:chExt cx="1370" cy="2355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gray">
            <a:xfrm>
              <a:off x="3762" y="1166"/>
              <a:ext cx="1370" cy="2355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Right"/>
              <a:lightRig rig="legacyFlat3" dir="r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68" name="Line 13"/>
            <p:cNvSpPr>
              <a:spLocks noChangeShapeType="1"/>
            </p:cNvSpPr>
            <p:nvPr/>
          </p:nvSpPr>
          <p:spPr bwMode="gray">
            <a:xfrm>
              <a:off x="3829" y="1176"/>
              <a:ext cx="1246" cy="0"/>
            </a:xfrm>
            <a:prstGeom prst="line">
              <a:avLst/>
            </a:prstGeom>
            <a:noFill/>
            <a:ln w="9525">
              <a:solidFill>
                <a:srgbClr val="F8F8F8">
                  <a:alpha val="2509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Freeform 14"/>
            <p:cNvSpPr>
              <a:spLocks/>
            </p:cNvSpPr>
            <p:nvPr/>
          </p:nvSpPr>
          <p:spPr bwMode="gray">
            <a:xfrm flipV="1">
              <a:off x="3772" y="3487"/>
              <a:ext cx="1353" cy="30"/>
            </a:xfrm>
            <a:custGeom>
              <a:avLst/>
              <a:gdLst>
                <a:gd name="T0" fmla="*/ 0 w 1318"/>
                <a:gd name="T1" fmla="*/ 117 h 19"/>
                <a:gd name="T2" fmla="*/ 80 w 1318"/>
                <a:gd name="T3" fmla="*/ 0 h 19"/>
                <a:gd name="T4" fmla="*/ 1387 w 1318"/>
                <a:gd name="T5" fmla="*/ 0 h 19"/>
                <a:gd name="T6" fmla="*/ 1464 w 1318"/>
                <a:gd name="T7" fmla="*/ 117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Freeform 15"/>
            <p:cNvSpPr>
              <a:spLocks/>
            </p:cNvSpPr>
            <p:nvPr/>
          </p:nvSpPr>
          <p:spPr bwMode="gray">
            <a:xfrm>
              <a:off x="3779" y="1169"/>
              <a:ext cx="1336" cy="23"/>
            </a:xfrm>
            <a:custGeom>
              <a:avLst/>
              <a:gdLst>
                <a:gd name="T0" fmla="*/ 0 w 1318"/>
                <a:gd name="T1" fmla="*/ 41 h 19"/>
                <a:gd name="T2" fmla="*/ 76 w 1318"/>
                <a:gd name="T3" fmla="*/ 0 h 19"/>
                <a:gd name="T4" fmla="*/ 1319 w 1318"/>
                <a:gd name="T5" fmla="*/ 0 h 19"/>
                <a:gd name="T6" fmla="*/ 1391 w 1318"/>
                <a:gd name="T7" fmla="*/ 41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29" name="Group 16"/>
          <p:cNvGrpSpPr>
            <a:grpSpLocks/>
          </p:cNvGrpSpPr>
          <p:nvPr/>
        </p:nvGrpSpPr>
        <p:grpSpPr bwMode="auto">
          <a:xfrm>
            <a:off x="2949575" y="2033588"/>
            <a:ext cx="1065213" cy="1065212"/>
            <a:chOff x="3024" y="960"/>
            <a:chExt cx="692" cy="730"/>
          </a:xfrm>
        </p:grpSpPr>
        <p:pic>
          <p:nvPicPr>
            <p:cNvPr id="26662" name="Picture 17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24" y="960"/>
              <a:ext cx="692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18"/>
            <p:cNvSpPr>
              <a:spLocks noChangeArrowheads="1"/>
            </p:cNvSpPr>
            <p:nvPr/>
          </p:nvSpPr>
          <p:spPr bwMode="gray">
            <a:xfrm>
              <a:off x="3024" y="960"/>
              <a:ext cx="687" cy="730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50000">
                  <a:srgbClr val="DDDDDD">
                    <a:alpha val="55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pic>
          <p:nvPicPr>
            <p:cNvPr id="26666" name="Picture 19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93" y="967"/>
              <a:ext cx="5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0" name="Group 20"/>
          <p:cNvGrpSpPr>
            <a:grpSpLocks/>
          </p:cNvGrpSpPr>
          <p:nvPr/>
        </p:nvGrpSpPr>
        <p:grpSpPr bwMode="auto">
          <a:xfrm>
            <a:off x="4633913" y="2536825"/>
            <a:ext cx="1889125" cy="3249613"/>
            <a:chOff x="3762" y="1166"/>
            <a:chExt cx="1370" cy="2355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gray">
            <a:xfrm>
              <a:off x="3762" y="1166"/>
              <a:ext cx="1370" cy="2355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Left"/>
              <a:lightRig rig="legacyFlat3" dir="r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59" name="Line 22"/>
            <p:cNvSpPr>
              <a:spLocks noChangeShapeType="1"/>
            </p:cNvSpPr>
            <p:nvPr/>
          </p:nvSpPr>
          <p:spPr bwMode="gray">
            <a:xfrm>
              <a:off x="3829" y="1176"/>
              <a:ext cx="1246" cy="0"/>
            </a:xfrm>
            <a:prstGeom prst="line">
              <a:avLst/>
            </a:prstGeom>
            <a:noFill/>
            <a:ln w="9525">
              <a:solidFill>
                <a:srgbClr val="F8F8F8">
                  <a:alpha val="2509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23"/>
            <p:cNvSpPr>
              <a:spLocks/>
            </p:cNvSpPr>
            <p:nvPr/>
          </p:nvSpPr>
          <p:spPr bwMode="gray">
            <a:xfrm flipV="1">
              <a:off x="3772" y="3487"/>
              <a:ext cx="1353" cy="30"/>
            </a:xfrm>
            <a:custGeom>
              <a:avLst/>
              <a:gdLst>
                <a:gd name="T0" fmla="*/ 0 w 1318"/>
                <a:gd name="T1" fmla="*/ 117 h 19"/>
                <a:gd name="T2" fmla="*/ 80 w 1318"/>
                <a:gd name="T3" fmla="*/ 0 h 19"/>
                <a:gd name="T4" fmla="*/ 1387 w 1318"/>
                <a:gd name="T5" fmla="*/ 0 h 19"/>
                <a:gd name="T6" fmla="*/ 1464 w 1318"/>
                <a:gd name="T7" fmla="*/ 117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24"/>
            <p:cNvSpPr>
              <a:spLocks/>
            </p:cNvSpPr>
            <p:nvPr/>
          </p:nvSpPr>
          <p:spPr bwMode="gray">
            <a:xfrm>
              <a:off x="3779" y="1169"/>
              <a:ext cx="1336" cy="23"/>
            </a:xfrm>
            <a:custGeom>
              <a:avLst/>
              <a:gdLst>
                <a:gd name="T0" fmla="*/ 0 w 1318"/>
                <a:gd name="T1" fmla="*/ 41 h 19"/>
                <a:gd name="T2" fmla="*/ 76 w 1318"/>
                <a:gd name="T3" fmla="*/ 0 h 19"/>
                <a:gd name="T4" fmla="*/ 1319 w 1318"/>
                <a:gd name="T5" fmla="*/ 0 h 19"/>
                <a:gd name="T6" fmla="*/ 1391 w 1318"/>
                <a:gd name="T7" fmla="*/ 41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1" name="Group 25"/>
          <p:cNvGrpSpPr>
            <a:grpSpLocks/>
          </p:cNvGrpSpPr>
          <p:nvPr/>
        </p:nvGrpSpPr>
        <p:grpSpPr bwMode="auto">
          <a:xfrm>
            <a:off x="5045075" y="2033588"/>
            <a:ext cx="1063625" cy="1065212"/>
            <a:chOff x="3024" y="960"/>
            <a:chExt cx="692" cy="730"/>
          </a:xfrm>
        </p:grpSpPr>
        <p:pic>
          <p:nvPicPr>
            <p:cNvPr id="26653" name="Picture 26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24" y="960"/>
              <a:ext cx="692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3024" y="960"/>
              <a:ext cx="687" cy="730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50000">
                  <a:srgbClr val="DDDDDD">
                    <a:alpha val="55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pic>
          <p:nvPicPr>
            <p:cNvPr id="26657" name="Picture 28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93" y="967"/>
              <a:ext cx="5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2" name="Group 29"/>
          <p:cNvGrpSpPr>
            <a:grpSpLocks/>
          </p:cNvGrpSpPr>
          <p:nvPr/>
        </p:nvGrpSpPr>
        <p:grpSpPr bwMode="auto">
          <a:xfrm>
            <a:off x="6981825" y="2640013"/>
            <a:ext cx="1065213" cy="1065212"/>
            <a:chOff x="3024" y="960"/>
            <a:chExt cx="692" cy="730"/>
          </a:xfrm>
        </p:grpSpPr>
        <p:pic>
          <p:nvPicPr>
            <p:cNvPr id="26648" name="Picture 30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24" y="960"/>
              <a:ext cx="692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3024" y="960"/>
              <a:ext cx="687" cy="730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50000">
                  <a:srgbClr val="DDDDDD">
                    <a:alpha val="55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pic>
          <p:nvPicPr>
            <p:cNvPr id="26652" name="Picture 32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93" y="967"/>
              <a:ext cx="5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3" name="Group 33"/>
          <p:cNvGrpSpPr>
            <a:grpSpLocks/>
          </p:cNvGrpSpPr>
          <p:nvPr/>
        </p:nvGrpSpPr>
        <p:grpSpPr bwMode="auto">
          <a:xfrm>
            <a:off x="960438" y="2640013"/>
            <a:ext cx="1065212" cy="1065212"/>
            <a:chOff x="3024" y="960"/>
            <a:chExt cx="692" cy="730"/>
          </a:xfrm>
        </p:grpSpPr>
        <p:pic>
          <p:nvPicPr>
            <p:cNvPr id="26643" name="Picture 34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24" y="960"/>
              <a:ext cx="692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3024" y="960"/>
              <a:ext cx="687" cy="730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50000">
                  <a:srgbClr val="DDDDDD">
                    <a:alpha val="55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pic>
          <p:nvPicPr>
            <p:cNvPr id="26647" name="Picture 36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93" y="967"/>
              <a:ext cx="5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4" name="Text Box 38"/>
          <p:cNvSpPr txBox="1">
            <a:spLocks noChangeArrowheads="1"/>
          </p:cNvSpPr>
          <p:nvPr/>
        </p:nvSpPr>
        <p:spPr bwMode="gray">
          <a:xfrm>
            <a:off x="952500" y="2987675"/>
            <a:ext cx="1057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Concept</a:t>
            </a:r>
          </a:p>
        </p:txBody>
      </p:sp>
      <p:sp>
        <p:nvSpPr>
          <p:cNvPr id="26635" name="Text Box 39"/>
          <p:cNvSpPr txBox="1">
            <a:spLocks noChangeArrowheads="1"/>
          </p:cNvSpPr>
          <p:nvPr/>
        </p:nvSpPr>
        <p:spPr bwMode="gray">
          <a:xfrm>
            <a:off x="2944813" y="2368550"/>
            <a:ext cx="1057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Concept</a:t>
            </a:r>
          </a:p>
        </p:txBody>
      </p:sp>
      <p:sp>
        <p:nvSpPr>
          <p:cNvPr id="26636" name="Text Box 40"/>
          <p:cNvSpPr txBox="1">
            <a:spLocks noChangeArrowheads="1"/>
          </p:cNvSpPr>
          <p:nvPr/>
        </p:nvSpPr>
        <p:spPr bwMode="gray">
          <a:xfrm>
            <a:off x="5045075" y="2368550"/>
            <a:ext cx="1057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Concept</a:t>
            </a:r>
          </a:p>
        </p:txBody>
      </p:sp>
      <p:sp>
        <p:nvSpPr>
          <p:cNvPr id="26637" name="Text Box 41"/>
          <p:cNvSpPr txBox="1">
            <a:spLocks noChangeArrowheads="1"/>
          </p:cNvSpPr>
          <p:nvPr/>
        </p:nvSpPr>
        <p:spPr bwMode="gray">
          <a:xfrm>
            <a:off x="6983413" y="2987675"/>
            <a:ext cx="1057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Concept</a:t>
            </a:r>
          </a:p>
        </p:txBody>
      </p:sp>
      <p:sp>
        <p:nvSpPr>
          <p:cNvPr id="26638" name="Text Box 4"/>
          <p:cNvSpPr txBox="1">
            <a:spLocks noChangeArrowheads="1"/>
          </p:cNvSpPr>
          <p:nvPr/>
        </p:nvSpPr>
        <p:spPr bwMode="gray">
          <a:xfrm>
            <a:off x="668338" y="3749675"/>
            <a:ext cx="16557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8F8F8"/>
                </a:solidFill>
                <a:latin typeface="Calibri" pitchFamily="34" charset="0"/>
                <a:cs typeface="Arial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26639" name="Text Box 4"/>
          <p:cNvSpPr txBox="1">
            <a:spLocks noChangeArrowheads="1"/>
          </p:cNvSpPr>
          <p:nvPr/>
        </p:nvSpPr>
        <p:spPr bwMode="gray">
          <a:xfrm>
            <a:off x="2638425" y="3368675"/>
            <a:ext cx="16557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8F8F8"/>
                </a:solidFill>
                <a:latin typeface="Calibri" pitchFamily="34" charset="0"/>
                <a:cs typeface="Arial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26640" name="Text Box 4"/>
          <p:cNvSpPr txBox="1">
            <a:spLocks noChangeArrowheads="1"/>
          </p:cNvSpPr>
          <p:nvPr/>
        </p:nvSpPr>
        <p:spPr bwMode="gray">
          <a:xfrm>
            <a:off x="4759325" y="3368675"/>
            <a:ext cx="16557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8F8F8"/>
                </a:solidFill>
                <a:latin typeface="Calibri" pitchFamily="34" charset="0"/>
                <a:cs typeface="Arial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26641" name="Text Box 4"/>
          <p:cNvSpPr txBox="1">
            <a:spLocks noChangeArrowheads="1"/>
          </p:cNvSpPr>
          <p:nvPr/>
        </p:nvSpPr>
        <p:spPr bwMode="gray">
          <a:xfrm>
            <a:off x="6697663" y="3749675"/>
            <a:ext cx="16557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8F8F8"/>
                </a:solidFill>
                <a:latin typeface="Calibri" pitchFamily="34" charset="0"/>
                <a:cs typeface="Arial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2664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3"/>
          <p:cNvSpPr>
            <a:spLocks noChangeArrowheads="1"/>
          </p:cNvSpPr>
          <p:nvPr/>
        </p:nvSpPr>
        <p:spPr bwMode="gray">
          <a:xfrm>
            <a:off x="5268913" y="2444750"/>
            <a:ext cx="2971800" cy="29718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gray">
          <a:xfrm>
            <a:off x="908050" y="2444750"/>
            <a:ext cx="2971800" cy="29718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Text Box 9"/>
          <p:cNvSpPr txBox="1">
            <a:spLocks noChangeArrowheads="1"/>
          </p:cNvSpPr>
          <p:nvPr/>
        </p:nvSpPr>
        <p:spPr bwMode="auto">
          <a:xfrm>
            <a:off x="1412875" y="3467100"/>
            <a:ext cx="16462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Description of the contents</a:t>
            </a:r>
          </a:p>
        </p:txBody>
      </p: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1333500" y="2055813"/>
            <a:ext cx="1000125" cy="977900"/>
            <a:chOff x="480" y="1200"/>
            <a:chExt cx="1042" cy="1019"/>
          </a:xfrm>
        </p:grpSpPr>
        <p:grpSp>
          <p:nvGrpSpPr>
            <p:cNvPr id="27699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7701" name="Picture 17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zh-CN">
                  <a:latin typeface="Calibri" pitchFamily="34" charset="0"/>
                </a:endParaRPr>
              </a:p>
            </p:txBody>
          </p:sp>
        </p:grpSp>
        <p:pic>
          <p:nvPicPr>
            <p:cNvPr id="27700" name="Picture 19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4" name="Text Box 30"/>
          <p:cNvSpPr txBox="1">
            <a:spLocks noChangeArrowheads="1"/>
          </p:cNvSpPr>
          <p:nvPr/>
        </p:nvSpPr>
        <p:spPr bwMode="white">
          <a:xfrm>
            <a:off x="1362075" y="2265363"/>
            <a:ext cx="936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F8F8F8"/>
                </a:solidFill>
              </a:rPr>
              <a:t>Text in here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6119813" y="3467100"/>
            <a:ext cx="16462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Description of the contents</a:t>
            </a:r>
          </a:p>
        </p:txBody>
      </p:sp>
      <p:grpSp>
        <p:nvGrpSpPr>
          <p:cNvPr id="27656" name="Group 45"/>
          <p:cNvGrpSpPr>
            <a:grpSpLocks/>
          </p:cNvGrpSpPr>
          <p:nvPr/>
        </p:nvGrpSpPr>
        <p:grpSpPr bwMode="auto">
          <a:xfrm>
            <a:off x="6846888" y="2085975"/>
            <a:ext cx="1000125" cy="977900"/>
            <a:chOff x="480" y="1200"/>
            <a:chExt cx="1042" cy="1019"/>
          </a:xfrm>
        </p:grpSpPr>
        <p:grpSp>
          <p:nvGrpSpPr>
            <p:cNvPr id="27695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7697" name="Picture 47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54118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zh-CN">
                  <a:latin typeface="Calibri" pitchFamily="34" charset="0"/>
                </a:endParaRPr>
              </a:p>
            </p:txBody>
          </p:sp>
        </p:grpSp>
        <p:pic>
          <p:nvPicPr>
            <p:cNvPr id="27696" name="Picture 49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7" name="Text Box 50"/>
          <p:cNvSpPr txBox="1">
            <a:spLocks noChangeArrowheads="1"/>
          </p:cNvSpPr>
          <p:nvPr/>
        </p:nvSpPr>
        <p:spPr bwMode="white">
          <a:xfrm>
            <a:off x="6813550" y="2295525"/>
            <a:ext cx="1060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F8F8F8"/>
                </a:solidFill>
              </a:rPr>
              <a:t>Text in here</a:t>
            </a:r>
          </a:p>
        </p:txBody>
      </p:sp>
      <p:grpSp>
        <p:nvGrpSpPr>
          <p:cNvPr id="27658" name="Group 15"/>
          <p:cNvGrpSpPr>
            <a:grpSpLocks/>
          </p:cNvGrpSpPr>
          <p:nvPr/>
        </p:nvGrpSpPr>
        <p:grpSpPr bwMode="auto">
          <a:xfrm>
            <a:off x="1333500" y="4808538"/>
            <a:ext cx="1000125" cy="977900"/>
            <a:chOff x="480" y="1200"/>
            <a:chExt cx="1042" cy="1019"/>
          </a:xfrm>
        </p:grpSpPr>
        <p:grpSp>
          <p:nvGrpSpPr>
            <p:cNvPr id="27691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7693" name="Picture 17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5607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zh-CN">
                  <a:latin typeface="Calibri" pitchFamily="34" charset="0"/>
                </a:endParaRPr>
              </a:p>
            </p:txBody>
          </p:sp>
        </p:grpSp>
        <p:pic>
          <p:nvPicPr>
            <p:cNvPr id="27692" name="Picture 19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9" name="Text Box 30"/>
          <p:cNvSpPr txBox="1">
            <a:spLocks noChangeArrowheads="1"/>
          </p:cNvSpPr>
          <p:nvPr/>
        </p:nvSpPr>
        <p:spPr bwMode="white">
          <a:xfrm>
            <a:off x="1362075" y="5018088"/>
            <a:ext cx="936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F8F8F8"/>
                </a:solidFill>
              </a:rPr>
              <a:t>Text in here</a:t>
            </a:r>
          </a:p>
        </p:txBody>
      </p:sp>
      <p:grpSp>
        <p:nvGrpSpPr>
          <p:cNvPr id="27660" name="Group 15"/>
          <p:cNvGrpSpPr>
            <a:grpSpLocks/>
          </p:cNvGrpSpPr>
          <p:nvPr/>
        </p:nvGrpSpPr>
        <p:grpSpPr bwMode="auto">
          <a:xfrm>
            <a:off x="428625" y="3513138"/>
            <a:ext cx="1000125" cy="977900"/>
            <a:chOff x="480" y="1200"/>
            <a:chExt cx="1042" cy="1019"/>
          </a:xfrm>
        </p:grpSpPr>
        <p:grpSp>
          <p:nvGrpSpPr>
            <p:cNvPr id="27687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7689" name="Picture 17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5607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zh-CN">
                  <a:latin typeface="Calibri" pitchFamily="34" charset="0"/>
                </a:endParaRPr>
              </a:p>
            </p:txBody>
          </p:sp>
        </p:grpSp>
        <p:pic>
          <p:nvPicPr>
            <p:cNvPr id="27688" name="Picture 19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61" name="Text Box 30"/>
          <p:cNvSpPr txBox="1">
            <a:spLocks noChangeArrowheads="1"/>
          </p:cNvSpPr>
          <p:nvPr/>
        </p:nvSpPr>
        <p:spPr bwMode="white">
          <a:xfrm>
            <a:off x="457200" y="3722688"/>
            <a:ext cx="936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F8F8F8"/>
                </a:solidFill>
              </a:rPr>
              <a:t>Text in here</a:t>
            </a:r>
          </a:p>
        </p:txBody>
      </p:sp>
      <p:grpSp>
        <p:nvGrpSpPr>
          <p:cNvPr id="27662" name="Group 45"/>
          <p:cNvGrpSpPr>
            <a:grpSpLocks/>
          </p:cNvGrpSpPr>
          <p:nvPr/>
        </p:nvGrpSpPr>
        <p:grpSpPr bwMode="auto">
          <a:xfrm>
            <a:off x="6846888" y="4695825"/>
            <a:ext cx="1000125" cy="977900"/>
            <a:chOff x="480" y="1200"/>
            <a:chExt cx="1042" cy="1019"/>
          </a:xfrm>
        </p:grpSpPr>
        <p:grpSp>
          <p:nvGrpSpPr>
            <p:cNvPr id="27683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7685" name="Picture 47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54118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zh-CN">
                  <a:latin typeface="Calibri" pitchFamily="34" charset="0"/>
                </a:endParaRPr>
              </a:p>
            </p:txBody>
          </p:sp>
        </p:grpSp>
        <p:pic>
          <p:nvPicPr>
            <p:cNvPr id="27684" name="Picture 49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63" name="Text Box 50"/>
          <p:cNvSpPr txBox="1">
            <a:spLocks noChangeArrowheads="1"/>
          </p:cNvSpPr>
          <p:nvPr/>
        </p:nvSpPr>
        <p:spPr bwMode="white">
          <a:xfrm>
            <a:off x="6813550" y="4905375"/>
            <a:ext cx="1060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F8F8F8"/>
                </a:solidFill>
              </a:rPr>
              <a:t>Text in here</a:t>
            </a:r>
          </a:p>
        </p:txBody>
      </p:sp>
      <p:grpSp>
        <p:nvGrpSpPr>
          <p:cNvPr id="27664" name="Group 45"/>
          <p:cNvGrpSpPr>
            <a:grpSpLocks/>
          </p:cNvGrpSpPr>
          <p:nvPr/>
        </p:nvGrpSpPr>
        <p:grpSpPr bwMode="auto">
          <a:xfrm>
            <a:off x="7694613" y="3457575"/>
            <a:ext cx="1000125" cy="977900"/>
            <a:chOff x="480" y="1200"/>
            <a:chExt cx="1042" cy="1019"/>
          </a:xfrm>
        </p:grpSpPr>
        <p:grpSp>
          <p:nvGrpSpPr>
            <p:cNvPr id="27679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7681" name="Picture 47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54118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zh-CN">
                  <a:latin typeface="Calibri" pitchFamily="34" charset="0"/>
                </a:endParaRPr>
              </a:p>
            </p:txBody>
          </p:sp>
        </p:grpSp>
        <p:pic>
          <p:nvPicPr>
            <p:cNvPr id="27680" name="Picture 49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65" name="Text Box 50"/>
          <p:cNvSpPr txBox="1">
            <a:spLocks noChangeArrowheads="1"/>
          </p:cNvSpPr>
          <p:nvPr/>
        </p:nvSpPr>
        <p:spPr bwMode="white">
          <a:xfrm>
            <a:off x="7661275" y="3667125"/>
            <a:ext cx="1060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F8F8F8"/>
                </a:solidFill>
              </a:rPr>
              <a:t>Text in here</a:t>
            </a:r>
          </a:p>
        </p:txBody>
      </p:sp>
      <p:sp>
        <p:nvSpPr>
          <p:cNvPr id="27666" name="AutoShape 44"/>
          <p:cNvSpPr>
            <a:spLocks noChangeArrowheads="1"/>
          </p:cNvSpPr>
          <p:nvPr/>
        </p:nvSpPr>
        <p:spPr bwMode="gray">
          <a:xfrm>
            <a:off x="3879850" y="2520950"/>
            <a:ext cx="1371600" cy="11620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12" y="7246"/>
                </a:moveTo>
                <a:cubicBezTo>
                  <a:pt x="16751" y="4446"/>
                  <a:pt x="13912" y="2670"/>
                  <a:pt x="10800" y="2670"/>
                </a:cubicBezTo>
                <a:cubicBezTo>
                  <a:pt x="6548" y="2669"/>
                  <a:pt x="3014" y="5945"/>
                  <a:pt x="2693" y="10185"/>
                </a:cubicBezTo>
                <a:lnTo>
                  <a:pt x="30" y="9983"/>
                </a:lnTo>
                <a:cubicBezTo>
                  <a:pt x="458" y="4351"/>
                  <a:pt x="5152" y="-1"/>
                  <a:pt x="10800" y="0"/>
                </a:cubicBezTo>
                <a:cubicBezTo>
                  <a:pt x="14934" y="0"/>
                  <a:pt x="18706" y="2360"/>
                  <a:pt x="20513" y="6079"/>
                </a:cubicBezTo>
                <a:lnTo>
                  <a:pt x="22942" y="4899"/>
                </a:lnTo>
                <a:lnTo>
                  <a:pt x="21076" y="10291"/>
                </a:lnTo>
                <a:lnTo>
                  <a:pt x="15683" y="8426"/>
                </a:lnTo>
                <a:lnTo>
                  <a:pt x="18112" y="7246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67" name="Group 45"/>
          <p:cNvGrpSpPr>
            <a:grpSpLocks/>
          </p:cNvGrpSpPr>
          <p:nvPr/>
        </p:nvGrpSpPr>
        <p:grpSpPr bwMode="auto">
          <a:xfrm>
            <a:off x="4613275" y="3227388"/>
            <a:ext cx="1676400" cy="1403350"/>
            <a:chOff x="480" y="336"/>
            <a:chExt cx="1486" cy="884"/>
          </a:xfrm>
        </p:grpSpPr>
        <p:sp>
          <p:nvSpPr>
            <p:cNvPr id="45" name="AutoShape 46"/>
            <p:cNvSpPr>
              <a:spLocks noChangeArrowheads="1"/>
            </p:cNvSpPr>
            <p:nvPr/>
          </p:nvSpPr>
          <p:spPr bwMode="gray">
            <a:xfrm>
              <a:off x="480" y="336"/>
              <a:ext cx="1486" cy="884"/>
            </a:xfrm>
            <a:prstGeom prst="homePlate">
              <a:avLst>
                <a:gd name="adj" fmla="val 42025"/>
              </a:avLst>
            </a:prstGeom>
            <a:gradFill rotWithShape="1">
              <a:gsLst>
                <a:gs pos="0">
                  <a:schemeClr val="folHlink">
                    <a:gamma/>
                    <a:tint val="41176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254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6" name="AutoShape 47"/>
            <p:cNvSpPr>
              <a:spLocks noChangeArrowheads="1"/>
            </p:cNvSpPr>
            <p:nvPr/>
          </p:nvSpPr>
          <p:spPr bwMode="gray">
            <a:xfrm>
              <a:off x="529" y="371"/>
              <a:ext cx="1375" cy="811"/>
            </a:xfrm>
            <a:prstGeom prst="homePlate">
              <a:avLst>
                <a:gd name="adj" fmla="val 42386"/>
              </a:avLst>
            </a:prstGeom>
            <a:gradFill rotWithShape="1">
              <a:gsLst>
                <a:gs pos="0">
                  <a:schemeClr val="folHlink">
                    <a:gamma/>
                    <a:shade val="69804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127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27668" name="Group 48"/>
          <p:cNvGrpSpPr>
            <a:grpSpLocks/>
          </p:cNvGrpSpPr>
          <p:nvPr/>
        </p:nvGrpSpPr>
        <p:grpSpPr bwMode="auto">
          <a:xfrm flipH="1">
            <a:off x="2889250" y="3244850"/>
            <a:ext cx="1676400" cy="1403350"/>
            <a:chOff x="480" y="336"/>
            <a:chExt cx="1486" cy="884"/>
          </a:xfrm>
        </p:grpSpPr>
        <p:sp>
          <p:nvSpPr>
            <p:cNvPr id="48" name="AutoShape 49"/>
            <p:cNvSpPr>
              <a:spLocks noChangeArrowheads="1"/>
            </p:cNvSpPr>
            <p:nvPr/>
          </p:nvSpPr>
          <p:spPr bwMode="gray">
            <a:xfrm>
              <a:off x="480" y="336"/>
              <a:ext cx="1486" cy="884"/>
            </a:xfrm>
            <a:prstGeom prst="homePlate">
              <a:avLst>
                <a:gd name="adj" fmla="val 4202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0980"/>
                    <a:invGamma/>
                  </a:schemeClr>
                </a:gs>
              </a:gsLst>
              <a:lin ang="2700000" scaled="1"/>
            </a:gradFill>
            <a:ln w="254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9" name="AutoShape 50"/>
            <p:cNvSpPr>
              <a:spLocks noChangeArrowheads="1"/>
            </p:cNvSpPr>
            <p:nvPr/>
          </p:nvSpPr>
          <p:spPr bwMode="gray">
            <a:xfrm>
              <a:off x="529" y="371"/>
              <a:ext cx="1375" cy="811"/>
            </a:xfrm>
            <a:prstGeom prst="homePlate">
              <a:avLst>
                <a:gd name="adj" fmla="val 4238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27669" name="Text Box 8"/>
          <p:cNvSpPr txBox="1">
            <a:spLocks noChangeArrowheads="1"/>
          </p:cNvSpPr>
          <p:nvPr/>
        </p:nvSpPr>
        <p:spPr bwMode="white">
          <a:xfrm>
            <a:off x="3154363" y="3522663"/>
            <a:ext cx="1281112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8F8F8"/>
                </a:solidFill>
                <a:latin typeface="Calibri" pitchFamily="34" charset="0"/>
              </a:rPr>
              <a:t>Title in here</a:t>
            </a:r>
          </a:p>
        </p:txBody>
      </p:sp>
      <p:sp>
        <p:nvSpPr>
          <p:cNvPr id="27670" name="Text Box 8"/>
          <p:cNvSpPr txBox="1">
            <a:spLocks noChangeArrowheads="1"/>
          </p:cNvSpPr>
          <p:nvPr/>
        </p:nvSpPr>
        <p:spPr bwMode="white">
          <a:xfrm>
            <a:off x="4740275" y="3522663"/>
            <a:ext cx="1281113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8F8F8"/>
                </a:solidFill>
                <a:latin typeface="Calibri" pitchFamily="34" charset="0"/>
              </a:rPr>
              <a:t>Title in here</a:t>
            </a:r>
          </a:p>
        </p:txBody>
      </p:sp>
      <p:sp>
        <p:nvSpPr>
          <p:cNvPr id="27671" name="Text Box 30"/>
          <p:cNvSpPr txBox="1">
            <a:spLocks noChangeArrowheads="1"/>
          </p:cNvSpPr>
          <p:nvPr/>
        </p:nvSpPr>
        <p:spPr bwMode="black">
          <a:xfrm>
            <a:off x="3651250" y="213995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Text in here</a:t>
            </a:r>
          </a:p>
        </p:txBody>
      </p:sp>
      <p:sp>
        <p:nvSpPr>
          <p:cNvPr id="27672" name="Text Box 30"/>
          <p:cNvSpPr txBox="1">
            <a:spLocks noChangeArrowheads="1"/>
          </p:cNvSpPr>
          <p:nvPr/>
        </p:nvSpPr>
        <p:spPr bwMode="black">
          <a:xfrm>
            <a:off x="3651250" y="5370513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Text in here</a:t>
            </a:r>
          </a:p>
        </p:txBody>
      </p:sp>
      <p:sp>
        <p:nvSpPr>
          <p:cNvPr id="27673" name="AutoShape 55"/>
          <p:cNvSpPr>
            <a:spLocks noChangeArrowheads="1"/>
          </p:cNvSpPr>
          <p:nvPr/>
        </p:nvSpPr>
        <p:spPr bwMode="gray">
          <a:xfrm flipH="1" flipV="1">
            <a:off x="3879850" y="4178300"/>
            <a:ext cx="1371600" cy="11620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12" y="7246"/>
                </a:moveTo>
                <a:cubicBezTo>
                  <a:pt x="16751" y="4446"/>
                  <a:pt x="13912" y="2670"/>
                  <a:pt x="10800" y="2670"/>
                </a:cubicBezTo>
                <a:cubicBezTo>
                  <a:pt x="6776" y="2669"/>
                  <a:pt x="3358" y="5613"/>
                  <a:pt x="2760" y="9591"/>
                </a:cubicBezTo>
                <a:lnTo>
                  <a:pt x="119" y="9195"/>
                </a:lnTo>
                <a:cubicBezTo>
                  <a:pt x="914" y="3909"/>
                  <a:pt x="5455" y="-1"/>
                  <a:pt x="10800" y="0"/>
                </a:cubicBezTo>
                <a:cubicBezTo>
                  <a:pt x="14934" y="0"/>
                  <a:pt x="18706" y="2360"/>
                  <a:pt x="20513" y="6079"/>
                </a:cubicBezTo>
                <a:lnTo>
                  <a:pt x="22942" y="4899"/>
                </a:lnTo>
                <a:lnTo>
                  <a:pt x="21076" y="10291"/>
                </a:lnTo>
                <a:lnTo>
                  <a:pt x="15683" y="8426"/>
                </a:lnTo>
                <a:lnTo>
                  <a:pt x="18112" y="7246"/>
                </a:lnTo>
                <a:close/>
              </a:path>
            </a:pathLst>
          </a:custGeom>
          <a:solidFill>
            <a:schemeClr val="folHlink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3"/>
          <p:cNvSpPr>
            <a:spLocks noChangeArrowheads="1"/>
          </p:cNvSpPr>
          <p:nvPr/>
        </p:nvSpPr>
        <p:spPr bwMode="gray">
          <a:xfrm>
            <a:off x="1192213" y="4872038"/>
            <a:ext cx="3152775" cy="1119187"/>
          </a:xfrm>
          <a:prstGeom prst="roundRect">
            <a:avLst>
              <a:gd name="adj" fmla="val 948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1408113" y="4684713"/>
            <a:ext cx="2713037" cy="417512"/>
            <a:chOff x="624" y="672"/>
            <a:chExt cx="1773" cy="240"/>
          </a:xfrm>
        </p:grpSpPr>
        <p:sp>
          <p:nvSpPr>
            <p:cNvPr id="28704" name="AutoShape 5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solidFill>
              <a:srgbClr val="7BB11B"/>
            </a:solidFill>
            <a:ln>
              <a:noFill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AutoShape 6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29999"/>
                  </a:srgbClr>
                </a:gs>
                <a:gs pos="100000">
                  <a:srgbClr val="7BB11B">
                    <a:alpha val="2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6" name="AutoShape 7"/>
          <p:cNvSpPr>
            <a:spLocks noChangeArrowheads="1"/>
          </p:cNvSpPr>
          <p:nvPr/>
        </p:nvSpPr>
        <p:spPr bwMode="gray">
          <a:xfrm>
            <a:off x="4630738" y="4872038"/>
            <a:ext cx="3151187" cy="1119187"/>
          </a:xfrm>
          <a:prstGeom prst="roundRect">
            <a:avLst>
              <a:gd name="adj" fmla="val 948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77" name="Group 8"/>
          <p:cNvGrpSpPr>
            <a:grpSpLocks/>
          </p:cNvGrpSpPr>
          <p:nvPr/>
        </p:nvGrpSpPr>
        <p:grpSpPr bwMode="auto">
          <a:xfrm>
            <a:off x="4845050" y="4684713"/>
            <a:ext cx="2713038" cy="417512"/>
            <a:chOff x="624" y="672"/>
            <a:chExt cx="1773" cy="240"/>
          </a:xfrm>
        </p:grpSpPr>
        <p:sp>
          <p:nvSpPr>
            <p:cNvPr id="28702" name="AutoShape 9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solidFill>
              <a:srgbClr val="FF7C80"/>
            </a:solidFill>
            <a:ln>
              <a:noFill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AutoShape 10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29999"/>
                  </a:srgbClr>
                </a:gs>
                <a:gs pos="100000">
                  <a:srgbClr val="FF7C80">
                    <a:alpha val="2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78" name="Group 11"/>
          <p:cNvGrpSpPr>
            <a:grpSpLocks/>
          </p:cNvGrpSpPr>
          <p:nvPr/>
        </p:nvGrpSpPr>
        <p:grpSpPr bwMode="auto">
          <a:xfrm>
            <a:off x="928688" y="4111625"/>
            <a:ext cx="7354887" cy="519113"/>
            <a:chOff x="399" y="2820"/>
            <a:chExt cx="4929" cy="348"/>
          </a:xfrm>
        </p:grpSpPr>
        <p:sp>
          <p:nvSpPr>
            <p:cNvPr id="28700" name="AutoShape 12"/>
            <p:cNvSpPr>
              <a:spLocks noChangeArrowheads="1"/>
            </p:cNvSpPr>
            <p:nvPr/>
          </p:nvSpPr>
          <p:spPr bwMode="gray">
            <a:xfrm>
              <a:off x="399" y="2905"/>
              <a:ext cx="218" cy="175"/>
            </a:xfrm>
            <a:prstGeom prst="roundRect">
              <a:avLst>
                <a:gd name="adj" fmla="val 29069"/>
              </a:avLst>
            </a:prstGeom>
            <a:solidFill>
              <a:srgbClr val="80808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AutoShape 13"/>
            <p:cNvSpPr>
              <a:spLocks noChangeArrowheads="1"/>
            </p:cNvSpPr>
            <p:nvPr/>
          </p:nvSpPr>
          <p:spPr bwMode="gray">
            <a:xfrm>
              <a:off x="480" y="2820"/>
              <a:ext cx="4848" cy="348"/>
            </a:xfrm>
            <a:prstGeom prst="rightArrow">
              <a:avLst>
                <a:gd name="adj1" fmla="val 50000"/>
                <a:gd name="adj2" fmla="val 63206"/>
              </a:avLst>
            </a:prstGeom>
            <a:solidFill>
              <a:srgbClr val="80808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9" name="Text Box 14"/>
          <p:cNvSpPr txBox="1">
            <a:spLocks noChangeArrowheads="1"/>
          </p:cNvSpPr>
          <p:nvPr/>
        </p:nvSpPr>
        <p:spPr bwMode="gray">
          <a:xfrm>
            <a:off x="1836738" y="4200525"/>
            <a:ext cx="630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2000</a:t>
            </a:r>
          </a:p>
        </p:txBody>
      </p:sp>
      <p:sp>
        <p:nvSpPr>
          <p:cNvPr id="28680" name="Text Box 15"/>
          <p:cNvSpPr txBox="1">
            <a:spLocks noChangeArrowheads="1"/>
          </p:cNvSpPr>
          <p:nvPr/>
        </p:nvSpPr>
        <p:spPr bwMode="gray">
          <a:xfrm>
            <a:off x="4229100" y="4200525"/>
            <a:ext cx="63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2004</a:t>
            </a:r>
          </a:p>
        </p:txBody>
      </p:sp>
      <p:sp>
        <p:nvSpPr>
          <p:cNvPr id="28681" name="Text Box 16"/>
          <p:cNvSpPr txBox="1">
            <a:spLocks noChangeArrowheads="1"/>
          </p:cNvSpPr>
          <p:nvPr/>
        </p:nvSpPr>
        <p:spPr bwMode="gray">
          <a:xfrm>
            <a:off x="6453188" y="4200525"/>
            <a:ext cx="62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2008</a:t>
            </a:r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black">
          <a:xfrm flipV="1">
            <a:off x="1192213" y="2409825"/>
            <a:ext cx="0" cy="1790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black">
          <a:xfrm flipV="1">
            <a:off x="3406775" y="2093913"/>
            <a:ext cx="0" cy="21066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9"/>
          <p:cNvSpPr>
            <a:spLocks noChangeShapeType="1"/>
          </p:cNvSpPr>
          <p:nvPr/>
        </p:nvSpPr>
        <p:spPr bwMode="black">
          <a:xfrm flipV="1">
            <a:off x="5607050" y="1665288"/>
            <a:ext cx="0" cy="25352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black">
          <a:xfrm flipV="1">
            <a:off x="7827963" y="1306513"/>
            <a:ext cx="0" cy="28940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gray">
          <a:xfrm>
            <a:off x="1192213" y="3771900"/>
            <a:ext cx="2208212" cy="428625"/>
          </a:xfrm>
          <a:prstGeom prst="bevel">
            <a:avLst>
              <a:gd name="adj" fmla="val 590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7255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gray">
          <a:xfrm>
            <a:off x="3408363" y="3270250"/>
            <a:ext cx="2206625" cy="930275"/>
          </a:xfrm>
          <a:prstGeom prst="bevel">
            <a:avLst>
              <a:gd name="adj" fmla="val 304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118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gray">
          <a:xfrm>
            <a:off x="5614988" y="2697163"/>
            <a:ext cx="2208212" cy="1503362"/>
          </a:xfrm>
          <a:prstGeom prst="bevel">
            <a:avLst>
              <a:gd name="adj" fmla="val 248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3529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8689" name="Rectangle 24"/>
          <p:cNvSpPr>
            <a:spLocks noChangeArrowheads="1"/>
          </p:cNvSpPr>
          <p:nvPr/>
        </p:nvSpPr>
        <p:spPr bwMode="black">
          <a:xfrm>
            <a:off x="1192213" y="2670175"/>
            <a:ext cx="21494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  <a:cs typeface="Arial" pitchFamily="34" charset="0"/>
              </a:rPr>
              <a:t>“ThemeGallery is a Design Digital Content &amp; Contents mall developed by Guild Design Inc.”</a:t>
            </a:r>
          </a:p>
        </p:txBody>
      </p:sp>
      <p:sp>
        <p:nvSpPr>
          <p:cNvPr id="28690" name="Rectangle 25"/>
          <p:cNvSpPr>
            <a:spLocks noChangeArrowheads="1"/>
          </p:cNvSpPr>
          <p:nvPr/>
        </p:nvSpPr>
        <p:spPr bwMode="black">
          <a:xfrm>
            <a:off x="3433763" y="2195513"/>
            <a:ext cx="21494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  <a:cs typeface="Arial" pitchFamily="34" charset="0"/>
              </a:rPr>
              <a:t>“ThemeGallery is a Design Digital Content &amp; Contents mall developed by Guild Design Inc.”</a:t>
            </a:r>
          </a:p>
        </p:txBody>
      </p:sp>
      <p:sp>
        <p:nvSpPr>
          <p:cNvPr id="28691" name="Rectangle 26"/>
          <p:cNvSpPr>
            <a:spLocks noChangeArrowheads="1"/>
          </p:cNvSpPr>
          <p:nvPr/>
        </p:nvSpPr>
        <p:spPr bwMode="black">
          <a:xfrm>
            <a:off x="5640388" y="1622425"/>
            <a:ext cx="21494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  <a:cs typeface="Arial" pitchFamily="34" charset="0"/>
              </a:rPr>
              <a:t>“ThemeGallery is a Design Digital Content &amp; Contents mall developed by Guild Design Inc.”</a:t>
            </a:r>
          </a:p>
        </p:txBody>
      </p:sp>
      <p:sp>
        <p:nvSpPr>
          <p:cNvPr id="28692" name="Text Box 27"/>
          <p:cNvSpPr txBox="1">
            <a:spLocks noChangeArrowheads="1"/>
          </p:cNvSpPr>
          <p:nvPr/>
        </p:nvSpPr>
        <p:spPr bwMode="black">
          <a:xfrm>
            <a:off x="1408113" y="3773488"/>
            <a:ext cx="1719262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2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Text in here</a:t>
            </a:r>
          </a:p>
        </p:txBody>
      </p:sp>
      <p:sp>
        <p:nvSpPr>
          <p:cNvPr id="28693" name="Rectangle 28"/>
          <p:cNvSpPr>
            <a:spLocks noChangeArrowheads="1"/>
          </p:cNvSpPr>
          <p:nvPr/>
        </p:nvSpPr>
        <p:spPr bwMode="white">
          <a:xfrm>
            <a:off x="1511300" y="4735513"/>
            <a:ext cx="2481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Description of the contents</a:t>
            </a:r>
          </a:p>
        </p:txBody>
      </p:sp>
      <p:sp>
        <p:nvSpPr>
          <p:cNvPr id="28694" name="Rectangle 29"/>
          <p:cNvSpPr>
            <a:spLocks noChangeArrowheads="1"/>
          </p:cNvSpPr>
          <p:nvPr/>
        </p:nvSpPr>
        <p:spPr bwMode="white">
          <a:xfrm>
            <a:off x="4949825" y="4735513"/>
            <a:ext cx="2481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Description of the contents</a:t>
            </a:r>
          </a:p>
        </p:txBody>
      </p:sp>
      <p:sp>
        <p:nvSpPr>
          <p:cNvPr id="28695" name="Rectangle 30"/>
          <p:cNvSpPr>
            <a:spLocks noChangeArrowheads="1"/>
          </p:cNvSpPr>
          <p:nvPr/>
        </p:nvSpPr>
        <p:spPr bwMode="black">
          <a:xfrm>
            <a:off x="1233488" y="5175250"/>
            <a:ext cx="3054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  <a:cs typeface="Arial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28696" name="Rectangle 31"/>
          <p:cNvSpPr>
            <a:spLocks noChangeArrowheads="1"/>
          </p:cNvSpPr>
          <p:nvPr/>
        </p:nvSpPr>
        <p:spPr bwMode="black">
          <a:xfrm>
            <a:off x="4662488" y="5175250"/>
            <a:ext cx="3054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  <a:cs typeface="Arial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28697" name="Text Box 32"/>
          <p:cNvSpPr txBox="1">
            <a:spLocks noChangeArrowheads="1"/>
          </p:cNvSpPr>
          <p:nvPr/>
        </p:nvSpPr>
        <p:spPr bwMode="black">
          <a:xfrm>
            <a:off x="3627438" y="3556000"/>
            <a:ext cx="1719262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2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Text in here</a:t>
            </a:r>
          </a:p>
        </p:txBody>
      </p:sp>
      <p:sp>
        <p:nvSpPr>
          <p:cNvPr id="28698" name="Text Box 33"/>
          <p:cNvSpPr txBox="1">
            <a:spLocks noChangeArrowheads="1"/>
          </p:cNvSpPr>
          <p:nvPr/>
        </p:nvSpPr>
        <p:spPr bwMode="black">
          <a:xfrm>
            <a:off x="5816600" y="3303588"/>
            <a:ext cx="17192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2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Text in here</a:t>
            </a:r>
          </a:p>
        </p:txBody>
      </p:sp>
      <p:sp>
        <p:nvSpPr>
          <p:cNvPr id="28699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"/>
          <p:cNvGrpSpPr>
            <a:grpSpLocks/>
          </p:cNvGrpSpPr>
          <p:nvPr/>
        </p:nvGrpSpPr>
        <p:grpSpPr bwMode="auto">
          <a:xfrm>
            <a:off x="3986213" y="2687638"/>
            <a:ext cx="1711325" cy="536575"/>
            <a:chOff x="3964" y="2071"/>
            <a:chExt cx="1484" cy="330"/>
          </a:xfrm>
        </p:grpSpPr>
        <p:sp>
          <p:nvSpPr>
            <p:cNvPr id="29738" name="AutoShape 4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AutoShape 5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7164388" y="4551363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6000750" y="4551363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29701" name="Group 8"/>
          <p:cNvGrpSpPr>
            <a:grpSpLocks/>
          </p:cNvGrpSpPr>
          <p:nvPr/>
        </p:nvGrpSpPr>
        <p:grpSpPr bwMode="auto">
          <a:xfrm>
            <a:off x="938213" y="3863975"/>
            <a:ext cx="2273300" cy="536575"/>
            <a:chOff x="3964" y="2071"/>
            <a:chExt cx="1484" cy="330"/>
          </a:xfrm>
        </p:grpSpPr>
        <p:sp>
          <p:nvSpPr>
            <p:cNvPr id="29736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2" name="Group 11"/>
          <p:cNvGrpSpPr>
            <a:grpSpLocks/>
          </p:cNvGrpSpPr>
          <p:nvPr/>
        </p:nvGrpSpPr>
        <p:grpSpPr bwMode="auto">
          <a:xfrm>
            <a:off x="5983288" y="3863975"/>
            <a:ext cx="2273300" cy="536575"/>
            <a:chOff x="3964" y="2071"/>
            <a:chExt cx="1484" cy="330"/>
          </a:xfrm>
        </p:grpSpPr>
        <p:sp>
          <p:nvSpPr>
            <p:cNvPr id="29734" name="AutoShape 12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AutoShape 13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3" name="Group 14"/>
          <p:cNvGrpSpPr>
            <a:grpSpLocks/>
          </p:cNvGrpSpPr>
          <p:nvPr/>
        </p:nvGrpSpPr>
        <p:grpSpPr bwMode="auto">
          <a:xfrm>
            <a:off x="3457575" y="3873500"/>
            <a:ext cx="2273300" cy="536575"/>
            <a:chOff x="3964" y="2071"/>
            <a:chExt cx="1484" cy="330"/>
          </a:xfrm>
        </p:grpSpPr>
        <p:sp>
          <p:nvSpPr>
            <p:cNvPr id="29732" name="AutoShape 15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AutoShape 16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4" name="Group 17"/>
          <p:cNvGrpSpPr>
            <a:grpSpLocks/>
          </p:cNvGrpSpPr>
          <p:nvPr/>
        </p:nvGrpSpPr>
        <p:grpSpPr bwMode="auto">
          <a:xfrm>
            <a:off x="1812925" y="2687638"/>
            <a:ext cx="1711325" cy="536575"/>
            <a:chOff x="3964" y="2071"/>
            <a:chExt cx="1484" cy="330"/>
          </a:xfrm>
        </p:grpSpPr>
        <p:sp>
          <p:nvSpPr>
            <p:cNvPr id="29730" name="AutoShape 18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AutoShape 19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5" name="Group 20"/>
          <p:cNvGrpSpPr>
            <a:grpSpLocks/>
          </p:cNvGrpSpPr>
          <p:nvPr/>
        </p:nvGrpSpPr>
        <p:grpSpPr bwMode="auto">
          <a:xfrm>
            <a:off x="1871663" y="1828800"/>
            <a:ext cx="1597025" cy="536575"/>
            <a:chOff x="3964" y="2071"/>
            <a:chExt cx="1484" cy="330"/>
          </a:xfrm>
        </p:grpSpPr>
        <p:sp>
          <p:nvSpPr>
            <p:cNvPr id="29728" name="AutoShape 21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AutoShape 22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gray">
          <a:xfrm>
            <a:off x="957263" y="4551363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gray">
          <a:xfrm>
            <a:off x="2120900" y="4551363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cxnSp>
        <p:nvCxnSpPr>
          <p:cNvPr id="29708" name="AutoShape 25"/>
          <p:cNvCxnSpPr>
            <a:cxnSpLocks noChangeShapeType="1"/>
          </p:cNvCxnSpPr>
          <p:nvPr/>
        </p:nvCxnSpPr>
        <p:spPr bwMode="black">
          <a:xfrm flipH="1">
            <a:off x="3543300" y="2928938"/>
            <a:ext cx="430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26"/>
          <p:cNvCxnSpPr>
            <a:cxnSpLocks noChangeShapeType="1"/>
          </p:cNvCxnSpPr>
          <p:nvPr/>
        </p:nvCxnSpPr>
        <p:spPr bwMode="black">
          <a:xfrm rot="-5400000">
            <a:off x="2051845" y="3247231"/>
            <a:ext cx="639762" cy="5937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27"/>
          <p:cNvCxnSpPr>
            <a:cxnSpLocks noChangeShapeType="1"/>
          </p:cNvCxnSpPr>
          <p:nvPr/>
        </p:nvCxnSpPr>
        <p:spPr bwMode="black">
          <a:xfrm rot="5400000" flipH="1">
            <a:off x="4574382" y="1318419"/>
            <a:ext cx="639762" cy="445135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black">
          <a:xfrm>
            <a:off x="2166938" y="1909763"/>
            <a:ext cx="10001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charset="-122"/>
              </a:rPr>
              <a:t>CEO</a:t>
            </a:r>
          </a:p>
        </p:txBody>
      </p:sp>
      <p:sp>
        <p:nvSpPr>
          <p:cNvPr id="29712" name="Text Box 29"/>
          <p:cNvSpPr txBox="1">
            <a:spLocks noChangeArrowheads="1"/>
          </p:cNvSpPr>
          <p:nvPr/>
        </p:nvSpPr>
        <p:spPr bwMode="black">
          <a:xfrm>
            <a:off x="3995738" y="2787650"/>
            <a:ext cx="168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  <a:latin typeface="Calibri" pitchFamily="34" charset="0"/>
              </a:rPr>
              <a:t>Sub Department</a:t>
            </a:r>
          </a:p>
        </p:txBody>
      </p:sp>
      <p:sp>
        <p:nvSpPr>
          <p:cNvPr id="29713" name="Text Box 30"/>
          <p:cNvSpPr txBox="1">
            <a:spLocks noChangeArrowheads="1"/>
          </p:cNvSpPr>
          <p:nvPr/>
        </p:nvSpPr>
        <p:spPr bwMode="black">
          <a:xfrm>
            <a:off x="6024563" y="3954463"/>
            <a:ext cx="22002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latin typeface="Calibri" pitchFamily="34" charset="0"/>
              </a:rPr>
              <a:t>Sub Department</a:t>
            </a:r>
          </a:p>
        </p:txBody>
      </p:sp>
      <p:sp>
        <p:nvSpPr>
          <p:cNvPr id="29714" name="Text Box 31"/>
          <p:cNvSpPr txBox="1">
            <a:spLocks noChangeArrowheads="1"/>
          </p:cNvSpPr>
          <p:nvPr/>
        </p:nvSpPr>
        <p:spPr bwMode="black">
          <a:xfrm>
            <a:off x="965200" y="3944938"/>
            <a:ext cx="22002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latin typeface="Calibri" pitchFamily="34" charset="0"/>
              </a:rPr>
              <a:t>Sub Department</a:t>
            </a:r>
          </a:p>
        </p:txBody>
      </p:sp>
      <p:sp>
        <p:nvSpPr>
          <p:cNvPr id="29715" name="Text Box 32"/>
          <p:cNvSpPr txBox="1">
            <a:spLocks noChangeArrowheads="1"/>
          </p:cNvSpPr>
          <p:nvPr/>
        </p:nvSpPr>
        <p:spPr bwMode="gray">
          <a:xfrm>
            <a:off x="857250" y="4886325"/>
            <a:ext cx="1308100" cy="623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Sub 01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Department</a:t>
            </a:r>
          </a:p>
        </p:txBody>
      </p:sp>
      <p:sp>
        <p:nvSpPr>
          <p:cNvPr id="29716" name="Text Box 33"/>
          <p:cNvSpPr txBox="1">
            <a:spLocks noChangeArrowheads="1"/>
          </p:cNvSpPr>
          <p:nvPr/>
        </p:nvSpPr>
        <p:spPr bwMode="gray">
          <a:xfrm>
            <a:off x="2016125" y="4886325"/>
            <a:ext cx="1308100" cy="623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Sub 01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Department</a:t>
            </a:r>
          </a:p>
        </p:txBody>
      </p:sp>
      <p:sp>
        <p:nvSpPr>
          <p:cNvPr id="29717" name="Text Box 34"/>
          <p:cNvSpPr txBox="1">
            <a:spLocks noChangeArrowheads="1"/>
          </p:cNvSpPr>
          <p:nvPr/>
        </p:nvSpPr>
        <p:spPr bwMode="black">
          <a:xfrm>
            <a:off x="3487738" y="3951288"/>
            <a:ext cx="22002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latin typeface="Calibri" pitchFamily="34" charset="0"/>
              </a:rPr>
              <a:t>Sub Department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gray">
          <a:xfrm>
            <a:off x="3475038" y="4551363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gray">
          <a:xfrm>
            <a:off x="4638675" y="4551363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9720" name="Text Box 37"/>
          <p:cNvSpPr txBox="1">
            <a:spLocks noChangeArrowheads="1"/>
          </p:cNvSpPr>
          <p:nvPr/>
        </p:nvSpPr>
        <p:spPr bwMode="gray">
          <a:xfrm>
            <a:off x="3375025" y="4886325"/>
            <a:ext cx="1308100" cy="623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Sub 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Department</a:t>
            </a:r>
          </a:p>
        </p:txBody>
      </p:sp>
      <p:sp>
        <p:nvSpPr>
          <p:cNvPr id="29721" name="Text Box 38"/>
          <p:cNvSpPr txBox="1">
            <a:spLocks noChangeArrowheads="1"/>
          </p:cNvSpPr>
          <p:nvPr/>
        </p:nvSpPr>
        <p:spPr bwMode="gray">
          <a:xfrm>
            <a:off x="4533900" y="4886325"/>
            <a:ext cx="1308100" cy="623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Sub 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Department</a:t>
            </a:r>
          </a:p>
        </p:txBody>
      </p:sp>
      <p:sp>
        <p:nvSpPr>
          <p:cNvPr id="29722" name="Text Box 39"/>
          <p:cNvSpPr txBox="1">
            <a:spLocks noChangeArrowheads="1"/>
          </p:cNvSpPr>
          <p:nvPr/>
        </p:nvSpPr>
        <p:spPr bwMode="gray">
          <a:xfrm>
            <a:off x="5900738" y="4886325"/>
            <a:ext cx="1308100" cy="623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Sub 03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Department</a:t>
            </a:r>
          </a:p>
        </p:txBody>
      </p:sp>
      <p:sp>
        <p:nvSpPr>
          <p:cNvPr id="29723" name="Text Box 40"/>
          <p:cNvSpPr txBox="1">
            <a:spLocks noChangeArrowheads="1"/>
          </p:cNvSpPr>
          <p:nvPr/>
        </p:nvSpPr>
        <p:spPr bwMode="gray">
          <a:xfrm>
            <a:off x="7059613" y="4886325"/>
            <a:ext cx="1308100" cy="623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Sub 03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Department</a:t>
            </a:r>
          </a:p>
        </p:txBody>
      </p:sp>
      <p:sp>
        <p:nvSpPr>
          <p:cNvPr id="29724" name="Text Box 41"/>
          <p:cNvSpPr txBox="1">
            <a:spLocks noChangeArrowheads="1"/>
          </p:cNvSpPr>
          <p:nvPr/>
        </p:nvSpPr>
        <p:spPr bwMode="black">
          <a:xfrm>
            <a:off x="1943100" y="2763838"/>
            <a:ext cx="1460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Department</a:t>
            </a:r>
          </a:p>
        </p:txBody>
      </p:sp>
      <p:cxnSp>
        <p:nvCxnSpPr>
          <p:cNvPr id="29725" name="AutoShape 42"/>
          <p:cNvCxnSpPr>
            <a:cxnSpLocks noChangeShapeType="1"/>
          </p:cNvCxnSpPr>
          <p:nvPr/>
        </p:nvCxnSpPr>
        <p:spPr bwMode="black">
          <a:xfrm flipH="1">
            <a:off x="2668588" y="2365375"/>
            <a:ext cx="1587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43"/>
          <p:cNvCxnSpPr>
            <a:cxnSpLocks noChangeShapeType="1"/>
          </p:cNvCxnSpPr>
          <p:nvPr/>
        </p:nvCxnSpPr>
        <p:spPr bwMode="black">
          <a:xfrm rot="16200000" flipH="1">
            <a:off x="3306763" y="2586038"/>
            <a:ext cx="649287" cy="192563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7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gray">
          <a:xfrm>
            <a:off x="1793875" y="4300538"/>
            <a:ext cx="549275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Oval 4"/>
          <p:cNvSpPr>
            <a:spLocks noChangeArrowheads="1"/>
          </p:cNvSpPr>
          <p:nvPr/>
        </p:nvSpPr>
        <p:spPr bwMode="gray">
          <a:xfrm>
            <a:off x="1576388" y="1628775"/>
            <a:ext cx="1630362" cy="533400"/>
          </a:xfrm>
          <a:prstGeom prst="ellipse">
            <a:avLst/>
          </a:prstGeom>
          <a:solidFill>
            <a:srgbClr val="993366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gray">
          <a:xfrm>
            <a:off x="1793875" y="1690688"/>
            <a:ext cx="119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EAEAEA"/>
                </a:solidFill>
              </a:rPr>
              <a:t>Title</a:t>
            </a: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gray">
          <a:xfrm>
            <a:off x="3711575" y="1628775"/>
            <a:ext cx="1630363" cy="533400"/>
          </a:xfrm>
          <a:prstGeom prst="ellipse">
            <a:avLst/>
          </a:prstGeom>
          <a:solidFill>
            <a:srgbClr val="993366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gray">
          <a:xfrm>
            <a:off x="3929063" y="1690688"/>
            <a:ext cx="119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EAEAEA"/>
                </a:solidFill>
              </a:rPr>
              <a:t>Title</a:t>
            </a:r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gray">
          <a:xfrm>
            <a:off x="5854700" y="1628775"/>
            <a:ext cx="1630363" cy="533400"/>
          </a:xfrm>
          <a:prstGeom prst="ellipse">
            <a:avLst/>
          </a:prstGeom>
          <a:solidFill>
            <a:srgbClr val="993366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gray">
          <a:xfrm>
            <a:off x="6072188" y="1690688"/>
            <a:ext cx="119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EAEAEA"/>
                </a:solidFill>
              </a:rPr>
              <a:t>Title</a:t>
            </a:r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blackGray">
          <a:xfrm flipV="1">
            <a:off x="4252913" y="2455863"/>
            <a:ext cx="536575" cy="4635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AutoShape 11"/>
          <p:cNvSpPr>
            <a:spLocks noChangeArrowheads="1"/>
          </p:cNvSpPr>
          <p:nvPr/>
        </p:nvSpPr>
        <p:spPr bwMode="gray">
          <a:xfrm>
            <a:off x="1793875" y="3070225"/>
            <a:ext cx="549275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gray">
          <a:xfrm>
            <a:off x="2063750" y="3152775"/>
            <a:ext cx="4992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 eaLnBrk="0" hangingPunct="0"/>
            <a:r>
              <a:rPr lang="en-US" altLang="zh-CN" sz="1600">
                <a:solidFill>
                  <a:srgbClr val="1C1C1C"/>
                </a:solidFill>
              </a:rPr>
              <a:t>Description of the company’s products</a:t>
            </a:r>
          </a:p>
        </p:txBody>
      </p:sp>
      <p:sp>
        <p:nvSpPr>
          <p:cNvPr id="30732" name="AutoShape 13"/>
          <p:cNvSpPr>
            <a:spLocks noChangeArrowheads="1"/>
          </p:cNvSpPr>
          <p:nvPr/>
        </p:nvSpPr>
        <p:spPr bwMode="gray">
          <a:xfrm>
            <a:off x="1793875" y="3683000"/>
            <a:ext cx="549275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Rectangle 14"/>
          <p:cNvSpPr>
            <a:spLocks noChangeArrowheads="1"/>
          </p:cNvSpPr>
          <p:nvPr/>
        </p:nvSpPr>
        <p:spPr bwMode="gray">
          <a:xfrm>
            <a:off x="2063750" y="3765550"/>
            <a:ext cx="4992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 eaLnBrk="0" hangingPunct="0"/>
            <a:r>
              <a:rPr lang="en-US" altLang="zh-CN" sz="1600">
                <a:solidFill>
                  <a:srgbClr val="1C1C1C"/>
                </a:solidFill>
              </a:rPr>
              <a:t>Description of the company’s technology</a:t>
            </a:r>
          </a:p>
        </p:txBody>
      </p:sp>
      <p:sp>
        <p:nvSpPr>
          <p:cNvPr id="30734" name="Rectangle 15"/>
          <p:cNvSpPr>
            <a:spLocks noChangeArrowheads="1"/>
          </p:cNvSpPr>
          <p:nvPr/>
        </p:nvSpPr>
        <p:spPr bwMode="gray">
          <a:xfrm>
            <a:off x="2063750" y="4368800"/>
            <a:ext cx="4992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 eaLnBrk="0" hangingPunct="0"/>
            <a:r>
              <a:rPr lang="en-US" altLang="zh-CN" sz="1600">
                <a:solidFill>
                  <a:srgbClr val="1C1C1C"/>
                </a:solidFill>
              </a:rPr>
              <a:t>Description of the company’s contents</a:t>
            </a:r>
          </a:p>
        </p:txBody>
      </p:sp>
      <p:sp>
        <p:nvSpPr>
          <p:cNvPr id="30735" name="AutoShape 16"/>
          <p:cNvSpPr>
            <a:spLocks noChangeArrowheads="1"/>
          </p:cNvSpPr>
          <p:nvPr/>
        </p:nvSpPr>
        <p:spPr bwMode="blackGray">
          <a:xfrm flipV="1">
            <a:off x="4329113" y="4991100"/>
            <a:ext cx="422275" cy="33496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6" name="Rectangle 17"/>
          <p:cNvSpPr>
            <a:spLocks noChangeArrowheads="1"/>
          </p:cNvSpPr>
          <p:nvPr/>
        </p:nvSpPr>
        <p:spPr bwMode="black">
          <a:xfrm>
            <a:off x="1571625" y="5584825"/>
            <a:ext cx="5768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Char char="•"/>
            </a:pPr>
            <a:r>
              <a:rPr lang="en-US" altLang="zh-CN" sz="2000" b="1">
                <a:solidFill>
                  <a:srgbClr val="FC5704"/>
                </a:solidFill>
              </a:rPr>
              <a:t>  ThemeGallery</a:t>
            </a:r>
            <a:r>
              <a:rPr lang="en-US" altLang="zh-CN" sz="2000" b="1">
                <a:solidFill>
                  <a:srgbClr val="000000"/>
                </a:solidFill>
              </a:rPr>
              <a:t>  </a:t>
            </a:r>
            <a:r>
              <a:rPr lang="en-US" altLang="zh-CN" sz="20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30737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1428750" y="5829300"/>
            <a:ext cx="6540500" cy="457200"/>
          </a:xfrm>
          <a:prstGeom prst="roundRect">
            <a:avLst>
              <a:gd name="adj" fmla="val 27481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72549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flipH="1">
            <a:off x="2800350" y="1590675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549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gray">
          <a:xfrm>
            <a:off x="4706938" y="1257300"/>
            <a:ext cx="0" cy="4586288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4732338" y="1590675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 rot="5400000">
            <a:off x="4733925" y="3532188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rot="16200000" flipH="1">
            <a:off x="2801938" y="3532188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78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gray">
          <a:xfrm>
            <a:off x="2173288" y="3500438"/>
            <a:ext cx="5070475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gray">
          <a:xfrm>
            <a:off x="1622425" y="1501775"/>
            <a:ext cx="2667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Please write down of contents explanation for Business Area.</a:t>
            </a: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gray">
          <a:xfrm>
            <a:off x="2708275" y="2527300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</a:rPr>
              <a:t>Business Area</a:t>
            </a:r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gray">
          <a:xfrm>
            <a:off x="4876800" y="2527300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</a:rPr>
              <a:t>Business Area</a:t>
            </a:r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gray">
          <a:xfrm>
            <a:off x="4876800" y="3987800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</a:rPr>
              <a:t>Business Area</a:t>
            </a: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gray">
          <a:xfrm>
            <a:off x="2755900" y="3987800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</a:rPr>
              <a:t>Business Area</a:t>
            </a:r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gray">
          <a:xfrm>
            <a:off x="1574800" y="5905500"/>
            <a:ext cx="624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rgbClr val="FFFFFF"/>
                </a:solidFill>
              </a:rPr>
              <a:t>Please write down of contents explanation for Business Area.</a:t>
            </a:r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gray">
          <a:xfrm>
            <a:off x="5094288" y="1501775"/>
            <a:ext cx="2667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Please write down of contents explanation for Business Area.</a:t>
            </a:r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gray">
          <a:xfrm>
            <a:off x="1622425" y="4926013"/>
            <a:ext cx="2667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Please write down of contents explanation for Business Area.</a:t>
            </a:r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gray">
          <a:xfrm>
            <a:off x="5094288" y="4926013"/>
            <a:ext cx="2667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Please write down of contents explanation for Business Area.</a:t>
            </a:r>
          </a:p>
        </p:txBody>
      </p:sp>
      <p:sp>
        <p:nvSpPr>
          <p:cNvPr id="3176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gray">
          <a:xfrm>
            <a:off x="1162050" y="4503738"/>
            <a:ext cx="7400925" cy="178276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1" dir="t"/>
          </a:scene3d>
          <a:sp3d extrusionH="1218930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gray">
          <a:xfrm flipH="1">
            <a:off x="1200150" y="4562475"/>
            <a:ext cx="2436813" cy="1670050"/>
          </a:xfrm>
          <a:prstGeom prst="rect">
            <a:avLst/>
          </a:prstGeom>
          <a:solidFill>
            <a:schemeClr val="hlink">
              <a:alpha val="50195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gray">
          <a:xfrm flipH="1">
            <a:off x="3646488" y="4562475"/>
            <a:ext cx="2436812" cy="1670050"/>
          </a:xfrm>
          <a:prstGeom prst="rect">
            <a:avLst/>
          </a:prstGeom>
          <a:solidFill>
            <a:schemeClr val="accent2">
              <a:alpha val="50195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gray">
          <a:xfrm flipH="1">
            <a:off x="6084888" y="4560888"/>
            <a:ext cx="2436812" cy="167005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gray">
          <a:xfrm>
            <a:off x="1200150" y="5170488"/>
            <a:ext cx="2432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gray">
          <a:xfrm>
            <a:off x="3646488" y="5170488"/>
            <a:ext cx="2432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gray">
          <a:xfrm>
            <a:off x="6103938" y="5170488"/>
            <a:ext cx="2432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</a:rPr>
              <a:t>Describe a vision of company or strategic contents.</a:t>
            </a:r>
            <a:endParaRPr lang="en-US" altLang="zh-CN" sz="1600"/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gray">
          <a:xfrm>
            <a:off x="1171575" y="4645025"/>
            <a:ext cx="2479675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Title in here</a:t>
            </a: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gray">
          <a:xfrm>
            <a:off x="3608388" y="4645025"/>
            <a:ext cx="2479675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Title in here</a:t>
            </a: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gray">
          <a:xfrm>
            <a:off x="6027738" y="4645025"/>
            <a:ext cx="2479675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Title in here</a:t>
            </a:r>
          </a:p>
        </p:txBody>
      </p:sp>
      <p:pic>
        <p:nvPicPr>
          <p:cNvPr id="32780" name="Picture 13" descr="1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2667000"/>
            <a:ext cx="1365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1" name="Freeform 14"/>
          <p:cNvSpPr>
            <a:spLocks/>
          </p:cNvSpPr>
          <p:nvPr/>
        </p:nvSpPr>
        <p:spPr bwMode="gray">
          <a:xfrm>
            <a:off x="4905375" y="1562100"/>
            <a:ext cx="1092200" cy="2857500"/>
          </a:xfrm>
          <a:custGeom>
            <a:avLst/>
            <a:gdLst>
              <a:gd name="T0" fmla="*/ 2147483647 w 1243"/>
              <a:gd name="T1" fmla="*/ 2147483647 h 3407"/>
              <a:gd name="T2" fmla="*/ 2147483647 w 1243"/>
              <a:gd name="T3" fmla="*/ 2147483647 h 3407"/>
              <a:gd name="T4" fmla="*/ 2147483647 w 1243"/>
              <a:gd name="T5" fmla="*/ 2147483647 h 3407"/>
              <a:gd name="T6" fmla="*/ 2147483647 w 1243"/>
              <a:gd name="T7" fmla="*/ 2147483647 h 3407"/>
              <a:gd name="T8" fmla="*/ 2147483647 w 1243"/>
              <a:gd name="T9" fmla="*/ 2147483647 h 3407"/>
              <a:gd name="T10" fmla="*/ 2147483647 w 1243"/>
              <a:gd name="T11" fmla="*/ 2147483647 h 3407"/>
              <a:gd name="T12" fmla="*/ 2147483647 w 1243"/>
              <a:gd name="T13" fmla="*/ 2147483647 h 3407"/>
              <a:gd name="T14" fmla="*/ 2147483647 w 1243"/>
              <a:gd name="T15" fmla="*/ 2147483647 h 3407"/>
              <a:gd name="T16" fmla="*/ 2147483647 w 1243"/>
              <a:gd name="T17" fmla="*/ 2147483647 h 3407"/>
              <a:gd name="T18" fmla="*/ 2147483647 w 1243"/>
              <a:gd name="T19" fmla="*/ 2147483647 h 3407"/>
              <a:gd name="T20" fmla="*/ 2147483647 w 1243"/>
              <a:gd name="T21" fmla="*/ 2147483647 h 3407"/>
              <a:gd name="T22" fmla="*/ 2147483647 w 1243"/>
              <a:gd name="T23" fmla="*/ 2147483647 h 3407"/>
              <a:gd name="T24" fmla="*/ 2147483647 w 1243"/>
              <a:gd name="T25" fmla="*/ 2147483647 h 3407"/>
              <a:gd name="T26" fmla="*/ 2147483647 w 1243"/>
              <a:gd name="T27" fmla="*/ 2147483647 h 3407"/>
              <a:gd name="T28" fmla="*/ 2147483647 w 1243"/>
              <a:gd name="T29" fmla="*/ 2147483647 h 3407"/>
              <a:gd name="T30" fmla="*/ 2147483647 w 1243"/>
              <a:gd name="T31" fmla="*/ 2147483647 h 3407"/>
              <a:gd name="T32" fmla="*/ 2147483647 w 1243"/>
              <a:gd name="T33" fmla="*/ 2147483647 h 3407"/>
              <a:gd name="T34" fmla="*/ 2147483647 w 1243"/>
              <a:gd name="T35" fmla="*/ 2147483647 h 3407"/>
              <a:gd name="T36" fmla="*/ 2147483647 w 1243"/>
              <a:gd name="T37" fmla="*/ 2147483647 h 3407"/>
              <a:gd name="T38" fmla="*/ 2147483647 w 1243"/>
              <a:gd name="T39" fmla="*/ 2147483647 h 3407"/>
              <a:gd name="T40" fmla="*/ 2147483647 w 1243"/>
              <a:gd name="T41" fmla="*/ 2147483647 h 3407"/>
              <a:gd name="T42" fmla="*/ 2147483647 w 1243"/>
              <a:gd name="T43" fmla="*/ 2147483647 h 3407"/>
              <a:gd name="T44" fmla="*/ 2147483647 w 1243"/>
              <a:gd name="T45" fmla="*/ 2147483647 h 3407"/>
              <a:gd name="T46" fmla="*/ 2147483647 w 1243"/>
              <a:gd name="T47" fmla="*/ 2147483647 h 3407"/>
              <a:gd name="T48" fmla="*/ 2147483647 w 1243"/>
              <a:gd name="T49" fmla="*/ 2147483647 h 3407"/>
              <a:gd name="T50" fmla="*/ 2147483647 w 1243"/>
              <a:gd name="T51" fmla="*/ 2147483647 h 3407"/>
              <a:gd name="T52" fmla="*/ 2147483647 w 1243"/>
              <a:gd name="T53" fmla="*/ 2147483647 h 3407"/>
              <a:gd name="T54" fmla="*/ 2147483647 w 1243"/>
              <a:gd name="T55" fmla="*/ 2147483647 h 3407"/>
              <a:gd name="T56" fmla="*/ 2147483647 w 1243"/>
              <a:gd name="T57" fmla="*/ 2147483647 h 3407"/>
              <a:gd name="T58" fmla="*/ 2147483647 w 1243"/>
              <a:gd name="T59" fmla="*/ 2147483647 h 3407"/>
              <a:gd name="T60" fmla="*/ 2147483647 w 1243"/>
              <a:gd name="T61" fmla="*/ 2147483647 h 3407"/>
              <a:gd name="T62" fmla="*/ 2147483647 w 1243"/>
              <a:gd name="T63" fmla="*/ 2147483647 h 3407"/>
              <a:gd name="T64" fmla="*/ 2147483647 w 1243"/>
              <a:gd name="T65" fmla="*/ 2147483647 h 3407"/>
              <a:gd name="T66" fmla="*/ 2147483647 w 1243"/>
              <a:gd name="T67" fmla="*/ 2147483647 h 3407"/>
              <a:gd name="T68" fmla="*/ 2147483647 w 1243"/>
              <a:gd name="T69" fmla="*/ 2147483647 h 3407"/>
              <a:gd name="T70" fmla="*/ 2147483647 w 1243"/>
              <a:gd name="T71" fmla="*/ 2147483647 h 3407"/>
              <a:gd name="T72" fmla="*/ 2147483647 w 1243"/>
              <a:gd name="T73" fmla="*/ 2147483647 h 3407"/>
              <a:gd name="T74" fmla="*/ 2147483647 w 1243"/>
              <a:gd name="T75" fmla="*/ 2147483647 h 3407"/>
              <a:gd name="T76" fmla="*/ 2147483647 w 1243"/>
              <a:gd name="T77" fmla="*/ 2147483647 h 3407"/>
              <a:gd name="T78" fmla="*/ 2147483647 w 1243"/>
              <a:gd name="T79" fmla="*/ 2147483647 h 3407"/>
              <a:gd name="T80" fmla="*/ 2147483647 w 1243"/>
              <a:gd name="T81" fmla="*/ 2147483647 h 3407"/>
              <a:gd name="T82" fmla="*/ 2147483647 w 1243"/>
              <a:gd name="T83" fmla="*/ 2147483647 h 3407"/>
              <a:gd name="T84" fmla="*/ 2147483647 w 1243"/>
              <a:gd name="T85" fmla="*/ 2147483647 h 3407"/>
              <a:gd name="T86" fmla="*/ 2147483647 w 1243"/>
              <a:gd name="T87" fmla="*/ 2147483647 h 3407"/>
              <a:gd name="T88" fmla="*/ 2147483647 w 1243"/>
              <a:gd name="T89" fmla="*/ 2147483647 h 3407"/>
              <a:gd name="T90" fmla="*/ 2147483647 w 1243"/>
              <a:gd name="T91" fmla="*/ 2147483647 h 3407"/>
              <a:gd name="T92" fmla="*/ 2147483647 w 1243"/>
              <a:gd name="T93" fmla="*/ 2147483647 h 3407"/>
              <a:gd name="T94" fmla="*/ 2147483647 w 1243"/>
              <a:gd name="T95" fmla="*/ 2147483647 h 3407"/>
              <a:gd name="T96" fmla="*/ 2147483647 w 1243"/>
              <a:gd name="T97" fmla="*/ 2147483647 h 3407"/>
              <a:gd name="T98" fmla="*/ 2147483647 w 1243"/>
              <a:gd name="T99" fmla="*/ 2147483647 h 3407"/>
              <a:gd name="T100" fmla="*/ 2147483647 w 1243"/>
              <a:gd name="T101" fmla="*/ 2147483647 h 3407"/>
              <a:gd name="T102" fmla="*/ 2147483647 w 1243"/>
              <a:gd name="T103" fmla="*/ 2147483647 h 3407"/>
              <a:gd name="T104" fmla="*/ 2147483647 w 1243"/>
              <a:gd name="T105" fmla="*/ 2147483647 h 340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43"/>
              <a:gd name="T160" fmla="*/ 0 h 3407"/>
              <a:gd name="T161" fmla="*/ 1243 w 1243"/>
              <a:gd name="T162" fmla="*/ 3407 h 340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E0E0E0"/>
              </a:gs>
            </a:gsLst>
            <a:lin ang="5400000" scaled="1"/>
          </a:gradFill>
          <a:ln w="12700" cap="flat" cmpd="sng">
            <a:solidFill>
              <a:srgbClr val="969696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782" name="Picture 15" descr="2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1095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16" descr="1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2568575"/>
            <a:ext cx="14700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Picture 17" descr="2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011488"/>
            <a:ext cx="1608138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5" name="Rectangle 18"/>
          <p:cNvSpPr>
            <a:spLocks noChangeArrowheads="1"/>
          </p:cNvSpPr>
          <p:nvPr/>
        </p:nvSpPr>
        <p:spPr bwMode="auto">
          <a:xfrm>
            <a:off x="866775" y="1524000"/>
            <a:ext cx="33353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</a:rPr>
              <a:t>ThemeGallery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32786" name="Rectangle 19"/>
          <p:cNvSpPr>
            <a:spLocks noChangeArrowheads="1"/>
          </p:cNvSpPr>
          <p:nvPr/>
        </p:nvSpPr>
        <p:spPr bwMode="gray">
          <a:xfrm>
            <a:off x="714375" y="1739900"/>
            <a:ext cx="42863" cy="3556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gray">
          <a:xfrm rot="3419336">
            <a:off x="7265987" y="1987551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54800" y="3332163"/>
            <a:ext cx="21050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2007.10   Add Your Text</a:t>
            </a:r>
          </a:p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2007.10   Add Your Text</a:t>
            </a:r>
          </a:p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2007.10   Add Your Text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 rot="3419336">
            <a:off x="1411287" y="2695576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gray">
          <a:xfrm>
            <a:off x="1504950" y="3054350"/>
            <a:ext cx="84455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2004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 rot="3419336">
            <a:off x="2846387" y="4600576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gray">
          <a:xfrm>
            <a:off x="2940050" y="4959350"/>
            <a:ext cx="84455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2005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 rot="3419336">
            <a:off x="4916487" y="3448051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5010150" y="3806825"/>
            <a:ext cx="84455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2006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7359650" y="2346325"/>
            <a:ext cx="84455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2007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209800" y="3649663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3810000" y="4183063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943600" y="2798763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514600" y="2233613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C0C0C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Company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History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438400" y="5922963"/>
            <a:ext cx="21050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2005.10   Add Your Text</a:t>
            </a:r>
          </a:p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2005.10   Add Your Text</a:t>
            </a:r>
          </a:p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2005.10   Add Your Text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724400" y="4856163"/>
            <a:ext cx="21050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2006.10   Add Your Text</a:t>
            </a:r>
          </a:p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2006.10   Add Your Text</a:t>
            </a:r>
          </a:p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2006.10   Add Your Text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04800" y="4017963"/>
            <a:ext cx="21050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2004.10   Add Your Text</a:t>
            </a:r>
          </a:p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2004.10   Add Your Text</a:t>
            </a:r>
          </a:p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2004.10   Add Your Text</a:t>
            </a:r>
          </a:p>
        </p:txBody>
      </p:sp>
      <p:sp>
        <p:nvSpPr>
          <p:cNvPr id="616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4"/>
          <p:cNvSpPr>
            <a:spLocks/>
          </p:cNvSpPr>
          <p:nvPr/>
        </p:nvSpPr>
        <p:spPr bwMode="gray">
          <a:xfrm>
            <a:off x="655638" y="3081338"/>
            <a:ext cx="7767637" cy="3043237"/>
          </a:xfrm>
          <a:custGeom>
            <a:avLst/>
            <a:gdLst>
              <a:gd name="T0" fmla="*/ 2147483647 w 4893"/>
              <a:gd name="T1" fmla="*/ 0 h 1917"/>
              <a:gd name="T2" fmla="*/ 2147483647 w 4893"/>
              <a:gd name="T3" fmla="*/ 2147483647 h 1917"/>
              <a:gd name="T4" fmla="*/ 2147483647 w 4893"/>
              <a:gd name="T5" fmla="*/ 2147483647 h 1917"/>
              <a:gd name="T6" fmla="*/ 2147483647 w 4893"/>
              <a:gd name="T7" fmla="*/ 2147483647 h 1917"/>
              <a:gd name="T8" fmla="*/ 0 w 4893"/>
              <a:gd name="T9" fmla="*/ 2147483647 h 1917"/>
              <a:gd name="T10" fmla="*/ 2147483647 w 4893"/>
              <a:gd name="T11" fmla="*/ 2147483647 h 1917"/>
              <a:gd name="T12" fmla="*/ 2147483647 w 4893"/>
              <a:gd name="T13" fmla="*/ 0 h 19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93"/>
              <a:gd name="T22" fmla="*/ 0 h 1917"/>
              <a:gd name="T23" fmla="*/ 4893 w 4893"/>
              <a:gd name="T24" fmla="*/ 1917 h 19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93" h="1917">
                <a:moveTo>
                  <a:pt x="4878" y="0"/>
                </a:moveTo>
                <a:cubicBezTo>
                  <a:pt x="4878" y="0"/>
                  <a:pt x="4891" y="226"/>
                  <a:pt x="4893" y="440"/>
                </a:cubicBezTo>
                <a:cubicBezTo>
                  <a:pt x="3867" y="440"/>
                  <a:pt x="3815" y="1811"/>
                  <a:pt x="2467" y="1917"/>
                </a:cubicBezTo>
                <a:cubicBezTo>
                  <a:pt x="1073" y="1877"/>
                  <a:pt x="1309" y="493"/>
                  <a:pt x="21" y="500"/>
                </a:cubicBezTo>
                <a:lnTo>
                  <a:pt x="0" y="2"/>
                </a:lnTo>
                <a:cubicBezTo>
                  <a:pt x="620" y="518"/>
                  <a:pt x="1873" y="671"/>
                  <a:pt x="2461" y="667"/>
                </a:cubicBezTo>
                <a:cubicBezTo>
                  <a:pt x="2461" y="667"/>
                  <a:pt x="4076" y="668"/>
                  <a:pt x="4878" y="0"/>
                </a:cubicBezTo>
                <a:close/>
              </a:path>
            </a:pathLst>
          </a:custGeom>
          <a:gradFill rotWithShape="1">
            <a:gsLst>
              <a:gs pos="0">
                <a:srgbClr val="0D2D47"/>
              </a:gs>
              <a:gs pos="50000">
                <a:srgbClr val="0F5C83"/>
              </a:gs>
              <a:gs pos="100000">
                <a:srgbClr val="0D2D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Line 5"/>
          <p:cNvSpPr>
            <a:spLocks noChangeShapeType="1"/>
          </p:cNvSpPr>
          <p:nvPr/>
        </p:nvSpPr>
        <p:spPr bwMode="gray">
          <a:xfrm flipH="1">
            <a:off x="2179638" y="5048250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gray">
          <a:xfrm>
            <a:off x="5934075" y="5064125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gray">
          <a:xfrm flipH="1">
            <a:off x="630238" y="4703763"/>
            <a:ext cx="1143000" cy="331787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gray">
          <a:xfrm>
            <a:off x="7326313" y="4699000"/>
            <a:ext cx="1103312" cy="331788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gray">
          <a:xfrm>
            <a:off x="2695575" y="4460875"/>
            <a:ext cx="36687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E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gray">
          <a:xfrm flipH="1">
            <a:off x="2190750" y="3059113"/>
            <a:ext cx="874713" cy="712787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gray">
          <a:xfrm>
            <a:off x="5945188" y="3074988"/>
            <a:ext cx="874712" cy="712787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gray">
          <a:xfrm>
            <a:off x="4538663" y="3257550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Freeform 13"/>
          <p:cNvSpPr>
            <a:spLocks/>
          </p:cNvSpPr>
          <p:nvPr/>
        </p:nvSpPr>
        <p:spPr bwMode="gray">
          <a:xfrm>
            <a:off x="649288" y="3063875"/>
            <a:ext cx="7743825" cy="1036638"/>
          </a:xfrm>
          <a:custGeom>
            <a:avLst/>
            <a:gdLst>
              <a:gd name="T0" fmla="*/ 0 w 4878"/>
              <a:gd name="T1" fmla="*/ 0 h 653"/>
              <a:gd name="T2" fmla="*/ 2147483647 w 4878"/>
              <a:gd name="T3" fmla="*/ 2147483647 h 653"/>
              <a:gd name="T4" fmla="*/ 2147483647 w 4878"/>
              <a:gd name="T5" fmla="*/ 2147483647 h 653"/>
              <a:gd name="T6" fmla="*/ 0 60000 65536"/>
              <a:gd name="T7" fmla="*/ 0 60000 65536"/>
              <a:gd name="T8" fmla="*/ 0 60000 65536"/>
              <a:gd name="T9" fmla="*/ 0 w 4878"/>
              <a:gd name="T10" fmla="*/ 0 h 653"/>
              <a:gd name="T11" fmla="*/ 4878 w 4878"/>
              <a:gd name="T12" fmla="*/ 653 h 6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78" h="653">
                <a:moveTo>
                  <a:pt x="0" y="0"/>
                </a:moveTo>
                <a:cubicBezTo>
                  <a:pt x="522" y="422"/>
                  <a:pt x="1577" y="653"/>
                  <a:pt x="2443" y="649"/>
                </a:cubicBezTo>
                <a:cubicBezTo>
                  <a:pt x="3387" y="645"/>
                  <a:pt x="4229" y="447"/>
                  <a:pt x="4878" y="17"/>
                </a:cubicBezTo>
              </a:path>
            </a:pathLst>
          </a:custGeom>
          <a:noFill/>
          <a:ln w="28575" cmpd="sng">
            <a:solidFill>
              <a:srgbClr val="FFFFFF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4"/>
          <p:cNvSpPr>
            <a:spLocks noChangeShapeType="1"/>
          </p:cNvSpPr>
          <p:nvPr/>
        </p:nvSpPr>
        <p:spPr bwMode="gray">
          <a:xfrm flipH="1">
            <a:off x="2179638" y="4989513"/>
            <a:ext cx="874712" cy="712787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gray">
          <a:xfrm>
            <a:off x="5934075" y="5005388"/>
            <a:ext cx="874713" cy="712787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16"/>
          <p:cNvSpPr>
            <a:spLocks noChangeShapeType="1"/>
          </p:cNvSpPr>
          <p:nvPr/>
        </p:nvSpPr>
        <p:spPr bwMode="gray">
          <a:xfrm flipH="1">
            <a:off x="630238" y="4645025"/>
            <a:ext cx="1143000" cy="331788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7"/>
          <p:cNvSpPr>
            <a:spLocks noChangeShapeType="1"/>
          </p:cNvSpPr>
          <p:nvPr/>
        </p:nvSpPr>
        <p:spPr bwMode="gray">
          <a:xfrm>
            <a:off x="7326313" y="4640263"/>
            <a:ext cx="1103312" cy="331787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8"/>
          <p:cNvSpPr>
            <a:spLocks noChangeShapeType="1"/>
          </p:cNvSpPr>
          <p:nvPr/>
        </p:nvSpPr>
        <p:spPr bwMode="gray">
          <a:xfrm>
            <a:off x="4538663" y="3198813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09" name="Group 19"/>
          <p:cNvGrpSpPr>
            <a:grpSpLocks/>
          </p:cNvGrpSpPr>
          <p:nvPr/>
        </p:nvGrpSpPr>
        <p:grpSpPr bwMode="auto">
          <a:xfrm>
            <a:off x="1182688" y="1857375"/>
            <a:ext cx="1295400" cy="1371600"/>
            <a:chOff x="192" y="1917"/>
            <a:chExt cx="1042" cy="1102"/>
          </a:xfrm>
        </p:grpSpPr>
        <p:grpSp>
          <p:nvGrpSpPr>
            <p:cNvPr id="33839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3841" name="Picture 21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842" name="Picture 22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pic>
          <p:nvPicPr>
            <p:cNvPr id="33840" name="Picture 24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25"/>
          <p:cNvGrpSpPr>
            <a:grpSpLocks/>
          </p:cNvGrpSpPr>
          <p:nvPr/>
        </p:nvGrpSpPr>
        <p:grpSpPr bwMode="auto">
          <a:xfrm>
            <a:off x="6508750" y="1857375"/>
            <a:ext cx="1295400" cy="1371600"/>
            <a:chOff x="192" y="1917"/>
            <a:chExt cx="1042" cy="1102"/>
          </a:xfrm>
        </p:grpSpPr>
        <p:grpSp>
          <p:nvGrpSpPr>
            <p:cNvPr id="33832" name="Group 26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3834" name="Picture 27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835" name="Picture 28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Oval 2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pic>
          <p:nvPicPr>
            <p:cNvPr id="33833" name="Picture 30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811" name="Rectangle 31"/>
          <p:cNvSpPr>
            <a:spLocks noChangeArrowheads="1"/>
          </p:cNvSpPr>
          <p:nvPr/>
        </p:nvSpPr>
        <p:spPr bwMode="gray">
          <a:xfrm>
            <a:off x="1177925" y="2270125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2000" b="1">
                <a:solidFill>
                  <a:srgbClr val="080808"/>
                </a:solidFill>
              </a:rPr>
              <a:t>Contents</a:t>
            </a:r>
          </a:p>
        </p:txBody>
      </p:sp>
      <p:sp>
        <p:nvSpPr>
          <p:cNvPr id="33812" name="Rectangle 32"/>
          <p:cNvSpPr>
            <a:spLocks noChangeArrowheads="1"/>
          </p:cNvSpPr>
          <p:nvPr/>
        </p:nvSpPr>
        <p:spPr bwMode="gray">
          <a:xfrm>
            <a:off x="6526213" y="227806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2000" b="1">
                <a:solidFill>
                  <a:srgbClr val="080808"/>
                </a:solidFill>
              </a:rPr>
              <a:t>Contents</a:t>
            </a:r>
          </a:p>
        </p:txBody>
      </p:sp>
      <p:grpSp>
        <p:nvGrpSpPr>
          <p:cNvPr id="33813" name="Group 33"/>
          <p:cNvGrpSpPr>
            <a:grpSpLocks/>
          </p:cNvGrpSpPr>
          <p:nvPr/>
        </p:nvGrpSpPr>
        <p:grpSpPr bwMode="auto">
          <a:xfrm>
            <a:off x="2706688" y="2012950"/>
            <a:ext cx="1654175" cy="1749425"/>
            <a:chOff x="192" y="1917"/>
            <a:chExt cx="1042" cy="1102"/>
          </a:xfrm>
        </p:grpSpPr>
        <p:grpSp>
          <p:nvGrpSpPr>
            <p:cNvPr id="33825" name="Group 34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3827" name="Picture 35" descr="light_shadow"/>
              <p:cNvPicPr>
                <a:picLocks noChangeAspect="1" noChangeArrowheads="1"/>
              </p:cNvPicPr>
              <p:nvPr/>
            </p:nvPicPr>
            <p:blipFill>
              <a:blip r:embed="rId5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828" name="Picture 36" descr="circuler_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Oval 3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pic>
          <p:nvPicPr>
            <p:cNvPr id="33826" name="Picture 38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4" name="Group 39"/>
          <p:cNvGrpSpPr>
            <a:grpSpLocks/>
          </p:cNvGrpSpPr>
          <p:nvPr/>
        </p:nvGrpSpPr>
        <p:grpSpPr bwMode="auto">
          <a:xfrm>
            <a:off x="4602163" y="2012950"/>
            <a:ext cx="1654175" cy="1749425"/>
            <a:chOff x="192" y="1917"/>
            <a:chExt cx="1042" cy="1102"/>
          </a:xfrm>
        </p:grpSpPr>
        <p:grpSp>
          <p:nvGrpSpPr>
            <p:cNvPr id="33818" name="Group 4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3820" name="Picture 41" descr="light_shadow"/>
              <p:cNvPicPr>
                <a:picLocks noChangeAspect="1" noChangeArrowheads="1"/>
              </p:cNvPicPr>
              <p:nvPr/>
            </p:nvPicPr>
            <p:blipFill>
              <a:blip r:embed="rId5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821" name="Picture 42" descr="circuler_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Oval 4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pic>
          <p:nvPicPr>
            <p:cNvPr id="33819" name="Picture 44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815" name="Rectangle 45"/>
          <p:cNvSpPr>
            <a:spLocks noChangeArrowheads="1"/>
          </p:cNvSpPr>
          <p:nvPr/>
        </p:nvSpPr>
        <p:spPr bwMode="gray">
          <a:xfrm>
            <a:off x="2894013" y="2668588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2000" b="1">
                <a:solidFill>
                  <a:srgbClr val="080808"/>
                </a:solidFill>
              </a:rPr>
              <a:t>Contents</a:t>
            </a:r>
          </a:p>
        </p:txBody>
      </p:sp>
      <p:sp>
        <p:nvSpPr>
          <p:cNvPr id="33816" name="Rectangle 46"/>
          <p:cNvSpPr>
            <a:spLocks noChangeArrowheads="1"/>
          </p:cNvSpPr>
          <p:nvPr/>
        </p:nvSpPr>
        <p:spPr bwMode="gray">
          <a:xfrm>
            <a:off x="4791075" y="2617788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pitchFamily="34" charset="0"/>
              <a:buNone/>
            </a:pPr>
            <a:r>
              <a:rPr lang="en-US" altLang="zh-CN" sz="2000" b="1">
                <a:solidFill>
                  <a:srgbClr val="080808"/>
                </a:solidFill>
              </a:rPr>
              <a:t>Contents</a:t>
            </a:r>
          </a:p>
        </p:txBody>
      </p:sp>
      <p:sp>
        <p:nvSpPr>
          <p:cNvPr id="33817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gray">
          <a:xfrm>
            <a:off x="760413" y="2925763"/>
            <a:ext cx="7740650" cy="6191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749300" y="2925763"/>
            <a:ext cx="2054225" cy="619125"/>
            <a:chOff x="404" y="1980"/>
            <a:chExt cx="1294" cy="298"/>
          </a:xfrm>
        </p:grpSpPr>
        <p:sp>
          <p:nvSpPr>
            <p:cNvPr id="34843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0" name="Text Box 7"/>
          <p:cNvSpPr txBox="1">
            <a:spLocks noChangeArrowheads="1"/>
          </p:cNvSpPr>
          <p:nvPr/>
        </p:nvSpPr>
        <p:spPr bwMode="black">
          <a:xfrm>
            <a:off x="2663825" y="3057525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Text in here</a:t>
            </a:r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gray">
          <a:xfrm>
            <a:off x="771525" y="3032125"/>
            <a:ext cx="1836738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FFFFFF"/>
                </a:solidFill>
              </a:rPr>
              <a:t>Title in here</a:t>
            </a:r>
          </a:p>
        </p:txBody>
      </p:sp>
      <p:sp>
        <p:nvSpPr>
          <p:cNvPr id="34822" name="AutoShape 9"/>
          <p:cNvSpPr>
            <a:spLocks noChangeArrowheads="1"/>
          </p:cNvSpPr>
          <p:nvPr/>
        </p:nvSpPr>
        <p:spPr bwMode="gray">
          <a:xfrm>
            <a:off x="4235450" y="3092450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rgbClr val="FEFFFF"/>
          </a:soli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black">
          <a:xfrm>
            <a:off x="4614863" y="3057525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Text in here</a:t>
            </a:r>
          </a:p>
        </p:txBody>
      </p:sp>
      <p:sp>
        <p:nvSpPr>
          <p:cNvPr id="34824" name="AutoShape 11"/>
          <p:cNvSpPr>
            <a:spLocks noChangeArrowheads="1"/>
          </p:cNvSpPr>
          <p:nvPr/>
        </p:nvSpPr>
        <p:spPr bwMode="gray">
          <a:xfrm>
            <a:off x="6264275" y="3092450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rgbClr val="FEFFFF"/>
          </a:soli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Text Box 12"/>
          <p:cNvSpPr txBox="1">
            <a:spLocks noChangeArrowheads="1"/>
          </p:cNvSpPr>
          <p:nvPr/>
        </p:nvSpPr>
        <p:spPr bwMode="black">
          <a:xfrm>
            <a:off x="6602413" y="3057525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Text in here</a:t>
            </a:r>
          </a:p>
        </p:txBody>
      </p:sp>
      <p:sp>
        <p:nvSpPr>
          <p:cNvPr id="34826" name="AutoShape 13"/>
          <p:cNvSpPr>
            <a:spLocks noChangeArrowheads="1"/>
          </p:cNvSpPr>
          <p:nvPr/>
        </p:nvSpPr>
        <p:spPr bwMode="gray">
          <a:xfrm>
            <a:off x="1046163" y="3675063"/>
            <a:ext cx="1114425" cy="1114425"/>
          </a:xfrm>
          <a:prstGeom prst="diamond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Bottom">
              <a:rot lat="20999991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4827" name="AutoShape 14"/>
          <p:cNvSpPr>
            <a:spLocks noChangeArrowheads="1"/>
          </p:cNvSpPr>
          <p:nvPr/>
        </p:nvSpPr>
        <p:spPr bwMode="gray">
          <a:xfrm>
            <a:off x="3027363" y="3675063"/>
            <a:ext cx="1114425" cy="1114425"/>
          </a:xfrm>
          <a:prstGeom prst="diamond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>
              <a:rot lat="20999991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4828" name="AutoShape 15"/>
          <p:cNvSpPr>
            <a:spLocks noChangeArrowheads="1"/>
          </p:cNvSpPr>
          <p:nvPr/>
        </p:nvSpPr>
        <p:spPr bwMode="gray">
          <a:xfrm>
            <a:off x="5018088" y="3675063"/>
            <a:ext cx="1114425" cy="1114425"/>
          </a:xfrm>
          <a:prstGeom prst="diamond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>
              <a:rot lat="20999991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4829" name="AutoShape 16"/>
          <p:cNvSpPr>
            <a:spLocks noChangeArrowheads="1"/>
          </p:cNvSpPr>
          <p:nvPr/>
        </p:nvSpPr>
        <p:spPr bwMode="gray">
          <a:xfrm>
            <a:off x="6961188" y="3675063"/>
            <a:ext cx="1114425" cy="1114425"/>
          </a:xfrm>
          <a:prstGeom prst="diamond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>
              <a:rot lat="20999991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cxnSp>
        <p:nvCxnSpPr>
          <p:cNvPr id="34830" name="AutoShape 17"/>
          <p:cNvCxnSpPr>
            <a:cxnSpLocks noChangeShapeType="1"/>
            <a:stCxn id="34826" idx="3"/>
            <a:endCxn id="34827" idx="1"/>
          </p:cNvCxnSpPr>
          <p:nvPr/>
        </p:nvCxnSpPr>
        <p:spPr bwMode="gray">
          <a:xfrm>
            <a:off x="2160588" y="4232275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AutoShape 18"/>
          <p:cNvCxnSpPr>
            <a:cxnSpLocks noChangeShapeType="1"/>
            <a:stCxn id="34827" idx="3"/>
            <a:endCxn id="34828" idx="1"/>
          </p:cNvCxnSpPr>
          <p:nvPr/>
        </p:nvCxnSpPr>
        <p:spPr bwMode="gray">
          <a:xfrm>
            <a:off x="4141788" y="4232275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2" name="AutoShape 19"/>
          <p:cNvCxnSpPr>
            <a:cxnSpLocks noChangeShapeType="1"/>
            <a:stCxn id="34828" idx="3"/>
            <a:endCxn id="34829" idx="1"/>
          </p:cNvCxnSpPr>
          <p:nvPr/>
        </p:nvCxnSpPr>
        <p:spPr bwMode="gray">
          <a:xfrm>
            <a:off x="6132513" y="4232275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3" name="Text Box 20"/>
          <p:cNvSpPr txBox="1">
            <a:spLocks noChangeArrowheads="1"/>
          </p:cNvSpPr>
          <p:nvPr/>
        </p:nvSpPr>
        <p:spPr bwMode="gray">
          <a:xfrm>
            <a:off x="1149350" y="400050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</a:rPr>
              <a:t>2003</a:t>
            </a:r>
          </a:p>
        </p:txBody>
      </p:sp>
      <p:sp>
        <p:nvSpPr>
          <p:cNvPr id="34834" name="Text Box 21"/>
          <p:cNvSpPr txBox="1">
            <a:spLocks noChangeArrowheads="1"/>
          </p:cNvSpPr>
          <p:nvPr/>
        </p:nvSpPr>
        <p:spPr bwMode="gray">
          <a:xfrm>
            <a:off x="3138488" y="400050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</a:rPr>
              <a:t>2004</a:t>
            </a:r>
          </a:p>
        </p:txBody>
      </p:sp>
      <p:sp>
        <p:nvSpPr>
          <p:cNvPr id="34835" name="Text Box 22"/>
          <p:cNvSpPr txBox="1">
            <a:spLocks noChangeArrowheads="1"/>
          </p:cNvSpPr>
          <p:nvPr/>
        </p:nvSpPr>
        <p:spPr bwMode="gray">
          <a:xfrm>
            <a:off x="5148263" y="400050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</a:rPr>
              <a:t>2005</a:t>
            </a:r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gray">
          <a:xfrm>
            <a:off x="7100888" y="400050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</a:rPr>
              <a:t>2006</a:t>
            </a:r>
          </a:p>
        </p:txBody>
      </p:sp>
      <p:sp>
        <p:nvSpPr>
          <p:cNvPr id="34837" name="Text Box 24"/>
          <p:cNvSpPr txBox="1">
            <a:spLocks noChangeArrowheads="1"/>
          </p:cNvSpPr>
          <p:nvPr/>
        </p:nvSpPr>
        <p:spPr bwMode="gray">
          <a:xfrm>
            <a:off x="792163" y="4879975"/>
            <a:ext cx="1614487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34838" name="Text Box 25"/>
          <p:cNvSpPr txBox="1">
            <a:spLocks noChangeArrowheads="1"/>
          </p:cNvSpPr>
          <p:nvPr/>
        </p:nvSpPr>
        <p:spPr bwMode="gray">
          <a:xfrm>
            <a:off x="2735263" y="4879975"/>
            <a:ext cx="1614487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34839" name="Text Box 26"/>
          <p:cNvSpPr txBox="1">
            <a:spLocks noChangeArrowheads="1"/>
          </p:cNvSpPr>
          <p:nvPr/>
        </p:nvSpPr>
        <p:spPr bwMode="gray">
          <a:xfrm>
            <a:off x="4749800" y="4879975"/>
            <a:ext cx="1614488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34840" name="Text Box 27"/>
          <p:cNvSpPr txBox="1">
            <a:spLocks noChangeArrowheads="1"/>
          </p:cNvSpPr>
          <p:nvPr/>
        </p:nvSpPr>
        <p:spPr bwMode="gray">
          <a:xfrm>
            <a:off x="6697663" y="4879975"/>
            <a:ext cx="1614487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34841" name="Rectangle 28"/>
          <p:cNvSpPr>
            <a:spLocks noChangeArrowheads="1"/>
          </p:cNvSpPr>
          <p:nvPr/>
        </p:nvSpPr>
        <p:spPr bwMode="gray">
          <a:xfrm>
            <a:off x="700088" y="1947863"/>
            <a:ext cx="6353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D7181F"/>
              </a:buClr>
              <a:buFont typeface="Wingdings" pitchFamily="2" charset="2"/>
              <a:buChar char="v"/>
            </a:pPr>
            <a:r>
              <a:rPr lang="en-US" altLang="zh-CN" sz="1600" b="1"/>
              <a:t>  ThemeGallery  </a:t>
            </a:r>
            <a:r>
              <a:rPr lang="en-US" altLang="zh-CN" sz="1600"/>
              <a:t>is a Design Digital Content &amp; Contents mall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/>
              <a:t>    developed by Guild Design Inc.</a:t>
            </a:r>
          </a:p>
        </p:txBody>
      </p:sp>
      <p:sp>
        <p:nvSpPr>
          <p:cNvPr id="3484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3"/>
          <p:cNvSpPr>
            <a:spLocks noChangeArrowheads="1"/>
          </p:cNvSpPr>
          <p:nvPr/>
        </p:nvSpPr>
        <p:spPr bwMode="gray">
          <a:xfrm>
            <a:off x="428625" y="5588000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rot="16200000" flipV="1">
            <a:off x="1428750" y="5348288"/>
            <a:ext cx="54610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 rot="16200000" flipV="1">
            <a:off x="631825" y="5167313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gray">
          <a:xfrm>
            <a:off x="920750" y="58785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</a:rPr>
              <a:t>2004</a:t>
            </a:r>
          </a:p>
        </p:txBody>
      </p:sp>
      <p:grpSp>
        <p:nvGrpSpPr>
          <p:cNvPr id="35846" name="Group 7"/>
          <p:cNvGrpSpPr>
            <a:grpSpLocks/>
          </p:cNvGrpSpPr>
          <p:nvPr/>
        </p:nvGrpSpPr>
        <p:grpSpPr bwMode="auto">
          <a:xfrm>
            <a:off x="638175" y="1762125"/>
            <a:ext cx="7381875" cy="1533525"/>
            <a:chOff x="912" y="960"/>
            <a:chExt cx="4258" cy="700"/>
          </a:xfrm>
        </p:grpSpPr>
        <p:sp>
          <p:nvSpPr>
            <p:cNvPr id="35876" name="AutoShape 8"/>
            <p:cNvSpPr>
              <a:spLocks noChangeArrowheads="1"/>
            </p:cNvSpPr>
            <p:nvPr/>
          </p:nvSpPr>
          <p:spPr bwMode="gray">
            <a:xfrm>
              <a:off x="922" y="960"/>
              <a:ext cx="4240" cy="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AutoShape 9"/>
            <p:cNvSpPr>
              <a:spLocks noChangeArrowheads="1"/>
            </p:cNvSpPr>
            <p:nvPr/>
          </p:nvSpPr>
          <p:spPr bwMode="gray">
            <a:xfrm>
              <a:off x="912" y="984"/>
              <a:ext cx="4258" cy="676"/>
            </a:xfrm>
            <a:prstGeom prst="roundRect">
              <a:avLst>
                <a:gd name="adj" fmla="val 16667"/>
              </a:avLst>
            </a:prstGeom>
            <a:solidFill>
              <a:srgbClr val="F5F5F5"/>
            </a:solidFill>
            <a:ln>
              <a:noFill/>
            </a:ln>
            <a:effectLst>
              <a:outerShdw dist="80322" dir="4293903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7" name="Group 10"/>
          <p:cNvGrpSpPr>
            <a:grpSpLocks/>
          </p:cNvGrpSpPr>
          <p:nvPr/>
        </p:nvGrpSpPr>
        <p:grpSpPr bwMode="auto">
          <a:xfrm>
            <a:off x="985838" y="1892300"/>
            <a:ext cx="1238250" cy="1265238"/>
            <a:chOff x="1851" y="624"/>
            <a:chExt cx="812" cy="830"/>
          </a:xfrm>
        </p:grpSpPr>
        <p:sp>
          <p:nvSpPr>
            <p:cNvPr id="35874" name="Oval 1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75" name="Picture 1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8" name="Rectangle 13"/>
          <p:cNvSpPr>
            <a:spLocks noChangeArrowheads="1"/>
          </p:cNvSpPr>
          <p:nvPr/>
        </p:nvSpPr>
        <p:spPr bwMode="gray">
          <a:xfrm>
            <a:off x="1252538" y="238125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</a:rPr>
              <a:t>Text</a:t>
            </a:r>
          </a:p>
        </p:txBody>
      </p:sp>
      <p:sp>
        <p:nvSpPr>
          <p:cNvPr id="35849" name="AutoShape 14"/>
          <p:cNvSpPr>
            <a:spLocks noChangeArrowheads="1"/>
          </p:cNvSpPr>
          <p:nvPr/>
        </p:nvSpPr>
        <p:spPr bwMode="gray">
          <a:xfrm>
            <a:off x="2486025" y="2365375"/>
            <a:ext cx="696913" cy="442913"/>
          </a:xfrm>
          <a:prstGeom prst="rightArrow">
            <a:avLst>
              <a:gd name="adj1" fmla="val 49380"/>
              <a:gd name="adj2" fmla="val 38871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850" name="Group 15"/>
          <p:cNvGrpSpPr>
            <a:grpSpLocks/>
          </p:cNvGrpSpPr>
          <p:nvPr/>
        </p:nvGrpSpPr>
        <p:grpSpPr bwMode="auto">
          <a:xfrm>
            <a:off x="3794125" y="1820863"/>
            <a:ext cx="1238250" cy="1265237"/>
            <a:chOff x="1851" y="624"/>
            <a:chExt cx="812" cy="830"/>
          </a:xfrm>
        </p:grpSpPr>
        <p:sp>
          <p:nvSpPr>
            <p:cNvPr id="35872" name="Oval 16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2"/>
            </a:solidFill>
            <a:ln w="63500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73" name="Picture 1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1" name="Rectangle 18"/>
          <p:cNvSpPr>
            <a:spLocks noChangeArrowheads="1"/>
          </p:cNvSpPr>
          <p:nvPr/>
        </p:nvSpPr>
        <p:spPr bwMode="gray">
          <a:xfrm>
            <a:off x="4059238" y="23114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</a:rPr>
              <a:t>Text</a:t>
            </a:r>
          </a:p>
        </p:txBody>
      </p:sp>
      <p:sp>
        <p:nvSpPr>
          <p:cNvPr id="35852" name="AutoShape 19"/>
          <p:cNvSpPr>
            <a:spLocks noChangeArrowheads="1"/>
          </p:cNvSpPr>
          <p:nvPr/>
        </p:nvSpPr>
        <p:spPr bwMode="gray">
          <a:xfrm>
            <a:off x="5146675" y="2205038"/>
            <a:ext cx="696913" cy="441325"/>
          </a:xfrm>
          <a:prstGeom prst="rightArrow">
            <a:avLst>
              <a:gd name="adj1" fmla="val 49380"/>
              <a:gd name="adj2" fmla="val 39011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853" name="Group 20"/>
          <p:cNvGrpSpPr>
            <a:grpSpLocks/>
          </p:cNvGrpSpPr>
          <p:nvPr/>
        </p:nvGrpSpPr>
        <p:grpSpPr bwMode="auto">
          <a:xfrm>
            <a:off x="6226175" y="1820863"/>
            <a:ext cx="1236663" cy="1265237"/>
            <a:chOff x="1851" y="624"/>
            <a:chExt cx="812" cy="830"/>
          </a:xfrm>
        </p:grpSpPr>
        <p:sp>
          <p:nvSpPr>
            <p:cNvPr id="35870" name="Oval 2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hlink"/>
            </a:solidFill>
            <a:ln w="63500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71" name="Picture 2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4" name="Rectangle 23"/>
          <p:cNvSpPr>
            <a:spLocks noChangeArrowheads="1"/>
          </p:cNvSpPr>
          <p:nvPr/>
        </p:nvSpPr>
        <p:spPr bwMode="gray">
          <a:xfrm>
            <a:off x="6489700" y="23114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</a:rPr>
              <a:t>Text</a:t>
            </a:r>
          </a:p>
        </p:txBody>
      </p:sp>
      <p:sp>
        <p:nvSpPr>
          <p:cNvPr id="35855" name="AutoShape 24"/>
          <p:cNvSpPr>
            <a:spLocks noChangeArrowheads="1"/>
          </p:cNvSpPr>
          <p:nvPr/>
        </p:nvSpPr>
        <p:spPr bwMode="gray">
          <a:xfrm>
            <a:off x="3328988" y="5588000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gray">
          <a:xfrm rot="16200000" flipV="1">
            <a:off x="4151313" y="5167313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gray">
          <a:xfrm rot="16200000" flipV="1">
            <a:off x="3272632" y="4918869"/>
            <a:ext cx="1427162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5858" name="AutoShape 27"/>
          <p:cNvSpPr>
            <a:spLocks noChangeArrowheads="1"/>
          </p:cNvSpPr>
          <p:nvPr/>
        </p:nvSpPr>
        <p:spPr bwMode="gray">
          <a:xfrm>
            <a:off x="5940425" y="5588000"/>
            <a:ext cx="1884363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gray">
          <a:xfrm rot="16200000" flipV="1">
            <a:off x="6281737" y="4695826"/>
            <a:ext cx="1851025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gray">
          <a:xfrm rot="16200000" flipV="1">
            <a:off x="5489575" y="4514850"/>
            <a:ext cx="2214563" cy="442913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5861" name="Text Box 30"/>
          <p:cNvSpPr txBox="1">
            <a:spLocks noChangeArrowheads="1"/>
          </p:cNvSpPr>
          <p:nvPr/>
        </p:nvSpPr>
        <p:spPr bwMode="gray">
          <a:xfrm>
            <a:off x="3835400" y="58785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</a:rPr>
              <a:t>2005</a:t>
            </a:r>
          </a:p>
        </p:txBody>
      </p:sp>
      <p:sp>
        <p:nvSpPr>
          <p:cNvPr id="35862" name="Text Box 31"/>
          <p:cNvSpPr txBox="1">
            <a:spLocks noChangeArrowheads="1"/>
          </p:cNvSpPr>
          <p:nvPr/>
        </p:nvSpPr>
        <p:spPr bwMode="gray">
          <a:xfrm>
            <a:off x="6469063" y="58785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</a:rPr>
              <a:t>2006</a:t>
            </a:r>
          </a:p>
        </p:txBody>
      </p:sp>
      <p:sp>
        <p:nvSpPr>
          <p:cNvPr id="35863" name="Text Box 32"/>
          <p:cNvSpPr txBox="1">
            <a:spLocks noChangeArrowheads="1"/>
          </p:cNvSpPr>
          <p:nvPr/>
        </p:nvSpPr>
        <p:spPr bwMode="gray">
          <a:xfrm>
            <a:off x="1298575" y="4584700"/>
            <a:ext cx="1663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35864" name="Text Box 33"/>
          <p:cNvSpPr txBox="1">
            <a:spLocks noChangeArrowheads="1"/>
          </p:cNvSpPr>
          <p:nvPr/>
        </p:nvSpPr>
        <p:spPr bwMode="gray">
          <a:xfrm>
            <a:off x="1938338" y="5041900"/>
            <a:ext cx="155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35865" name="Text Box 34"/>
          <p:cNvSpPr txBox="1">
            <a:spLocks noChangeArrowheads="1"/>
          </p:cNvSpPr>
          <p:nvPr/>
        </p:nvSpPr>
        <p:spPr bwMode="gray">
          <a:xfrm>
            <a:off x="4251325" y="4397375"/>
            <a:ext cx="1530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35866" name="Text Box 35"/>
          <p:cNvSpPr txBox="1">
            <a:spLocks noChangeArrowheads="1"/>
          </p:cNvSpPr>
          <p:nvPr/>
        </p:nvSpPr>
        <p:spPr bwMode="gray">
          <a:xfrm>
            <a:off x="4833938" y="4905375"/>
            <a:ext cx="1481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35867" name="Text Box 36"/>
          <p:cNvSpPr txBox="1">
            <a:spLocks noChangeArrowheads="1"/>
          </p:cNvSpPr>
          <p:nvPr/>
        </p:nvSpPr>
        <p:spPr bwMode="gray">
          <a:xfrm>
            <a:off x="6834188" y="3517900"/>
            <a:ext cx="1614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35868" name="Text Box 37"/>
          <p:cNvSpPr txBox="1">
            <a:spLocks noChangeArrowheads="1"/>
          </p:cNvSpPr>
          <p:nvPr/>
        </p:nvSpPr>
        <p:spPr bwMode="gray">
          <a:xfrm>
            <a:off x="7435850" y="3962400"/>
            <a:ext cx="154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Text in here</a:t>
            </a:r>
          </a:p>
        </p:txBody>
      </p:sp>
      <p:sp>
        <p:nvSpPr>
          <p:cNvPr id="35869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"/>
          <p:cNvSpPr>
            <a:spLocks/>
          </p:cNvSpPr>
          <p:nvPr/>
        </p:nvSpPr>
        <p:spPr bwMode="ltGray">
          <a:xfrm>
            <a:off x="1003300" y="1998663"/>
            <a:ext cx="7389813" cy="3273425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000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2076450" y="2347913"/>
            <a:ext cx="227013" cy="139700"/>
          </a:xfrm>
          <a:prstGeom prst="can">
            <a:avLst>
              <a:gd name="adj" fmla="val 39796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2982913" y="2678113"/>
            <a:ext cx="263525" cy="190500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3967163" y="2994025"/>
            <a:ext cx="358775" cy="3079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335713" y="3651250"/>
            <a:ext cx="565150" cy="682625"/>
          </a:xfrm>
          <a:prstGeom prst="can">
            <a:avLst>
              <a:gd name="adj" fmla="val 21434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5124450" y="3376613"/>
            <a:ext cx="442913" cy="427037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gray">
          <a:xfrm>
            <a:off x="1712913" y="1674813"/>
            <a:ext cx="912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/>
              <a:t>Level 1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gray">
          <a:xfrm>
            <a:off x="2652713" y="1689100"/>
            <a:ext cx="912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/>
              <a:t>Level 2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gray">
          <a:xfrm>
            <a:off x="3687763" y="1693863"/>
            <a:ext cx="912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/>
              <a:t>Level 3</a:t>
            </a:r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gray">
          <a:xfrm>
            <a:off x="4879975" y="1685925"/>
            <a:ext cx="915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/>
              <a:t>Level 4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gray">
          <a:xfrm>
            <a:off x="6134100" y="1684338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/>
              <a:t>Level 5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gray">
          <a:xfrm>
            <a:off x="642938" y="2690813"/>
            <a:ext cx="2309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/>
              <a:t> Description of the contents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gray">
          <a:xfrm>
            <a:off x="1192213" y="3181350"/>
            <a:ext cx="24511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 b="1"/>
              <a:t> Description of the contents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gray">
          <a:xfrm>
            <a:off x="2135188" y="3748088"/>
            <a:ext cx="24526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 Description of the contents</a:t>
            </a:r>
          </a:p>
        </p:txBody>
      </p:sp>
      <p:sp>
        <p:nvSpPr>
          <p:cNvPr id="36880" name="Text Box 18"/>
          <p:cNvSpPr txBox="1">
            <a:spLocks noChangeArrowheads="1"/>
          </p:cNvSpPr>
          <p:nvPr/>
        </p:nvSpPr>
        <p:spPr bwMode="gray">
          <a:xfrm>
            <a:off x="3348038" y="4313238"/>
            <a:ext cx="24526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 Description of the contents</a:t>
            </a:r>
          </a:p>
        </p:txBody>
      </p:sp>
      <p:sp>
        <p:nvSpPr>
          <p:cNvPr id="36881" name="Text Box 19"/>
          <p:cNvSpPr txBox="1">
            <a:spLocks noChangeArrowheads="1"/>
          </p:cNvSpPr>
          <p:nvPr/>
        </p:nvSpPr>
        <p:spPr bwMode="gray">
          <a:xfrm>
            <a:off x="4284663" y="4967288"/>
            <a:ext cx="24526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 Description of the contents</a:t>
            </a:r>
          </a:p>
        </p:txBody>
      </p:sp>
      <p:cxnSp>
        <p:nvCxnSpPr>
          <p:cNvPr id="36882" name="AutoShape 20"/>
          <p:cNvCxnSpPr>
            <a:cxnSpLocks noChangeShapeType="1"/>
            <a:stCxn id="4" idx="3"/>
            <a:endCxn id="36877" idx="0"/>
          </p:cNvCxnSpPr>
          <p:nvPr/>
        </p:nvCxnSpPr>
        <p:spPr bwMode="gray">
          <a:xfrm rot="5400000">
            <a:off x="1892300" y="2392363"/>
            <a:ext cx="203200" cy="393700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21"/>
          <p:cNvCxnSpPr>
            <a:cxnSpLocks noChangeShapeType="1"/>
            <a:stCxn id="5" idx="3"/>
            <a:endCxn id="36878" idx="0"/>
          </p:cNvCxnSpPr>
          <p:nvPr/>
        </p:nvCxnSpPr>
        <p:spPr bwMode="gray">
          <a:xfrm rot="5400000">
            <a:off x="2609850" y="2676526"/>
            <a:ext cx="312737" cy="696912"/>
          </a:xfrm>
          <a:prstGeom prst="bentConnector3">
            <a:avLst>
              <a:gd name="adj1" fmla="val 49773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22"/>
          <p:cNvCxnSpPr>
            <a:cxnSpLocks noChangeShapeType="1"/>
            <a:stCxn id="6" idx="3"/>
            <a:endCxn id="36879" idx="0"/>
          </p:cNvCxnSpPr>
          <p:nvPr/>
        </p:nvCxnSpPr>
        <p:spPr bwMode="gray">
          <a:xfrm rot="5400000">
            <a:off x="3530600" y="3132138"/>
            <a:ext cx="446088" cy="785812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3"/>
          <p:cNvCxnSpPr>
            <a:cxnSpLocks noChangeShapeType="1"/>
            <a:stCxn id="8" idx="3"/>
            <a:endCxn id="36880" idx="0"/>
          </p:cNvCxnSpPr>
          <p:nvPr/>
        </p:nvCxnSpPr>
        <p:spPr bwMode="gray">
          <a:xfrm rot="5400000">
            <a:off x="4705350" y="3671888"/>
            <a:ext cx="509588" cy="773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AutoShape 24"/>
          <p:cNvCxnSpPr>
            <a:cxnSpLocks noChangeShapeType="1"/>
            <a:stCxn id="7" idx="3"/>
            <a:endCxn id="36881" idx="0"/>
          </p:cNvCxnSpPr>
          <p:nvPr/>
        </p:nvCxnSpPr>
        <p:spPr bwMode="gray">
          <a:xfrm rot="5400000">
            <a:off x="5748337" y="4097338"/>
            <a:ext cx="633413" cy="110648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25"/>
          <p:cNvSpPr>
            <a:spLocks noChangeArrowheads="1"/>
          </p:cNvSpPr>
          <p:nvPr/>
        </p:nvSpPr>
        <p:spPr bwMode="gray">
          <a:xfrm>
            <a:off x="6335713" y="2043113"/>
            <a:ext cx="565150" cy="1730375"/>
          </a:xfrm>
          <a:prstGeom prst="can">
            <a:avLst>
              <a:gd name="adj" fmla="val 2799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gray">
          <a:xfrm>
            <a:off x="5124450" y="2041525"/>
            <a:ext cx="442913" cy="1433513"/>
          </a:xfrm>
          <a:prstGeom prst="can">
            <a:avLst>
              <a:gd name="adj" fmla="val 2755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gray">
          <a:xfrm>
            <a:off x="3967163" y="2038350"/>
            <a:ext cx="358775" cy="1049338"/>
          </a:xfrm>
          <a:prstGeom prst="can">
            <a:avLst>
              <a:gd name="adj" fmla="val 2824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gray">
          <a:xfrm>
            <a:off x="2982913" y="2044700"/>
            <a:ext cx="263525" cy="688975"/>
          </a:xfrm>
          <a:prstGeom prst="can">
            <a:avLst>
              <a:gd name="adj" fmla="val 23869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gray">
          <a:xfrm>
            <a:off x="2076450" y="2046288"/>
            <a:ext cx="227013" cy="358775"/>
          </a:xfrm>
          <a:prstGeom prst="can">
            <a:avLst>
              <a:gd name="adj" fmla="val 26830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6892" name="Rectangle 30"/>
          <p:cNvSpPr>
            <a:spLocks noChangeArrowheads="1"/>
          </p:cNvSpPr>
          <p:nvPr/>
        </p:nvSpPr>
        <p:spPr bwMode="auto">
          <a:xfrm>
            <a:off x="1371600" y="5705475"/>
            <a:ext cx="6019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Char char="v"/>
            </a:pPr>
            <a:r>
              <a:rPr lang="en-US" altLang="zh-CN" sz="1600" b="1">
                <a:solidFill>
                  <a:srgbClr val="000000"/>
                </a:solidFill>
              </a:rPr>
              <a:t> ThemeGallery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36893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 rot="5400000">
            <a:off x="134119" y="2805922"/>
            <a:ext cx="3703637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gray">
          <a:xfrm>
            <a:off x="1017588" y="4062413"/>
            <a:ext cx="195421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ThemeGallery </a:t>
            </a:r>
          </a:p>
          <a:p>
            <a:pPr algn="ctr"/>
            <a:r>
              <a:rPr lang="en-US" altLang="zh-CN" sz="1400" b="1">
                <a:solidFill>
                  <a:srgbClr val="1C1C1C"/>
                </a:solidFill>
              </a:rPr>
              <a:t>is a Design Digital Content &amp; Contents </a:t>
            </a:r>
          </a:p>
          <a:p>
            <a:pPr algn="ctr"/>
            <a:r>
              <a:rPr lang="en-US" altLang="zh-CN" sz="1400" b="1">
                <a:solidFill>
                  <a:srgbClr val="1C1C1C"/>
                </a:solidFill>
              </a:rPr>
              <a:t>mall developed</a:t>
            </a:r>
          </a:p>
          <a:p>
            <a:pPr algn="ctr"/>
            <a:r>
              <a:rPr lang="en-US" altLang="zh-CN" sz="1400" b="1">
                <a:solidFill>
                  <a:srgbClr val="1C1C1C"/>
                </a:solidFill>
              </a:rPr>
              <a:t>by Guild Design Inc.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 rot="5400000">
            <a:off x="2583632" y="2805922"/>
            <a:ext cx="3703637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897" name="Text Box 6"/>
          <p:cNvSpPr txBox="1">
            <a:spLocks noChangeArrowheads="1"/>
          </p:cNvSpPr>
          <p:nvPr/>
        </p:nvSpPr>
        <p:spPr bwMode="gray">
          <a:xfrm>
            <a:off x="3467100" y="4062413"/>
            <a:ext cx="19542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ThemeGallery </a:t>
            </a:r>
          </a:p>
          <a:p>
            <a:pPr algn="ctr"/>
            <a:r>
              <a:rPr lang="en-US" altLang="zh-CN" sz="1400" b="1">
                <a:solidFill>
                  <a:srgbClr val="1C1C1C"/>
                </a:solidFill>
              </a:rPr>
              <a:t>is a Design Digital Content &amp; Contents </a:t>
            </a:r>
          </a:p>
          <a:p>
            <a:pPr algn="ctr"/>
            <a:r>
              <a:rPr lang="en-US" altLang="zh-CN" sz="1400" b="1">
                <a:solidFill>
                  <a:srgbClr val="1C1C1C"/>
                </a:solidFill>
              </a:rPr>
              <a:t>mall developed</a:t>
            </a:r>
          </a:p>
          <a:p>
            <a:pPr algn="ctr"/>
            <a:r>
              <a:rPr lang="en-US" altLang="zh-CN" sz="1400" b="1">
                <a:solidFill>
                  <a:srgbClr val="1C1C1C"/>
                </a:solidFill>
              </a:rPr>
              <a:t>by Guild Design Inc.</a:t>
            </a:r>
          </a:p>
        </p:txBody>
      </p:sp>
      <p:grpSp>
        <p:nvGrpSpPr>
          <p:cNvPr id="37898" name="AutoShape 7"/>
          <p:cNvGrpSpPr>
            <a:grpSpLocks/>
          </p:cNvGrpSpPr>
          <p:nvPr/>
        </p:nvGrpSpPr>
        <p:grpSpPr bwMode="auto">
          <a:xfrm>
            <a:off x="5900738" y="1916113"/>
            <a:ext cx="4949825" cy="3754437"/>
            <a:chOff x="3717" y="1206"/>
            <a:chExt cx="3118" cy="2365"/>
          </a:xfrm>
        </p:grpSpPr>
        <p:pic>
          <p:nvPicPr>
            <p:cNvPr id="37910" name="AutoShape 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17" y="1206"/>
              <a:ext cx="3118" cy="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11" name="Text Box 12"/>
            <p:cNvSpPr txBox="1">
              <a:spLocks noChangeArrowheads="1"/>
            </p:cNvSpPr>
            <p:nvPr/>
          </p:nvSpPr>
          <p:spPr bwMode="auto">
            <a:xfrm rot="5400000">
              <a:off x="3261" y="1840"/>
              <a:ext cx="2188" cy="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899" name="Text Box 8"/>
          <p:cNvSpPr txBox="1">
            <a:spLocks noChangeArrowheads="1"/>
          </p:cNvSpPr>
          <p:nvPr/>
        </p:nvSpPr>
        <p:spPr bwMode="gray">
          <a:xfrm>
            <a:off x="5943600" y="4062413"/>
            <a:ext cx="1955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ThemeGallery </a:t>
            </a:r>
          </a:p>
          <a:p>
            <a:pPr algn="ctr"/>
            <a:r>
              <a:rPr lang="en-US" altLang="zh-CN" sz="1400" b="1">
                <a:solidFill>
                  <a:srgbClr val="1C1C1C"/>
                </a:solidFill>
              </a:rPr>
              <a:t>is a Design Digital Content &amp; Contents </a:t>
            </a:r>
          </a:p>
          <a:p>
            <a:pPr algn="ctr"/>
            <a:r>
              <a:rPr lang="en-US" altLang="zh-CN" sz="1400" b="1">
                <a:solidFill>
                  <a:srgbClr val="1C1C1C"/>
                </a:solidFill>
              </a:rPr>
              <a:t>mall developed</a:t>
            </a:r>
          </a:p>
          <a:p>
            <a:pPr algn="ctr"/>
            <a:r>
              <a:rPr lang="en-US" altLang="zh-CN" sz="1400" b="1">
                <a:solidFill>
                  <a:srgbClr val="1C1C1C"/>
                </a:solidFill>
              </a:rPr>
              <a:t>by Guild Design Inc.</a:t>
            </a:r>
          </a:p>
        </p:txBody>
      </p:sp>
      <p:pic>
        <p:nvPicPr>
          <p:cNvPr id="37900" name="Picture 9" descr="RY_circl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2146300"/>
            <a:ext cx="1108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1" name="Picture 10" descr="LB_circl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146300"/>
            <a:ext cx="1176337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2" name="Picture 11" descr="YG_circl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120900"/>
            <a:ext cx="119221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1497013" y="2425700"/>
            <a:ext cx="91281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D13F11"/>
                </a:solidFill>
              </a:rPr>
              <a:t>A</a:t>
            </a:r>
            <a:r>
              <a:rPr lang="en-US" altLang="zh-CN" sz="1400" b="1">
                <a:solidFill>
                  <a:srgbClr val="D13F11"/>
                </a:solidFill>
              </a:rPr>
              <a:t>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5F5F5F"/>
                </a:solidFill>
              </a:rPr>
              <a:t>Group</a:t>
            </a:r>
          </a:p>
        </p:txBody>
      </p:sp>
      <p:sp>
        <p:nvSpPr>
          <p:cNvPr id="37904" name="Text Box 13"/>
          <p:cNvSpPr txBox="1">
            <a:spLocks noChangeArrowheads="1"/>
          </p:cNvSpPr>
          <p:nvPr/>
        </p:nvSpPr>
        <p:spPr bwMode="auto">
          <a:xfrm>
            <a:off x="6413500" y="2425700"/>
            <a:ext cx="9144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D13F11"/>
                </a:solidFill>
              </a:rPr>
              <a:t>C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5F5F5F"/>
                </a:solidFill>
              </a:rPr>
              <a:t>Group</a:t>
            </a:r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3944938" y="2425700"/>
            <a:ext cx="9144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D13F11"/>
                </a:solidFill>
              </a:rPr>
              <a:t>B</a:t>
            </a:r>
            <a:r>
              <a:rPr lang="en-US" altLang="zh-CN" sz="1400" b="1">
                <a:solidFill>
                  <a:srgbClr val="D13F11"/>
                </a:solidFill>
              </a:rPr>
              <a:t>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5F5F5F"/>
                </a:solidFill>
              </a:rPr>
              <a:t>Group</a:t>
            </a:r>
          </a:p>
        </p:txBody>
      </p:sp>
      <p:pic>
        <p:nvPicPr>
          <p:cNvPr id="37906" name="Picture 15" descr="O_chevron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533775"/>
            <a:ext cx="4127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7" name="Picture 16" descr="O_chevron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533775"/>
            <a:ext cx="4127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Picture 17" descr="O_chevron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3533775"/>
            <a:ext cx="4127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3"/>
          <p:cNvSpPr>
            <a:spLocks noChangeArrowheads="1"/>
          </p:cNvSpPr>
          <p:nvPr/>
        </p:nvSpPr>
        <p:spPr bwMode="gray">
          <a:xfrm>
            <a:off x="793750" y="2159000"/>
            <a:ext cx="3355975" cy="3355975"/>
          </a:xfrm>
          <a:prstGeom prst="ellipse">
            <a:avLst/>
          </a:prstGeom>
          <a:noFill/>
          <a:ln w="6350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Oval 4"/>
          <p:cNvSpPr>
            <a:spLocks noChangeArrowheads="1"/>
          </p:cNvSpPr>
          <p:nvPr/>
        </p:nvSpPr>
        <p:spPr bwMode="gray">
          <a:xfrm>
            <a:off x="2063750" y="1817688"/>
            <a:ext cx="777875" cy="777875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rgbClr val="D2E3E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Oval 5"/>
          <p:cNvSpPr>
            <a:spLocks noChangeArrowheads="1"/>
          </p:cNvSpPr>
          <p:nvPr/>
        </p:nvSpPr>
        <p:spPr bwMode="gray">
          <a:xfrm>
            <a:off x="3521075" y="4189413"/>
            <a:ext cx="777875" cy="777875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rgbClr val="D2E3E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Oval 6"/>
          <p:cNvSpPr>
            <a:spLocks noChangeArrowheads="1"/>
          </p:cNvSpPr>
          <p:nvPr/>
        </p:nvSpPr>
        <p:spPr bwMode="gray">
          <a:xfrm>
            <a:off x="598488" y="4227513"/>
            <a:ext cx="777875" cy="777875"/>
          </a:xfrm>
          <a:prstGeom prst="ellipse">
            <a:avLst/>
          </a:prstGeom>
          <a:solidFill>
            <a:schemeClr val="folHlink"/>
          </a:solidFill>
          <a:ln w="38100" algn="ctr">
            <a:solidFill>
              <a:srgbClr val="D2E3E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8918" name="AutoShape 7"/>
          <p:cNvCxnSpPr>
            <a:cxnSpLocks noChangeShapeType="1"/>
          </p:cNvCxnSpPr>
          <p:nvPr/>
        </p:nvCxnSpPr>
        <p:spPr bwMode="gray">
          <a:xfrm flipH="1" flipV="1">
            <a:off x="2492375" y="4448175"/>
            <a:ext cx="952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AutoShape 8"/>
          <p:cNvCxnSpPr>
            <a:cxnSpLocks noChangeShapeType="1"/>
          </p:cNvCxnSpPr>
          <p:nvPr/>
        </p:nvCxnSpPr>
        <p:spPr bwMode="gray">
          <a:xfrm flipH="1">
            <a:off x="2479675" y="3402013"/>
            <a:ext cx="963613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AutoShape 9"/>
          <p:cNvCxnSpPr>
            <a:cxnSpLocks noChangeShapeType="1"/>
          </p:cNvCxnSpPr>
          <p:nvPr/>
        </p:nvCxnSpPr>
        <p:spPr bwMode="gray">
          <a:xfrm>
            <a:off x="1485900" y="3386138"/>
            <a:ext cx="495300" cy="109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1" name="Text Box 10"/>
          <p:cNvSpPr txBox="1">
            <a:spLocks noChangeArrowheads="1"/>
          </p:cNvSpPr>
          <p:nvPr/>
        </p:nvSpPr>
        <p:spPr bwMode="gray">
          <a:xfrm>
            <a:off x="2070100" y="2041525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003300"/>
                </a:solidFill>
              </a:rPr>
              <a:t>Step 1</a:t>
            </a: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gray">
          <a:xfrm>
            <a:off x="566738" y="4441825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003300"/>
                </a:solidFill>
              </a:rPr>
              <a:t>Step 2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gray">
          <a:xfrm>
            <a:off x="3494088" y="4441825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003300"/>
                </a:solidFill>
              </a:rPr>
              <a:t>Step 3</a:t>
            </a:r>
          </a:p>
        </p:txBody>
      </p:sp>
      <p:grpSp>
        <p:nvGrpSpPr>
          <p:cNvPr id="38924" name="Group 13"/>
          <p:cNvGrpSpPr>
            <a:grpSpLocks/>
          </p:cNvGrpSpPr>
          <p:nvPr/>
        </p:nvGrpSpPr>
        <p:grpSpPr bwMode="auto">
          <a:xfrm>
            <a:off x="357188" y="2466975"/>
            <a:ext cx="1317625" cy="1590675"/>
            <a:chOff x="288" y="1536"/>
            <a:chExt cx="830" cy="1002"/>
          </a:xfrm>
        </p:grpSpPr>
        <p:sp>
          <p:nvSpPr>
            <p:cNvPr id="38991" name="Rectangle 14"/>
            <p:cNvSpPr>
              <a:spLocks noChangeArrowheads="1"/>
            </p:cNvSpPr>
            <p:nvPr/>
          </p:nvSpPr>
          <p:spPr bwMode="gray">
            <a:xfrm>
              <a:off x="415" y="1674"/>
              <a:ext cx="6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Title in here</a:t>
              </a:r>
            </a:p>
          </p:txBody>
        </p:sp>
        <p:sp>
          <p:nvSpPr>
            <p:cNvPr id="38992" name="Oval 15"/>
            <p:cNvSpPr>
              <a:spLocks noChangeArrowheads="1"/>
            </p:cNvSpPr>
            <p:nvPr/>
          </p:nvSpPr>
          <p:spPr bwMode="gray">
            <a:xfrm>
              <a:off x="288" y="1536"/>
              <a:ext cx="830" cy="836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93" name="Group 16"/>
            <p:cNvGrpSpPr>
              <a:grpSpLocks/>
            </p:cNvGrpSpPr>
            <p:nvPr/>
          </p:nvGrpSpPr>
          <p:grpSpPr bwMode="auto">
            <a:xfrm>
              <a:off x="313" y="1568"/>
              <a:ext cx="782" cy="971"/>
              <a:chOff x="3975" y="1593"/>
              <a:chExt cx="931" cy="1154"/>
            </a:xfrm>
          </p:grpSpPr>
          <p:pic>
            <p:nvPicPr>
              <p:cNvPr id="39006" name="Picture 17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07" name="Oval 18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9008" name="Picture 19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9009" name="Group 20"/>
              <p:cNvGrpSpPr>
                <a:grpSpLocks/>
              </p:cNvGrpSpPr>
              <p:nvPr/>
            </p:nvGrpSpPr>
            <p:grpSpPr bwMode="auto">
              <a:xfrm rot="-3733502" flipH="1" flipV="1">
                <a:off x="4251" y="2240"/>
                <a:ext cx="822" cy="191"/>
                <a:chOff x="2526" y="1060"/>
                <a:chExt cx="896" cy="236"/>
              </a:xfrm>
            </p:grpSpPr>
            <p:grpSp>
              <p:nvGrpSpPr>
                <p:cNvPr id="39010" name="Group 21"/>
                <p:cNvGrpSpPr>
                  <a:grpSpLocks/>
                </p:cNvGrpSpPr>
                <p:nvPr/>
              </p:nvGrpSpPr>
              <p:grpSpPr bwMode="auto">
                <a:xfrm>
                  <a:off x="2526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9016" name="AutoShape 2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7" name="AutoShape 2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8" name="AutoShape 2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" name="AutoShape 2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11" name="Group 26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9012" name="AutoShape 2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3" name="AutoShape 2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4" name="AutoShape 2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5" name="AutoShape 3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8994" name="Group 31"/>
            <p:cNvGrpSpPr>
              <a:grpSpLocks/>
            </p:cNvGrpSpPr>
            <p:nvPr/>
          </p:nvGrpSpPr>
          <p:grpSpPr bwMode="auto">
            <a:xfrm rot="-3733502" flipH="1" flipV="1">
              <a:off x="626" y="2121"/>
              <a:ext cx="610" cy="139"/>
              <a:chOff x="2526" y="1060"/>
              <a:chExt cx="896" cy="236"/>
            </a:xfrm>
          </p:grpSpPr>
          <p:grpSp>
            <p:nvGrpSpPr>
              <p:cNvPr id="38996" name="Group 32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39002" name="AutoShape 3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003" name="AutoShape 3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004" name="AutoShape 3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005" name="AutoShape 3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97" name="Group 37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8998" name="AutoShape 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99" name="AutoShape 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000" name="AutoShape 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001" name="AutoShape 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95" name="Rectangle 42"/>
            <p:cNvSpPr>
              <a:spLocks noChangeArrowheads="1"/>
            </p:cNvSpPr>
            <p:nvPr/>
          </p:nvSpPr>
          <p:spPr bwMode="gray">
            <a:xfrm>
              <a:off x="416" y="1776"/>
              <a:ext cx="5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Text in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here</a:t>
              </a:r>
            </a:p>
          </p:txBody>
        </p:sp>
      </p:grpSp>
      <p:sp>
        <p:nvSpPr>
          <p:cNvPr id="38925" name="Oval 43"/>
          <p:cNvSpPr>
            <a:spLocks noChangeArrowheads="1"/>
          </p:cNvSpPr>
          <p:nvPr/>
        </p:nvSpPr>
        <p:spPr bwMode="gray">
          <a:xfrm>
            <a:off x="1841500" y="4783138"/>
            <a:ext cx="1298575" cy="1309687"/>
          </a:xfrm>
          <a:prstGeom prst="ellipse">
            <a:avLst/>
          </a:prstGeom>
          <a:solidFill>
            <a:srgbClr val="EAEAE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26" name="Group 44"/>
          <p:cNvGrpSpPr>
            <a:grpSpLocks/>
          </p:cNvGrpSpPr>
          <p:nvPr/>
        </p:nvGrpSpPr>
        <p:grpSpPr bwMode="auto">
          <a:xfrm>
            <a:off x="1887538" y="4829175"/>
            <a:ext cx="1223962" cy="1528763"/>
            <a:chOff x="1252" y="3024"/>
            <a:chExt cx="771" cy="963"/>
          </a:xfrm>
        </p:grpSpPr>
        <p:sp>
          <p:nvSpPr>
            <p:cNvPr id="38963" name="Rectangle 45"/>
            <p:cNvSpPr>
              <a:spLocks noChangeArrowheads="1"/>
            </p:cNvSpPr>
            <p:nvPr/>
          </p:nvSpPr>
          <p:spPr bwMode="gray">
            <a:xfrm>
              <a:off x="1322" y="3252"/>
              <a:ext cx="6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Title in here</a:t>
              </a:r>
            </a:p>
          </p:txBody>
        </p:sp>
        <p:grpSp>
          <p:nvGrpSpPr>
            <p:cNvPr id="38964" name="Group 46"/>
            <p:cNvGrpSpPr>
              <a:grpSpLocks/>
            </p:cNvGrpSpPr>
            <p:nvPr/>
          </p:nvGrpSpPr>
          <p:grpSpPr bwMode="auto">
            <a:xfrm>
              <a:off x="1252" y="3028"/>
              <a:ext cx="771" cy="957"/>
              <a:chOff x="3975" y="1593"/>
              <a:chExt cx="931" cy="1154"/>
            </a:xfrm>
          </p:grpSpPr>
          <p:pic>
            <p:nvPicPr>
              <p:cNvPr id="38977" name="Picture 47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78" name="Oval 48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8979" name="Picture 49" descr="light_shadow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8980" name="Group 50"/>
              <p:cNvGrpSpPr>
                <a:grpSpLocks/>
              </p:cNvGrpSpPr>
              <p:nvPr/>
            </p:nvGrpSpPr>
            <p:grpSpPr bwMode="auto">
              <a:xfrm rot="-3733502" flipH="1" flipV="1">
                <a:off x="4251" y="2240"/>
                <a:ext cx="822" cy="191"/>
                <a:chOff x="2526" y="1060"/>
                <a:chExt cx="896" cy="236"/>
              </a:xfrm>
            </p:grpSpPr>
            <p:grpSp>
              <p:nvGrpSpPr>
                <p:cNvPr id="38981" name="Group 51"/>
                <p:cNvGrpSpPr>
                  <a:grpSpLocks/>
                </p:cNvGrpSpPr>
                <p:nvPr/>
              </p:nvGrpSpPr>
              <p:grpSpPr bwMode="auto">
                <a:xfrm>
                  <a:off x="2526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8987" name="AutoShape 5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88" name="AutoShape 5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89" name="AutoShape 5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90" name="AutoShape 5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982" name="Group 56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8983" name="AutoShape 5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84" name="AutoShape 5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85" name="AutoShape 5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86" name="AutoShape 6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8965" name="Group 61"/>
            <p:cNvGrpSpPr>
              <a:grpSpLocks/>
            </p:cNvGrpSpPr>
            <p:nvPr/>
          </p:nvGrpSpPr>
          <p:grpSpPr bwMode="auto">
            <a:xfrm rot="-3733502" flipH="1" flipV="1">
              <a:off x="1554" y="3573"/>
              <a:ext cx="601" cy="138"/>
              <a:chOff x="2526" y="1060"/>
              <a:chExt cx="896" cy="236"/>
            </a:xfrm>
          </p:grpSpPr>
          <p:grpSp>
            <p:nvGrpSpPr>
              <p:cNvPr id="38967" name="Group 62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38973" name="AutoShape 6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4" name="AutoShape 6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5" name="AutoShape 6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6" name="AutoShape 6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68" name="Group 67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8969" name="AutoShape 6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0" name="AutoShape 6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1" name="AutoShape 7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2" name="AutoShape 7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66" name="Rectangle 72"/>
            <p:cNvSpPr>
              <a:spLocks noChangeArrowheads="1"/>
            </p:cNvSpPr>
            <p:nvPr/>
          </p:nvSpPr>
          <p:spPr bwMode="gray">
            <a:xfrm>
              <a:off x="1353" y="3244"/>
              <a:ext cx="5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Text in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here</a:t>
              </a:r>
            </a:p>
          </p:txBody>
        </p:sp>
      </p:grpSp>
      <p:grpSp>
        <p:nvGrpSpPr>
          <p:cNvPr id="38927" name="Group 73"/>
          <p:cNvGrpSpPr>
            <a:grpSpLocks/>
          </p:cNvGrpSpPr>
          <p:nvPr/>
        </p:nvGrpSpPr>
        <p:grpSpPr bwMode="auto">
          <a:xfrm>
            <a:off x="3328988" y="2390775"/>
            <a:ext cx="1301750" cy="1577975"/>
            <a:chOff x="2160" y="1488"/>
            <a:chExt cx="820" cy="994"/>
          </a:xfrm>
        </p:grpSpPr>
        <p:sp>
          <p:nvSpPr>
            <p:cNvPr id="38934" name="Rectangle 74"/>
            <p:cNvSpPr>
              <a:spLocks noChangeArrowheads="1"/>
            </p:cNvSpPr>
            <p:nvPr/>
          </p:nvSpPr>
          <p:spPr bwMode="gray">
            <a:xfrm>
              <a:off x="2182" y="1672"/>
              <a:ext cx="6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Title in here</a:t>
              </a:r>
            </a:p>
          </p:txBody>
        </p:sp>
        <p:sp>
          <p:nvSpPr>
            <p:cNvPr id="38935" name="Oval 75"/>
            <p:cNvSpPr>
              <a:spLocks noChangeArrowheads="1"/>
            </p:cNvSpPr>
            <p:nvPr/>
          </p:nvSpPr>
          <p:spPr bwMode="gray">
            <a:xfrm>
              <a:off x="2160" y="1488"/>
              <a:ext cx="820" cy="8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6" name="Group 76"/>
            <p:cNvGrpSpPr>
              <a:grpSpLocks/>
            </p:cNvGrpSpPr>
            <p:nvPr/>
          </p:nvGrpSpPr>
          <p:grpSpPr bwMode="auto">
            <a:xfrm>
              <a:off x="2189" y="1517"/>
              <a:ext cx="773" cy="960"/>
              <a:chOff x="3975" y="1593"/>
              <a:chExt cx="931" cy="1154"/>
            </a:xfrm>
          </p:grpSpPr>
          <p:pic>
            <p:nvPicPr>
              <p:cNvPr id="38949" name="Picture 77" descr="circuler_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50" name="Oval 78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8951" name="Picture 79" descr="light_shadow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8952" name="Group 80"/>
              <p:cNvGrpSpPr>
                <a:grpSpLocks/>
              </p:cNvGrpSpPr>
              <p:nvPr/>
            </p:nvGrpSpPr>
            <p:grpSpPr bwMode="auto">
              <a:xfrm rot="-3733502" flipH="1" flipV="1">
                <a:off x="4251" y="2240"/>
                <a:ext cx="822" cy="191"/>
                <a:chOff x="2526" y="1060"/>
                <a:chExt cx="896" cy="236"/>
              </a:xfrm>
            </p:grpSpPr>
            <p:grpSp>
              <p:nvGrpSpPr>
                <p:cNvPr id="38953" name="Group 81"/>
                <p:cNvGrpSpPr>
                  <a:grpSpLocks/>
                </p:cNvGrpSpPr>
                <p:nvPr/>
              </p:nvGrpSpPr>
              <p:grpSpPr bwMode="auto">
                <a:xfrm>
                  <a:off x="2526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8959" name="AutoShape 8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0" name="AutoShape 8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1" name="AutoShape 8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2" name="AutoShape 8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954" name="Group 86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8955" name="AutoShape 8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6" name="AutoShape 8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7" name="AutoShape 8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8" name="AutoShape 9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8937" name="Group 91"/>
            <p:cNvGrpSpPr>
              <a:grpSpLocks/>
            </p:cNvGrpSpPr>
            <p:nvPr/>
          </p:nvGrpSpPr>
          <p:grpSpPr bwMode="auto">
            <a:xfrm rot="-3733502" flipH="1" flipV="1">
              <a:off x="2492" y="2062"/>
              <a:ext cx="603" cy="138"/>
              <a:chOff x="2526" y="1060"/>
              <a:chExt cx="896" cy="236"/>
            </a:xfrm>
          </p:grpSpPr>
          <p:grpSp>
            <p:nvGrpSpPr>
              <p:cNvPr id="38939" name="Group 92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38945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6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7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8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40" name="Group 97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8941" name="AutoShape 9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2" name="AutoShape 9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3" name="AutoShape 10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4" name="AutoShape 10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38" name="Rectangle 102"/>
            <p:cNvSpPr>
              <a:spLocks noChangeArrowheads="1"/>
            </p:cNvSpPr>
            <p:nvPr/>
          </p:nvSpPr>
          <p:spPr bwMode="gray">
            <a:xfrm>
              <a:off x="2300" y="1756"/>
              <a:ext cx="5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Text in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here</a:t>
              </a:r>
            </a:p>
          </p:txBody>
        </p:sp>
      </p:grpSp>
      <p:sp>
        <p:nvSpPr>
          <p:cNvPr id="38928" name="AutoShape 103"/>
          <p:cNvSpPr>
            <a:spLocks noChangeArrowheads="1"/>
          </p:cNvSpPr>
          <p:nvPr/>
        </p:nvSpPr>
        <p:spPr bwMode="gray">
          <a:xfrm>
            <a:off x="4768850" y="2268538"/>
            <a:ext cx="3970338" cy="3727450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9" name="Rectangle 104"/>
          <p:cNvSpPr>
            <a:spLocks noChangeArrowheads="1"/>
          </p:cNvSpPr>
          <p:nvPr/>
        </p:nvSpPr>
        <p:spPr bwMode="auto">
          <a:xfrm>
            <a:off x="4945063" y="2706688"/>
            <a:ext cx="3700462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D7181F"/>
                </a:solidFill>
              </a:rPr>
              <a:t>1.Describe contents for a Step1 </a:t>
            </a:r>
          </a:p>
          <a:p>
            <a:pPr>
              <a:lnSpc>
                <a:spcPct val="120000"/>
              </a:lnSpc>
            </a:pPr>
            <a:r>
              <a:rPr lang="en-US" altLang="zh-CN" sz="1400" b="1"/>
              <a:t>    - Description of the sub contents</a:t>
            </a:r>
          </a:p>
          <a:p>
            <a:pPr>
              <a:lnSpc>
                <a:spcPct val="120000"/>
              </a:lnSpc>
            </a:pPr>
            <a:r>
              <a:rPr lang="en-US" altLang="zh-CN" sz="1400" b="1"/>
              <a:t>    - Description of the sub contents</a:t>
            </a:r>
          </a:p>
          <a:p>
            <a:pPr>
              <a:lnSpc>
                <a:spcPct val="120000"/>
              </a:lnSpc>
            </a:pPr>
            <a:endParaRPr lang="en-US" altLang="zh-CN" sz="1400" b="1"/>
          </a:p>
          <a:p>
            <a:r>
              <a:rPr lang="en-US" altLang="zh-CN" b="1">
                <a:solidFill>
                  <a:srgbClr val="D7181F"/>
                </a:solidFill>
              </a:rPr>
              <a:t>2.Describe contents for a Step2</a:t>
            </a:r>
          </a:p>
          <a:p>
            <a:r>
              <a:rPr lang="en-US" altLang="zh-CN" sz="1400" b="1"/>
              <a:t>    - Description of the sub contents</a:t>
            </a:r>
          </a:p>
          <a:p>
            <a:r>
              <a:rPr lang="en-US" altLang="zh-CN" sz="1400" b="1"/>
              <a:t>    - Description of the sub contents</a:t>
            </a:r>
          </a:p>
          <a:p>
            <a:endParaRPr lang="en-US" altLang="zh-CN" sz="1400" b="1"/>
          </a:p>
          <a:p>
            <a:r>
              <a:rPr lang="en-US" altLang="zh-CN" b="1">
                <a:solidFill>
                  <a:srgbClr val="D7181F"/>
                </a:solidFill>
              </a:rPr>
              <a:t>3.Describe contents for a Step3 </a:t>
            </a:r>
          </a:p>
          <a:p>
            <a:r>
              <a:rPr lang="en-US" altLang="zh-CN" sz="1400" b="1"/>
              <a:t>    - Description of the sub contents</a:t>
            </a:r>
          </a:p>
          <a:p>
            <a:r>
              <a:rPr lang="en-US" altLang="zh-CN" sz="1400" b="1"/>
              <a:t>    - Description of the sub contents</a:t>
            </a:r>
          </a:p>
        </p:txBody>
      </p:sp>
      <p:sp>
        <p:nvSpPr>
          <p:cNvPr id="105" name="AutoShape 105"/>
          <p:cNvSpPr>
            <a:spLocks noChangeArrowheads="1"/>
          </p:cNvSpPr>
          <p:nvPr/>
        </p:nvSpPr>
        <p:spPr bwMode="gray">
          <a:xfrm>
            <a:off x="4910138" y="1990725"/>
            <a:ext cx="368617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8931" name="Text Box 106"/>
          <p:cNvSpPr txBox="1">
            <a:spLocks noChangeArrowheads="1"/>
          </p:cNvSpPr>
          <p:nvPr/>
        </p:nvSpPr>
        <p:spPr bwMode="gray">
          <a:xfrm>
            <a:off x="5497513" y="2000250"/>
            <a:ext cx="2443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</a:rPr>
              <a:t>Text in here</a:t>
            </a:r>
          </a:p>
        </p:txBody>
      </p:sp>
      <p:pic>
        <p:nvPicPr>
          <p:cNvPr id="38932" name="Picture 107" descr="23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189288"/>
            <a:ext cx="1524000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3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ltGray">
          <a:xfrm>
            <a:off x="644525" y="1863725"/>
            <a:ext cx="3652838" cy="15033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gray">
          <a:xfrm>
            <a:off x="2533650" y="2003425"/>
            <a:ext cx="1220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679950" y="1858963"/>
            <a:ext cx="3786188" cy="15033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gray">
          <a:xfrm>
            <a:off x="5210175" y="19796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642938" y="3798888"/>
            <a:ext cx="3652837" cy="15033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gray">
          <a:xfrm>
            <a:off x="2503488" y="489426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4684713" y="3800475"/>
            <a:ext cx="3790950" cy="149383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gray">
          <a:xfrm>
            <a:off x="5213350" y="4878388"/>
            <a:ext cx="1220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gray">
          <a:xfrm>
            <a:off x="692150" y="3978275"/>
            <a:ext cx="177323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gray">
          <a:xfrm>
            <a:off x="706438" y="1982788"/>
            <a:ext cx="1701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</a:rPr>
              <a:t> Click to add Text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</a:rPr>
              <a:t> Click to add Text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</a:rPr>
              <a:t> Click to add Text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</a:rPr>
              <a:t> Click to add Text</a:t>
            </a: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gray">
          <a:xfrm>
            <a:off x="6611938" y="2025650"/>
            <a:ext cx="177323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gray">
          <a:xfrm>
            <a:off x="6677025" y="4021138"/>
            <a:ext cx="17018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</a:rPr>
              <a:t> Click to add Text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</a:rPr>
              <a:t> Click to add Text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zh-CN" sz="1400">
                <a:solidFill>
                  <a:srgbClr val="F8F8F8"/>
                </a:solidFill>
              </a:rPr>
              <a:t> Click to add Text</a:t>
            </a:r>
          </a:p>
        </p:txBody>
      </p:sp>
      <p:grpSp>
        <p:nvGrpSpPr>
          <p:cNvPr id="39950" name="Group 15"/>
          <p:cNvGrpSpPr>
            <a:grpSpLocks/>
          </p:cNvGrpSpPr>
          <p:nvPr/>
        </p:nvGrpSpPr>
        <p:grpSpPr bwMode="auto">
          <a:xfrm>
            <a:off x="5400675" y="3960813"/>
            <a:ext cx="812800" cy="812800"/>
            <a:chOff x="2430" y="1692"/>
            <a:chExt cx="339" cy="339"/>
          </a:xfrm>
        </p:grpSpPr>
        <p:sp>
          <p:nvSpPr>
            <p:cNvPr id="39985" name="Freeform 16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>
                <a:gd name="T0" fmla="*/ 170 w 339"/>
                <a:gd name="T1" fmla="*/ 0 h 339"/>
                <a:gd name="T2" fmla="*/ 131 w 339"/>
                <a:gd name="T3" fmla="*/ 5 h 339"/>
                <a:gd name="T4" fmla="*/ 95 w 339"/>
                <a:gd name="T5" fmla="*/ 17 h 339"/>
                <a:gd name="T6" fmla="*/ 63 w 339"/>
                <a:gd name="T7" fmla="*/ 38 h 339"/>
                <a:gd name="T8" fmla="*/ 38 w 339"/>
                <a:gd name="T9" fmla="*/ 63 h 339"/>
                <a:gd name="T10" fmla="*/ 18 w 339"/>
                <a:gd name="T11" fmla="*/ 95 h 339"/>
                <a:gd name="T12" fmla="*/ 5 w 339"/>
                <a:gd name="T13" fmla="*/ 131 h 339"/>
                <a:gd name="T14" fmla="*/ 0 w 339"/>
                <a:gd name="T15" fmla="*/ 170 h 339"/>
                <a:gd name="T16" fmla="*/ 5 w 339"/>
                <a:gd name="T17" fmla="*/ 209 h 339"/>
                <a:gd name="T18" fmla="*/ 18 w 339"/>
                <a:gd name="T19" fmla="*/ 245 h 339"/>
                <a:gd name="T20" fmla="*/ 38 w 339"/>
                <a:gd name="T21" fmla="*/ 276 h 339"/>
                <a:gd name="T22" fmla="*/ 63 w 339"/>
                <a:gd name="T23" fmla="*/ 302 h 339"/>
                <a:gd name="T24" fmla="*/ 95 w 339"/>
                <a:gd name="T25" fmla="*/ 323 h 339"/>
                <a:gd name="T26" fmla="*/ 131 w 339"/>
                <a:gd name="T27" fmla="*/ 335 h 339"/>
                <a:gd name="T28" fmla="*/ 170 w 339"/>
                <a:gd name="T29" fmla="*/ 339 h 339"/>
                <a:gd name="T30" fmla="*/ 209 w 339"/>
                <a:gd name="T31" fmla="*/ 335 h 339"/>
                <a:gd name="T32" fmla="*/ 245 w 339"/>
                <a:gd name="T33" fmla="*/ 323 h 339"/>
                <a:gd name="T34" fmla="*/ 276 w 339"/>
                <a:gd name="T35" fmla="*/ 302 h 339"/>
                <a:gd name="T36" fmla="*/ 303 w 339"/>
                <a:gd name="T37" fmla="*/ 276 h 339"/>
                <a:gd name="T38" fmla="*/ 323 w 339"/>
                <a:gd name="T39" fmla="*/ 245 h 339"/>
                <a:gd name="T40" fmla="*/ 335 w 339"/>
                <a:gd name="T41" fmla="*/ 209 h 339"/>
                <a:gd name="T42" fmla="*/ 339 w 339"/>
                <a:gd name="T43" fmla="*/ 170 h 339"/>
                <a:gd name="T44" fmla="*/ 335 w 339"/>
                <a:gd name="T45" fmla="*/ 131 h 339"/>
                <a:gd name="T46" fmla="*/ 323 w 339"/>
                <a:gd name="T47" fmla="*/ 95 h 339"/>
                <a:gd name="T48" fmla="*/ 303 w 339"/>
                <a:gd name="T49" fmla="*/ 63 h 339"/>
                <a:gd name="T50" fmla="*/ 276 w 339"/>
                <a:gd name="T51" fmla="*/ 38 h 339"/>
                <a:gd name="T52" fmla="*/ 245 w 339"/>
                <a:gd name="T53" fmla="*/ 17 h 339"/>
                <a:gd name="T54" fmla="*/ 209 w 339"/>
                <a:gd name="T55" fmla="*/ 5 h 339"/>
                <a:gd name="T56" fmla="*/ 170 w 339"/>
                <a:gd name="T57" fmla="*/ 0 h 339"/>
                <a:gd name="T58" fmla="*/ 170 w 339"/>
                <a:gd name="T59" fmla="*/ 294 h 339"/>
                <a:gd name="T60" fmla="*/ 137 w 339"/>
                <a:gd name="T61" fmla="*/ 291 h 339"/>
                <a:gd name="T62" fmla="*/ 107 w 339"/>
                <a:gd name="T63" fmla="*/ 278 h 339"/>
                <a:gd name="T64" fmla="*/ 81 w 339"/>
                <a:gd name="T65" fmla="*/ 258 h 339"/>
                <a:gd name="T66" fmla="*/ 62 w 339"/>
                <a:gd name="T67" fmla="*/ 233 h 339"/>
                <a:gd name="T68" fmla="*/ 50 w 339"/>
                <a:gd name="T69" fmla="*/ 203 h 339"/>
                <a:gd name="T70" fmla="*/ 45 w 339"/>
                <a:gd name="T71" fmla="*/ 170 h 339"/>
                <a:gd name="T72" fmla="*/ 50 w 339"/>
                <a:gd name="T73" fmla="*/ 137 h 339"/>
                <a:gd name="T74" fmla="*/ 62 w 339"/>
                <a:gd name="T75" fmla="*/ 107 h 339"/>
                <a:gd name="T76" fmla="*/ 81 w 339"/>
                <a:gd name="T77" fmla="*/ 81 h 339"/>
                <a:gd name="T78" fmla="*/ 107 w 339"/>
                <a:gd name="T79" fmla="*/ 62 h 339"/>
                <a:gd name="T80" fmla="*/ 137 w 339"/>
                <a:gd name="T81" fmla="*/ 48 h 339"/>
                <a:gd name="T82" fmla="*/ 170 w 339"/>
                <a:gd name="T83" fmla="*/ 44 h 339"/>
                <a:gd name="T84" fmla="*/ 203 w 339"/>
                <a:gd name="T85" fmla="*/ 48 h 339"/>
                <a:gd name="T86" fmla="*/ 233 w 339"/>
                <a:gd name="T87" fmla="*/ 62 h 339"/>
                <a:gd name="T88" fmla="*/ 258 w 339"/>
                <a:gd name="T89" fmla="*/ 81 h 339"/>
                <a:gd name="T90" fmla="*/ 278 w 339"/>
                <a:gd name="T91" fmla="*/ 107 h 339"/>
                <a:gd name="T92" fmla="*/ 291 w 339"/>
                <a:gd name="T93" fmla="*/ 137 h 339"/>
                <a:gd name="T94" fmla="*/ 296 w 339"/>
                <a:gd name="T95" fmla="*/ 170 h 339"/>
                <a:gd name="T96" fmla="*/ 291 w 339"/>
                <a:gd name="T97" fmla="*/ 203 h 339"/>
                <a:gd name="T98" fmla="*/ 278 w 339"/>
                <a:gd name="T99" fmla="*/ 233 h 339"/>
                <a:gd name="T100" fmla="*/ 258 w 339"/>
                <a:gd name="T101" fmla="*/ 258 h 339"/>
                <a:gd name="T102" fmla="*/ 233 w 339"/>
                <a:gd name="T103" fmla="*/ 278 h 339"/>
                <a:gd name="T104" fmla="*/ 203 w 339"/>
                <a:gd name="T105" fmla="*/ 291 h 339"/>
                <a:gd name="T106" fmla="*/ 170 w 339"/>
                <a:gd name="T107" fmla="*/ 294 h 33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Freeform 17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>
                <a:gd name="T0" fmla="*/ 12 w 168"/>
                <a:gd name="T1" fmla="*/ 76 h 157"/>
                <a:gd name="T2" fmla="*/ 30 w 168"/>
                <a:gd name="T3" fmla="*/ 114 h 157"/>
                <a:gd name="T4" fmla="*/ 63 w 168"/>
                <a:gd name="T5" fmla="*/ 132 h 157"/>
                <a:gd name="T6" fmla="*/ 106 w 168"/>
                <a:gd name="T7" fmla="*/ 132 h 157"/>
                <a:gd name="T8" fmla="*/ 139 w 168"/>
                <a:gd name="T9" fmla="*/ 114 h 157"/>
                <a:gd name="T10" fmla="*/ 157 w 168"/>
                <a:gd name="T11" fmla="*/ 76 h 157"/>
                <a:gd name="T12" fmla="*/ 163 w 168"/>
                <a:gd name="T13" fmla="*/ 100 h 157"/>
                <a:gd name="T14" fmla="*/ 142 w 168"/>
                <a:gd name="T15" fmla="*/ 136 h 157"/>
                <a:gd name="T16" fmla="*/ 106 w 168"/>
                <a:gd name="T17" fmla="*/ 156 h 157"/>
                <a:gd name="T18" fmla="*/ 61 w 168"/>
                <a:gd name="T19" fmla="*/ 156 h 157"/>
                <a:gd name="T20" fmla="*/ 27 w 168"/>
                <a:gd name="T21" fmla="*/ 136 h 157"/>
                <a:gd name="T22" fmla="*/ 4 w 168"/>
                <a:gd name="T23" fmla="*/ 100 h 157"/>
                <a:gd name="T24" fmla="*/ 39 w 168"/>
                <a:gd name="T25" fmla="*/ 45 h 157"/>
                <a:gd name="T26" fmla="*/ 27 w 168"/>
                <a:gd name="T27" fmla="*/ 42 h 157"/>
                <a:gd name="T28" fmla="*/ 19 w 168"/>
                <a:gd name="T29" fmla="*/ 34 h 157"/>
                <a:gd name="T30" fmla="*/ 16 w 168"/>
                <a:gd name="T31" fmla="*/ 22 h 157"/>
                <a:gd name="T32" fmla="*/ 19 w 168"/>
                <a:gd name="T33" fmla="*/ 12 h 157"/>
                <a:gd name="T34" fmla="*/ 27 w 168"/>
                <a:gd name="T35" fmla="*/ 3 h 157"/>
                <a:gd name="T36" fmla="*/ 39 w 168"/>
                <a:gd name="T37" fmla="*/ 0 h 157"/>
                <a:gd name="T38" fmla="*/ 49 w 168"/>
                <a:gd name="T39" fmla="*/ 3 h 157"/>
                <a:gd name="T40" fmla="*/ 58 w 168"/>
                <a:gd name="T41" fmla="*/ 12 h 157"/>
                <a:gd name="T42" fmla="*/ 61 w 168"/>
                <a:gd name="T43" fmla="*/ 22 h 157"/>
                <a:gd name="T44" fmla="*/ 58 w 168"/>
                <a:gd name="T45" fmla="*/ 34 h 157"/>
                <a:gd name="T46" fmla="*/ 49 w 168"/>
                <a:gd name="T47" fmla="*/ 42 h 157"/>
                <a:gd name="T48" fmla="*/ 39 w 168"/>
                <a:gd name="T49" fmla="*/ 45 h 157"/>
                <a:gd name="T50" fmla="*/ 124 w 168"/>
                <a:gd name="T51" fmla="*/ 45 h 157"/>
                <a:gd name="T52" fmla="*/ 114 w 168"/>
                <a:gd name="T53" fmla="*/ 39 h 157"/>
                <a:gd name="T54" fmla="*/ 108 w 168"/>
                <a:gd name="T55" fmla="*/ 28 h 157"/>
                <a:gd name="T56" fmla="*/ 108 w 168"/>
                <a:gd name="T57" fmla="*/ 16 h 157"/>
                <a:gd name="T58" fmla="*/ 114 w 168"/>
                <a:gd name="T59" fmla="*/ 6 h 157"/>
                <a:gd name="T60" fmla="*/ 124 w 168"/>
                <a:gd name="T61" fmla="*/ 1 h 157"/>
                <a:gd name="T62" fmla="*/ 136 w 168"/>
                <a:gd name="T63" fmla="*/ 1 h 157"/>
                <a:gd name="T64" fmla="*/ 145 w 168"/>
                <a:gd name="T65" fmla="*/ 6 h 157"/>
                <a:gd name="T66" fmla="*/ 151 w 168"/>
                <a:gd name="T67" fmla="*/ 16 h 157"/>
                <a:gd name="T68" fmla="*/ 151 w 168"/>
                <a:gd name="T69" fmla="*/ 28 h 157"/>
                <a:gd name="T70" fmla="*/ 145 w 168"/>
                <a:gd name="T71" fmla="*/ 39 h 157"/>
                <a:gd name="T72" fmla="*/ 136 w 168"/>
                <a:gd name="T73" fmla="*/ 45 h 1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1" name="Group 18"/>
          <p:cNvGrpSpPr>
            <a:grpSpLocks/>
          </p:cNvGrpSpPr>
          <p:nvPr/>
        </p:nvGrpSpPr>
        <p:grpSpPr bwMode="auto">
          <a:xfrm>
            <a:off x="2695575" y="2433638"/>
            <a:ext cx="835025" cy="819150"/>
            <a:chOff x="866" y="2169"/>
            <a:chExt cx="406" cy="405"/>
          </a:xfrm>
        </p:grpSpPr>
        <p:sp>
          <p:nvSpPr>
            <p:cNvPr id="39980" name="Freeform 19"/>
            <p:cNvSpPr>
              <a:spLocks/>
            </p:cNvSpPr>
            <p:nvPr/>
          </p:nvSpPr>
          <p:spPr bwMode="gray">
            <a:xfrm>
              <a:off x="1073" y="2181"/>
              <a:ext cx="190" cy="152"/>
            </a:xfrm>
            <a:custGeom>
              <a:avLst/>
              <a:gdLst>
                <a:gd name="T0" fmla="*/ 34 w 190"/>
                <a:gd name="T1" fmla="*/ 15 h 152"/>
                <a:gd name="T2" fmla="*/ 40 w 190"/>
                <a:gd name="T3" fmla="*/ 17 h 152"/>
                <a:gd name="T4" fmla="*/ 46 w 190"/>
                <a:gd name="T5" fmla="*/ 18 h 152"/>
                <a:gd name="T6" fmla="*/ 51 w 190"/>
                <a:gd name="T7" fmla="*/ 23 h 152"/>
                <a:gd name="T8" fmla="*/ 55 w 190"/>
                <a:gd name="T9" fmla="*/ 27 h 152"/>
                <a:gd name="T10" fmla="*/ 57 w 190"/>
                <a:gd name="T11" fmla="*/ 33 h 152"/>
                <a:gd name="T12" fmla="*/ 58 w 190"/>
                <a:gd name="T13" fmla="*/ 39 h 152"/>
                <a:gd name="T14" fmla="*/ 58 w 190"/>
                <a:gd name="T15" fmla="*/ 51 h 152"/>
                <a:gd name="T16" fmla="*/ 58 w 190"/>
                <a:gd name="T17" fmla="*/ 57 h 152"/>
                <a:gd name="T18" fmla="*/ 55 w 190"/>
                <a:gd name="T19" fmla="*/ 62 h 152"/>
                <a:gd name="T20" fmla="*/ 54 w 190"/>
                <a:gd name="T21" fmla="*/ 66 h 152"/>
                <a:gd name="T22" fmla="*/ 60 w 190"/>
                <a:gd name="T23" fmla="*/ 69 h 152"/>
                <a:gd name="T24" fmla="*/ 66 w 190"/>
                <a:gd name="T25" fmla="*/ 72 h 152"/>
                <a:gd name="T26" fmla="*/ 70 w 190"/>
                <a:gd name="T27" fmla="*/ 72 h 152"/>
                <a:gd name="T28" fmla="*/ 73 w 190"/>
                <a:gd name="T29" fmla="*/ 72 h 152"/>
                <a:gd name="T30" fmla="*/ 75 w 190"/>
                <a:gd name="T31" fmla="*/ 72 h 152"/>
                <a:gd name="T32" fmla="*/ 82 w 190"/>
                <a:gd name="T33" fmla="*/ 72 h 152"/>
                <a:gd name="T34" fmla="*/ 87 w 190"/>
                <a:gd name="T35" fmla="*/ 75 h 152"/>
                <a:gd name="T36" fmla="*/ 93 w 190"/>
                <a:gd name="T37" fmla="*/ 78 h 152"/>
                <a:gd name="T38" fmla="*/ 96 w 190"/>
                <a:gd name="T39" fmla="*/ 83 h 152"/>
                <a:gd name="T40" fmla="*/ 99 w 190"/>
                <a:gd name="T41" fmla="*/ 89 h 152"/>
                <a:gd name="T42" fmla="*/ 99 w 190"/>
                <a:gd name="T43" fmla="*/ 95 h 152"/>
                <a:gd name="T44" fmla="*/ 99 w 190"/>
                <a:gd name="T45" fmla="*/ 96 h 152"/>
                <a:gd name="T46" fmla="*/ 118 w 190"/>
                <a:gd name="T47" fmla="*/ 119 h 152"/>
                <a:gd name="T48" fmla="*/ 132 w 190"/>
                <a:gd name="T49" fmla="*/ 146 h 152"/>
                <a:gd name="T50" fmla="*/ 145 w 190"/>
                <a:gd name="T51" fmla="*/ 146 h 152"/>
                <a:gd name="T52" fmla="*/ 156 w 190"/>
                <a:gd name="T53" fmla="*/ 146 h 152"/>
                <a:gd name="T54" fmla="*/ 160 w 190"/>
                <a:gd name="T55" fmla="*/ 146 h 152"/>
                <a:gd name="T56" fmla="*/ 160 w 190"/>
                <a:gd name="T57" fmla="*/ 146 h 152"/>
                <a:gd name="T58" fmla="*/ 160 w 190"/>
                <a:gd name="T59" fmla="*/ 146 h 152"/>
                <a:gd name="T60" fmla="*/ 175 w 190"/>
                <a:gd name="T61" fmla="*/ 147 h 152"/>
                <a:gd name="T62" fmla="*/ 190 w 190"/>
                <a:gd name="T63" fmla="*/ 152 h 152"/>
                <a:gd name="T64" fmla="*/ 180 w 190"/>
                <a:gd name="T65" fmla="*/ 116 h 152"/>
                <a:gd name="T66" fmla="*/ 162 w 190"/>
                <a:gd name="T67" fmla="*/ 84 h 152"/>
                <a:gd name="T68" fmla="*/ 139 w 190"/>
                <a:gd name="T69" fmla="*/ 56 h 152"/>
                <a:gd name="T70" fmla="*/ 111 w 190"/>
                <a:gd name="T71" fmla="*/ 33 h 152"/>
                <a:gd name="T72" fmla="*/ 79 w 190"/>
                <a:gd name="T73" fmla="*/ 15 h 152"/>
                <a:gd name="T74" fmla="*/ 43 w 190"/>
                <a:gd name="T75" fmla="*/ 5 h 152"/>
                <a:gd name="T76" fmla="*/ 6 w 190"/>
                <a:gd name="T77" fmla="*/ 0 h 152"/>
                <a:gd name="T78" fmla="*/ 3 w 190"/>
                <a:gd name="T79" fmla="*/ 0 h 152"/>
                <a:gd name="T80" fmla="*/ 0 w 190"/>
                <a:gd name="T81" fmla="*/ 2 h 152"/>
                <a:gd name="T82" fmla="*/ 4 w 190"/>
                <a:gd name="T83" fmla="*/ 8 h 152"/>
                <a:gd name="T84" fmla="*/ 9 w 190"/>
                <a:gd name="T85" fmla="*/ 15 h 152"/>
                <a:gd name="T86" fmla="*/ 19 w 190"/>
                <a:gd name="T87" fmla="*/ 15 h 152"/>
                <a:gd name="T88" fmla="*/ 30 w 190"/>
                <a:gd name="T89" fmla="*/ 15 h 152"/>
                <a:gd name="T90" fmla="*/ 34 w 190"/>
                <a:gd name="T91" fmla="*/ 15 h 1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0" h="152">
                  <a:moveTo>
                    <a:pt x="34" y="15"/>
                  </a:moveTo>
                  <a:lnTo>
                    <a:pt x="40" y="17"/>
                  </a:lnTo>
                  <a:lnTo>
                    <a:pt x="46" y="18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3"/>
                  </a:lnTo>
                  <a:lnTo>
                    <a:pt x="58" y="39"/>
                  </a:lnTo>
                  <a:lnTo>
                    <a:pt x="58" y="51"/>
                  </a:lnTo>
                  <a:lnTo>
                    <a:pt x="58" y="57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60" y="69"/>
                  </a:lnTo>
                  <a:lnTo>
                    <a:pt x="66" y="72"/>
                  </a:lnTo>
                  <a:lnTo>
                    <a:pt x="70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7" y="75"/>
                  </a:lnTo>
                  <a:lnTo>
                    <a:pt x="93" y="78"/>
                  </a:lnTo>
                  <a:lnTo>
                    <a:pt x="96" y="83"/>
                  </a:lnTo>
                  <a:lnTo>
                    <a:pt x="99" y="89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118" y="119"/>
                  </a:lnTo>
                  <a:lnTo>
                    <a:pt x="132" y="146"/>
                  </a:lnTo>
                  <a:lnTo>
                    <a:pt x="145" y="146"/>
                  </a:lnTo>
                  <a:lnTo>
                    <a:pt x="156" y="146"/>
                  </a:lnTo>
                  <a:lnTo>
                    <a:pt x="160" y="146"/>
                  </a:lnTo>
                  <a:lnTo>
                    <a:pt x="175" y="147"/>
                  </a:lnTo>
                  <a:lnTo>
                    <a:pt x="190" y="152"/>
                  </a:lnTo>
                  <a:lnTo>
                    <a:pt x="180" y="116"/>
                  </a:lnTo>
                  <a:lnTo>
                    <a:pt x="162" y="84"/>
                  </a:lnTo>
                  <a:lnTo>
                    <a:pt x="139" y="56"/>
                  </a:lnTo>
                  <a:lnTo>
                    <a:pt x="111" y="33"/>
                  </a:lnTo>
                  <a:lnTo>
                    <a:pt x="79" y="15"/>
                  </a:lnTo>
                  <a:lnTo>
                    <a:pt x="43" y="5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9" y="15"/>
                  </a:lnTo>
                  <a:lnTo>
                    <a:pt x="19" y="15"/>
                  </a:lnTo>
                  <a:lnTo>
                    <a:pt x="30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Freeform 20"/>
            <p:cNvSpPr>
              <a:spLocks/>
            </p:cNvSpPr>
            <p:nvPr/>
          </p:nvSpPr>
          <p:spPr bwMode="gray">
            <a:xfrm>
              <a:off x="911" y="2415"/>
              <a:ext cx="110" cy="131"/>
            </a:xfrm>
            <a:custGeom>
              <a:avLst/>
              <a:gdLst>
                <a:gd name="T0" fmla="*/ 40 w 109"/>
                <a:gd name="T1" fmla="*/ 0 h 131"/>
                <a:gd name="T2" fmla="*/ 33 w 109"/>
                <a:gd name="T3" fmla="*/ 11 h 131"/>
                <a:gd name="T4" fmla="*/ 25 w 109"/>
                <a:gd name="T5" fmla="*/ 21 h 131"/>
                <a:gd name="T6" fmla="*/ 16 w 109"/>
                <a:gd name="T7" fmla="*/ 32 h 131"/>
                <a:gd name="T8" fmla="*/ 12 w 109"/>
                <a:gd name="T9" fmla="*/ 39 h 131"/>
                <a:gd name="T10" fmla="*/ 9 w 109"/>
                <a:gd name="T11" fmla="*/ 41 h 131"/>
                <a:gd name="T12" fmla="*/ 7 w 109"/>
                <a:gd name="T13" fmla="*/ 44 h 131"/>
                <a:gd name="T14" fmla="*/ 3 w 109"/>
                <a:gd name="T15" fmla="*/ 45 h 131"/>
                <a:gd name="T16" fmla="*/ 0 w 109"/>
                <a:gd name="T17" fmla="*/ 47 h 131"/>
                <a:gd name="T18" fmla="*/ 18 w 109"/>
                <a:gd name="T19" fmla="*/ 74 h 131"/>
                <a:gd name="T20" fmla="*/ 39 w 109"/>
                <a:gd name="T21" fmla="*/ 96 h 131"/>
                <a:gd name="T22" fmla="*/ 65 w 109"/>
                <a:gd name="T23" fmla="*/ 116 h 131"/>
                <a:gd name="T24" fmla="*/ 92 w 109"/>
                <a:gd name="T25" fmla="*/ 131 h 131"/>
                <a:gd name="T26" fmla="*/ 102 w 109"/>
                <a:gd name="T27" fmla="*/ 104 h 131"/>
                <a:gd name="T28" fmla="*/ 111 w 109"/>
                <a:gd name="T29" fmla="*/ 77 h 131"/>
                <a:gd name="T30" fmla="*/ 89 w 109"/>
                <a:gd name="T31" fmla="*/ 63 h 131"/>
                <a:gd name="T32" fmla="*/ 69 w 109"/>
                <a:gd name="T33" fmla="*/ 45 h 131"/>
                <a:gd name="T34" fmla="*/ 52 w 109"/>
                <a:gd name="T35" fmla="*/ 24 h 131"/>
                <a:gd name="T36" fmla="*/ 40 w 109"/>
                <a:gd name="T37" fmla="*/ 0 h 1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9" h="131">
                  <a:moveTo>
                    <a:pt x="40" y="0"/>
                  </a:moveTo>
                  <a:lnTo>
                    <a:pt x="33" y="11"/>
                  </a:lnTo>
                  <a:lnTo>
                    <a:pt x="25" y="21"/>
                  </a:lnTo>
                  <a:lnTo>
                    <a:pt x="16" y="32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7" y="44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18" y="74"/>
                  </a:lnTo>
                  <a:lnTo>
                    <a:pt x="39" y="96"/>
                  </a:lnTo>
                  <a:lnTo>
                    <a:pt x="63" y="116"/>
                  </a:lnTo>
                  <a:lnTo>
                    <a:pt x="90" y="131"/>
                  </a:lnTo>
                  <a:lnTo>
                    <a:pt x="100" y="104"/>
                  </a:lnTo>
                  <a:lnTo>
                    <a:pt x="109" y="77"/>
                  </a:lnTo>
                  <a:lnTo>
                    <a:pt x="87" y="63"/>
                  </a:lnTo>
                  <a:lnTo>
                    <a:pt x="67" y="45"/>
                  </a:lnTo>
                  <a:lnTo>
                    <a:pt x="52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Freeform 21"/>
            <p:cNvSpPr>
              <a:spLocks/>
            </p:cNvSpPr>
            <p:nvPr/>
          </p:nvSpPr>
          <p:spPr bwMode="gray">
            <a:xfrm>
              <a:off x="911" y="2198"/>
              <a:ext cx="110" cy="130"/>
            </a:xfrm>
            <a:custGeom>
              <a:avLst/>
              <a:gdLst>
                <a:gd name="T0" fmla="*/ 9 w 109"/>
                <a:gd name="T1" fmla="*/ 90 h 130"/>
                <a:gd name="T2" fmla="*/ 12 w 109"/>
                <a:gd name="T3" fmla="*/ 93 h 130"/>
                <a:gd name="T4" fmla="*/ 16 w 109"/>
                <a:gd name="T5" fmla="*/ 99 h 130"/>
                <a:gd name="T6" fmla="*/ 25 w 109"/>
                <a:gd name="T7" fmla="*/ 109 h 130"/>
                <a:gd name="T8" fmla="*/ 33 w 109"/>
                <a:gd name="T9" fmla="*/ 120 h 130"/>
                <a:gd name="T10" fmla="*/ 40 w 109"/>
                <a:gd name="T11" fmla="*/ 130 h 130"/>
                <a:gd name="T12" fmla="*/ 52 w 109"/>
                <a:gd name="T13" fmla="*/ 106 h 130"/>
                <a:gd name="T14" fmla="*/ 69 w 109"/>
                <a:gd name="T15" fmla="*/ 85 h 130"/>
                <a:gd name="T16" fmla="*/ 89 w 109"/>
                <a:gd name="T17" fmla="*/ 67 h 130"/>
                <a:gd name="T18" fmla="*/ 111 w 109"/>
                <a:gd name="T19" fmla="*/ 54 h 130"/>
                <a:gd name="T20" fmla="*/ 102 w 109"/>
                <a:gd name="T21" fmla="*/ 27 h 130"/>
                <a:gd name="T22" fmla="*/ 92 w 109"/>
                <a:gd name="T23" fmla="*/ 0 h 130"/>
                <a:gd name="T24" fmla="*/ 65 w 109"/>
                <a:gd name="T25" fmla="*/ 15 h 130"/>
                <a:gd name="T26" fmla="*/ 39 w 109"/>
                <a:gd name="T27" fmla="*/ 34 h 130"/>
                <a:gd name="T28" fmla="*/ 18 w 109"/>
                <a:gd name="T29" fmla="*/ 57 h 130"/>
                <a:gd name="T30" fmla="*/ 0 w 109"/>
                <a:gd name="T31" fmla="*/ 84 h 130"/>
                <a:gd name="T32" fmla="*/ 6 w 109"/>
                <a:gd name="T33" fmla="*/ 85 h 130"/>
                <a:gd name="T34" fmla="*/ 9 w 109"/>
                <a:gd name="T35" fmla="*/ 90 h 1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9" h="130">
                  <a:moveTo>
                    <a:pt x="9" y="90"/>
                  </a:moveTo>
                  <a:lnTo>
                    <a:pt x="12" y="93"/>
                  </a:lnTo>
                  <a:lnTo>
                    <a:pt x="16" y="99"/>
                  </a:lnTo>
                  <a:lnTo>
                    <a:pt x="25" y="109"/>
                  </a:lnTo>
                  <a:lnTo>
                    <a:pt x="33" y="120"/>
                  </a:lnTo>
                  <a:lnTo>
                    <a:pt x="40" y="130"/>
                  </a:lnTo>
                  <a:lnTo>
                    <a:pt x="52" y="106"/>
                  </a:lnTo>
                  <a:lnTo>
                    <a:pt x="67" y="85"/>
                  </a:lnTo>
                  <a:lnTo>
                    <a:pt x="87" y="67"/>
                  </a:lnTo>
                  <a:lnTo>
                    <a:pt x="109" y="54"/>
                  </a:lnTo>
                  <a:lnTo>
                    <a:pt x="100" y="27"/>
                  </a:lnTo>
                  <a:lnTo>
                    <a:pt x="90" y="0"/>
                  </a:lnTo>
                  <a:lnTo>
                    <a:pt x="63" y="15"/>
                  </a:lnTo>
                  <a:lnTo>
                    <a:pt x="39" y="34"/>
                  </a:lnTo>
                  <a:lnTo>
                    <a:pt x="18" y="57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Freeform 22"/>
            <p:cNvSpPr>
              <a:spLocks/>
            </p:cNvSpPr>
            <p:nvPr/>
          </p:nvSpPr>
          <p:spPr bwMode="gray">
            <a:xfrm>
              <a:off x="1073" y="2411"/>
              <a:ext cx="190" cy="151"/>
            </a:xfrm>
            <a:custGeom>
              <a:avLst/>
              <a:gdLst>
                <a:gd name="T0" fmla="*/ 132 w 190"/>
                <a:gd name="T1" fmla="*/ 6 h 151"/>
                <a:gd name="T2" fmla="*/ 118 w 190"/>
                <a:gd name="T3" fmla="*/ 33 h 151"/>
                <a:gd name="T4" fmla="*/ 99 w 190"/>
                <a:gd name="T5" fmla="*/ 55 h 151"/>
                <a:gd name="T6" fmla="*/ 99 w 190"/>
                <a:gd name="T7" fmla="*/ 57 h 151"/>
                <a:gd name="T8" fmla="*/ 99 w 190"/>
                <a:gd name="T9" fmla="*/ 63 h 151"/>
                <a:gd name="T10" fmla="*/ 96 w 190"/>
                <a:gd name="T11" fmla="*/ 69 h 151"/>
                <a:gd name="T12" fmla="*/ 93 w 190"/>
                <a:gd name="T13" fmla="*/ 73 h 151"/>
                <a:gd name="T14" fmla="*/ 87 w 190"/>
                <a:gd name="T15" fmla="*/ 76 h 151"/>
                <a:gd name="T16" fmla="*/ 82 w 190"/>
                <a:gd name="T17" fmla="*/ 79 h 151"/>
                <a:gd name="T18" fmla="*/ 75 w 190"/>
                <a:gd name="T19" fmla="*/ 81 h 151"/>
                <a:gd name="T20" fmla="*/ 73 w 190"/>
                <a:gd name="T21" fmla="*/ 81 h 151"/>
                <a:gd name="T22" fmla="*/ 70 w 190"/>
                <a:gd name="T23" fmla="*/ 81 h 151"/>
                <a:gd name="T24" fmla="*/ 66 w 190"/>
                <a:gd name="T25" fmla="*/ 81 h 151"/>
                <a:gd name="T26" fmla="*/ 60 w 190"/>
                <a:gd name="T27" fmla="*/ 82 h 151"/>
                <a:gd name="T28" fmla="*/ 54 w 190"/>
                <a:gd name="T29" fmla="*/ 85 h 151"/>
                <a:gd name="T30" fmla="*/ 55 w 190"/>
                <a:gd name="T31" fmla="*/ 90 h 151"/>
                <a:gd name="T32" fmla="*/ 58 w 190"/>
                <a:gd name="T33" fmla="*/ 94 h 151"/>
                <a:gd name="T34" fmla="*/ 58 w 190"/>
                <a:gd name="T35" fmla="*/ 100 h 151"/>
                <a:gd name="T36" fmla="*/ 58 w 190"/>
                <a:gd name="T37" fmla="*/ 112 h 151"/>
                <a:gd name="T38" fmla="*/ 57 w 190"/>
                <a:gd name="T39" fmla="*/ 118 h 151"/>
                <a:gd name="T40" fmla="*/ 55 w 190"/>
                <a:gd name="T41" fmla="*/ 124 h 151"/>
                <a:gd name="T42" fmla="*/ 51 w 190"/>
                <a:gd name="T43" fmla="*/ 129 h 151"/>
                <a:gd name="T44" fmla="*/ 46 w 190"/>
                <a:gd name="T45" fmla="*/ 133 h 151"/>
                <a:gd name="T46" fmla="*/ 40 w 190"/>
                <a:gd name="T47" fmla="*/ 135 h 151"/>
                <a:gd name="T48" fmla="*/ 34 w 190"/>
                <a:gd name="T49" fmla="*/ 136 h 151"/>
                <a:gd name="T50" fmla="*/ 30 w 190"/>
                <a:gd name="T51" fmla="*/ 136 h 151"/>
                <a:gd name="T52" fmla="*/ 19 w 190"/>
                <a:gd name="T53" fmla="*/ 136 h 151"/>
                <a:gd name="T54" fmla="*/ 9 w 190"/>
                <a:gd name="T55" fmla="*/ 136 h 151"/>
                <a:gd name="T56" fmla="*/ 4 w 190"/>
                <a:gd name="T57" fmla="*/ 144 h 151"/>
                <a:gd name="T58" fmla="*/ 0 w 190"/>
                <a:gd name="T59" fmla="*/ 150 h 151"/>
                <a:gd name="T60" fmla="*/ 3 w 190"/>
                <a:gd name="T61" fmla="*/ 151 h 151"/>
                <a:gd name="T62" fmla="*/ 6 w 190"/>
                <a:gd name="T63" fmla="*/ 151 h 151"/>
                <a:gd name="T64" fmla="*/ 43 w 190"/>
                <a:gd name="T65" fmla="*/ 147 h 151"/>
                <a:gd name="T66" fmla="*/ 79 w 190"/>
                <a:gd name="T67" fmla="*/ 136 h 151"/>
                <a:gd name="T68" fmla="*/ 111 w 190"/>
                <a:gd name="T69" fmla="*/ 118 h 151"/>
                <a:gd name="T70" fmla="*/ 139 w 190"/>
                <a:gd name="T71" fmla="*/ 96 h 151"/>
                <a:gd name="T72" fmla="*/ 162 w 190"/>
                <a:gd name="T73" fmla="*/ 67 h 151"/>
                <a:gd name="T74" fmla="*/ 180 w 190"/>
                <a:gd name="T75" fmla="*/ 36 h 151"/>
                <a:gd name="T76" fmla="*/ 190 w 190"/>
                <a:gd name="T77" fmla="*/ 0 h 151"/>
                <a:gd name="T78" fmla="*/ 175 w 190"/>
                <a:gd name="T79" fmla="*/ 4 h 151"/>
                <a:gd name="T80" fmla="*/ 160 w 190"/>
                <a:gd name="T81" fmla="*/ 6 h 151"/>
                <a:gd name="T82" fmla="*/ 156 w 190"/>
                <a:gd name="T83" fmla="*/ 6 h 151"/>
                <a:gd name="T84" fmla="*/ 145 w 190"/>
                <a:gd name="T85" fmla="*/ 6 h 151"/>
                <a:gd name="T86" fmla="*/ 132 w 190"/>
                <a:gd name="T87" fmla="*/ 6 h 1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90" h="151">
                  <a:moveTo>
                    <a:pt x="132" y="6"/>
                  </a:moveTo>
                  <a:lnTo>
                    <a:pt x="118" y="33"/>
                  </a:lnTo>
                  <a:lnTo>
                    <a:pt x="99" y="55"/>
                  </a:lnTo>
                  <a:lnTo>
                    <a:pt x="99" y="57"/>
                  </a:lnTo>
                  <a:lnTo>
                    <a:pt x="99" y="63"/>
                  </a:lnTo>
                  <a:lnTo>
                    <a:pt x="96" y="69"/>
                  </a:lnTo>
                  <a:lnTo>
                    <a:pt x="93" y="73"/>
                  </a:lnTo>
                  <a:lnTo>
                    <a:pt x="87" y="76"/>
                  </a:lnTo>
                  <a:lnTo>
                    <a:pt x="82" y="79"/>
                  </a:lnTo>
                  <a:lnTo>
                    <a:pt x="75" y="81"/>
                  </a:lnTo>
                  <a:lnTo>
                    <a:pt x="73" y="81"/>
                  </a:lnTo>
                  <a:lnTo>
                    <a:pt x="70" y="81"/>
                  </a:lnTo>
                  <a:lnTo>
                    <a:pt x="66" y="81"/>
                  </a:lnTo>
                  <a:lnTo>
                    <a:pt x="60" y="82"/>
                  </a:lnTo>
                  <a:lnTo>
                    <a:pt x="54" y="85"/>
                  </a:lnTo>
                  <a:lnTo>
                    <a:pt x="55" y="90"/>
                  </a:lnTo>
                  <a:lnTo>
                    <a:pt x="58" y="94"/>
                  </a:lnTo>
                  <a:lnTo>
                    <a:pt x="58" y="100"/>
                  </a:lnTo>
                  <a:lnTo>
                    <a:pt x="58" y="112"/>
                  </a:lnTo>
                  <a:lnTo>
                    <a:pt x="57" y="118"/>
                  </a:lnTo>
                  <a:lnTo>
                    <a:pt x="55" y="124"/>
                  </a:lnTo>
                  <a:lnTo>
                    <a:pt x="51" y="129"/>
                  </a:lnTo>
                  <a:lnTo>
                    <a:pt x="46" y="133"/>
                  </a:lnTo>
                  <a:lnTo>
                    <a:pt x="40" y="135"/>
                  </a:lnTo>
                  <a:lnTo>
                    <a:pt x="34" y="136"/>
                  </a:lnTo>
                  <a:lnTo>
                    <a:pt x="30" y="136"/>
                  </a:lnTo>
                  <a:lnTo>
                    <a:pt x="19" y="136"/>
                  </a:lnTo>
                  <a:lnTo>
                    <a:pt x="9" y="136"/>
                  </a:lnTo>
                  <a:lnTo>
                    <a:pt x="4" y="144"/>
                  </a:lnTo>
                  <a:lnTo>
                    <a:pt x="0" y="150"/>
                  </a:lnTo>
                  <a:lnTo>
                    <a:pt x="3" y="151"/>
                  </a:lnTo>
                  <a:lnTo>
                    <a:pt x="6" y="151"/>
                  </a:lnTo>
                  <a:lnTo>
                    <a:pt x="43" y="147"/>
                  </a:lnTo>
                  <a:lnTo>
                    <a:pt x="79" y="136"/>
                  </a:lnTo>
                  <a:lnTo>
                    <a:pt x="111" y="118"/>
                  </a:lnTo>
                  <a:lnTo>
                    <a:pt x="139" y="96"/>
                  </a:lnTo>
                  <a:lnTo>
                    <a:pt x="162" y="67"/>
                  </a:lnTo>
                  <a:lnTo>
                    <a:pt x="180" y="36"/>
                  </a:lnTo>
                  <a:lnTo>
                    <a:pt x="190" y="0"/>
                  </a:lnTo>
                  <a:lnTo>
                    <a:pt x="175" y="4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45" y="6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Freeform 23"/>
            <p:cNvSpPr>
              <a:spLocks/>
            </p:cNvSpPr>
            <p:nvPr/>
          </p:nvSpPr>
          <p:spPr bwMode="gray">
            <a:xfrm>
              <a:off x="866" y="2169"/>
              <a:ext cx="406" cy="405"/>
            </a:xfrm>
            <a:custGeom>
              <a:avLst/>
              <a:gdLst>
                <a:gd name="T0" fmla="*/ 259 w 406"/>
                <a:gd name="T1" fmla="*/ 129 h 405"/>
                <a:gd name="T2" fmla="*/ 280 w 406"/>
                <a:gd name="T3" fmla="*/ 126 h 405"/>
                <a:gd name="T4" fmla="*/ 282 w 406"/>
                <a:gd name="T5" fmla="*/ 107 h 405"/>
                <a:gd name="T6" fmla="*/ 277 w 406"/>
                <a:gd name="T7" fmla="*/ 99 h 405"/>
                <a:gd name="T8" fmla="*/ 220 w 406"/>
                <a:gd name="T9" fmla="*/ 72 h 405"/>
                <a:gd name="T10" fmla="*/ 238 w 406"/>
                <a:gd name="T11" fmla="*/ 69 h 405"/>
                <a:gd name="T12" fmla="*/ 241 w 406"/>
                <a:gd name="T13" fmla="*/ 51 h 405"/>
                <a:gd name="T14" fmla="*/ 235 w 406"/>
                <a:gd name="T15" fmla="*/ 44 h 405"/>
                <a:gd name="T16" fmla="*/ 195 w 406"/>
                <a:gd name="T17" fmla="*/ 35 h 405"/>
                <a:gd name="T18" fmla="*/ 175 w 406"/>
                <a:gd name="T19" fmla="*/ 9 h 405"/>
                <a:gd name="T20" fmla="*/ 165 w 406"/>
                <a:gd name="T21" fmla="*/ 2 h 405"/>
                <a:gd name="T22" fmla="*/ 151 w 406"/>
                <a:gd name="T23" fmla="*/ 0 h 405"/>
                <a:gd name="T24" fmla="*/ 138 w 406"/>
                <a:gd name="T25" fmla="*/ 15 h 405"/>
                <a:gd name="T26" fmla="*/ 157 w 406"/>
                <a:gd name="T27" fmla="*/ 69 h 405"/>
                <a:gd name="T28" fmla="*/ 180 w 406"/>
                <a:gd name="T29" fmla="*/ 132 h 405"/>
                <a:gd name="T30" fmla="*/ 190 w 406"/>
                <a:gd name="T31" fmla="*/ 165 h 405"/>
                <a:gd name="T32" fmla="*/ 160 w 406"/>
                <a:gd name="T33" fmla="*/ 177 h 405"/>
                <a:gd name="T34" fmla="*/ 106 w 406"/>
                <a:gd name="T35" fmla="*/ 182 h 405"/>
                <a:gd name="T36" fmla="*/ 76 w 406"/>
                <a:gd name="T37" fmla="*/ 183 h 405"/>
                <a:gd name="T38" fmla="*/ 21 w 406"/>
                <a:gd name="T39" fmla="*/ 192 h 405"/>
                <a:gd name="T40" fmla="*/ 4 w 406"/>
                <a:gd name="T41" fmla="*/ 278 h 405"/>
                <a:gd name="T42" fmla="*/ 81 w 406"/>
                <a:gd name="T43" fmla="*/ 222 h 405"/>
                <a:gd name="T44" fmla="*/ 124 w 406"/>
                <a:gd name="T45" fmla="*/ 224 h 405"/>
                <a:gd name="T46" fmla="*/ 175 w 406"/>
                <a:gd name="T47" fmla="*/ 231 h 405"/>
                <a:gd name="T48" fmla="*/ 189 w 406"/>
                <a:gd name="T49" fmla="*/ 246 h 405"/>
                <a:gd name="T50" fmla="*/ 172 w 406"/>
                <a:gd name="T51" fmla="*/ 293 h 405"/>
                <a:gd name="T52" fmla="*/ 150 w 406"/>
                <a:gd name="T53" fmla="*/ 357 h 405"/>
                <a:gd name="T54" fmla="*/ 135 w 406"/>
                <a:gd name="T55" fmla="*/ 401 h 405"/>
                <a:gd name="T56" fmla="*/ 156 w 406"/>
                <a:gd name="T57" fmla="*/ 405 h 405"/>
                <a:gd name="T58" fmla="*/ 169 w 406"/>
                <a:gd name="T59" fmla="*/ 404 h 405"/>
                <a:gd name="T60" fmla="*/ 181 w 406"/>
                <a:gd name="T61" fmla="*/ 389 h 405"/>
                <a:gd name="T62" fmla="*/ 199 w 406"/>
                <a:gd name="T63" fmla="*/ 363 h 405"/>
                <a:gd name="T64" fmla="*/ 238 w 406"/>
                <a:gd name="T65" fmla="*/ 360 h 405"/>
                <a:gd name="T66" fmla="*/ 241 w 406"/>
                <a:gd name="T67" fmla="*/ 342 h 405"/>
                <a:gd name="T68" fmla="*/ 235 w 406"/>
                <a:gd name="T69" fmla="*/ 333 h 405"/>
                <a:gd name="T70" fmla="*/ 238 w 406"/>
                <a:gd name="T71" fmla="*/ 306 h 405"/>
                <a:gd name="T72" fmla="*/ 280 w 406"/>
                <a:gd name="T73" fmla="*/ 305 h 405"/>
                <a:gd name="T74" fmla="*/ 282 w 406"/>
                <a:gd name="T75" fmla="*/ 285 h 405"/>
                <a:gd name="T76" fmla="*/ 277 w 406"/>
                <a:gd name="T77" fmla="*/ 278 h 405"/>
                <a:gd name="T78" fmla="*/ 294 w 406"/>
                <a:gd name="T79" fmla="*/ 233 h 405"/>
                <a:gd name="T80" fmla="*/ 376 w 406"/>
                <a:gd name="T81" fmla="*/ 230 h 405"/>
                <a:gd name="T82" fmla="*/ 403 w 406"/>
                <a:gd name="T83" fmla="*/ 213 h 405"/>
                <a:gd name="T84" fmla="*/ 397 w 406"/>
                <a:gd name="T85" fmla="*/ 185 h 405"/>
                <a:gd name="T86" fmla="*/ 367 w 406"/>
                <a:gd name="T87" fmla="*/ 174 h 40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6" h="405">
                  <a:moveTo>
                    <a:pt x="360" y="174"/>
                  </a:moveTo>
                  <a:lnTo>
                    <a:pt x="294" y="173"/>
                  </a:lnTo>
                  <a:lnTo>
                    <a:pt x="259" y="129"/>
                  </a:lnTo>
                  <a:lnTo>
                    <a:pt x="274" y="129"/>
                  </a:lnTo>
                  <a:lnTo>
                    <a:pt x="277" y="128"/>
                  </a:lnTo>
                  <a:lnTo>
                    <a:pt x="280" y="126"/>
                  </a:lnTo>
                  <a:lnTo>
                    <a:pt x="282" y="123"/>
                  </a:lnTo>
                  <a:lnTo>
                    <a:pt x="282" y="120"/>
                  </a:lnTo>
                  <a:lnTo>
                    <a:pt x="282" y="107"/>
                  </a:lnTo>
                  <a:lnTo>
                    <a:pt x="282" y="104"/>
                  </a:lnTo>
                  <a:lnTo>
                    <a:pt x="280" y="101"/>
                  </a:lnTo>
                  <a:lnTo>
                    <a:pt x="277" y="99"/>
                  </a:lnTo>
                  <a:lnTo>
                    <a:pt x="274" y="99"/>
                  </a:lnTo>
                  <a:lnTo>
                    <a:pt x="238" y="99"/>
                  </a:lnTo>
                  <a:lnTo>
                    <a:pt x="220" y="72"/>
                  </a:lnTo>
                  <a:lnTo>
                    <a:pt x="232" y="72"/>
                  </a:lnTo>
                  <a:lnTo>
                    <a:pt x="235" y="72"/>
                  </a:lnTo>
                  <a:lnTo>
                    <a:pt x="238" y="69"/>
                  </a:lnTo>
                  <a:lnTo>
                    <a:pt x="241" y="68"/>
                  </a:lnTo>
                  <a:lnTo>
                    <a:pt x="241" y="63"/>
                  </a:lnTo>
                  <a:lnTo>
                    <a:pt x="241" y="51"/>
                  </a:lnTo>
                  <a:lnTo>
                    <a:pt x="241" y="48"/>
                  </a:lnTo>
                  <a:lnTo>
                    <a:pt x="238" y="45"/>
                  </a:lnTo>
                  <a:lnTo>
                    <a:pt x="235" y="44"/>
                  </a:lnTo>
                  <a:lnTo>
                    <a:pt x="232" y="42"/>
                  </a:lnTo>
                  <a:lnTo>
                    <a:pt x="199" y="42"/>
                  </a:lnTo>
                  <a:lnTo>
                    <a:pt x="195" y="35"/>
                  </a:lnTo>
                  <a:lnTo>
                    <a:pt x="189" y="26"/>
                  </a:lnTo>
                  <a:lnTo>
                    <a:pt x="181" y="17"/>
                  </a:lnTo>
                  <a:lnTo>
                    <a:pt x="175" y="9"/>
                  </a:lnTo>
                  <a:lnTo>
                    <a:pt x="172" y="5"/>
                  </a:lnTo>
                  <a:lnTo>
                    <a:pt x="169" y="3"/>
                  </a:lnTo>
                  <a:lnTo>
                    <a:pt x="165" y="2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1" y="0"/>
                  </a:lnTo>
                  <a:lnTo>
                    <a:pt x="133" y="0"/>
                  </a:lnTo>
                  <a:lnTo>
                    <a:pt x="135" y="5"/>
                  </a:lnTo>
                  <a:lnTo>
                    <a:pt x="138" y="15"/>
                  </a:lnTo>
                  <a:lnTo>
                    <a:pt x="144" y="30"/>
                  </a:lnTo>
                  <a:lnTo>
                    <a:pt x="150" y="48"/>
                  </a:lnTo>
                  <a:lnTo>
                    <a:pt x="157" y="69"/>
                  </a:lnTo>
                  <a:lnTo>
                    <a:pt x="165" y="92"/>
                  </a:lnTo>
                  <a:lnTo>
                    <a:pt x="172" y="113"/>
                  </a:lnTo>
                  <a:lnTo>
                    <a:pt x="180" y="132"/>
                  </a:lnTo>
                  <a:lnTo>
                    <a:pt x="184" y="149"/>
                  </a:lnTo>
                  <a:lnTo>
                    <a:pt x="189" y="159"/>
                  </a:lnTo>
                  <a:lnTo>
                    <a:pt x="190" y="165"/>
                  </a:lnTo>
                  <a:lnTo>
                    <a:pt x="186" y="170"/>
                  </a:lnTo>
                  <a:lnTo>
                    <a:pt x="175" y="174"/>
                  </a:lnTo>
                  <a:lnTo>
                    <a:pt x="160" y="177"/>
                  </a:lnTo>
                  <a:lnTo>
                    <a:pt x="142" y="180"/>
                  </a:lnTo>
                  <a:lnTo>
                    <a:pt x="124" y="182"/>
                  </a:lnTo>
                  <a:lnTo>
                    <a:pt x="106" y="182"/>
                  </a:lnTo>
                  <a:lnTo>
                    <a:pt x="91" y="183"/>
                  </a:lnTo>
                  <a:lnTo>
                    <a:pt x="81" y="183"/>
                  </a:lnTo>
                  <a:lnTo>
                    <a:pt x="76" y="183"/>
                  </a:lnTo>
                  <a:lnTo>
                    <a:pt x="33" y="128"/>
                  </a:lnTo>
                  <a:lnTo>
                    <a:pt x="4" y="128"/>
                  </a:lnTo>
                  <a:lnTo>
                    <a:pt x="21" y="192"/>
                  </a:lnTo>
                  <a:lnTo>
                    <a:pt x="0" y="203"/>
                  </a:lnTo>
                  <a:lnTo>
                    <a:pt x="21" y="213"/>
                  </a:lnTo>
                  <a:lnTo>
                    <a:pt x="4" y="278"/>
                  </a:lnTo>
                  <a:lnTo>
                    <a:pt x="33" y="278"/>
                  </a:lnTo>
                  <a:lnTo>
                    <a:pt x="76" y="222"/>
                  </a:lnTo>
                  <a:lnTo>
                    <a:pt x="81" y="222"/>
                  </a:lnTo>
                  <a:lnTo>
                    <a:pt x="91" y="222"/>
                  </a:lnTo>
                  <a:lnTo>
                    <a:pt x="106" y="224"/>
                  </a:lnTo>
                  <a:lnTo>
                    <a:pt x="124" y="224"/>
                  </a:lnTo>
                  <a:lnTo>
                    <a:pt x="142" y="225"/>
                  </a:lnTo>
                  <a:lnTo>
                    <a:pt x="160" y="228"/>
                  </a:lnTo>
                  <a:lnTo>
                    <a:pt x="175" y="231"/>
                  </a:lnTo>
                  <a:lnTo>
                    <a:pt x="186" y="236"/>
                  </a:lnTo>
                  <a:lnTo>
                    <a:pt x="190" y="240"/>
                  </a:lnTo>
                  <a:lnTo>
                    <a:pt x="189" y="246"/>
                  </a:lnTo>
                  <a:lnTo>
                    <a:pt x="184" y="257"/>
                  </a:lnTo>
                  <a:lnTo>
                    <a:pt x="180" y="273"/>
                  </a:lnTo>
                  <a:lnTo>
                    <a:pt x="172" y="293"/>
                  </a:lnTo>
                  <a:lnTo>
                    <a:pt x="165" y="314"/>
                  </a:lnTo>
                  <a:lnTo>
                    <a:pt x="157" y="336"/>
                  </a:lnTo>
                  <a:lnTo>
                    <a:pt x="150" y="357"/>
                  </a:lnTo>
                  <a:lnTo>
                    <a:pt x="144" y="375"/>
                  </a:lnTo>
                  <a:lnTo>
                    <a:pt x="138" y="390"/>
                  </a:lnTo>
                  <a:lnTo>
                    <a:pt x="135" y="401"/>
                  </a:lnTo>
                  <a:lnTo>
                    <a:pt x="133" y="405"/>
                  </a:lnTo>
                  <a:lnTo>
                    <a:pt x="151" y="405"/>
                  </a:lnTo>
                  <a:lnTo>
                    <a:pt x="156" y="405"/>
                  </a:lnTo>
                  <a:lnTo>
                    <a:pt x="160" y="405"/>
                  </a:lnTo>
                  <a:lnTo>
                    <a:pt x="165" y="404"/>
                  </a:lnTo>
                  <a:lnTo>
                    <a:pt x="169" y="404"/>
                  </a:lnTo>
                  <a:lnTo>
                    <a:pt x="172" y="401"/>
                  </a:lnTo>
                  <a:lnTo>
                    <a:pt x="175" y="396"/>
                  </a:lnTo>
                  <a:lnTo>
                    <a:pt x="181" y="389"/>
                  </a:lnTo>
                  <a:lnTo>
                    <a:pt x="189" y="380"/>
                  </a:lnTo>
                  <a:lnTo>
                    <a:pt x="195" y="371"/>
                  </a:lnTo>
                  <a:lnTo>
                    <a:pt x="199" y="363"/>
                  </a:lnTo>
                  <a:lnTo>
                    <a:pt x="232" y="363"/>
                  </a:lnTo>
                  <a:lnTo>
                    <a:pt x="235" y="362"/>
                  </a:lnTo>
                  <a:lnTo>
                    <a:pt x="238" y="360"/>
                  </a:lnTo>
                  <a:lnTo>
                    <a:pt x="241" y="357"/>
                  </a:lnTo>
                  <a:lnTo>
                    <a:pt x="241" y="354"/>
                  </a:lnTo>
                  <a:lnTo>
                    <a:pt x="241" y="342"/>
                  </a:lnTo>
                  <a:lnTo>
                    <a:pt x="241" y="338"/>
                  </a:lnTo>
                  <a:lnTo>
                    <a:pt x="238" y="336"/>
                  </a:lnTo>
                  <a:lnTo>
                    <a:pt x="235" y="333"/>
                  </a:lnTo>
                  <a:lnTo>
                    <a:pt x="232" y="333"/>
                  </a:lnTo>
                  <a:lnTo>
                    <a:pt x="220" y="333"/>
                  </a:lnTo>
                  <a:lnTo>
                    <a:pt x="238" y="306"/>
                  </a:lnTo>
                  <a:lnTo>
                    <a:pt x="274" y="306"/>
                  </a:lnTo>
                  <a:lnTo>
                    <a:pt x="277" y="306"/>
                  </a:lnTo>
                  <a:lnTo>
                    <a:pt x="280" y="305"/>
                  </a:lnTo>
                  <a:lnTo>
                    <a:pt x="282" y="302"/>
                  </a:lnTo>
                  <a:lnTo>
                    <a:pt x="282" y="299"/>
                  </a:lnTo>
                  <a:lnTo>
                    <a:pt x="282" y="285"/>
                  </a:lnTo>
                  <a:lnTo>
                    <a:pt x="282" y="282"/>
                  </a:lnTo>
                  <a:lnTo>
                    <a:pt x="280" y="279"/>
                  </a:lnTo>
                  <a:lnTo>
                    <a:pt x="277" y="278"/>
                  </a:lnTo>
                  <a:lnTo>
                    <a:pt x="274" y="276"/>
                  </a:lnTo>
                  <a:lnTo>
                    <a:pt x="259" y="276"/>
                  </a:lnTo>
                  <a:lnTo>
                    <a:pt x="294" y="233"/>
                  </a:lnTo>
                  <a:lnTo>
                    <a:pt x="360" y="233"/>
                  </a:lnTo>
                  <a:lnTo>
                    <a:pt x="367" y="231"/>
                  </a:lnTo>
                  <a:lnTo>
                    <a:pt x="376" y="230"/>
                  </a:lnTo>
                  <a:lnTo>
                    <a:pt x="387" y="227"/>
                  </a:lnTo>
                  <a:lnTo>
                    <a:pt x="397" y="221"/>
                  </a:lnTo>
                  <a:lnTo>
                    <a:pt x="403" y="213"/>
                  </a:lnTo>
                  <a:lnTo>
                    <a:pt x="406" y="203"/>
                  </a:lnTo>
                  <a:lnTo>
                    <a:pt x="403" y="192"/>
                  </a:lnTo>
                  <a:lnTo>
                    <a:pt x="397" y="185"/>
                  </a:lnTo>
                  <a:lnTo>
                    <a:pt x="387" y="179"/>
                  </a:lnTo>
                  <a:lnTo>
                    <a:pt x="376" y="176"/>
                  </a:lnTo>
                  <a:lnTo>
                    <a:pt x="367" y="174"/>
                  </a:lnTo>
                  <a:lnTo>
                    <a:pt x="360" y="17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2" name="Group 24"/>
          <p:cNvGrpSpPr>
            <a:grpSpLocks/>
          </p:cNvGrpSpPr>
          <p:nvPr/>
        </p:nvGrpSpPr>
        <p:grpSpPr bwMode="auto">
          <a:xfrm>
            <a:off x="2682875" y="3970338"/>
            <a:ext cx="812800" cy="809625"/>
            <a:chOff x="1884" y="3188"/>
            <a:chExt cx="411" cy="409"/>
          </a:xfrm>
        </p:grpSpPr>
        <p:sp>
          <p:nvSpPr>
            <p:cNvPr id="39977" name="Freeform 25"/>
            <p:cNvSpPr>
              <a:spLocks noEditPoints="1"/>
            </p:cNvSpPr>
            <p:nvPr/>
          </p:nvSpPr>
          <p:spPr bwMode="gray">
            <a:xfrm>
              <a:off x="1884" y="3188"/>
              <a:ext cx="411" cy="409"/>
            </a:xfrm>
            <a:custGeom>
              <a:avLst/>
              <a:gdLst>
                <a:gd name="T0" fmla="*/ 0 w 411"/>
                <a:gd name="T1" fmla="*/ 204 h 409"/>
                <a:gd name="T2" fmla="*/ 5 w 411"/>
                <a:gd name="T3" fmla="*/ 246 h 409"/>
                <a:gd name="T4" fmla="*/ 17 w 411"/>
                <a:gd name="T5" fmla="*/ 285 h 409"/>
                <a:gd name="T6" fmla="*/ 36 w 411"/>
                <a:gd name="T7" fmla="*/ 319 h 409"/>
                <a:gd name="T8" fmla="*/ 60 w 411"/>
                <a:gd name="T9" fmla="*/ 349 h 409"/>
                <a:gd name="T10" fmla="*/ 92 w 411"/>
                <a:gd name="T11" fmla="*/ 375 h 409"/>
                <a:gd name="T12" fmla="*/ 126 w 411"/>
                <a:gd name="T13" fmla="*/ 393 h 409"/>
                <a:gd name="T14" fmla="*/ 165 w 411"/>
                <a:gd name="T15" fmla="*/ 405 h 409"/>
                <a:gd name="T16" fmla="*/ 206 w 411"/>
                <a:gd name="T17" fmla="*/ 409 h 409"/>
                <a:gd name="T18" fmla="*/ 248 w 411"/>
                <a:gd name="T19" fmla="*/ 405 h 409"/>
                <a:gd name="T20" fmla="*/ 285 w 411"/>
                <a:gd name="T21" fmla="*/ 393 h 409"/>
                <a:gd name="T22" fmla="*/ 321 w 411"/>
                <a:gd name="T23" fmla="*/ 375 h 409"/>
                <a:gd name="T24" fmla="*/ 351 w 411"/>
                <a:gd name="T25" fmla="*/ 349 h 409"/>
                <a:gd name="T26" fmla="*/ 375 w 411"/>
                <a:gd name="T27" fmla="*/ 319 h 409"/>
                <a:gd name="T28" fmla="*/ 395 w 411"/>
                <a:gd name="T29" fmla="*/ 285 h 409"/>
                <a:gd name="T30" fmla="*/ 407 w 411"/>
                <a:gd name="T31" fmla="*/ 246 h 409"/>
                <a:gd name="T32" fmla="*/ 411 w 411"/>
                <a:gd name="T33" fmla="*/ 204 h 409"/>
                <a:gd name="T34" fmla="*/ 407 w 411"/>
                <a:gd name="T35" fmla="*/ 163 h 409"/>
                <a:gd name="T36" fmla="*/ 395 w 411"/>
                <a:gd name="T37" fmla="*/ 124 h 409"/>
                <a:gd name="T38" fmla="*/ 375 w 411"/>
                <a:gd name="T39" fmla="*/ 90 h 409"/>
                <a:gd name="T40" fmla="*/ 351 w 411"/>
                <a:gd name="T41" fmla="*/ 60 h 409"/>
                <a:gd name="T42" fmla="*/ 321 w 411"/>
                <a:gd name="T43" fmla="*/ 34 h 409"/>
                <a:gd name="T44" fmla="*/ 285 w 411"/>
                <a:gd name="T45" fmla="*/ 15 h 409"/>
                <a:gd name="T46" fmla="*/ 248 w 411"/>
                <a:gd name="T47" fmla="*/ 3 h 409"/>
                <a:gd name="T48" fmla="*/ 206 w 411"/>
                <a:gd name="T49" fmla="*/ 0 h 409"/>
                <a:gd name="T50" fmla="*/ 165 w 411"/>
                <a:gd name="T51" fmla="*/ 3 h 409"/>
                <a:gd name="T52" fmla="*/ 126 w 411"/>
                <a:gd name="T53" fmla="*/ 15 h 409"/>
                <a:gd name="T54" fmla="*/ 92 w 411"/>
                <a:gd name="T55" fmla="*/ 34 h 409"/>
                <a:gd name="T56" fmla="*/ 60 w 411"/>
                <a:gd name="T57" fmla="*/ 60 h 409"/>
                <a:gd name="T58" fmla="*/ 36 w 411"/>
                <a:gd name="T59" fmla="*/ 90 h 409"/>
                <a:gd name="T60" fmla="*/ 17 w 411"/>
                <a:gd name="T61" fmla="*/ 124 h 409"/>
                <a:gd name="T62" fmla="*/ 5 w 411"/>
                <a:gd name="T63" fmla="*/ 163 h 409"/>
                <a:gd name="T64" fmla="*/ 0 w 411"/>
                <a:gd name="T65" fmla="*/ 204 h 409"/>
                <a:gd name="T66" fmla="*/ 42 w 411"/>
                <a:gd name="T67" fmla="*/ 204 h 409"/>
                <a:gd name="T68" fmla="*/ 47 w 411"/>
                <a:gd name="T69" fmla="*/ 166 h 409"/>
                <a:gd name="T70" fmla="*/ 59 w 411"/>
                <a:gd name="T71" fmla="*/ 133 h 409"/>
                <a:gd name="T72" fmla="*/ 78 w 411"/>
                <a:gd name="T73" fmla="*/ 102 h 409"/>
                <a:gd name="T74" fmla="*/ 104 w 411"/>
                <a:gd name="T75" fmla="*/ 76 h 409"/>
                <a:gd name="T76" fmla="*/ 134 w 411"/>
                <a:gd name="T77" fmla="*/ 58 h 409"/>
                <a:gd name="T78" fmla="*/ 168 w 411"/>
                <a:gd name="T79" fmla="*/ 45 h 409"/>
                <a:gd name="T80" fmla="*/ 206 w 411"/>
                <a:gd name="T81" fmla="*/ 42 h 409"/>
                <a:gd name="T82" fmla="*/ 243 w 411"/>
                <a:gd name="T83" fmla="*/ 45 h 409"/>
                <a:gd name="T84" fmla="*/ 278 w 411"/>
                <a:gd name="T85" fmla="*/ 58 h 409"/>
                <a:gd name="T86" fmla="*/ 308 w 411"/>
                <a:gd name="T87" fmla="*/ 76 h 409"/>
                <a:gd name="T88" fmla="*/ 333 w 411"/>
                <a:gd name="T89" fmla="*/ 102 h 409"/>
                <a:gd name="T90" fmla="*/ 353 w 411"/>
                <a:gd name="T91" fmla="*/ 133 h 409"/>
                <a:gd name="T92" fmla="*/ 365 w 411"/>
                <a:gd name="T93" fmla="*/ 166 h 409"/>
                <a:gd name="T94" fmla="*/ 369 w 411"/>
                <a:gd name="T95" fmla="*/ 204 h 409"/>
                <a:gd name="T96" fmla="*/ 365 w 411"/>
                <a:gd name="T97" fmla="*/ 241 h 409"/>
                <a:gd name="T98" fmla="*/ 353 w 411"/>
                <a:gd name="T99" fmla="*/ 276 h 409"/>
                <a:gd name="T100" fmla="*/ 333 w 411"/>
                <a:gd name="T101" fmla="*/ 306 h 409"/>
                <a:gd name="T102" fmla="*/ 308 w 411"/>
                <a:gd name="T103" fmla="*/ 331 h 409"/>
                <a:gd name="T104" fmla="*/ 278 w 411"/>
                <a:gd name="T105" fmla="*/ 351 h 409"/>
                <a:gd name="T106" fmla="*/ 243 w 411"/>
                <a:gd name="T107" fmla="*/ 363 h 409"/>
                <a:gd name="T108" fmla="*/ 206 w 411"/>
                <a:gd name="T109" fmla="*/ 367 h 409"/>
                <a:gd name="T110" fmla="*/ 168 w 411"/>
                <a:gd name="T111" fmla="*/ 363 h 409"/>
                <a:gd name="T112" fmla="*/ 134 w 411"/>
                <a:gd name="T113" fmla="*/ 351 h 409"/>
                <a:gd name="T114" fmla="*/ 104 w 411"/>
                <a:gd name="T115" fmla="*/ 331 h 409"/>
                <a:gd name="T116" fmla="*/ 78 w 411"/>
                <a:gd name="T117" fmla="*/ 306 h 409"/>
                <a:gd name="T118" fmla="*/ 59 w 411"/>
                <a:gd name="T119" fmla="*/ 276 h 409"/>
                <a:gd name="T120" fmla="*/ 47 w 411"/>
                <a:gd name="T121" fmla="*/ 241 h 409"/>
                <a:gd name="T122" fmla="*/ 42 w 411"/>
                <a:gd name="T123" fmla="*/ 204 h 4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5" y="246"/>
                  </a:lnTo>
                  <a:lnTo>
                    <a:pt x="17" y="285"/>
                  </a:lnTo>
                  <a:lnTo>
                    <a:pt x="36" y="319"/>
                  </a:lnTo>
                  <a:lnTo>
                    <a:pt x="60" y="349"/>
                  </a:lnTo>
                  <a:lnTo>
                    <a:pt x="92" y="375"/>
                  </a:lnTo>
                  <a:lnTo>
                    <a:pt x="126" y="393"/>
                  </a:lnTo>
                  <a:lnTo>
                    <a:pt x="165" y="405"/>
                  </a:lnTo>
                  <a:lnTo>
                    <a:pt x="206" y="409"/>
                  </a:lnTo>
                  <a:lnTo>
                    <a:pt x="248" y="405"/>
                  </a:lnTo>
                  <a:lnTo>
                    <a:pt x="285" y="393"/>
                  </a:lnTo>
                  <a:lnTo>
                    <a:pt x="321" y="375"/>
                  </a:lnTo>
                  <a:lnTo>
                    <a:pt x="351" y="349"/>
                  </a:lnTo>
                  <a:lnTo>
                    <a:pt x="375" y="319"/>
                  </a:lnTo>
                  <a:lnTo>
                    <a:pt x="395" y="285"/>
                  </a:lnTo>
                  <a:lnTo>
                    <a:pt x="407" y="246"/>
                  </a:lnTo>
                  <a:lnTo>
                    <a:pt x="411" y="204"/>
                  </a:lnTo>
                  <a:lnTo>
                    <a:pt x="407" y="163"/>
                  </a:lnTo>
                  <a:lnTo>
                    <a:pt x="395" y="124"/>
                  </a:lnTo>
                  <a:lnTo>
                    <a:pt x="375" y="90"/>
                  </a:lnTo>
                  <a:lnTo>
                    <a:pt x="351" y="60"/>
                  </a:lnTo>
                  <a:lnTo>
                    <a:pt x="321" y="34"/>
                  </a:lnTo>
                  <a:lnTo>
                    <a:pt x="285" y="15"/>
                  </a:lnTo>
                  <a:lnTo>
                    <a:pt x="248" y="3"/>
                  </a:lnTo>
                  <a:lnTo>
                    <a:pt x="206" y="0"/>
                  </a:lnTo>
                  <a:lnTo>
                    <a:pt x="165" y="3"/>
                  </a:lnTo>
                  <a:lnTo>
                    <a:pt x="126" y="15"/>
                  </a:lnTo>
                  <a:lnTo>
                    <a:pt x="92" y="34"/>
                  </a:lnTo>
                  <a:lnTo>
                    <a:pt x="60" y="60"/>
                  </a:lnTo>
                  <a:lnTo>
                    <a:pt x="36" y="90"/>
                  </a:lnTo>
                  <a:lnTo>
                    <a:pt x="17" y="124"/>
                  </a:lnTo>
                  <a:lnTo>
                    <a:pt x="5" y="163"/>
                  </a:lnTo>
                  <a:lnTo>
                    <a:pt x="0" y="204"/>
                  </a:lnTo>
                  <a:close/>
                  <a:moveTo>
                    <a:pt x="42" y="204"/>
                  </a:moveTo>
                  <a:lnTo>
                    <a:pt x="47" y="166"/>
                  </a:lnTo>
                  <a:lnTo>
                    <a:pt x="59" y="133"/>
                  </a:lnTo>
                  <a:lnTo>
                    <a:pt x="78" y="102"/>
                  </a:lnTo>
                  <a:lnTo>
                    <a:pt x="104" y="76"/>
                  </a:lnTo>
                  <a:lnTo>
                    <a:pt x="134" y="58"/>
                  </a:lnTo>
                  <a:lnTo>
                    <a:pt x="168" y="45"/>
                  </a:lnTo>
                  <a:lnTo>
                    <a:pt x="206" y="42"/>
                  </a:lnTo>
                  <a:lnTo>
                    <a:pt x="243" y="45"/>
                  </a:lnTo>
                  <a:lnTo>
                    <a:pt x="278" y="58"/>
                  </a:lnTo>
                  <a:lnTo>
                    <a:pt x="308" y="76"/>
                  </a:lnTo>
                  <a:lnTo>
                    <a:pt x="333" y="102"/>
                  </a:lnTo>
                  <a:lnTo>
                    <a:pt x="353" y="133"/>
                  </a:lnTo>
                  <a:lnTo>
                    <a:pt x="365" y="166"/>
                  </a:lnTo>
                  <a:lnTo>
                    <a:pt x="369" y="204"/>
                  </a:lnTo>
                  <a:lnTo>
                    <a:pt x="365" y="241"/>
                  </a:lnTo>
                  <a:lnTo>
                    <a:pt x="353" y="276"/>
                  </a:lnTo>
                  <a:lnTo>
                    <a:pt x="333" y="306"/>
                  </a:lnTo>
                  <a:lnTo>
                    <a:pt x="308" y="331"/>
                  </a:lnTo>
                  <a:lnTo>
                    <a:pt x="278" y="351"/>
                  </a:lnTo>
                  <a:lnTo>
                    <a:pt x="243" y="363"/>
                  </a:lnTo>
                  <a:lnTo>
                    <a:pt x="206" y="367"/>
                  </a:lnTo>
                  <a:lnTo>
                    <a:pt x="168" y="363"/>
                  </a:lnTo>
                  <a:lnTo>
                    <a:pt x="134" y="351"/>
                  </a:lnTo>
                  <a:lnTo>
                    <a:pt x="104" y="331"/>
                  </a:lnTo>
                  <a:lnTo>
                    <a:pt x="78" y="306"/>
                  </a:lnTo>
                  <a:lnTo>
                    <a:pt x="59" y="276"/>
                  </a:lnTo>
                  <a:lnTo>
                    <a:pt x="47" y="241"/>
                  </a:lnTo>
                  <a:lnTo>
                    <a:pt x="42" y="204"/>
                  </a:lnTo>
                  <a:close/>
                </a:path>
              </a:pathLst>
            </a:custGeom>
            <a:solidFill>
              <a:srgbClr val="F8F8F8"/>
            </a:solidFill>
            <a:ln w="19050" cmpd="sng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Freeform 26"/>
            <p:cNvSpPr>
              <a:spLocks/>
            </p:cNvSpPr>
            <p:nvPr/>
          </p:nvSpPr>
          <p:spPr bwMode="gray">
            <a:xfrm>
              <a:off x="2064" y="3269"/>
              <a:ext cx="141" cy="229"/>
            </a:xfrm>
            <a:custGeom>
              <a:avLst/>
              <a:gdLst>
                <a:gd name="T0" fmla="*/ 32 w 141"/>
                <a:gd name="T1" fmla="*/ 229 h 229"/>
                <a:gd name="T2" fmla="*/ 24 w 141"/>
                <a:gd name="T3" fmla="*/ 229 h 229"/>
                <a:gd name="T4" fmla="*/ 18 w 141"/>
                <a:gd name="T5" fmla="*/ 228 h 229"/>
                <a:gd name="T6" fmla="*/ 12 w 141"/>
                <a:gd name="T7" fmla="*/ 225 h 229"/>
                <a:gd name="T8" fmla="*/ 8 w 141"/>
                <a:gd name="T9" fmla="*/ 222 h 229"/>
                <a:gd name="T10" fmla="*/ 5 w 141"/>
                <a:gd name="T11" fmla="*/ 217 h 229"/>
                <a:gd name="T12" fmla="*/ 3 w 141"/>
                <a:gd name="T13" fmla="*/ 213 h 229"/>
                <a:gd name="T14" fmla="*/ 2 w 141"/>
                <a:gd name="T15" fmla="*/ 207 h 229"/>
                <a:gd name="T16" fmla="*/ 0 w 141"/>
                <a:gd name="T17" fmla="*/ 199 h 229"/>
                <a:gd name="T18" fmla="*/ 2 w 141"/>
                <a:gd name="T19" fmla="*/ 190 h 229"/>
                <a:gd name="T20" fmla="*/ 5 w 141"/>
                <a:gd name="T21" fmla="*/ 181 h 229"/>
                <a:gd name="T22" fmla="*/ 11 w 141"/>
                <a:gd name="T23" fmla="*/ 172 h 229"/>
                <a:gd name="T24" fmla="*/ 18 w 141"/>
                <a:gd name="T25" fmla="*/ 162 h 229"/>
                <a:gd name="T26" fmla="*/ 80 w 141"/>
                <a:gd name="T27" fmla="*/ 88 h 229"/>
                <a:gd name="T28" fmla="*/ 83 w 141"/>
                <a:gd name="T29" fmla="*/ 84 h 229"/>
                <a:gd name="T30" fmla="*/ 86 w 141"/>
                <a:gd name="T31" fmla="*/ 79 h 229"/>
                <a:gd name="T32" fmla="*/ 87 w 141"/>
                <a:gd name="T33" fmla="*/ 73 h 229"/>
                <a:gd name="T34" fmla="*/ 89 w 141"/>
                <a:gd name="T35" fmla="*/ 69 h 229"/>
                <a:gd name="T36" fmla="*/ 87 w 141"/>
                <a:gd name="T37" fmla="*/ 63 h 229"/>
                <a:gd name="T38" fmla="*/ 86 w 141"/>
                <a:gd name="T39" fmla="*/ 58 h 229"/>
                <a:gd name="T40" fmla="*/ 83 w 141"/>
                <a:gd name="T41" fmla="*/ 55 h 229"/>
                <a:gd name="T42" fmla="*/ 78 w 141"/>
                <a:gd name="T43" fmla="*/ 51 h 229"/>
                <a:gd name="T44" fmla="*/ 74 w 141"/>
                <a:gd name="T45" fmla="*/ 49 h 229"/>
                <a:gd name="T46" fmla="*/ 68 w 141"/>
                <a:gd name="T47" fmla="*/ 49 h 229"/>
                <a:gd name="T48" fmla="*/ 63 w 141"/>
                <a:gd name="T49" fmla="*/ 49 h 229"/>
                <a:gd name="T50" fmla="*/ 59 w 141"/>
                <a:gd name="T51" fmla="*/ 51 h 229"/>
                <a:gd name="T52" fmla="*/ 56 w 141"/>
                <a:gd name="T53" fmla="*/ 55 h 229"/>
                <a:gd name="T54" fmla="*/ 53 w 141"/>
                <a:gd name="T55" fmla="*/ 58 h 229"/>
                <a:gd name="T56" fmla="*/ 51 w 141"/>
                <a:gd name="T57" fmla="*/ 64 h 229"/>
                <a:gd name="T58" fmla="*/ 50 w 141"/>
                <a:gd name="T59" fmla="*/ 69 h 229"/>
                <a:gd name="T60" fmla="*/ 51 w 141"/>
                <a:gd name="T61" fmla="*/ 75 h 229"/>
                <a:gd name="T62" fmla="*/ 53 w 141"/>
                <a:gd name="T63" fmla="*/ 81 h 229"/>
                <a:gd name="T64" fmla="*/ 56 w 141"/>
                <a:gd name="T65" fmla="*/ 85 h 229"/>
                <a:gd name="T66" fmla="*/ 62 w 141"/>
                <a:gd name="T67" fmla="*/ 91 h 229"/>
                <a:gd name="T68" fmla="*/ 30 w 141"/>
                <a:gd name="T69" fmla="*/ 129 h 229"/>
                <a:gd name="T70" fmla="*/ 17 w 141"/>
                <a:gd name="T71" fmla="*/ 115 h 229"/>
                <a:gd name="T72" fmla="*/ 9 w 141"/>
                <a:gd name="T73" fmla="*/ 102 h 229"/>
                <a:gd name="T74" fmla="*/ 3 w 141"/>
                <a:gd name="T75" fmla="*/ 87 h 229"/>
                <a:gd name="T76" fmla="*/ 2 w 141"/>
                <a:gd name="T77" fmla="*/ 70 h 229"/>
                <a:gd name="T78" fmla="*/ 5 w 141"/>
                <a:gd name="T79" fmla="*/ 51 h 229"/>
                <a:gd name="T80" fmla="*/ 11 w 141"/>
                <a:gd name="T81" fmla="*/ 34 h 229"/>
                <a:gd name="T82" fmla="*/ 21 w 141"/>
                <a:gd name="T83" fmla="*/ 19 h 229"/>
                <a:gd name="T84" fmla="*/ 35 w 141"/>
                <a:gd name="T85" fmla="*/ 9 h 229"/>
                <a:gd name="T86" fmla="*/ 51 w 141"/>
                <a:gd name="T87" fmla="*/ 1 h 229"/>
                <a:gd name="T88" fmla="*/ 71 w 141"/>
                <a:gd name="T89" fmla="*/ 0 h 229"/>
                <a:gd name="T90" fmla="*/ 89 w 141"/>
                <a:gd name="T91" fmla="*/ 1 h 229"/>
                <a:gd name="T92" fmla="*/ 105 w 141"/>
                <a:gd name="T93" fmla="*/ 7 h 229"/>
                <a:gd name="T94" fmla="*/ 119 w 141"/>
                <a:gd name="T95" fmla="*/ 19 h 229"/>
                <a:gd name="T96" fmla="*/ 129 w 141"/>
                <a:gd name="T97" fmla="*/ 33 h 229"/>
                <a:gd name="T98" fmla="*/ 135 w 141"/>
                <a:gd name="T99" fmla="*/ 49 h 229"/>
                <a:gd name="T100" fmla="*/ 137 w 141"/>
                <a:gd name="T101" fmla="*/ 69 h 229"/>
                <a:gd name="T102" fmla="*/ 134 w 141"/>
                <a:gd name="T103" fmla="*/ 91 h 229"/>
                <a:gd name="T104" fmla="*/ 122 w 141"/>
                <a:gd name="T105" fmla="*/ 115 h 229"/>
                <a:gd name="T106" fmla="*/ 101 w 141"/>
                <a:gd name="T107" fmla="*/ 139 h 229"/>
                <a:gd name="T108" fmla="*/ 99 w 141"/>
                <a:gd name="T109" fmla="*/ 142 h 229"/>
                <a:gd name="T110" fmla="*/ 66 w 141"/>
                <a:gd name="T111" fmla="*/ 177 h 229"/>
                <a:gd name="T112" fmla="*/ 141 w 141"/>
                <a:gd name="T113" fmla="*/ 177 h 229"/>
                <a:gd name="T114" fmla="*/ 141 w 141"/>
                <a:gd name="T115" fmla="*/ 229 h 229"/>
                <a:gd name="T116" fmla="*/ 32 w 141"/>
                <a:gd name="T117" fmla="*/ 229 h 22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" h="229">
                  <a:moveTo>
                    <a:pt x="32" y="229"/>
                  </a:moveTo>
                  <a:lnTo>
                    <a:pt x="24" y="229"/>
                  </a:lnTo>
                  <a:lnTo>
                    <a:pt x="18" y="228"/>
                  </a:lnTo>
                  <a:lnTo>
                    <a:pt x="12" y="225"/>
                  </a:lnTo>
                  <a:lnTo>
                    <a:pt x="8" y="222"/>
                  </a:lnTo>
                  <a:lnTo>
                    <a:pt x="5" y="217"/>
                  </a:lnTo>
                  <a:lnTo>
                    <a:pt x="3" y="213"/>
                  </a:lnTo>
                  <a:lnTo>
                    <a:pt x="2" y="207"/>
                  </a:lnTo>
                  <a:lnTo>
                    <a:pt x="0" y="199"/>
                  </a:lnTo>
                  <a:lnTo>
                    <a:pt x="2" y="190"/>
                  </a:lnTo>
                  <a:lnTo>
                    <a:pt x="5" y="181"/>
                  </a:lnTo>
                  <a:lnTo>
                    <a:pt x="11" y="172"/>
                  </a:lnTo>
                  <a:lnTo>
                    <a:pt x="18" y="162"/>
                  </a:lnTo>
                  <a:lnTo>
                    <a:pt x="80" y="88"/>
                  </a:lnTo>
                  <a:lnTo>
                    <a:pt x="83" y="84"/>
                  </a:lnTo>
                  <a:lnTo>
                    <a:pt x="86" y="79"/>
                  </a:lnTo>
                  <a:lnTo>
                    <a:pt x="87" y="73"/>
                  </a:lnTo>
                  <a:lnTo>
                    <a:pt x="89" y="69"/>
                  </a:lnTo>
                  <a:lnTo>
                    <a:pt x="87" y="63"/>
                  </a:lnTo>
                  <a:lnTo>
                    <a:pt x="86" y="58"/>
                  </a:lnTo>
                  <a:lnTo>
                    <a:pt x="83" y="55"/>
                  </a:lnTo>
                  <a:lnTo>
                    <a:pt x="78" y="51"/>
                  </a:lnTo>
                  <a:lnTo>
                    <a:pt x="74" y="49"/>
                  </a:lnTo>
                  <a:lnTo>
                    <a:pt x="68" y="49"/>
                  </a:lnTo>
                  <a:lnTo>
                    <a:pt x="63" y="49"/>
                  </a:lnTo>
                  <a:lnTo>
                    <a:pt x="59" y="51"/>
                  </a:lnTo>
                  <a:lnTo>
                    <a:pt x="56" y="55"/>
                  </a:lnTo>
                  <a:lnTo>
                    <a:pt x="53" y="58"/>
                  </a:lnTo>
                  <a:lnTo>
                    <a:pt x="51" y="64"/>
                  </a:lnTo>
                  <a:lnTo>
                    <a:pt x="50" y="69"/>
                  </a:lnTo>
                  <a:lnTo>
                    <a:pt x="51" y="75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2" y="91"/>
                  </a:lnTo>
                  <a:lnTo>
                    <a:pt x="30" y="129"/>
                  </a:lnTo>
                  <a:lnTo>
                    <a:pt x="17" y="115"/>
                  </a:lnTo>
                  <a:lnTo>
                    <a:pt x="9" y="102"/>
                  </a:lnTo>
                  <a:lnTo>
                    <a:pt x="3" y="87"/>
                  </a:lnTo>
                  <a:lnTo>
                    <a:pt x="2" y="70"/>
                  </a:lnTo>
                  <a:lnTo>
                    <a:pt x="5" y="51"/>
                  </a:lnTo>
                  <a:lnTo>
                    <a:pt x="11" y="34"/>
                  </a:lnTo>
                  <a:lnTo>
                    <a:pt x="21" y="19"/>
                  </a:lnTo>
                  <a:lnTo>
                    <a:pt x="35" y="9"/>
                  </a:lnTo>
                  <a:lnTo>
                    <a:pt x="51" y="1"/>
                  </a:lnTo>
                  <a:lnTo>
                    <a:pt x="71" y="0"/>
                  </a:lnTo>
                  <a:lnTo>
                    <a:pt x="89" y="1"/>
                  </a:lnTo>
                  <a:lnTo>
                    <a:pt x="105" y="7"/>
                  </a:lnTo>
                  <a:lnTo>
                    <a:pt x="119" y="19"/>
                  </a:lnTo>
                  <a:lnTo>
                    <a:pt x="129" y="33"/>
                  </a:lnTo>
                  <a:lnTo>
                    <a:pt x="135" y="49"/>
                  </a:lnTo>
                  <a:lnTo>
                    <a:pt x="137" y="69"/>
                  </a:lnTo>
                  <a:lnTo>
                    <a:pt x="134" y="91"/>
                  </a:lnTo>
                  <a:lnTo>
                    <a:pt x="122" y="115"/>
                  </a:lnTo>
                  <a:lnTo>
                    <a:pt x="101" y="139"/>
                  </a:lnTo>
                  <a:lnTo>
                    <a:pt x="99" y="142"/>
                  </a:lnTo>
                  <a:lnTo>
                    <a:pt x="66" y="177"/>
                  </a:lnTo>
                  <a:lnTo>
                    <a:pt x="141" y="177"/>
                  </a:lnTo>
                  <a:lnTo>
                    <a:pt x="141" y="229"/>
                  </a:lnTo>
                  <a:lnTo>
                    <a:pt x="32" y="229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Freeform 27"/>
            <p:cNvSpPr>
              <a:spLocks/>
            </p:cNvSpPr>
            <p:nvPr/>
          </p:nvSpPr>
          <p:spPr bwMode="gray">
            <a:xfrm>
              <a:off x="1946" y="3333"/>
              <a:ext cx="102" cy="113"/>
            </a:xfrm>
            <a:custGeom>
              <a:avLst/>
              <a:gdLst>
                <a:gd name="T0" fmla="*/ 0 w 102"/>
                <a:gd name="T1" fmla="*/ 113 h 113"/>
                <a:gd name="T2" fmla="*/ 33 w 102"/>
                <a:gd name="T3" fmla="*/ 54 h 113"/>
                <a:gd name="T4" fmla="*/ 3 w 102"/>
                <a:gd name="T5" fmla="*/ 0 h 113"/>
                <a:gd name="T6" fmla="*/ 33 w 102"/>
                <a:gd name="T7" fmla="*/ 0 h 113"/>
                <a:gd name="T8" fmla="*/ 51 w 102"/>
                <a:gd name="T9" fmla="*/ 33 h 113"/>
                <a:gd name="T10" fmla="*/ 70 w 102"/>
                <a:gd name="T11" fmla="*/ 0 h 113"/>
                <a:gd name="T12" fmla="*/ 99 w 102"/>
                <a:gd name="T13" fmla="*/ 0 h 113"/>
                <a:gd name="T14" fmla="*/ 69 w 102"/>
                <a:gd name="T15" fmla="*/ 54 h 113"/>
                <a:gd name="T16" fmla="*/ 102 w 102"/>
                <a:gd name="T17" fmla="*/ 113 h 113"/>
                <a:gd name="T18" fmla="*/ 72 w 102"/>
                <a:gd name="T19" fmla="*/ 113 h 113"/>
                <a:gd name="T20" fmla="*/ 51 w 102"/>
                <a:gd name="T21" fmla="*/ 75 h 113"/>
                <a:gd name="T22" fmla="*/ 30 w 102"/>
                <a:gd name="T23" fmla="*/ 113 h 113"/>
                <a:gd name="T24" fmla="*/ 0 w 102"/>
                <a:gd name="T25" fmla="*/ 113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3">
                  <a:moveTo>
                    <a:pt x="0" y="113"/>
                  </a:moveTo>
                  <a:lnTo>
                    <a:pt x="33" y="54"/>
                  </a:lnTo>
                  <a:lnTo>
                    <a:pt x="3" y="0"/>
                  </a:lnTo>
                  <a:lnTo>
                    <a:pt x="33" y="0"/>
                  </a:lnTo>
                  <a:lnTo>
                    <a:pt x="51" y="33"/>
                  </a:lnTo>
                  <a:lnTo>
                    <a:pt x="70" y="0"/>
                  </a:lnTo>
                  <a:lnTo>
                    <a:pt x="99" y="0"/>
                  </a:lnTo>
                  <a:lnTo>
                    <a:pt x="69" y="54"/>
                  </a:lnTo>
                  <a:lnTo>
                    <a:pt x="102" y="113"/>
                  </a:lnTo>
                  <a:lnTo>
                    <a:pt x="72" y="113"/>
                  </a:lnTo>
                  <a:lnTo>
                    <a:pt x="51" y="75"/>
                  </a:lnTo>
                  <a:lnTo>
                    <a:pt x="3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3" name="Group 28"/>
          <p:cNvGrpSpPr>
            <a:grpSpLocks/>
          </p:cNvGrpSpPr>
          <p:nvPr/>
        </p:nvGrpSpPr>
        <p:grpSpPr bwMode="auto">
          <a:xfrm>
            <a:off x="5391150" y="2443163"/>
            <a:ext cx="809625" cy="809625"/>
            <a:chOff x="3349" y="3250"/>
            <a:chExt cx="380" cy="380"/>
          </a:xfrm>
        </p:grpSpPr>
        <p:sp>
          <p:nvSpPr>
            <p:cNvPr id="39974" name="Freeform 29"/>
            <p:cNvSpPr>
              <a:spLocks/>
            </p:cNvSpPr>
            <p:nvPr/>
          </p:nvSpPr>
          <p:spPr bwMode="gray">
            <a:xfrm>
              <a:off x="3349" y="3250"/>
              <a:ext cx="380" cy="190"/>
            </a:xfrm>
            <a:custGeom>
              <a:avLst/>
              <a:gdLst>
                <a:gd name="T0" fmla="*/ 177 w 409"/>
                <a:gd name="T1" fmla="*/ 0 h 207"/>
                <a:gd name="T2" fmla="*/ 213 w 409"/>
                <a:gd name="T3" fmla="*/ 5 h 207"/>
                <a:gd name="T4" fmla="*/ 246 w 409"/>
                <a:gd name="T5" fmla="*/ 15 h 207"/>
                <a:gd name="T6" fmla="*/ 275 w 409"/>
                <a:gd name="T7" fmla="*/ 30 h 207"/>
                <a:gd name="T8" fmla="*/ 301 w 409"/>
                <a:gd name="T9" fmla="*/ 50 h 207"/>
                <a:gd name="T10" fmla="*/ 323 w 409"/>
                <a:gd name="T11" fmla="*/ 77 h 207"/>
                <a:gd name="T12" fmla="*/ 339 w 409"/>
                <a:gd name="T13" fmla="*/ 106 h 207"/>
                <a:gd name="T14" fmla="*/ 349 w 409"/>
                <a:gd name="T15" fmla="*/ 139 h 207"/>
                <a:gd name="T16" fmla="*/ 353 w 409"/>
                <a:gd name="T17" fmla="*/ 173 h 207"/>
                <a:gd name="T18" fmla="*/ 353 w 409"/>
                <a:gd name="T19" fmla="*/ 174 h 207"/>
                <a:gd name="T20" fmla="*/ 353 w 409"/>
                <a:gd name="T21" fmla="*/ 174 h 207"/>
                <a:gd name="T22" fmla="*/ 309 w 409"/>
                <a:gd name="T23" fmla="*/ 174 h 207"/>
                <a:gd name="T24" fmla="*/ 233 w 409"/>
                <a:gd name="T25" fmla="*/ 58 h 207"/>
                <a:gd name="T26" fmla="*/ 233 w 409"/>
                <a:gd name="T27" fmla="*/ 91 h 207"/>
                <a:gd name="T28" fmla="*/ 177 w 409"/>
                <a:gd name="T29" fmla="*/ 91 h 207"/>
                <a:gd name="T30" fmla="*/ 177 w 409"/>
                <a:gd name="T31" fmla="*/ 36 h 207"/>
                <a:gd name="T32" fmla="*/ 145 w 409"/>
                <a:gd name="T33" fmla="*/ 39 h 207"/>
                <a:gd name="T34" fmla="*/ 115 w 409"/>
                <a:gd name="T35" fmla="*/ 50 h 207"/>
                <a:gd name="T36" fmla="*/ 88 w 409"/>
                <a:gd name="T37" fmla="*/ 66 h 207"/>
                <a:gd name="T38" fmla="*/ 67 w 409"/>
                <a:gd name="T39" fmla="*/ 87 h 207"/>
                <a:gd name="T40" fmla="*/ 50 w 409"/>
                <a:gd name="T41" fmla="*/ 113 h 207"/>
                <a:gd name="T42" fmla="*/ 40 w 409"/>
                <a:gd name="T43" fmla="*/ 141 h 207"/>
                <a:gd name="T44" fmla="*/ 36 w 409"/>
                <a:gd name="T45" fmla="*/ 173 h 207"/>
                <a:gd name="T46" fmla="*/ 36 w 409"/>
                <a:gd name="T47" fmla="*/ 174 h 207"/>
                <a:gd name="T48" fmla="*/ 36 w 409"/>
                <a:gd name="T49" fmla="*/ 174 h 207"/>
                <a:gd name="T50" fmla="*/ 0 w 409"/>
                <a:gd name="T51" fmla="*/ 174 h 207"/>
                <a:gd name="T52" fmla="*/ 0 w 409"/>
                <a:gd name="T53" fmla="*/ 174 h 207"/>
                <a:gd name="T54" fmla="*/ 0 w 409"/>
                <a:gd name="T55" fmla="*/ 173 h 207"/>
                <a:gd name="T56" fmla="*/ 3 w 409"/>
                <a:gd name="T57" fmla="*/ 139 h 207"/>
                <a:gd name="T58" fmla="*/ 13 w 409"/>
                <a:gd name="T59" fmla="*/ 106 h 207"/>
                <a:gd name="T60" fmla="*/ 30 w 409"/>
                <a:gd name="T61" fmla="*/ 77 h 207"/>
                <a:gd name="T62" fmla="*/ 52 w 409"/>
                <a:gd name="T63" fmla="*/ 50 h 207"/>
                <a:gd name="T64" fmla="*/ 78 w 409"/>
                <a:gd name="T65" fmla="*/ 30 h 207"/>
                <a:gd name="T66" fmla="*/ 107 w 409"/>
                <a:gd name="T67" fmla="*/ 15 h 207"/>
                <a:gd name="T68" fmla="*/ 140 w 409"/>
                <a:gd name="T69" fmla="*/ 5 h 207"/>
                <a:gd name="T70" fmla="*/ 177 w 409"/>
                <a:gd name="T71" fmla="*/ 0 h 2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09" h="207">
                  <a:moveTo>
                    <a:pt x="204" y="0"/>
                  </a:moveTo>
                  <a:lnTo>
                    <a:pt x="246" y="5"/>
                  </a:lnTo>
                  <a:lnTo>
                    <a:pt x="285" y="17"/>
                  </a:lnTo>
                  <a:lnTo>
                    <a:pt x="319" y="36"/>
                  </a:lnTo>
                  <a:lnTo>
                    <a:pt x="349" y="60"/>
                  </a:lnTo>
                  <a:lnTo>
                    <a:pt x="375" y="92"/>
                  </a:lnTo>
                  <a:lnTo>
                    <a:pt x="393" y="126"/>
                  </a:lnTo>
                  <a:lnTo>
                    <a:pt x="405" y="164"/>
                  </a:lnTo>
                  <a:lnTo>
                    <a:pt x="409" y="206"/>
                  </a:lnTo>
                  <a:lnTo>
                    <a:pt x="409" y="207"/>
                  </a:lnTo>
                  <a:lnTo>
                    <a:pt x="358" y="207"/>
                  </a:lnTo>
                  <a:lnTo>
                    <a:pt x="270" y="69"/>
                  </a:lnTo>
                  <a:lnTo>
                    <a:pt x="270" y="108"/>
                  </a:lnTo>
                  <a:lnTo>
                    <a:pt x="204" y="108"/>
                  </a:lnTo>
                  <a:lnTo>
                    <a:pt x="204" y="42"/>
                  </a:lnTo>
                  <a:lnTo>
                    <a:pt x="168" y="47"/>
                  </a:lnTo>
                  <a:lnTo>
                    <a:pt x="133" y="59"/>
                  </a:lnTo>
                  <a:lnTo>
                    <a:pt x="102" y="78"/>
                  </a:lnTo>
                  <a:lnTo>
                    <a:pt x="78" y="104"/>
                  </a:lnTo>
                  <a:lnTo>
                    <a:pt x="58" y="134"/>
                  </a:lnTo>
                  <a:lnTo>
                    <a:pt x="46" y="168"/>
                  </a:lnTo>
                  <a:lnTo>
                    <a:pt x="42" y="206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3" y="164"/>
                  </a:lnTo>
                  <a:lnTo>
                    <a:pt x="15" y="126"/>
                  </a:lnTo>
                  <a:lnTo>
                    <a:pt x="34" y="92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3" y="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Freeform 30"/>
            <p:cNvSpPr>
              <a:spLocks/>
            </p:cNvSpPr>
            <p:nvPr/>
          </p:nvSpPr>
          <p:spPr bwMode="gray">
            <a:xfrm>
              <a:off x="3396" y="3313"/>
              <a:ext cx="143" cy="253"/>
            </a:xfrm>
            <a:custGeom>
              <a:avLst/>
              <a:gdLst>
                <a:gd name="T0" fmla="*/ 77 w 153"/>
                <a:gd name="T1" fmla="*/ 232 h 276"/>
                <a:gd name="T2" fmla="*/ 77 w 153"/>
                <a:gd name="T3" fmla="*/ 199 h 276"/>
                <a:gd name="T4" fmla="*/ 134 w 153"/>
                <a:gd name="T5" fmla="*/ 199 h 276"/>
                <a:gd name="T6" fmla="*/ 134 w 153"/>
                <a:gd name="T7" fmla="*/ 33 h 276"/>
                <a:gd name="T8" fmla="*/ 77 w 153"/>
                <a:gd name="T9" fmla="*/ 33 h 276"/>
                <a:gd name="T10" fmla="*/ 77 w 153"/>
                <a:gd name="T11" fmla="*/ 0 h 276"/>
                <a:gd name="T12" fmla="*/ 0 w 153"/>
                <a:gd name="T13" fmla="*/ 116 h 276"/>
                <a:gd name="T14" fmla="*/ 77 w 153"/>
                <a:gd name="T15" fmla="*/ 232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3" h="276">
                  <a:moveTo>
                    <a:pt x="88" y="276"/>
                  </a:moveTo>
                  <a:lnTo>
                    <a:pt x="88" y="237"/>
                  </a:lnTo>
                  <a:lnTo>
                    <a:pt x="153" y="237"/>
                  </a:lnTo>
                  <a:lnTo>
                    <a:pt x="153" y="39"/>
                  </a:lnTo>
                  <a:lnTo>
                    <a:pt x="88" y="39"/>
                  </a:lnTo>
                  <a:lnTo>
                    <a:pt x="88" y="0"/>
                  </a:lnTo>
                  <a:lnTo>
                    <a:pt x="0" y="138"/>
                  </a:lnTo>
                  <a:lnTo>
                    <a:pt x="88" y="27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Freeform 31"/>
            <p:cNvSpPr>
              <a:spLocks/>
            </p:cNvSpPr>
            <p:nvPr/>
          </p:nvSpPr>
          <p:spPr bwMode="gray">
            <a:xfrm>
              <a:off x="3349" y="3440"/>
              <a:ext cx="380" cy="190"/>
            </a:xfrm>
            <a:custGeom>
              <a:avLst/>
              <a:gdLst>
                <a:gd name="T0" fmla="*/ 177 w 409"/>
                <a:gd name="T1" fmla="*/ 174 h 207"/>
                <a:gd name="T2" fmla="*/ 213 w 409"/>
                <a:gd name="T3" fmla="*/ 171 h 207"/>
                <a:gd name="T4" fmla="*/ 246 w 409"/>
                <a:gd name="T5" fmla="*/ 161 h 207"/>
                <a:gd name="T6" fmla="*/ 275 w 409"/>
                <a:gd name="T7" fmla="*/ 146 h 207"/>
                <a:gd name="T8" fmla="*/ 301 w 409"/>
                <a:gd name="T9" fmla="*/ 124 h 207"/>
                <a:gd name="T10" fmla="*/ 323 w 409"/>
                <a:gd name="T11" fmla="*/ 98 h 207"/>
                <a:gd name="T12" fmla="*/ 339 w 409"/>
                <a:gd name="T13" fmla="*/ 70 h 207"/>
                <a:gd name="T14" fmla="*/ 349 w 409"/>
                <a:gd name="T15" fmla="*/ 37 h 207"/>
                <a:gd name="T16" fmla="*/ 353 w 409"/>
                <a:gd name="T17" fmla="*/ 2 h 207"/>
                <a:gd name="T18" fmla="*/ 353 w 409"/>
                <a:gd name="T19" fmla="*/ 2 h 207"/>
                <a:gd name="T20" fmla="*/ 353 w 409"/>
                <a:gd name="T21" fmla="*/ 0 h 207"/>
                <a:gd name="T22" fmla="*/ 309 w 409"/>
                <a:gd name="T23" fmla="*/ 0 h 207"/>
                <a:gd name="T24" fmla="*/ 233 w 409"/>
                <a:gd name="T25" fmla="*/ 117 h 207"/>
                <a:gd name="T26" fmla="*/ 233 w 409"/>
                <a:gd name="T27" fmla="*/ 84 h 207"/>
                <a:gd name="T28" fmla="*/ 177 w 409"/>
                <a:gd name="T29" fmla="*/ 84 h 207"/>
                <a:gd name="T30" fmla="*/ 177 w 409"/>
                <a:gd name="T31" fmla="*/ 139 h 207"/>
                <a:gd name="T32" fmla="*/ 145 w 409"/>
                <a:gd name="T33" fmla="*/ 136 h 207"/>
                <a:gd name="T34" fmla="*/ 115 w 409"/>
                <a:gd name="T35" fmla="*/ 126 h 207"/>
                <a:gd name="T36" fmla="*/ 88 w 409"/>
                <a:gd name="T37" fmla="*/ 108 h 207"/>
                <a:gd name="T38" fmla="*/ 67 w 409"/>
                <a:gd name="T39" fmla="*/ 87 h 207"/>
                <a:gd name="T40" fmla="*/ 50 w 409"/>
                <a:gd name="T41" fmla="*/ 62 h 207"/>
                <a:gd name="T42" fmla="*/ 40 w 409"/>
                <a:gd name="T43" fmla="*/ 33 h 207"/>
                <a:gd name="T44" fmla="*/ 36 w 409"/>
                <a:gd name="T45" fmla="*/ 2 h 207"/>
                <a:gd name="T46" fmla="*/ 36 w 409"/>
                <a:gd name="T47" fmla="*/ 2 h 207"/>
                <a:gd name="T48" fmla="*/ 36 w 409"/>
                <a:gd name="T49" fmla="*/ 0 h 207"/>
                <a:gd name="T50" fmla="*/ 0 w 409"/>
                <a:gd name="T51" fmla="*/ 0 h 207"/>
                <a:gd name="T52" fmla="*/ 0 w 409"/>
                <a:gd name="T53" fmla="*/ 2 h 207"/>
                <a:gd name="T54" fmla="*/ 0 w 409"/>
                <a:gd name="T55" fmla="*/ 2 h 207"/>
                <a:gd name="T56" fmla="*/ 3 w 409"/>
                <a:gd name="T57" fmla="*/ 37 h 207"/>
                <a:gd name="T58" fmla="*/ 13 w 409"/>
                <a:gd name="T59" fmla="*/ 70 h 207"/>
                <a:gd name="T60" fmla="*/ 30 w 409"/>
                <a:gd name="T61" fmla="*/ 98 h 207"/>
                <a:gd name="T62" fmla="*/ 52 w 409"/>
                <a:gd name="T63" fmla="*/ 124 h 207"/>
                <a:gd name="T64" fmla="*/ 78 w 409"/>
                <a:gd name="T65" fmla="*/ 146 h 207"/>
                <a:gd name="T66" fmla="*/ 107 w 409"/>
                <a:gd name="T67" fmla="*/ 161 h 207"/>
                <a:gd name="T68" fmla="*/ 140 w 409"/>
                <a:gd name="T69" fmla="*/ 171 h 207"/>
                <a:gd name="T70" fmla="*/ 177 w 409"/>
                <a:gd name="T71" fmla="*/ 174 h 2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09" h="207">
                  <a:moveTo>
                    <a:pt x="204" y="207"/>
                  </a:moveTo>
                  <a:lnTo>
                    <a:pt x="246" y="203"/>
                  </a:lnTo>
                  <a:lnTo>
                    <a:pt x="285" y="191"/>
                  </a:lnTo>
                  <a:lnTo>
                    <a:pt x="319" y="173"/>
                  </a:lnTo>
                  <a:lnTo>
                    <a:pt x="349" y="147"/>
                  </a:lnTo>
                  <a:lnTo>
                    <a:pt x="375" y="117"/>
                  </a:lnTo>
                  <a:lnTo>
                    <a:pt x="393" y="83"/>
                  </a:lnTo>
                  <a:lnTo>
                    <a:pt x="405" y="44"/>
                  </a:lnTo>
                  <a:lnTo>
                    <a:pt x="409" y="2"/>
                  </a:lnTo>
                  <a:lnTo>
                    <a:pt x="409" y="0"/>
                  </a:lnTo>
                  <a:lnTo>
                    <a:pt x="358" y="0"/>
                  </a:lnTo>
                  <a:lnTo>
                    <a:pt x="270" y="138"/>
                  </a:lnTo>
                  <a:lnTo>
                    <a:pt x="270" y="99"/>
                  </a:lnTo>
                  <a:lnTo>
                    <a:pt x="204" y="99"/>
                  </a:lnTo>
                  <a:lnTo>
                    <a:pt x="204" y="165"/>
                  </a:lnTo>
                  <a:lnTo>
                    <a:pt x="168" y="161"/>
                  </a:lnTo>
                  <a:lnTo>
                    <a:pt x="133" y="149"/>
                  </a:lnTo>
                  <a:lnTo>
                    <a:pt x="102" y="129"/>
                  </a:lnTo>
                  <a:lnTo>
                    <a:pt x="78" y="104"/>
                  </a:lnTo>
                  <a:lnTo>
                    <a:pt x="58" y="74"/>
                  </a:lnTo>
                  <a:lnTo>
                    <a:pt x="46" y="39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4"/>
                  </a:lnTo>
                  <a:lnTo>
                    <a:pt x="15" y="83"/>
                  </a:lnTo>
                  <a:lnTo>
                    <a:pt x="34" y="117"/>
                  </a:lnTo>
                  <a:lnTo>
                    <a:pt x="60" y="147"/>
                  </a:lnTo>
                  <a:lnTo>
                    <a:pt x="90" y="173"/>
                  </a:lnTo>
                  <a:lnTo>
                    <a:pt x="124" y="191"/>
                  </a:lnTo>
                  <a:lnTo>
                    <a:pt x="163" y="203"/>
                  </a:lnTo>
                  <a:lnTo>
                    <a:pt x="204" y="207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54" name="Text Box 32"/>
          <p:cNvSpPr txBox="1">
            <a:spLocks noChangeArrowheads="1"/>
          </p:cNvSpPr>
          <p:nvPr/>
        </p:nvSpPr>
        <p:spPr bwMode="black">
          <a:xfrm>
            <a:off x="733425" y="5491163"/>
            <a:ext cx="75009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/>
              <a:t>ThemeGallery is a Design Digital Content &amp; Contents mall developed by Guild Design Inc.</a:t>
            </a:r>
          </a:p>
        </p:txBody>
      </p:sp>
      <p:grpSp>
        <p:nvGrpSpPr>
          <p:cNvPr id="39955" name="Group 33"/>
          <p:cNvGrpSpPr>
            <a:grpSpLocks/>
          </p:cNvGrpSpPr>
          <p:nvPr/>
        </p:nvGrpSpPr>
        <p:grpSpPr bwMode="auto">
          <a:xfrm>
            <a:off x="3616325" y="2827338"/>
            <a:ext cx="1660525" cy="1612900"/>
            <a:chOff x="2457" y="2000"/>
            <a:chExt cx="901" cy="888"/>
          </a:xfrm>
        </p:grpSpPr>
        <p:pic>
          <p:nvPicPr>
            <p:cNvPr id="39958" name="Picture 34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57" y="2000"/>
              <a:ext cx="901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gamma/>
                    <a:shade val="26275"/>
                    <a:invGamma/>
                    <a:alpha val="89999"/>
                  </a:srgbClr>
                </a:gs>
                <a:gs pos="50000">
                  <a:srgbClr val="FFFF99">
                    <a:alpha val="45000"/>
                  </a:srgbClr>
                </a:gs>
                <a:gs pos="100000">
                  <a:srgbClr val="FFFF99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571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962" name="Freeform 36"/>
            <p:cNvSpPr>
              <a:spLocks/>
            </p:cNvSpPr>
            <p:nvPr/>
          </p:nvSpPr>
          <p:spPr bwMode="gray">
            <a:xfrm>
              <a:off x="2550" y="2018"/>
              <a:ext cx="703" cy="308"/>
            </a:xfrm>
            <a:custGeom>
              <a:avLst/>
              <a:gdLst>
                <a:gd name="T0" fmla="*/ 104 w 1321"/>
                <a:gd name="T1" fmla="*/ 14 h 712"/>
                <a:gd name="T2" fmla="*/ 106 w 1321"/>
                <a:gd name="T3" fmla="*/ 16 h 712"/>
                <a:gd name="T4" fmla="*/ 106 w 1321"/>
                <a:gd name="T5" fmla="*/ 17 h 712"/>
                <a:gd name="T6" fmla="*/ 106 w 1321"/>
                <a:gd name="T7" fmla="*/ 18 h 712"/>
                <a:gd name="T8" fmla="*/ 104 w 1321"/>
                <a:gd name="T9" fmla="*/ 19 h 712"/>
                <a:gd name="T10" fmla="*/ 102 w 1321"/>
                <a:gd name="T11" fmla="*/ 20 h 712"/>
                <a:gd name="T12" fmla="*/ 100 w 1321"/>
                <a:gd name="T13" fmla="*/ 21 h 712"/>
                <a:gd name="T14" fmla="*/ 96 w 1321"/>
                <a:gd name="T15" fmla="*/ 22 h 712"/>
                <a:gd name="T16" fmla="*/ 92 w 1321"/>
                <a:gd name="T17" fmla="*/ 23 h 712"/>
                <a:gd name="T18" fmla="*/ 87 w 1321"/>
                <a:gd name="T19" fmla="*/ 23 h 712"/>
                <a:gd name="T20" fmla="*/ 82 w 1321"/>
                <a:gd name="T21" fmla="*/ 24 h 712"/>
                <a:gd name="T22" fmla="*/ 78 w 1321"/>
                <a:gd name="T23" fmla="*/ 24 h 712"/>
                <a:gd name="T24" fmla="*/ 72 w 1321"/>
                <a:gd name="T25" fmla="*/ 25 h 712"/>
                <a:gd name="T26" fmla="*/ 67 w 1321"/>
                <a:gd name="T27" fmla="*/ 25 h 712"/>
                <a:gd name="T28" fmla="*/ 64 w 1321"/>
                <a:gd name="T29" fmla="*/ 25 h 712"/>
                <a:gd name="T30" fmla="*/ 38 w 1321"/>
                <a:gd name="T31" fmla="*/ 25 h 712"/>
                <a:gd name="T32" fmla="*/ 38 w 1321"/>
                <a:gd name="T33" fmla="*/ 25 h 712"/>
                <a:gd name="T34" fmla="*/ 33 w 1321"/>
                <a:gd name="T35" fmla="*/ 25 h 712"/>
                <a:gd name="T36" fmla="*/ 28 w 1321"/>
                <a:gd name="T37" fmla="*/ 25 h 712"/>
                <a:gd name="T38" fmla="*/ 23 w 1321"/>
                <a:gd name="T39" fmla="*/ 24 h 712"/>
                <a:gd name="T40" fmla="*/ 19 w 1321"/>
                <a:gd name="T41" fmla="*/ 24 h 712"/>
                <a:gd name="T42" fmla="*/ 15 w 1321"/>
                <a:gd name="T43" fmla="*/ 24 h 712"/>
                <a:gd name="T44" fmla="*/ 11 w 1321"/>
                <a:gd name="T45" fmla="*/ 23 h 712"/>
                <a:gd name="T46" fmla="*/ 8 w 1321"/>
                <a:gd name="T47" fmla="*/ 22 h 712"/>
                <a:gd name="T48" fmla="*/ 5 w 1321"/>
                <a:gd name="T49" fmla="*/ 22 h 712"/>
                <a:gd name="T50" fmla="*/ 3 w 1321"/>
                <a:gd name="T51" fmla="*/ 21 h 712"/>
                <a:gd name="T52" fmla="*/ 2 w 1321"/>
                <a:gd name="T53" fmla="*/ 20 h 712"/>
                <a:gd name="T54" fmla="*/ 1 w 1321"/>
                <a:gd name="T55" fmla="*/ 19 h 712"/>
                <a:gd name="T56" fmla="*/ 0 w 1321"/>
                <a:gd name="T57" fmla="*/ 18 h 712"/>
                <a:gd name="T58" fmla="*/ 0 w 1321"/>
                <a:gd name="T59" fmla="*/ 18 h 712"/>
                <a:gd name="T60" fmla="*/ 1 w 1321"/>
                <a:gd name="T61" fmla="*/ 17 h 712"/>
                <a:gd name="T62" fmla="*/ 2 w 1321"/>
                <a:gd name="T63" fmla="*/ 16 h 712"/>
                <a:gd name="T64" fmla="*/ 4 w 1321"/>
                <a:gd name="T65" fmla="*/ 13 h 712"/>
                <a:gd name="T66" fmla="*/ 7 w 1321"/>
                <a:gd name="T67" fmla="*/ 10 h 712"/>
                <a:gd name="T68" fmla="*/ 12 w 1321"/>
                <a:gd name="T69" fmla="*/ 8 h 712"/>
                <a:gd name="T70" fmla="*/ 16 w 1321"/>
                <a:gd name="T71" fmla="*/ 6 h 712"/>
                <a:gd name="T72" fmla="*/ 22 w 1321"/>
                <a:gd name="T73" fmla="*/ 4 h 712"/>
                <a:gd name="T74" fmla="*/ 27 w 1321"/>
                <a:gd name="T75" fmla="*/ 3 h 712"/>
                <a:gd name="T76" fmla="*/ 34 w 1321"/>
                <a:gd name="T77" fmla="*/ 2 h 712"/>
                <a:gd name="T78" fmla="*/ 40 w 1321"/>
                <a:gd name="T79" fmla="*/ 1 h 712"/>
                <a:gd name="T80" fmla="*/ 46 w 1321"/>
                <a:gd name="T81" fmla="*/ 0 h 712"/>
                <a:gd name="T82" fmla="*/ 54 w 1321"/>
                <a:gd name="T83" fmla="*/ 0 h 712"/>
                <a:gd name="T84" fmla="*/ 54 w 1321"/>
                <a:gd name="T85" fmla="*/ 0 h 712"/>
                <a:gd name="T86" fmla="*/ 61 w 1321"/>
                <a:gd name="T87" fmla="*/ 0 h 712"/>
                <a:gd name="T88" fmla="*/ 68 w 1321"/>
                <a:gd name="T89" fmla="*/ 1 h 712"/>
                <a:gd name="T90" fmla="*/ 75 w 1321"/>
                <a:gd name="T91" fmla="*/ 2 h 712"/>
                <a:gd name="T92" fmla="*/ 81 w 1321"/>
                <a:gd name="T93" fmla="*/ 3 h 712"/>
                <a:gd name="T94" fmla="*/ 87 w 1321"/>
                <a:gd name="T95" fmla="*/ 5 h 712"/>
                <a:gd name="T96" fmla="*/ 92 w 1321"/>
                <a:gd name="T97" fmla="*/ 7 h 712"/>
                <a:gd name="T98" fmla="*/ 97 w 1321"/>
                <a:gd name="T99" fmla="*/ 9 h 712"/>
                <a:gd name="T100" fmla="*/ 101 w 1321"/>
                <a:gd name="T101" fmla="*/ 11 h 712"/>
                <a:gd name="T102" fmla="*/ 104 w 1321"/>
                <a:gd name="T103" fmla="*/ 14 h 712"/>
                <a:gd name="T104" fmla="*/ 104 w 1321"/>
                <a:gd name="T105" fmla="*/ 14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2E1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63" name="Group 37"/>
            <p:cNvGrpSpPr>
              <a:grpSpLocks/>
            </p:cNvGrpSpPr>
            <p:nvPr/>
          </p:nvGrpSpPr>
          <p:grpSpPr bwMode="auto">
            <a:xfrm rot="-1297425" flipH="1" flipV="1">
              <a:off x="2521" y="2687"/>
              <a:ext cx="785" cy="182"/>
              <a:chOff x="2526" y="1060"/>
              <a:chExt cx="896" cy="236"/>
            </a:xfrm>
          </p:grpSpPr>
          <p:grpSp>
            <p:nvGrpSpPr>
              <p:cNvPr id="39964" name="Group 38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39970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1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2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3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65" name="Group 4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9966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7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8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9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9956" name="Text Box 48"/>
          <p:cNvSpPr txBox="1">
            <a:spLocks noChangeArrowheads="1"/>
          </p:cNvSpPr>
          <p:nvPr/>
        </p:nvSpPr>
        <p:spPr bwMode="gray">
          <a:xfrm>
            <a:off x="3795713" y="3322638"/>
            <a:ext cx="1289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rgbClr val="080808"/>
                </a:solidFill>
              </a:rPr>
              <a:t>Click to add Text</a:t>
            </a:r>
          </a:p>
        </p:txBody>
      </p:sp>
      <p:sp>
        <p:nvSpPr>
          <p:cNvPr id="39957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3"/>
          <p:cNvSpPr>
            <a:spLocks noChangeShapeType="1"/>
          </p:cNvSpPr>
          <p:nvPr/>
        </p:nvSpPr>
        <p:spPr bwMode="auto">
          <a:xfrm>
            <a:off x="3224213" y="2444750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3284538" y="2170113"/>
            <a:ext cx="4829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3898900" y="2927350"/>
            <a:ext cx="4829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4162425" y="3744913"/>
            <a:ext cx="4829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994150" y="4551363"/>
            <a:ext cx="4829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3514725" y="5311775"/>
            <a:ext cx="4829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grpSp>
        <p:nvGrpSpPr>
          <p:cNvPr id="40968" name="Group 9"/>
          <p:cNvGrpSpPr>
            <a:grpSpLocks/>
          </p:cNvGrpSpPr>
          <p:nvPr/>
        </p:nvGrpSpPr>
        <p:grpSpPr bwMode="auto">
          <a:xfrm rot="4976862" flipH="1">
            <a:off x="2960688" y="2166938"/>
            <a:ext cx="323850" cy="311150"/>
            <a:chOff x="1944" y="1111"/>
            <a:chExt cx="204" cy="196"/>
          </a:xfrm>
        </p:grpSpPr>
        <p:pic>
          <p:nvPicPr>
            <p:cNvPr id="41055" name="Picture 10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1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059" name="Group 12"/>
            <p:cNvGrpSpPr>
              <a:grpSpLocks/>
            </p:cNvGrpSpPr>
            <p:nvPr/>
          </p:nvGrpSpPr>
          <p:grpSpPr bwMode="auto">
            <a:xfrm rot="1297425" flipV="1">
              <a:off x="1964" y="1253"/>
              <a:ext cx="149" cy="36"/>
              <a:chOff x="2526" y="1060"/>
              <a:chExt cx="896" cy="236"/>
            </a:xfrm>
          </p:grpSpPr>
          <p:grpSp>
            <p:nvGrpSpPr>
              <p:cNvPr id="41062" name="Group 13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41068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9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70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71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63" name="Group 18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1064" name="AutoShape 1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5" name="AutoShape 2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6" name="AutoShape 2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7" name="AutoShape 2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60" name="Arc 23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0 h 43155"/>
                <a:gd name="T2" fmla="*/ 0 w 43200"/>
                <a:gd name="T3" fmla="*/ 0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061" name="Picture 24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69" name="Group 25"/>
          <p:cNvGrpSpPr>
            <a:grpSpLocks/>
          </p:cNvGrpSpPr>
          <p:nvPr/>
        </p:nvGrpSpPr>
        <p:grpSpPr bwMode="auto">
          <a:xfrm flipH="1">
            <a:off x="249238" y="2254250"/>
            <a:ext cx="3438525" cy="3429000"/>
            <a:chOff x="1955" y="1224"/>
            <a:chExt cx="1911" cy="1911"/>
          </a:xfrm>
        </p:grpSpPr>
        <p:sp>
          <p:nvSpPr>
            <p:cNvPr id="41048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9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0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1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2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3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4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0970" name="Picture 33" descr="worldmap_ani8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69988" y="3225800"/>
            <a:ext cx="16097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1" name="Group 34"/>
          <p:cNvGrpSpPr>
            <a:grpSpLocks/>
          </p:cNvGrpSpPr>
          <p:nvPr/>
        </p:nvGrpSpPr>
        <p:grpSpPr bwMode="auto">
          <a:xfrm rot="4976862" flipH="1">
            <a:off x="3592513" y="2917825"/>
            <a:ext cx="323850" cy="311150"/>
            <a:chOff x="1944" y="1111"/>
            <a:chExt cx="204" cy="196"/>
          </a:xfrm>
        </p:grpSpPr>
        <p:pic>
          <p:nvPicPr>
            <p:cNvPr id="41031" name="Picture 35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035" name="Group 37"/>
            <p:cNvGrpSpPr>
              <a:grpSpLocks/>
            </p:cNvGrpSpPr>
            <p:nvPr/>
          </p:nvGrpSpPr>
          <p:grpSpPr bwMode="auto">
            <a:xfrm rot="1297425" flipV="1">
              <a:off x="1964" y="1253"/>
              <a:ext cx="149" cy="36"/>
              <a:chOff x="2526" y="1060"/>
              <a:chExt cx="896" cy="236"/>
            </a:xfrm>
          </p:grpSpPr>
          <p:grpSp>
            <p:nvGrpSpPr>
              <p:cNvPr id="41038" name="Group 38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41044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45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46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47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39" name="Group 4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1040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41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42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43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36" name="Arc 48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0 h 43155"/>
                <a:gd name="T2" fmla="*/ 0 w 43200"/>
                <a:gd name="T3" fmla="*/ 0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037" name="Picture 49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72" name="Group 50"/>
          <p:cNvGrpSpPr>
            <a:grpSpLocks/>
          </p:cNvGrpSpPr>
          <p:nvPr/>
        </p:nvGrpSpPr>
        <p:grpSpPr bwMode="auto">
          <a:xfrm rot="4976862" flipH="1">
            <a:off x="3844925" y="3735388"/>
            <a:ext cx="323850" cy="311150"/>
            <a:chOff x="1944" y="1111"/>
            <a:chExt cx="204" cy="196"/>
          </a:xfrm>
        </p:grpSpPr>
        <p:pic>
          <p:nvPicPr>
            <p:cNvPr id="41014" name="Picture 51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018" name="Group 53"/>
            <p:cNvGrpSpPr>
              <a:grpSpLocks/>
            </p:cNvGrpSpPr>
            <p:nvPr/>
          </p:nvGrpSpPr>
          <p:grpSpPr bwMode="auto">
            <a:xfrm rot="1297425" flipV="1">
              <a:off x="1964" y="1253"/>
              <a:ext cx="149" cy="36"/>
              <a:chOff x="2526" y="1060"/>
              <a:chExt cx="896" cy="236"/>
            </a:xfrm>
          </p:grpSpPr>
          <p:grpSp>
            <p:nvGrpSpPr>
              <p:cNvPr id="41021" name="Group 54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41027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8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9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30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22" name="Group 59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1023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4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5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6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19" name="Arc 64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0 h 43155"/>
                <a:gd name="T2" fmla="*/ 0 w 43200"/>
                <a:gd name="T3" fmla="*/ 0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020" name="Picture 65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73" name="Group 66"/>
          <p:cNvGrpSpPr>
            <a:grpSpLocks/>
          </p:cNvGrpSpPr>
          <p:nvPr/>
        </p:nvGrpSpPr>
        <p:grpSpPr bwMode="auto">
          <a:xfrm rot="4976862" flipH="1">
            <a:off x="3668713" y="4543425"/>
            <a:ext cx="323850" cy="311150"/>
            <a:chOff x="1944" y="1111"/>
            <a:chExt cx="204" cy="196"/>
          </a:xfrm>
        </p:grpSpPr>
        <p:pic>
          <p:nvPicPr>
            <p:cNvPr id="40997" name="Picture 67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001" name="Group 69"/>
            <p:cNvGrpSpPr>
              <a:grpSpLocks/>
            </p:cNvGrpSpPr>
            <p:nvPr/>
          </p:nvGrpSpPr>
          <p:grpSpPr bwMode="auto">
            <a:xfrm rot="1297425" flipV="1">
              <a:off x="1964" y="1253"/>
              <a:ext cx="149" cy="36"/>
              <a:chOff x="2526" y="1060"/>
              <a:chExt cx="896" cy="236"/>
            </a:xfrm>
          </p:grpSpPr>
          <p:grpSp>
            <p:nvGrpSpPr>
              <p:cNvPr id="41004" name="Group 70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41010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1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2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3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05" name="Group 75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1006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7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8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9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02" name="Arc 80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0 h 43155"/>
                <a:gd name="T2" fmla="*/ 0 w 43200"/>
                <a:gd name="T3" fmla="*/ 0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003" name="Picture 81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74" name="Group 82"/>
          <p:cNvGrpSpPr>
            <a:grpSpLocks/>
          </p:cNvGrpSpPr>
          <p:nvPr/>
        </p:nvGrpSpPr>
        <p:grpSpPr bwMode="auto">
          <a:xfrm rot="4976862" flipH="1">
            <a:off x="3208338" y="5300663"/>
            <a:ext cx="323850" cy="311150"/>
            <a:chOff x="1944" y="1111"/>
            <a:chExt cx="204" cy="196"/>
          </a:xfrm>
        </p:grpSpPr>
        <p:pic>
          <p:nvPicPr>
            <p:cNvPr id="40980" name="Picture 83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0984" name="Group 85"/>
            <p:cNvGrpSpPr>
              <a:grpSpLocks/>
            </p:cNvGrpSpPr>
            <p:nvPr/>
          </p:nvGrpSpPr>
          <p:grpSpPr bwMode="auto">
            <a:xfrm rot="1297425" flipV="1">
              <a:off x="1964" y="1253"/>
              <a:ext cx="149" cy="36"/>
              <a:chOff x="2526" y="1060"/>
              <a:chExt cx="896" cy="236"/>
            </a:xfrm>
          </p:grpSpPr>
          <p:grpSp>
            <p:nvGrpSpPr>
              <p:cNvPr id="40987" name="Group 86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40993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4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5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6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8" name="Group 9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0989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0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1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2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985" name="Arc 96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0 h 43155"/>
                <a:gd name="T2" fmla="*/ 0 w 43200"/>
                <a:gd name="T3" fmla="*/ 0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0986" name="Picture 97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75" name="Line 98"/>
          <p:cNvSpPr>
            <a:spLocks noChangeShapeType="1"/>
          </p:cNvSpPr>
          <p:nvPr/>
        </p:nvSpPr>
        <p:spPr bwMode="auto">
          <a:xfrm>
            <a:off x="4086225" y="4017963"/>
            <a:ext cx="4256088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99"/>
          <p:cNvSpPr>
            <a:spLocks noChangeShapeType="1"/>
          </p:cNvSpPr>
          <p:nvPr/>
        </p:nvSpPr>
        <p:spPr bwMode="auto">
          <a:xfrm>
            <a:off x="3832225" y="3206750"/>
            <a:ext cx="4256088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Line 100"/>
          <p:cNvSpPr>
            <a:spLocks noChangeShapeType="1"/>
          </p:cNvSpPr>
          <p:nvPr/>
        </p:nvSpPr>
        <p:spPr bwMode="auto">
          <a:xfrm>
            <a:off x="3908425" y="4832350"/>
            <a:ext cx="4256088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Line 101"/>
          <p:cNvSpPr>
            <a:spLocks noChangeShapeType="1"/>
          </p:cNvSpPr>
          <p:nvPr/>
        </p:nvSpPr>
        <p:spPr bwMode="auto">
          <a:xfrm>
            <a:off x="3454400" y="5594350"/>
            <a:ext cx="4256088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3"/>
          <p:cNvGrpSpPr>
            <a:grpSpLocks/>
          </p:cNvGrpSpPr>
          <p:nvPr/>
        </p:nvGrpSpPr>
        <p:grpSpPr bwMode="auto">
          <a:xfrm>
            <a:off x="962025" y="4921250"/>
            <a:ext cx="2295525" cy="1365250"/>
            <a:chOff x="471" y="272"/>
            <a:chExt cx="1161" cy="1539"/>
          </a:xfrm>
        </p:grpSpPr>
        <p:sp>
          <p:nvSpPr>
            <p:cNvPr id="42007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41987" name="Group 6"/>
          <p:cNvGrpSpPr>
            <a:grpSpLocks/>
          </p:cNvGrpSpPr>
          <p:nvPr/>
        </p:nvGrpSpPr>
        <p:grpSpPr bwMode="auto">
          <a:xfrm>
            <a:off x="962025" y="3625850"/>
            <a:ext cx="2295525" cy="1365250"/>
            <a:chOff x="471" y="272"/>
            <a:chExt cx="1161" cy="1539"/>
          </a:xfrm>
        </p:grpSpPr>
        <p:sp>
          <p:nvSpPr>
            <p:cNvPr id="42005" name="Oval 7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41988" name="Group 9"/>
          <p:cNvGrpSpPr>
            <a:grpSpLocks/>
          </p:cNvGrpSpPr>
          <p:nvPr/>
        </p:nvGrpSpPr>
        <p:grpSpPr bwMode="auto">
          <a:xfrm>
            <a:off x="962025" y="2254250"/>
            <a:ext cx="2295525" cy="1365250"/>
            <a:chOff x="471" y="272"/>
            <a:chExt cx="1161" cy="1539"/>
          </a:xfrm>
        </p:grpSpPr>
        <p:sp>
          <p:nvSpPr>
            <p:cNvPr id="42003" name="Oval 1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41989" name="AutoShape 12"/>
          <p:cNvSpPr>
            <a:spLocks noChangeArrowheads="1"/>
          </p:cNvSpPr>
          <p:nvPr/>
        </p:nvSpPr>
        <p:spPr bwMode="ltGray">
          <a:xfrm>
            <a:off x="3249613" y="2503488"/>
            <a:ext cx="4722812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Text Box 13"/>
          <p:cNvSpPr txBox="1">
            <a:spLocks noChangeArrowheads="1"/>
          </p:cNvSpPr>
          <p:nvPr/>
        </p:nvSpPr>
        <p:spPr bwMode="white">
          <a:xfrm>
            <a:off x="1044575" y="2847975"/>
            <a:ext cx="2128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</a:rPr>
              <a:t>  Content Title</a:t>
            </a:r>
          </a:p>
        </p:txBody>
      </p:sp>
      <p:sp>
        <p:nvSpPr>
          <p:cNvPr id="41991" name="Text Box 14"/>
          <p:cNvSpPr txBox="1">
            <a:spLocks noChangeArrowheads="1"/>
          </p:cNvSpPr>
          <p:nvPr/>
        </p:nvSpPr>
        <p:spPr bwMode="gray">
          <a:xfrm>
            <a:off x="3829050" y="2628900"/>
            <a:ext cx="3581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41992" name="Text Box 15"/>
          <p:cNvSpPr txBox="1">
            <a:spLocks noChangeArrowheads="1"/>
          </p:cNvSpPr>
          <p:nvPr/>
        </p:nvSpPr>
        <p:spPr bwMode="white">
          <a:xfrm>
            <a:off x="1044575" y="4224338"/>
            <a:ext cx="2128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</a:rPr>
              <a:t>  Content Title</a:t>
            </a:r>
          </a:p>
        </p:txBody>
      </p:sp>
      <p:sp>
        <p:nvSpPr>
          <p:cNvPr id="41993" name="Text Box 16"/>
          <p:cNvSpPr txBox="1">
            <a:spLocks noChangeArrowheads="1"/>
          </p:cNvSpPr>
          <p:nvPr/>
        </p:nvSpPr>
        <p:spPr bwMode="white">
          <a:xfrm>
            <a:off x="1044575" y="5554663"/>
            <a:ext cx="2128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</a:rPr>
              <a:t>  Content Title</a:t>
            </a:r>
          </a:p>
        </p:txBody>
      </p:sp>
      <p:sp>
        <p:nvSpPr>
          <p:cNvPr id="41994" name="AutoShape 17"/>
          <p:cNvSpPr>
            <a:spLocks noChangeArrowheads="1"/>
          </p:cNvSpPr>
          <p:nvPr/>
        </p:nvSpPr>
        <p:spPr bwMode="gray">
          <a:xfrm>
            <a:off x="3246438" y="3848100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Text Box 18"/>
          <p:cNvSpPr txBox="1">
            <a:spLocks noChangeArrowheads="1"/>
          </p:cNvSpPr>
          <p:nvPr/>
        </p:nvSpPr>
        <p:spPr bwMode="gray">
          <a:xfrm>
            <a:off x="3836988" y="3975100"/>
            <a:ext cx="360203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41996" name="AutoShape 19"/>
          <p:cNvSpPr>
            <a:spLocks noChangeArrowheads="1"/>
          </p:cNvSpPr>
          <p:nvPr/>
        </p:nvSpPr>
        <p:spPr bwMode="gray">
          <a:xfrm>
            <a:off x="3246438" y="5146675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Text Box 20"/>
          <p:cNvSpPr txBox="1">
            <a:spLocks noChangeArrowheads="1"/>
          </p:cNvSpPr>
          <p:nvPr/>
        </p:nvSpPr>
        <p:spPr bwMode="gray">
          <a:xfrm>
            <a:off x="3827463" y="5292725"/>
            <a:ext cx="35067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41998" name="AutoShape 21"/>
          <p:cNvSpPr>
            <a:spLocks noChangeArrowheads="1"/>
          </p:cNvSpPr>
          <p:nvPr/>
        </p:nvSpPr>
        <p:spPr bwMode="gray">
          <a:xfrm>
            <a:off x="3249613" y="278765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AutoShape 22"/>
          <p:cNvSpPr>
            <a:spLocks noChangeArrowheads="1"/>
          </p:cNvSpPr>
          <p:nvPr/>
        </p:nvSpPr>
        <p:spPr bwMode="gray">
          <a:xfrm>
            <a:off x="3257550" y="407670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AutoShape 23"/>
          <p:cNvSpPr>
            <a:spLocks noChangeArrowheads="1"/>
          </p:cNvSpPr>
          <p:nvPr/>
        </p:nvSpPr>
        <p:spPr bwMode="gray">
          <a:xfrm>
            <a:off x="3248025" y="542290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Rectangle 24"/>
          <p:cNvSpPr>
            <a:spLocks noChangeArrowheads="1"/>
          </p:cNvSpPr>
          <p:nvPr/>
        </p:nvSpPr>
        <p:spPr bwMode="gray">
          <a:xfrm>
            <a:off x="428625" y="1208088"/>
            <a:ext cx="883920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CN" sz="2000" b="1">
                <a:solidFill>
                  <a:srgbClr val="D7181F"/>
                </a:solidFill>
              </a:rPr>
              <a:t> Contents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by Guild Design Inc.</a:t>
            </a:r>
          </a:p>
        </p:txBody>
      </p:sp>
      <p:sp>
        <p:nvSpPr>
          <p:cNvPr id="4200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165225" y="2197100"/>
            <a:ext cx="51054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ThemeGallery</a:t>
            </a:r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is a Design Digital Content &amp; Contents mall developed by Guild Design Inc.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ltGray">
          <a:xfrm>
            <a:off x="1381125" y="4140200"/>
            <a:ext cx="3781425" cy="1096963"/>
          </a:xfrm>
          <a:prstGeom prst="ellipse">
            <a:avLst/>
          </a:prstGeom>
          <a:solidFill>
            <a:srgbClr val="1C1C1C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Arc 4"/>
          <p:cNvSpPr>
            <a:spLocks/>
          </p:cNvSpPr>
          <p:nvPr/>
        </p:nvSpPr>
        <p:spPr bwMode="gray">
          <a:xfrm rot="16200000">
            <a:off x="2795588" y="2663825"/>
            <a:ext cx="1316037" cy="3516313"/>
          </a:xfrm>
          <a:custGeom>
            <a:avLst/>
            <a:gdLst>
              <a:gd name="T0" fmla="*/ 1016883 w 43200"/>
              <a:gd name="T1" fmla="*/ 3231834 h 43200"/>
              <a:gd name="T2" fmla="*/ 1170969 w 43200"/>
              <a:gd name="T3" fmla="*/ 2859365 h 43200"/>
              <a:gd name="T4" fmla="*/ 658019 w 43200"/>
              <a:gd name="T5" fmla="*/ 175815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454545"/>
              </a:gs>
            </a:gsLst>
            <a:lin ang="2700000" scaled="1"/>
          </a:gradFill>
          <a:ln w="38100">
            <a:noFill/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Arc 5"/>
          <p:cNvSpPr>
            <a:spLocks/>
          </p:cNvSpPr>
          <p:nvPr/>
        </p:nvSpPr>
        <p:spPr bwMode="gray">
          <a:xfrm rot="16200000">
            <a:off x="2905125" y="2592388"/>
            <a:ext cx="1196975" cy="33845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692 w 43200"/>
              <a:gd name="T1" fmla="*/ 42002 h 43200"/>
              <a:gd name="T2" fmla="*/ 31490 w 43200"/>
              <a:gd name="T3" fmla="*/ 4080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3200" stroke="0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2353"/>
                  <a:invGamma/>
                </a:schemeClr>
              </a:gs>
            </a:gsLst>
            <a:lin ang="27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Arc 6"/>
          <p:cNvSpPr>
            <a:spLocks/>
          </p:cNvSpPr>
          <p:nvPr/>
        </p:nvSpPr>
        <p:spPr bwMode="ltGray">
          <a:xfrm rot="16200000">
            <a:off x="2813050" y="2719388"/>
            <a:ext cx="1195388" cy="32623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027 w 43200"/>
              <a:gd name="T1" fmla="*/ 42175 h 42175"/>
              <a:gd name="T2" fmla="*/ 31490 w 43200"/>
              <a:gd name="T3" fmla="*/ 40803 h 42175"/>
              <a:gd name="T4" fmla="*/ 21600 w 43200"/>
              <a:gd name="T5" fmla="*/ 21600 h 4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75" fill="none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2175" stroke="0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Arc 7"/>
          <p:cNvSpPr>
            <a:spLocks/>
          </p:cNvSpPr>
          <p:nvPr/>
        </p:nvSpPr>
        <p:spPr bwMode="gray">
          <a:xfrm rot="16200000">
            <a:off x="2751932" y="2761456"/>
            <a:ext cx="1227138" cy="3152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943 w 43200"/>
              <a:gd name="T1" fmla="*/ 37466 h 40803"/>
              <a:gd name="T2" fmla="*/ 31490 w 43200"/>
              <a:gd name="T3" fmla="*/ 40803 h 40803"/>
              <a:gd name="T4" fmla="*/ 21600 w 43200"/>
              <a:gd name="T5" fmla="*/ 21600 h 40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803" fill="none" extrusionOk="0">
                <a:moveTo>
                  <a:pt x="6942" y="37466"/>
                </a:moveTo>
                <a:cubicBezTo>
                  <a:pt x="2516" y="33377"/>
                  <a:pt x="0" y="27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0803" stroke="0" extrusionOk="0">
                <a:moveTo>
                  <a:pt x="6942" y="37466"/>
                </a:moveTo>
                <a:cubicBezTo>
                  <a:pt x="2516" y="33377"/>
                  <a:pt x="0" y="27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0392"/>
                  <a:invGamma/>
                </a:schemeClr>
              </a:gs>
            </a:gsLst>
            <a:lin ang="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241800" y="4419600"/>
            <a:ext cx="7191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10%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675188" y="4154488"/>
            <a:ext cx="4651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5%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038725" y="4535488"/>
            <a:ext cx="0" cy="160337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679950" y="4759325"/>
            <a:ext cx="0" cy="112713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gray">
          <a:xfrm flipH="1">
            <a:off x="2735263" y="4319588"/>
            <a:ext cx="879475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Arc 13"/>
          <p:cNvSpPr>
            <a:spLocks/>
          </p:cNvSpPr>
          <p:nvPr/>
        </p:nvSpPr>
        <p:spPr bwMode="gray">
          <a:xfrm rot="16200000">
            <a:off x="2769394" y="2391569"/>
            <a:ext cx="1533525" cy="3929063"/>
          </a:xfrm>
          <a:custGeom>
            <a:avLst/>
            <a:gdLst>
              <a:gd name="G0" fmla="+- 19812 0 0"/>
              <a:gd name="G1" fmla="+- 21600 0 0"/>
              <a:gd name="G2" fmla="+- 21600 0 0"/>
              <a:gd name="T0" fmla="*/ 0 w 41412"/>
              <a:gd name="T1" fmla="*/ 12994 h 41573"/>
              <a:gd name="T2" fmla="*/ 28035 w 41412"/>
              <a:gd name="T3" fmla="*/ 41573 h 41573"/>
              <a:gd name="T4" fmla="*/ 19812 w 41412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12" h="41573" fill="none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</a:path>
              <a:path w="41412" h="41573" stroke="0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  <a:lnTo>
                  <a:pt x="19812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1373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gray">
          <a:xfrm>
            <a:off x="5343525" y="3849688"/>
            <a:ext cx="195263" cy="255587"/>
          </a:xfrm>
          <a:custGeom>
            <a:avLst/>
            <a:gdLst>
              <a:gd name="T0" fmla="*/ 133 w 141"/>
              <a:gd name="T1" fmla="*/ 72 h 186"/>
              <a:gd name="T2" fmla="*/ 141 w 141"/>
              <a:gd name="T3" fmla="*/ 161 h 186"/>
              <a:gd name="T4" fmla="*/ 15 w 141"/>
              <a:gd name="T5" fmla="*/ 186 h 186"/>
              <a:gd name="T6" fmla="*/ 0 w 141"/>
              <a:gd name="T7" fmla="*/ 0 h 186"/>
              <a:gd name="T8" fmla="*/ 133 w 141"/>
              <a:gd name="T9" fmla="*/ 72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186"/>
              <a:gd name="T17" fmla="*/ 141 w 141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186">
                <a:moveTo>
                  <a:pt x="133" y="72"/>
                </a:moveTo>
                <a:lnTo>
                  <a:pt x="141" y="161"/>
                </a:lnTo>
                <a:lnTo>
                  <a:pt x="15" y="186"/>
                </a:lnTo>
                <a:lnTo>
                  <a:pt x="0" y="0"/>
                </a:lnTo>
                <a:lnTo>
                  <a:pt x="133" y="7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Arc 15"/>
          <p:cNvSpPr>
            <a:spLocks/>
          </p:cNvSpPr>
          <p:nvPr/>
        </p:nvSpPr>
        <p:spPr bwMode="gray">
          <a:xfrm rot="16200000">
            <a:off x="2783682" y="2245519"/>
            <a:ext cx="1524000" cy="3932237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19050">
            <a:noFill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163888" y="3651250"/>
            <a:ext cx="812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60%</a:t>
            </a:r>
          </a:p>
        </p:txBody>
      </p:sp>
      <p:cxnSp>
        <p:nvCxnSpPr>
          <p:cNvPr id="7185" name="AutoShape 17"/>
          <p:cNvCxnSpPr>
            <a:cxnSpLocks noChangeShapeType="1"/>
            <a:endCxn id="17" idx="3"/>
          </p:cNvCxnSpPr>
          <p:nvPr/>
        </p:nvCxnSpPr>
        <p:spPr bwMode="auto">
          <a:xfrm rot="10800000" flipV="1">
            <a:off x="3976688" y="3082925"/>
            <a:ext cx="2093912" cy="766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8"/>
          <p:cNvCxnSpPr>
            <a:cxnSpLocks noChangeShapeType="1"/>
            <a:endCxn id="10" idx="3"/>
          </p:cNvCxnSpPr>
          <p:nvPr/>
        </p:nvCxnSpPr>
        <p:spPr bwMode="auto">
          <a:xfrm rot="10800000">
            <a:off x="5140325" y="4306888"/>
            <a:ext cx="1062038" cy="158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433763" y="4519613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25%</a:t>
            </a:r>
          </a:p>
        </p:txBody>
      </p:sp>
      <p:grpSp>
        <p:nvGrpSpPr>
          <p:cNvPr id="7188" name="Group 21"/>
          <p:cNvGrpSpPr>
            <a:grpSpLocks/>
          </p:cNvGrpSpPr>
          <p:nvPr/>
        </p:nvGrpSpPr>
        <p:grpSpPr bwMode="auto">
          <a:xfrm>
            <a:off x="6070600" y="2898775"/>
            <a:ext cx="1758950" cy="419100"/>
            <a:chOff x="816" y="2304"/>
            <a:chExt cx="1440" cy="448"/>
          </a:xfrm>
        </p:grpSpPr>
        <p:sp>
          <p:nvSpPr>
            <p:cNvPr id="22" name="Freeform 22"/>
            <p:cNvSpPr>
              <a:spLocks/>
            </p:cNvSpPr>
            <p:nvPr/>
          </p:nvSpPr>
          <p:spPr bwMode="gray">
            <a:xfrm>
              <a:off x="900" y="2562"/>
              <a:ext cx="1271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gray">
            <a:xfrm>
              <a:off x="816" y="2304"/>
              <a:ext cx="1440" cy="39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Text in here</a:t>
              </a:r>
            </a:p>
          </p:txBody>
        </p:sp>
      </p:grpSp>
      <p:grpSp>
        <p:nvGrpSpPr>
          <p:cNvPr id="7189" name="Group 24"/>
          <p:cNvGrpSpPr>
            <a:grpSpLocks/>
          </p:cNvGrpSpPr>
          <p:nvPr/>
        </p:nvGrpSpPr>
        <p:grpSpPr bwMode="auto">
          <a:xfrm>
            <a:off x="6070600" y="4246563"/>
            <a:ext cx="1758950" cy="419100"/>
            <a:chOff x="816" y="2304"/>
            <a:chExt cx="1440" cy="448"/>
          </a:xfrm>
        </p:grpSpPr>
        <p:sp>
          <p:nvSpPr>
            <p:cNvPr id="25" name="Freeform 25"/>
            <p:cNvSpPr>
              <a:spLocks/>
            </p:cNvSpPr>
            <p:nvPr/>
          </p:nvSpPr>
          <p:spPr bwMode="gray">
            <a:xfrm>
              <a:off x="900" y="2562"/>
              <a:ext cx="1271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gray">
            <a:xfrm>
              <a:off x="816" y="2304"/>
              <a:ext cx="1440" cy="394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Text in here</a:t>
              </a:r>
            </a:p>
          </p:txBody>
        </p:sp>
      </p:grpSp>
      <p:grpSp>
        <p:nvGrpSpPr>
          <p:cNvPr id="7190" name="Group 27"/>
          <p:cNvGrpSpPr>
            <a:grpSpLocks/>
          </p:cNvGrpSpPr>
          <p:nvPr/>
        </p:nvGrpSpPr>
        <p:grpSpPr bwMode="auto">
          <a:xfrm>
            <a:off x="4357688" y="5132388"/>
            <a:ext cx="1758950" cy="419100"/>
            <a:chOff x="816" y="2304"/>
            <a:chExt cx="1440" cy="448"/>
          </a:xfrm>
        </p:grpSpPr>
        <p:sp>
          <p:nvSpPr>
            <p:cNvPr id="28" name="Freeform 28"/>
            <p:cNvSpPr>
              <a:spLocks/>
            </p:cNvSpPr>
            <p:nvPr/>
          </p:nvSpPr>
          <p:spPr bwMode="gray">
            <a:xfrm>
              <a:off x="900" y="2562"/>
              <a:ext cx="1271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gray">
            <a:xfrm>
              <a:off x="816" y="2304"/>
              <a:ext cx="1440" cy="39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4549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Text in here</a:t>
              </a:r>
            </a:p>
          </p:txBody>
        </p:sp>
      </p:grpSp>
      <p:grpSp>
        <p:nvGrpSpPr>
          <p:cNvPr id="7191" name="Group 30"/>
          <p:cNvGrpSpPr>
            <a:grpSpLocks/>
          </p:cNvGrpSpPr>
          <p:nvPr/>
        </p:nvGrpSpPr>
        <p:grpSpPr bwMode="auto">
          <a:xfrm>
            <a:off x="1452563" y="5341938"/>
            <a:ext cx="1758950" cy="419100"/>
            <a:chOff x="816" y="2304"/>
            <a:chExt cx="1440" cy="448"/>
          </a:xfrm>
        </p:grpSpPr>
        <p:sp>
          <p:nvSpPr>
            <p:cNvPr id="31" name="Freeform 31"/>
            <p:cNvSpPr>
              <a:spLocks/>
            </p:cNvSpPr>
            <p:nvPr/>
          </p:nvSpPr>
          <p:spPr bwMode="gray">
            <a:xfrm>
              <a:off x="900" y="2562"/>
              <a:ext cx="1271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gray">
            <a:xfrm>
              <a:off x="816" y="2304"/>
              <a:ext cx="1440" cy="394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7451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Text in here</a:t>
              </a:r>
            </a:p>
          </p:txBody>
        </p:sp>
      </p:grpSp>
      <p:cxnSp>
        <p:nvCxnSpPr>
          <p:cNvPr id="7192" name="AutoShape 33"/>
          <p:cNvCxnSpPr>
            <a:cxnSpLocks noChangeShapeType="1"/>
            <a:endCxn id="9" idx="3"/>
          </p:cNvCxnSpPr>
          <p:nvPr/>
        </p:nvCxnSpPr>
        <p:spPr bwMode="auto">
          <a:xfrm rot="5400000" flipH="1">
            <a:off x="4818857" y="4714081"/>
            <a:ext cx="560388" cy="276225"/>
          </a:xfrm>
          <a:prstGeom prst="bentConnector2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34"/>
          <p:cNvCxnSpPr>
            <a:cxnSpLocks noChangeShapeType="1"/>
            <a:endCxn id="20" idx="2"/>
          </p:cNvCxnSpPr>
          <p:nvPr/>
        </p:nvCxnSpPr>
        <p:spPr bwMode="auto">
          <a:xfrm flipV="1">
            <a:off x="3211513" y="4824413"/>
            <a:ext cx="511175" cy="701675"/>
          </a:xfrm>
          <a:prstGeom prst="bentConnector2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6335713" y="4643438"/>
            <a:ext cx="1397000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376988" y="3295650"/>
            <a:ext cx="1397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627563" y="5556250"/>
            <a:ext cx="1397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</p:txBody>
      </p:sp>
      <p:grpSp>
        <p:nvGrpSpPr>
          <p:cNvPr id="7197" name="Group 38"/>
          <p:cNvGrpSpPr>
            <a:grpSpLocks/>
          </p:cNvGrpSpPr>
          <p:nvPr/>
        </p:nvGrpSpPr>
        <p:grpSpPr bwMode="auto">
          <a:xfrm>
            <a:off x="2306638" y="3030538"/>
            <a:ext cx="923925" cy="1123950"/>
            <a:chOff x="1008" y="1296"/>
            <a:chExt cx="891" cy="983"/>
          </a:xfrm>
        </p:grpSpPr>
        <p:grpSp>
          <p:nvGrpSpPr>
            <p:cNvPr id="7231" name="Group 39"/>
            <p:cNvGrpSpPr>
              <a:grpSpLocks/>
            </p:cNvGrpSpPr>
            <p:nvPr/>
          </p:nvGrpSpPr>
          <p:grpSpPr bwMode="auto">
            <a:xfrm>
              <a:off x="1068" y="1298"/>
              <a:ext cx="826" cy="981"/>
              <a:chOff x="1175" y="3418"/>
              <a:chExt cx="380" cy="436"/>
            </a:xfrm>
          </p:grpSpPr>
          <p:sp>
            <p:nvSpPr>
              <p:cNvPr id="66" name="Freeform 40"/>
              <p:cNvSpPr>
                <a:spLocks/>
              </p:cNvSpPr>
              <p:nvPr/>
            </p:nvSpPr>
            <p:spPr bwMode="gray">
              <a:xfrm>
                <a:off x="1175" y="3589"/>
                <a:ext cx="380" cy="265"/>
              </a:xfrm>
              <a:custGeom>
                <a:avLst/>
                <a:gdLst>
                  <a:gd name="T0" fmla="*/ 327 w 630"/>
                  <a:gd name="T1" fmla="*/ 12 h 439"/>
                  <a:gd name="T2" fmla="*/ 52 w 630"/>
                  <a:gd name="T3" fmla="*/ 439 h 439"/>
                  <a:gd name="T4" fmla="*/ 584 w 630"/>
                  <a:gd name="T5" fmla="*/ 439 h 439"/>
                  <a:gd name="T6" fmla="*/ 327 w 630"/>
                  <a:gd name="T7" fmla="*/ 12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0"/>
                  <a:gd name="T13" fmla="*/ 0 h 439"/>
                  <a:gd name="T14" fmla="*/ 630 w 630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0" h="439">
                    <a:moveTo>
                      <a:pt x="327" y="12"/>
                    </a:moveTo>
                    <a:cubicBezTo>
                      <a:pt x="57" y="0"/>
                      <a:pt x="0" y="366"/>
                      <a:pt x="52" y="439"/>
                    </a:cubicBezTo>
                    <a:lnTo>
                      <a:pt x="584" y="439"/>
                    </a:lnTo>
                    <a:cubicBezTo>
                      <a:pt x="630" y="368"/>
                      <a:pt x="597" y="24"/>
                      <a:pt x="327" y="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471800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7" name="Oval 41"/>
              <p:cNvSpPr>
                <a:spLocks noChangeArrowheads="1"/>
              </p:cNvSpPr>
              <p:nvPr/>
            </p:nvSpPr>
            <p:spPr bwMode="gray">
              <a:xfrm>
                <a:off x="1278" y="3418"/>
                <a:ext cx="185" cy="195"/>
              </a:xfrm>
              <a:prstGeom prst="ellipse">
                <a:avLst/>
              </a:prstGeom>
              <a:gradFill rotWithShape="1">
                <a:gsLst>
                  <a:gs pos="0">
                    <a:srgbClr val="993300"/>
                  </a:gs>
                  <a:gs pos="100000">
                    <a:srgbClr val="471800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40" name="Freeform 42"/>
            <p:cNvSpPr>
              <a:spLocks/>
            </p:cNvSpPr>
            <p:nvPr/>
          </p:nvSpPr>
          <p:spPr bwMode="gray">
            <a:xfrm>
              <a:off x="1072" y="1679"/>
              <a:ext cx="827" cy="598"/>
            </a:xfrm>
            <a:custGeom>
              <a:avLst/>
              <a:gdLst>
                <a:gd name="T0" fmla="*/ 327 w 630"/>
                <a:gd name="T1" fmla="*/ 12 h 439"/>
                <a:gd name="T2" fmla="*/ 52 w 630"/>
                <a:gd name="T3" fmla="*/ 439 h 439"/>
                <a:gd name="T4" fmla="*/ 584 w 630"/>
                <a:gd name="T5" fmla="*/ 439 h 439"/>
                <a:gd name="T6" fmla="*/ 327 w 630"/>
                <a:gd name="T7" fmla="*/ 12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439"/>
                <a:gd name="T14" fmla="*/ 630 w 630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439">
                  <a:moveTo>
                    <a:pt x="327" y="12"/>
                  </a:moveTo>
                  <a:cubicBezTo>
                    <a:pt x="57" y="0"/>
                    <a:pt x="0" y="366"/>
                    <a:pt x="52" y="439"/>
                  </a:cubicBezTo>
                  <a:lnTo>
                    <a:pt x="584" y="439"/>
                  </a:lnTo>
                  <a:cubicBezTo>
                    <a:pt x="630" y="368"/>
                    <a:pt x="597" y="24"/>
                    <a:pt x="327" y="12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D2F"/>
                </a:gs>
                <a:gs pos="100000">
                  <a:srgbClr val="00ABB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gray">
            <a:xfrm>
              <a:off x="1235" y="1717"/>
              <a:ext cx="510" cy="190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9CA4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gray">
            <a:xfrm>
              <a:off x="1294" y="1296"/>
              <a:ext cx="404" cy="440"/>
            </a:xfrm>
            <a:prstGeom prst="ellipse">
              <a:avLst/>
            </a:prstGeom>
            <a:gradFill rotWithShape="1">
              <a:gsLst>
                <a:gs pos="0">
                  <a:srgbClr val="005C60"/>
                </a:gs>
                <a:gs pos="50000">
                  <a:srgbClr val="00A4AC"/>
                </a:gs>
                <a:gs pos="100000">
                  <a:srgbClr val="005C6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gray">
            <a:xfrm>
              <a:off x="1336" y="1303"/>
              <a:ext cx="320" cy="14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59D3D9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7236" name="Group 46"/>
            <p:cNvGrpSpPr>
              <a:grpSpLocks/>
            </p:cNvGrpSpPr>
            <p:nvPr/>
          </p:nvGrpSpPr>
          <p:grpSpPr bwMode="auto">
            <a:xfrm rot="20302575" flipH="1">
              <a:off x="1223" y="1352"/>
              <a:ext cx="351" cy="116"/>
              <a:chOff x="2528" y="1058"/>
              <a:chExt cx="899" cy="243"/>
            </a:xfrm>
          </p:grpSpPr>
          <p:grpSp>
            <p:nvGrpSpPr>
              <p:cNvPr id="7248" name="Group 47"/>
              <p:cNvGrpSpPr>
                <a:grpSpLocks/>
              </p:cNvGrpSpPr>
              <p:nvPr/>
            </p:nvGrpSpPr>
            <p:grpSpPr bwMode="auto">
              <a:xfrm>
                <a:off x="2528" y="1058"/>
                <a:ext cx="746" cy="190"/>
                <a:chOff x="1565" y="2562"/>
                <a:chExt cx="1124" cy="285"/>
              </a:xfrm>
            </p:grpSpPr>
            <p:sp>
              <p:nvSpPr>
                <p:cNvPr id="62" name="AutoShape 48"/>
                <p:cNvSpPr>
                  <a:spLocks noChangeArrowheads="1"/>
                </p:cNvSpPr>
                <p:nvPr/>
              </p:nvSpPr>
              <p:spPr bwMode="gray">
                <a:xfrm rot="5263130">
                  <a:off x="1860" y="2247"/>
                  <a:ext cx="244" cy="82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3" name="AutoShape 49"/>
                <p:cNvSpPr>
                  <a:spLocks noChangeArrowheads="1"/>
                </p:cNvSpPr>
                <p:nvPr/>
              </p:nvSpPr>
              <p:spPr bwMode="gray">
                <a:xfrm rot="6078281">
                  <a:off x="2007" y="2237"/>
                  <a:ext cx="240" cy="83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4" name="AutoShape 50"/>
                <p:cNvSpPr>
                  <a:spLocks noChangeArrowheads="1"/>
                </p:cNvSpPr>
                <p:nvPr/>
              </p:nvSpPr>
              <p:spPr bwMode="gray">
                <a:xfrm rot="6373927">
                  <a:off x="2085" y="2267"/>
                  <a:ext cx="231" cy="83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5" name="AutoShape 51"/>
                <p:cNvSpPr>
                  <a:spLocks noChangeArrowheads="1"/>
                </p:cNvSpPr>
                <p:nvPr/>
              </p:nvSpPr>
              <p:spPr bwMode="gray">
                <a:xfrm rot="6906312">
                  <a:off x="2164" y="2303"/>
                  <a:ext cx="244" cy="83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7249" name="Group 52"/>
              <p:cNvGrpSpPr>
                <a:grpSpLocks/>
              </p:cNvGrpSpPr>
              <p:nvPr/>
            </p:nvGrpSpPr>
            <p:grpSpPr bwMode="auto">
              <a:xfrm rot="1353540">
                <a:off x="2681" y="1113"/>
                <a:ext cx="746" cy="188"/>
                <a:chOff x="1568" y="2561"/>
                <a:chExt cx="1123" cy="281"/>
              </a:xfrm>
            </p:grpSpPr>
            <p:sp>
              <p:nvSpPr>
                <p:cNvPr id="58" name="AutoShape 53"/>
                <p:cNvSpPr>
                  <a:spLocks noChangeArrowheads="1"/>
                </p:cNvSpPr>
                <p:nvPr/>
              </p:nvSpPr>
              <p:spPr bwMode="gray">
                <a:xfrm rot="5263130">
                  <a:off x="1847" y="2241"/>
                  <a:ext cx="230" cy="838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9" name="AutoShape 54"/>
                <p:cNvSpPr>
                  <a:spLocks noChangeArrowheads="1"/>
                </p:cNvSpPr>
                <p:nvPr/>
              </p:nvSpPr>
              <p:spPr bwMode="gray">
                <a:xfrm rot="6078281">
                  <a:off x="1991" y="2241"/>
                  <a:ext cx="239" cy="832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0" name="AutoShape 55"/>
                <p:cNvSpPr>
                  <a:spLocks noChangeArrowheads="1"/>
                </p:cNvSpPr>
                <p:nvPr/>
              </p:nvSpPr>
              <p:spPr bwMode="gray">
                <a:xfrm rot="6373927">
                  <a:off x="2068" y="2260"/>
                  <a:ext cx="235" cy="838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1" name="AutoShape 56"/>
                <p:cNvSpPr>
                  <a:spLocks noChangeArrowheads="1"/>
                </p:cNvSpPr>
                <p:nvPr/>
              </p:nvSpPr>
              <p:spPr bwMode="gray">
                <a:xfrm rot="6906312">
                  <a:off x="2164" y="2294"/>
                  <a:ext cx="235" cy="82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</p:grpSp>
        <p:grpSp>
          <p:nvGrpSpPr>
            <p:cNvPr id="7237" name="Group 57"/>
            <p:cNvGrpSpPr>
              <a:grpSpLocks/>
            </p:cNvGrpSpPr>
            <p:nvPr/>
          </p:nvGrpSpPr>
          <p:grpSpPr bwMode="auto">
            <a:xfrm rot="19687084" flipH="1">
              <a:off x="997" y="1816"/>
              <a:ext cx="514" cy="110"/>
              <a:chOff x="2527" y="1055"/>
              <a:chExt cx="901" cy="228"/>
            </a:xfrm>
          </p:grpSpPr>
          <p:grpSp>
            <p:nvGrpSpPr>
              <p:cNvPr id="7238" name="Group 58"/>
              <p:cNvGrpSpPr>
                <a:grpSpLocks/>
              </p:cNvGrpSpPr>
              <p:nvPr/>
            </p:nvGrpSpPr>
            <p:grpSpPr bwMode="auto">
              <a:xfrm>
                <a:off x="2527" y="1055"/>
                <a:ext cx="746" cy="185"/>
                <a:chOff x="1562" y="2565"/>
                <a:chExt cx="1123" cy="278"/>
              </a:xfrm>
            </p:grpSpPr>
            <p:sp>
              <p:nvSpPr>
                <p:cNvPr id="52" name="AutoShape 59"/>
                <p:cNvSpPr>
                  <a:spLocks noChangeArrowheads="1"/>
                </p:cNvSpPr>
                <p:nvPr/>
              </p:nvSpPr>
              <p:spPr bwMode="gray">
                <a:xfrm rot="5263130">
                  <a:off x="1861" y="2244"/>
                  <a:ext cx="221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3" name="AutoShape 6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47"/>
                  <a:ext cx="221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4" name="AutoShape 61"/>
                <p:cNvSpPr>
                  <a:spLocks noChangeArrowheads="1"/>
                </p:cNvSpPr>
                <p:nvPr/>
              </p:nvSpPr>
              <p:spPr bwMode="gray">
                <a:xfrm rot="6373927">
                  <a:off x="2091" y="2267"/>
                  <a:ext cx="221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5" name="AutoShape 62"/>
                <p:cNvSpPr>
                  <a:spLocks noChangeArrowheads="1"/>
                </p:cNvSpPr>
                <p:nvPr/>
              </p:nvSpPr>
              <p:spPr bwMode="gray">
                <a:xfrm rot="6906312">
                  <a:off x="2171" y="2299"/>
                  <a:ext cx="225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7239" name="Group 63"/>
              <p:cNvGrpSpPr>
                <a:grpSpLocks/>
              </p:cNvGrpSpPr>
              <p:nvPr/>
            </p:nvGrpSpPr>
            <p:grpSpPr bwMode="auto">
              <a:xfrm rot="1353540">
                <a:off x="2686" y="1099"/>
                <a:ext cx="742" cy="184"/>
                <a:chOff x="1568" y="2562"/>
                <a:chExt cx="1118" cy="277"/>
              </a:xfrm>
            </p:grpSpPr>
            <p:sp>
              <p:nvSpPr>
                <p:cNvPr id="48" name="AutoShape 64"/>
                <p:cNvSpPr>
                  <a:spLocks noChangeArrowheads="1"/>
                </p:cNvSpPr>
                <p:nvPr/>
              </p:nvSpPr>
              <p:spPr bwMode="gray">
                <a:xfrm rot="5263130">
                  <a:off x="1863" y="2264"/>
                  <a:ext cx="225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9" name="AutoShape 65"/>
                <p:cNvSpPr>
                  <a:spLocks noChangeArrowheads="1"/>
                </p:cNvSpPr>
                <p:nvPr/>
              </p:nvSpPr>
              <p:spPr bwMode="gray">
                <a:xfrm rot="6078281">
                  <a:off x="1994" y="2251"/>
                  <a:ext cx="225" cy="829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0" name="AutoShape 66"/>
                <p:cNvSpPr>
                  <a:spLocks noChangeArrowheads="1"/>
                </p:cNvSpPr>
                <p:nvPr/>
              </p:nvSpPr>
              <p:spPr bwMode="gray">
                <a:xfrm rot="6373927">
                  <a:off x="2074" y="2282"/>
                  <a:ext cx="225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1" name="AutoShape 67"/>
                <p:cNvSpPr>
                  <a:spLocks noChangeArrowheads="1"/>
                </p:cNvSpPr>
                <p:nvPr/>
              </p:nvSpPr>
              <p:spPr bwMode="gray">
                <a:xfrm rot="6906312">
                  <a:off x="2166" y="2309"/>
                  <a:ext cx="225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</p:grpSp>
      </p:grpSp>
      <p:sp>
        <p:nvSpPr>
          <p:cNvPr id="68" name="Rectangle 68"/>
          <p:cNvSpPr>
            <a:spLocks noChangeArrowheads="1"/>
          </p:cNvSpPr>
          <p:nvPr/>
        </p:nvSpPr>
        <p:spPr bwMode="gray">
          <a:xfrm>
            <a:off x="1974850" y="4154488"/>
            <a:ext cx="15049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Click to add Text</a:t>
            </a:r>
          </a:p>
        </p:txBody>
      </p:sp>
      <p:grpSp>
        <p:nvGrpSpPr>
          <p:cNvPr id="7199" name="Group 69"/>
          <p:cNvGrpSpPr>
            <a:grpSpLocks/>
          </p:cNvGrpSpPr>
          <p:nvPr/>
        </p:nvGrpSpPr>
        <p:grpSpPr bwMode="auto">
          <a:xfrm>
            <a:off x="1843088" y="3030538"/>
            <a:ext cx="925512" cy="1123950"/>
            <a:chOff x="1008" y="1296"/>
            <a:chExt cx="891" cy="983"/>
          </a:xfrm>
        </p:grpSpPr>
        <p:grpSp>
          <p:nvGrpSpPr>
            <p:cNvPr id="7202" name="Group 70"/>
            <p:cNvGrpSpPr>
              <a:grpSpLocks/>
            </p:cNvGrpSpPr>
            <p:nvPr/>
          </p:nvGrpSpPr>
          <p:grpSpPr bwMode="auto">
            <a:xfrm>
              <a:off x="1068" y="1298"/>
              <a:ext cx="826" cy="981"/>
              <a:chOff x="1175" y="3418"/>
              <a:chExt cx="380" cy="436"/>
            </a:xfrm>
          </p:grpSpPr>
          <p:sp>
            <p:nvSpPr>
              <p:cNvPr id="97" name="Freeform 71"/>
              <p:cNvSpPr>
                <a:spLocks/>
              </p:cNvSpPr>
              <p:nvPr/>
            </p:nvSpPr>
            <p:spPr bwMode="gray">
              <a:xfrm>
                <a:off x="1175" y="3589"/>
                <a:ext cx="380" cy="265"/>
              </a:xfrm>
              <a:custGeom>
                <a:avLst/>
                <a:gdLst>
                  <a:gd name="T0" fmla="*/ 327 w 630"/>
                  <a:gd name="T1" fmla="*/ 12 h 439"/>
                  <a:gd name="T2" fmla="*/ 52 w 630"/>
                  <a:gd name="T3" fmla="*/ 439 h 439"/>
                  <a:gd name="T4" fmla="*/ 584 w 630"/>
                  <a:gd name="T5" fmla="*/ 439 h 439"/>
                  <a:gd name="T6" fmla="*/ 327 w 630"/>
                  <a:gd name="T7" fmla="*/ 12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0"/>
                  <a:gd name="T13" fmla="*/ 0 h 439"/>
                  <a:gd name="T14" fmla="*/ 630 w 630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0" h="439">
                    <a:moveTo>
                      <a:pt x="327" y="12"/>
                    </a:moveTo>
                    <a:cubicBezTo>
                      <a:pt x="57" y="0"/>
                      <a:pt x="0" y="366"/>
                      <a:pt x="52" y="439"/>
                    </a:cubicBezTo>
                    <a:lnTo>
                      <a:pt x="584" y="439"/>
                    </a:lnTo>
                    <a:cubicBezTo>
                      <a:pt x="630" y="368"/>
                      <a:pt x="597" y="24"/>
                      <a:pt x="327" y="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471800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8" name="Oval 72"/>
              <p:cNvSpPr>
                <a:spLocks noChangeArrowheads="1"/>
              </p:cNvSpPr>
              <p:nvPr/>
            </p:nvSpPr>
            <p:spPr bwMode="gray">
              <a:xfrm>
                <a:off x="1278" y="3418"/>
                <a:ext cx="185" cy="195"/>
              </a:xfrm>
              <a:prstGeom prst="ellipse">
                <a:avLst/>
              </a:prstGeom>
              <a:gradFill rotWithShape="1">
                <a:gsLst>
                  <a:gs pos="0">
                    <a:srgbClr val="993300"/>
                  </a:gs>
                  <a:gs pos="100000">
                    <a:srgbClr val="471800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71" name="Freeform 73"/>
            <p:cNvSpPr>
              <a:spLocks/>
            </p:cNvSpPr>
            <p:nvPr/>
          </p:nvSpPr>
          <p:spPr bwMode="gray">
            <a:xfrm>
              <a:off x="1072" y="1679"/>
              <a:ext cx="827" cy="598"/>
            </a:xfrm>
            <a:custGeom>
              <a:avLst/>
              <a:gdLst>
                <a:gd name="T0" fmla="*/ 327 w 630"/>
                <a:gd name="T1" fmla="*/ 12 h 439"/>
                <a:gd name="T2" fmla="*/ 52 w 630"/>
                <a:gd name="T3" fmla="*/ 439 h 439"/>
                <a:gd name="T4" fmla="*/ 584 w 630"/>
                <a:gd name="T5" fmla="*/ 439 h 439"/>
                <a:gd name="T6" fmla="*/ 327 w 630"/>
                <a:gd name="T7" fmla="*/ 12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439"/>
                <a:gd name="T14" fmla="*/ 630 w 630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439">
                  <a:moveTo>
                    <a:pt x="327" y="12"/>
                  </a:moveTo>
                  <a:cubicBezTo>
                    <a:pt x="57" y="0"/>
                    <a:pt x="0" y="366"/>
                    <a:pt x="52" y="439"/>
                  </a:cubicBezTo>
                  <a:lnTo>
                    <a:pt x="584" y="439"/>
                  </a:lnTo>
                  <a:cubicBezTo>
                    <a:pt x="630" y="368"/>
                    <a:pt x="597" y="24"/>
                    <a:pt x="327" y="12"/>
                  </a:cubicBezTo>
                  <a:close/>
                </a:path>
              </a:pathLst>
            </a:custGeom>
            <a:gradFill rotWithShape="1">
              <a:gsLst>
                <a:gs pos="0">
                  <a:srgbClr val="273216"/>
                </a:gs>
                <a:gs pos="100000">
                  <a:srgbClr val="93C05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gray">
            <a:xfrm>
              <a:off x="1234" y="1717"/>
              <a:ext cx="510" cy="190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93C052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Oval 75"/>
            <p:cNvSpPr>
              <a:spLocks noChangeArrowheads="1"/>
            </p:cNvSpPr>
            <p:nvPr/>
          </p:nvSpPr>
          <p:spPr bwMode="gray">
            <a:xfrm>
              <a:off x="1295" y="1296"/>
              <a:ext cx="402" cy="440"/>
            </a:xfrm>
            <a:prstGeom prst="ellipse">
              <a:avLst/>
            </a:prstGeom>
            <a:gradFill rotWithShape="1">
              <a:gsLst>
                <a:gs pos="0">
                  <a:srgbClr val="526C2E"/>
                </a:gs>
                <a:gs pos="50000">
                  <a:srgbClr val="93C052"/>
                </a:gs>
                <a:gs pos="100000">
                  <a:srgbClr val="526C2E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gray">
            <a:xfrm>
              <a:off x="1337" y="1303"/>
              <a:ext cx="318" cy="14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93C052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7207" name="Group 77"/>
            <p:cNvGrpSpPr>
              <a:grpSpLocks/>
            </p:cNvGrpSpPr>
            <p:nvPr/>
          </p:nvGrpSpPr>
          <p:grpSpPr bwMode="auto">
            <a:xfrm rot="20302575" flipH="1">
              <a:off x="1224" y="1352"/>
              <a:ext cx="349" cy="113"/>
              <a:chOff x="2535" y="1042"/>
              <a:chExt cx="894" cy="234"/>
            </a:xfrm>
          </p:grpSpPr>
          <p:grpSp>
            <p:nvGrpSpPr>
              <p:cNvPr id="7219" name="Group 78"/>
              <p:cNvGrpSpPr>
                <a:grpSpLocks/>
              </p:cNvGrpSpPr>
              <p:nvPr/>
            </p:nvGrpSpPr>
            <p:grpSpPr bwMode="auto">
              <a:xfrm>
                <a:off x="2535" y="1042"/>
                <a:ext cx="739" cy="186"/>
                <a:chOff x="1573" y="2559"/>
                <a:chExt cx="1112" cy="281"/>
              </a:xfrm>
            </p:grpSpPr>
            <p:sp>
              <p:nvSpPr>
                <p:cNvPr id="93" name="AutoShape 79"/>
                <p:cNvSpPr>
                  <a:spLocks noChangeArrowheads="1"/>
                </p:cNvSpPr>
                <p:nvPr/>
              </p:nvSpPr>
              <p:spPr bwMode="gray">
                <a:xfrm rot="5263130">
                  <a:off x="1876" y="2246"/>
                  <a:ext cx="235" cy="819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94" name="AutoShape 80"/>
                <p:cNvSpPr>
                  <a:spLocks noChangeArrowheads="1"/>
                </p:cNvSpPr>
                <p:nvPr/>
              </p:nvSpPr>
              <p:spPr bwMode="gray">
                <a:xfrm rot="6078281">
                  <a:off x="2003" y="2252"/>
                  <a:ext cx="230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95" name="AutoShape 81"/>
                <p:cNvSpPr>
                  <a:spLocks noChangeArrowheads="1"/>
                </p:cNvSpPr>
                <p:nvPr/>
              </p:nvSpPr>
              <p:spPr bwMode="gray">
                <a:xfrm rot="6373927">
                  <a:off x="2080" y="2269"/>
                  <a:ext cx="235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96" name="AutoShape 82"/>
                <p:cNvSpPr>
                  <a:spLocks noChangeArrowheads="1"/>
                </p:cNvSpPr>
                <p:nvPr/>
              </p:nvSpPr>
              <p:spPr bwMode="gray">
                <a:xfrm rot="6906312">
                  <a:off x="2184" y="2308"/>
                  <a:ext cx="239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7220" name="Group 83"/>
              <p:cNvGrpSpPr>
                <a:grpSpLocks/>
              </p:cNvGrpSpPr>
              <p:nvPr/>
            </p:nvGrpSpPr>
            <p:grpSpPr bwMode="auto">
              <a:xfrm rot="1353540">
                <a:off x="2691" y="1089"/>
                <a:ext cx="738" cy="187"/>
                <a:chOff x="1567" y="2556"/>
                <a:chExt cx="1111" cy="283"/>
              </a:xfrm>
            </p:grpSpPr>
            <p:sp>
              <p:nvSpPr>
                <p:cNvPr id="89" name="AutoShape 84"/>
                <p:cNvSpPr>
                  <a:spLocks noChangeArrowheads="1"/>
                </p:cNvSpPr>
                <p:nvPr/>
              </p:nvSpPr>
              <p:spPr bwMode="gray">
                <a:xfrm rot="5263130">
                  <a:off x="1835" y="2246"/>
                  <a:ext cx="244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90" name="AutoShape 85"/>
                <p:cNvSpPr>
                  <a:spLocks noChangeArrowheads="1"/>
                </p:cNvSpPr>
                <p:nvPr/>
              </p:nvSpPr>
              <p:spPr bwMode="gray">
                <a:xfrm rot="6078281">
                  <a:off x="1990" y="2234"/>
                  <a:ext cx="239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91" name="AutoShape 86"/>
                <p:cNvSpPr>
                  <a:spLocks noChangeArrowheads="1"/>
                </p:cNvSpPr>
                <p:nvPr/>
              </p:nvSpPr>
              <p:spPr bwMode="gray">
                <a:xfrm rot="6373927">
                  <a:off x="2064" y="2265"/>
                  <a:ext cx="239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92" name="AutoShape 87"/>
                <p:cNvSpPr>
                  <a:spLocks noChangeArrowheads="1"/>
                </p:cNvSpPr>
                <p:nvPr/>
              </p:nvSpPr>
              <p:spPr bwMode="gray">
                <a:xfrm rot="6906312">
                  <a:off x="2140" y="2294"/>
                  <a:ext cx="244" cy="819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</p:grpSp>
        <p:grpSp>
          <p:nvGrpSpPr>
            <p:cNvPr id="7208" name="Group 88"/>
            <p:cNvGrpSpPr>
              <a:grpSpLocks/>
            </p:cNvGrpSpPr>
            <p:nvPr/>
          </p:nvGrpSpPr>
          <p:grpSpPr bwMode="auto">
            <a:xfrm rot="19687084" flipH="1">
              <a:off x="997" y="1815"/>
              <a:ext cx="510" cy="112"/>
              <a:chOff x="2528" y="1055"/>
              <a:chExt cx="893" cy="233"/>
            </a:xfrm>
          </p:grpSpPr>
          <p:grpSp>
            <p:nvGrpSpPr>
              <p:cNvPr id="7209" name="Group 89"/>
              <p:cNvGrpSpPr>
                <a:grpSpLocks/>
              </p:cNvGrpSpPr>
              <p:nvPr/>
            </p:nvGrpSpPr>
            <p:grpSpPr bwMode="auto">
              <a:xfrm>
                <a:off x="2528" y="1055"/>
                <a:ext cx="744" cy="185"/>
                <a:chOff x="1565" y="2564"/>
                <a:chExt cx="1121" cy="278"/>
              </a:xfrm>
            </p:grpSpPr>
            <p:sp>
              <p:nvSpPr>
                <p:cNvPr id="83" name="AutoShape 90"/>
                <p:cNvSpPr>
                  <a:spLocks noChangeArrowheads="1"/>
                </p:cNvSpPr>
                <p:nvPr/>
              </p:nvSpPr>
              <p:spPr bwMode="gray">
                <a:xfrm rot="5263130">
                  <a:off x="1857" y="2247"/>
                  <a:ext cx="226" cy="810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84" name="AutoShape 91"/>
                <p:cNvSpPr>
                  <a:spLocks noChangeArrowheads="1"/>
                </p:cNvSpPr>
                <p:nvPr/>
              </p:nvSpPr>
              <p:spPr bwMode="gray">
                <a:xfrm rot="6078281">
                  <a:off x="1988" y="2254"/>
                  <a:ext cx="226" cy="814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85" name="AutoShape 92"/>
                <p:cNvSpPr>
                  <a:spLocks noChangeArrowheads="1"/>
                </p:cNvSpPr>
                <p:nvPr/>
              </p:nvSpPr>
              <p:spPr bwMode="gray">
                <a:xfrm rot="6373927">
                  <a:off x="2070" y="2274"/>
                  <a:ext cx="230" cy="810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86" name="AutoShape 93"/>
                <p:cNvSpPr>
                  <a:spLocks noChangeArrowheads="1"/>
                </p:cNvSpPr>
                <p:nvPr/>
              </p:nvSpPr>
              <p:spPr bwMode="gray">
                <a:xfrm rot="6906312">
                  <a:off x="2165" y="2305"/>
                  <a:ext cx="226" cy="814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7210" name="Group 94"/>
              <p:cNvGrpSpPr>
                <a:grpSpLocks/>
              </p:cNvGrpSpPr>
              <p:nvPr/>
            </p:nvGrpSpPr>
            <p:grpSpPr bwMode="auto">
              <a:xfrm rot="1353540">
                <a:off x="2682" y="1103"/>
                <a:ext cx="739" cy="185"/>
                <a:chOff x="1569" y="2560"/>
                <a:chExt cx="1117" cy="278"/>
              </a:xfrm>
            </p:grpSpPr>
            <p:sp>
              <p:nvSpPr>
                <p:cNvPr id="79" name="AutoShape 95"/>
                <p:cNvSpPr>
                  <a:spLocks noChangeArrowheads="1"/>
                </p:cNvSpPr>
                <p:nvPr/>
              </p:nvSpPr>
              <p:spPr bwMode="gray">
                <a:xfrm rot="5263130">
                  <a:off x="1857" y="2245"/>
                  <a:ext cx="226" cy="809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80" name="AutoShape 96"/>
                <p:cNvSpPr>
                  <a:spLocks noChangeArrowheads="1"/>
                </p:cNvSpPr>
                <p:nvPr/>
              </p:nvSpPr>
              <p:spPr bwMode="gray">
                <a:xfrm rot="6078281">
                  <a:off x="1982" y="2238"/>
                  <a:ext cx="226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81" name="AutoShape 97"/>
                <p:cNvSpPr>
                  <a:spLocks noChangeArrowheads="1"/>
                </p:cNvSpPr>
                <p:nvPr/>
              </p:nvSpPr>
              <p:spPr bwMode="gray">
                <a:xfrm rot="6373927">
                  <a:off x="2060" y="2255"/>
                  <a:ext cx="226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82" name="AutoShape 98"/>
                <p:cNvSpPr>
                  <a:spLocks noChangeArrowheads="1"/>
                </p:cNvSpPr>
                <p:nvPr/>
              </p:nvSpPr>
              <p:spPr bwMode="gray">
                <a:xfrm rot="6906312">
                  <a:off x="2150" y="2292"/>
                  <a:ext cx="226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</p:grpSp>
      </p:grp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1746250" y="5761038"/>
            <a:ext cx="1397000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  <a:p>
            <a:pPr>
              <a:defRPr/>
            </a:pPr>
            <a:r>
              <a:rPr lang="en-US" altLang="zh-CN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Your text in here</a:t>
            </a:r>
          </a:p>
        </p:txBody>
      </p:sp>
      <p:sp>
        <p:nvSpPr>
          <p:cNvPr id="7201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5829300" y="2900363"/>
            <a:ext cx="1711325" cy="536575"/>
            <a:chOff x="3964" y="2071"/>
            <a:chExt cx="1484" cy="33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3987" y="2091"/>
              <a:ext cx="1432" cy="139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7080250" y="4832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5916613" y="4832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8197" name="Group 9"/>
          <p:cNvGrpSpPr>
            <a:grpSpLocks/>
          </p:cNvGrpSpPr>
          <p:nvPr/>
        </p:nvGrpSpPr>
        <p:grpSpPr bwMode="auto">
          <a:xfrm>
            <a:off x="854075" y="4144963"/>
            <a:ext cx="2273300" cy="536575"/>
            <a:chOff x="3964" y="2071"/>
            <a:chExt cx="1484" cy="330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gray">
            <a:xfrm>
              <a:off x="3987" y="2091"/>
              <a:ext cx="1432" cy="139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8198" name="Group 12"/>
          <p:cNvGrpSpPr>
            <a:grpSpLocks/>
          </p:cNvGrpSpPr>
          <p:nvPr/>
        </p:nvGrpSpPr>
        <p:grpSpPr bwMode="auto">
          <a:xfrm>
            <a:off x="5899150" y="4144963"/>
            <a:ext cx="2273300" cy="536575"/>
            <a:chOff x="3964" y="2071"/>
            <a:chExt cx="1484" cy="330"/>
          </a:xfrm>
        </p:grpSpPr>
        <p:sp>
          <p:nvSpPr>
            <p:cNvPr id="12" name="AutoShape 1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9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8199" name="Group 15"/>
          <p:cNvGrpSpPr>
            <a:grpSpLocks/>
          </p:cNvGrpSpPr>
          <p:nvPr/>
        </p:nvGrpSpPr>
        <p:grpSpPr bwMode="auto">
          <a:xfrm>
            <a:off x="3373438" y="4154488"/>
            <a:ext cx="2273300" cy="536575"/>
            <a:chOff x="3964" y="2071"/>
            <a:chExt cx="1484" cy="330"/>
          </a:xfrm>
        </p:grpSpPr>
        <p:sp>
          <p:nvSpPr>
            <p:cNvPr id="15" name="AutoShape 1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9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8200" name="Group 18"/>
          <p:cNvGrpSpPr>
            <a:grpSpLocks/>
          </p:cNvGrpSpPr>
          <p:nvPr/>
        </p:nvGrpSpPr>
        <p:grpSpPr bwMode="auto">
          <a:xfrm>
            <a:off x="3656013" y="2900363"/>
            <a:ext cx="1711325" cy="536575"/>
            <a:chOff x="3964" y="2071"/>
            <a:chExt cx="1484" cy="330"/>
          </a:xfrm>
        </p:grpSpPr>
        <p:sp>
          <p:nvSpPr>
            <p:cNvPr id="18" name="AutoShape 1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9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8201" name="Group 21"/>
          <p:cNvGrpSpPr>
            <a:grpSpLocks/>
          </p:cNvGrpSpPr>
          <p:nvPr/>
        </p:nvGrpSpPr>
        <p:grpSpPr bwMode="auto">
          <a:xfrm>
            <a:off x="3714750" y="1885950"/>
            <a:ext cx="1597025" cy="536575"/>
            <a:chOff x="3964" y="2071"/>
            <a:chExt cx="1484" cy="330"/>
          </a:xfrm>
        </p:grpSpPr>
        <p:sp>
          <p:nvSpPr>
            <p:cNvPr id="21" name="AutoShape 22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gray">
            <a:xfrm>
              <a:off x="3988" y="2091"/>
              <a:ext cx="1431" cy="139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3" name="Rectangle 24"/>
          <p:cNvSpPr>
            <a:spLocks noChangeArrowheads="1"/>
          </p:cNvSpPr>
          <p:nvPr/>
        </p:nvSpPr>
        <p:spPr bwMode="gray">
          <a:xfrm>
            <a:off x="873125" y="4832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gray">
          <a:xfrm>
            <a:off x="2036763" y="4832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8204" name="AutoShape 26"/>
          <p:cNvCxnSpPr>
            <a:cxnSpLocks noChangeShapeType="1"/>
          </p:cNvCxnSpPr>
          <p:nvPr/>
        </p:nvCxnSpPr>
        <p:spPr bwMode="black">
          <a:xfrm flipH="1">
            <a:off x="5386388" y="3141663"/>
            <a:ext cx="430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27"/>
          <p:cNvCxnSpPr>
            <a:cxnSpLocks noChangeShapeType="1"/>
          </p:cNvCxnSpPr>
          <p:nvPr/>
        </p:nvCxnSpPr>
        <p:spPr bwMode="black">
          <a:xfrm rot="-5400000">
            <a:off x="2897187" y="2530476"/>
            <a:ext cx="708025" cy="2520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28"/>
          <p:cNvCxnSpPr>
            <a:cxnSpLocks noChangeShapeType="1"/>
          </p:cNvCxnSpPr>
          <p:nvPr/>
        </p:nvCxnSpPr>
        <p:spPr bwMode="black">
          <a:xfrm rot="5400000" flipH="1">
            <a:off x="5419725" y="2528888"/>
            <a:ext cx="708025" cy="25241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9"/>
          <p:cNvSpPr txBox="1">
            <a:spLocks noChangeArrowheads="1"/>
          </p:cNvSpPr>
          <p:nvPr/>
        </p:nvSpPr>
        <p:spPr bwMode="black">
          <a:xfrm>
            <a:off x="4010025" y="1966913"/>
            <a:ext cx="10001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CEO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black">
          <a:xfrm>
            <a:off x="5838825" y="3000375"/>
            <a:ext cx="1689100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Sub 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Department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white">
          <a:xfrm>
            <a:off x="5940425" y="4235450"/>
            <a:ext cx="22002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Sub Department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white">
          <a:xfrm>
            <a:off x="881063" y="4225925"/>
            <a:ext cx="22002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Sub Department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gray">
          <a:xfrm>
            <a:off x="773113" y="51673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Sub 01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Department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gray">
          <a:xfrm>
            <a:off x="1931988" y="51673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Sub 01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Department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white">
          <a:xfrm>
            <a:off x="3403600" y="4232275"/>
            <a:ext cx="22002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Sub Department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gray">
          <a:xfrm>
            <a:off x="3390900" y="4832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gray">
          <a:xfrm>
            <a:off x="4554538" y="4832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3290888" y="51673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Sub 01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Department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gray">
          <a:xfrm>
            <a:off x="4449763" y="51673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Sub 01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Department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gray">
          <a:xfrm>
            <a:off x="5816600" y="51673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Sub 01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Department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gray">
          <a:xfrm>
            <a:off x="6975475" y="51673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Sub 01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Department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black">
          <a:xfrm>
            <a:off x="3786188" y="2976563"/>
            <a:ext cx="1460500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Department</a:t>
            </a:r>
          </a:p>
        </p:txBody>
      </p:sp>
      <p:cxnSp>
        <p:nvCxnSpPr>
          <p:cNvPr id="8221" name="AutoShape 43"/>
          <p:cNvCxnSpPr>
            <a:cxnSpLocks noChangeShapeType="1"/>
          </p:cNvCxnSpPr>
          <p:nvPr/>
        </p:nvCxnSpPr>
        <p:spPr bwMode="black">
          <a:xfrm flipH="1">
            <a:off x="4511675" y="2422525"/>
            <a:ext cx="1588" cy="477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2" name="AutoShape 44"/>
          <p:cNvCxnSpPr>
            <a:cxnSpLocks noChangeShapeType="1"/>
          </p:cNvCxnSpPr>
          <p:nvPr/>
        </p:nvCxnSpPr>
        <p:spPr bwMode="black">
          <a:xfrm rot="5400000">
            <a:off x="4152107" y="3794919"/>
            <a:ext cx="71755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3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4906963" y="2417763"/>
            <a:ext cx="2713037" cy="727075"/>
          </a:xfrm>
          <a:prstGeom prst="chevron">
            <a:avLst>
              <a:gd name="adj" fmla="val 53225"/>
            </a:avLst>
          </a:prstGeom>
          <a:gradFill rotWithShape="1">
            <a:gsLst>
              <a:gs pos="0">
                <a:schemeClr val="accent2">
                  <a:gamma/>
                  <a:shade val="69804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PerspectiveBottomLeft"/>
            <a:lightRig rig="legacyFlat4" dir="b"/>
          </a:scene3d>
          <a:sp3d extrusionH="4302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ltGray">
          <a:xfrm>
            <a:off x="1930400" y="2330450"/>
            <a:ext cx="33782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9220" name="Group 5"/>
          <p:cNvGrpSpPr>
            <a:grpSpLocks/>
          </p:cNvGrpSpPr>
          <p:nvPr/>
        </p:nvGrpSpPr>
        <p:grpSpPr bwMode="auto">
          <a:xfrm>
            <a:off x="1279525" y="2300288"/>
            <a:ext cx="1130300" cy="1123950"/>
            <a:chOff x="2161" y="696"/>
            <a:chExt cx="1360" cy="1356"/>
          </a:xfrm>
        </p:grpSpPr>
        <p:grpSp>
          <p:nvGrpSpPr>
            <p:cNvPr id="9251" name="Group 6"/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3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2624" y="1331"/>
                <a:ext cx="1025" cy="1025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2638" y="1347"/>
                <a:ext cx="992" cy="993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7" name="Oval 12"/>
            <p:cNvSpPr>
              <a:spLocks noChangeArrowheads="1"/>
            </p:cNvSpPr>
            <p:nvPr/>
          </p:nvSpPr>
          <p:spPr bwMode="gray">
            <a:xfrm>
              <a:off x="2321" y="845"/>
              <a:ext cx="1054" cy="1053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3" name="Rectangle 21"/>
          <p:cNvSpPr>
            <a:spLocks noChangeArrowheads="1"/>
          </p:cNvSpPr>
          <p:nvPr/>
        </p:nvSpPr>
        <p:spPr bwMode="white">
          <a:xfrm>
            <a:off x="1362075" y="2671763"/>
            <a:ext cx="9509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Product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501900" y="2498725"/>
            <a:ext cx="2616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Description of the</a:t>
            </a:r>
          </a:p>
          <a:p>
            <a:pPr marL="342900" indent="-342900">
              <a:defRPr/>
            </a:pPr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company’s products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gray">
          <a:xfrm>
            <a:off x="5219700" y="2551113"/>
            <a:ext cx="2247900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1,000,000</a:t>
            </a: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gray">
          <a:xfrm>
            <a:off x="4906963" y="3733800"/>
            <a:ext cx="2713037" cy="728663"/>
          </a:xfrm>
          <a:prstGeom prst="chevron">
            <a:avLst>
              <a:gd name="adj" fmla="val 53109"/>
            </a:avLst>
          </a:pr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PerspectiveBottomLeft"/>
            <a:lightRig rig="legacyFlat4" dir="b"/>
          </a:scene3d>
          <a:sp3d extrusionH="430200" prstMaterial="legacyMetal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ltGray">
          <a:xfrm>
            <a:off x="1930400" y="3648075"/>
            <a:ext cx="33782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9226" name="Group 26"/>
          <p:cNvGrpSpPr>
            <a:grpSpLocks/>
          </p:cNvGrpSpPr>
          <p:nvPr/>
        </p:nvGrpSpPr>
        <p:grpSpPr bwMode="auto">
          <a:xfrm>
            <a:off x="1279525" y="3617913"/>
            <a:ext cx="1130300" cy="1123950"/>
            <a:chOff x="2161" y="696"/>
            <a:chExt cx="1360" cy="1356"/>
          </a:xfrm>
        </p:grpSpPr>
        <p:grpSp>
          <p:nvGrpSpPr>
            <p:cNvPr id="9244" name="Group 27"/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21" name="Oval 28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2" name="Oval 29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3" name="Oval 30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3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4" name="Oval 31"/>
              <p:cNvSpPr>
                <a:spLocks noChangeArrowheads="1"/>
              </p:cNvSpPr>
              <p:nvPr/>
            </p:nvSpPr>
            <p:spPr bwMode="gray">
              <a:xfrm>
                <a:off x="2624" y="1331"/>
                <a:ext cx="1025" cy="1025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gray">
              <a:xfrm>
                <a:off x="2638" y="1347"/>
                <a:ext cx="992" cy="993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20" name="Oval 33"/>
            <p:cNvSpPr>
              <a:spLocks noChangeArrowheads="1"/>
            </p:cNvSpPr>
            <p:nvPr/>
          </p:nvSpPr>
          <p:spPr bwMode="gray">
            <a:xfrm>
              <a:off x="2321" y="845"/>
              <a:ext cx="1054" cy="105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6" name="Rectangle 42"/>
          <p:cNvSpPr>
            <a:spLocks noChangeArrowheads="1"/>
          </p:cNvSpPr>
          <p:nvPr/>
        </p:nvSpPr>
        <p:spPr bwMode="white">
          <a:xfrm>
            <a:off x="1362075" y="3987800"/>
            <a:ext cx="9509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Product</a:t>
            </a: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501900" y="3816350"/>
            <a:ext cx="2616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Description of the</a:t>
            </a:r>
          </a:p>
          <a:p>
            <a:pPr marL="342900" indent="-342900">
              <a:defRPr/>
            </a:pPr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company’s products</a:t>
            </a:r>
          </a:p>
        </p:txBody>
      </p:sp>
      <p:sp>
        <p:nvSpPr>
          <p:cNvPr id="28" name="Text Box 44"/>
          <p:cNvSpPr txBox="1">
            <a:spLocks noChangeArrowheads="1"/>
          </p:cNvSpPr>
          <p:nvPr/>
        </p:nvSpPr>
        <p:spPr bwMode="gray">
          <a:xfrm>
            <a:off x="5219700" y="3868738"/>
            <a:ext cx="2247900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900,000</a:t>
            </a:r>
          </a:p>
        </p:txBody>
      </p:sp>
      <p:sp>
        <p:nvSpPr>
          <p:cNvPr id="29" name="AutoShape 45"/>
          <p:cNvSpPr>
            <a:spLocks noChangeArrowheads="1"/>
          </p:cNvSpPr>
          <p:nvPr/>
        </p:nvSpPr>
        <p:spPr bwMode="gray">
          <a:xfrm>
            <a:off x="4906963" y="5087938"/>
            <a:ext cx="2713037" cy="728662"/>
          </a:xfrm>
          <a:prstGeom prst="chevron">
            <a:avLst>
              <a:gd name="adj" fmla="val 53109"/>
            </a:avLst>
          </a:pr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PerspectiveBottomLeft"/>
            <a:lightRig rig="legacyFlat4" dir="b"/>
          </a:scene3d>
          <a:sp3d extrusionH="4302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" name="AutoShape 46"/>
          <p:cNvSpPr>
            <a:spLocks noChangeArrowheads="1"/>
          </p:cNvSpPr>
          <p:nvPr/>
        </p:nvSpPr>
        <p:spPr bwMode="ltGray">
          <a:xfrm>
            <a:off x="1930400" y="5002213"/>
            <a:ext cx="33782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9232" name="Group 47"/>
          <p:cNvGrpSpPr>
            <a:grpSpLocks/>
          </p:cNvGrpSpPr>
          <p:nvPr/>
        </p:nvGrpSpPr>
        <p:grpSpPr bwMode="auto">
          <a:xfrm>
            <a:off x="1279525" y="4972050"/>
            <a:ext cx="1130300" cy="1123950"/>
            <a:chOff x="2161" y="696"/>
            <a:chExt cx="1360" cy="1356"/>
          </a:xfrm>
        </p:grpSpPr>
        <p:grpSp>
          <p:nvGrpSpPr>
            <p:cNvPr id="9237" name="Group 48"/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34" name="Oval 49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" name="Oval 50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6" name="Oval 51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3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7" name="Oval 52"/>
              <p:cNvSpPr>
                <a:spLocks noChangeArrowheads="1"/>
              </p:cNvSpPr>
              <p:nvPr/>
            </p:nvSpPr>
            <p:spPr bwMode="gray">
              <a:xfrm>
                <a:off x="2624" y="1331"/>
                <a:ext cx="1025" cy="1025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" name="Oval 53"/>
              <p:cNvSpPr>
                <a:spLocks noChangeArrowheads="1"/>
              </p:cNvSpPr>
              <p:nvPr/>
            </p:nvSpPr>
            <p:spPr bwMode="gray">
              <a:xfrm>
                <a:off x="2638" y="1347"/>
                <a:ext cx="992" cy="993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33" name="Oval 54"/>
            <p:cNvSpPr>
              <a:spLocks noChangeArrowheads="1"/>
            </p:cNvSpPr>
            <p:nvPr/>
          </p:nvSpPr>
          <p:spPr bwMode="gray">
            <a:xfrm>
              <a:off x="2321" y="845"/>
              <a:ext cx="1054" cy="105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9" name="Rectangle 63"/>
          <p:cNvSpPr>
            <a:spLocks noChangeArrowheads="1"/>
          </p:cNvSpPr>
          <p:nvPr/>
        </p:nvSpPr>
        <p:spPr bwMode="white">
          <a:xfrm>
            <a:off x="1362075" y="5341938"/>
            <a:ext cx="9509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Product</a:t>
            </a:r>
          </a:p>
        </p:txBody>
      </p:sp>
      <p:sp>
        <p:nvSpPr>
          <p:cNvPr id="40" name="Rectangle 64"/>
          <p:cNvSpPr>
            <a:spLocks noChangeArrowheads="1"/>
          </p:cNvSpPr>
          <p:nvPr/>
        </p:nvSpPr>
        <p:spPr bwMode="auto">
          <a:xfrm>
            <a:off x="2501900" y="5170488"/>
            <a:ext cx="2616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Description of the</a:t>
            </a:r>
          </a:p>
          <a:p>
            <a:pPr marL="342900" indent="-342900">
              <a:defRPr/>
            </a:pPr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company’s products</a:t>
            </a: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gray">
          <a:xfrm>
            <a:off x="5219700" y="5221288"/>
            <a:ext cx="2247900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1,100,000</a:t>
            </a:r>
          </a:p>
        </p:txBody>
      </p:sp>
      <p:sp>
        <p:nvSpPr>
          <p:cNvPr id="9236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53"/>
          <p:cNvSpPr>
            <a:spLocks noChangeShapeType="1"/>
          </p:cNvSpPr>
          <p:nvPr/>
        </p:nvSpPr>
        <p:spPr bwMode="gray">
          <a:xfrm>
            <a:off x="2362200" y="48545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54"/>
          <p:cNvSpPr>
            <a:spLocks noChangeArrowheads="1"/>
          </p:cNvSpPr>
          <p:nvPr/>
        </p:nvSpPr>
        <p:spPr bwMode="gray">
          <a:xfrm rot="3419336">
            <a:off x="2078037" y="4278313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44" name="Text Box 255"/>
          <p:cNvSpPr txBox="1">
            <a:spLocks noChangeArrowheads="1"/>
          </p:cNvSpPr>
          <p:nvPr/>
        </p:nvSpPr>
        <p:spPr bwMode="gray">
          <a:xfrm>
            <a:off x="2133600" y="43211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245" name="Line 256"/>
          <p:cNvSpPr>
            <a:spLocks noChangeShapeType="1"/>
          </p:cNvSpPr>
          <p:nvPr/>
        </p:nvSpPr>
        <p:spPr bwMode="gray">
          <a:xfrm>
            <a:off x="2362200" y="23399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257"/>
          <p:cNvSpPr>
            <a:spLocks noChangeArrowheads="1"/>
          </p:cNvSpPr>
          <p:nvPr/>
        </p:nvSpPr>
        <p:spPr bwMode="gray">
          <a:xfrm rot="3419336">
            <a:off x="2078037" y="176371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47" name="Text Box 258"/>
          <p:cNvSpPr txBox="1">
            <a:spLocks noChangeArrowheads="1"/>
          </p:cNvSpPr>
          <p:nvPr/>
        </p:nvSpPr>
        <p:spPr bwMode="gray">
          <a:xfrm>
            <a:off x="3429000" y="1851025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Add your text in here</a:t>
            </a:r>
          </a:p>
        </p:txBody>
      </p:sp>
      <p:sp>
        <p:nvSpPr>
          <p:cNvPr id="10248" name="Text Box 259"/>
          <p:cNvSpPr txBox="1">
            <a:spLocks noChangeArrowheads="1"/>
          </p:cNvSpPr>
          <p:nvPr/>
        </p:nvSpPr>
        <p:spPr bwMode="gray">
          <a:xfrm>
            <a:off x="2133600" y="1806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249" name="Line 260"/>
          <p:cNvSpPr>
            <a:spLocks noChangeShapeType="1"/>
          </p:cNvSpPr>
          <p:nvPr/>
        </p:nvSpPr>
        <p:spPr bwMode="gray">
          <a:xfrm>
            <a:off x="2362200" y="3178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261"/>
          <p:cNvSpPr>
            <a:spLocks noChangeArrowheads="1"/>
          </p:cNvSpPr>
          <p:nvPr/>
        </p:nvSpPr>
        <p:spPr bwMode="gray">
          <a:xfrm rot="3419336">
            <a:off x="2078037" y="260191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51" name="Text Box 262"/>
          <p:cNvSpPr txBox="1">
            <a:spLocks noChangeArrowheads="1"/>
          </p:cNvSpPr>
          <p:nvPr/>
        </p:nvSpPr>
        <p:spPr bwMode="gray">
          <a:xfrm>
            <a:off x="2133600" y="26447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252" name="Line 263"/>
          <p:cNvSpPr>
            <a:spLocks noChangeShapeType="1"/>
          </p:cNvSpPr>
          <p:nvPr/>
        </p:nvSpPr>
        <p:spPr bwMode="gray">
          <a:xfrm>
            <a:off x="2363788" y="4014788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264"/>
          <p:cNvSpPr>
            <a:spLocks noChangeArrowheads="1"/>
          </p:cNvSpPr>
          <p:nvPr/>
        </p:nvSpPr>
        <p:spPr bwMode="gray">
          <a:xfrm rot="3419336">
            <a:off x="2078037" y="3440113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54" name="Text Box 265"/>
          <p:cNvSpPr txBox="1">
            <a:spLocks noChangeArrowheads="1"/>
          </p:cNvSpPr>
          <p:nvPr/>
        </p:nvSpPr>
        <p:spPr bwMode="gray">
          <a:xfrm>
            <a:off x="2133600" y="3482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255" name="Line 266"/>
          <p:cNvSpPr>
            <a:spLocks noChangeShapeType="1"/>
          </p:cNvSpPr>
          <p:nvPr/>
        </p:nvSpPr>
        <p:spPr bwMode="gray">
          <a:xfrm>
            <a:off x="2362200" y="57150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Rectangle 267"/>
          <p:cNvSpPr>
            <a:spLocks noChangeArrowheads="1"/>
          </p:cNvSpPr>
          <p:nvPr/>
        </p:nvSpPr>
        <p:spPr bwMode="ltGray">
          <a:xfrm rot="3419336">
            <a:off x="2078037" y="5138738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257" name="Text Box 268"/>
          <p:cNvSpPr txBox="1">
            <a:spLocks noChangeArrowheads="1"/>
          </p:cNvSpPr>
          <p:nvPr/>
        </p:nvSpPr>
        <p:spPr bwMode="gray">
          <a:xfrm>
            <a:off x="2133600" y="5181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258" name="Text Box 269"/>
          <p:cNvSpPr txBox="1">
            <a:spLocks noChangeArrowheads="1"/>
          </p:cNvSpPr>
          <p:nvPr/>
        </p:nvSpPr>
        <p:spPr bwMode="gray">
          <a:xfrm>
            <a:off x="3429000" y="2713038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Add your text in here</a:t>
            </a:r>
          </a:p>
        </p:txBody>
      </p:sp>
      <p:sp>
        <p:nvSpPr>
          <p:cNvPr id="10259" name="Text Box 270"/>
          <p:cNvSpPr txBox="1">
            <a:spLocks noChangeArrowheads="1"/>
          </p:cNvSpPr>
          <p:nvPr/>
        </p:nvSpPr>
        <p:spPr bwMode="gray">
          <a:xfrm>
            <a:off x="3429000" y="3552825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Add your text in here</a:t>
            </a:r>
          </a:p>
        </p:txBody>
      </p:sp>
      <p:sp>
        <p:nvSpPr>
          <p:cNvPr id="10260" name="Text Box 271"/>
          <p:cNvSpPr txBox="1">
            <a:spLocks noChangeArrowheads="1"/>
          </p:cNvSpPr>
          <p:nvPr/>
        </p:nvSpPr>
        <p:spPr bwMode="gray">
          <a:xfrm>
            <a:off x="3429000" y="43942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Add your text in here</a:t>
            </a:r>
          </a:p>
        </p:txBody>
      </p:sp>
      <p:sp>
        <p:nvSpPr>
          <p:cNvPr id="10261" name="Text Box 272"/>
          <p:cNvSpPr txBox="1">
            <a:spLocks noChangeArrowheads="1"/>
          </p:cNvSpPr>
          <p:nvPr/>
        </p:nvSpPr>
        <p:spPr bwMode="gray">
          <a:xfrm>
            <a:off x="3429000" y="52451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Add your text in here</a:t>
            </a:r>
          </a:p>
        </p:txBody>
      </p:sp>
      <p:sp>
        <p:nvSpPr>
          <p:cNvPr id="10262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3"/>
          <p:cNvSpPr>
            <a:spLocks noChangeArrowheads="1"/>
          </p:cNvSpPr>
          <p:nvPr/>
        </p:nvSpPr>
        <p:spPr bwMode="gray">
          <a:xfrm>
            <a:off x="3262313" y="3346450"/>
            <a:ext cx="2587625" cy="249713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AutoShape 14"/>
          <p:cNvSpPr>
            <a:spLocks noChangeArrowheads="1"/>
          </p:cNvSpPr>
          <p:nvPr/>
        </p:nvSpPr>
        <p:spPr bwMode="gray">
          <a:xfrm>
            <a:off x="6026150" y="3346450"/>
            <a:ext cx="2587625" cy="249713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68" name="Group 15"/>
          <p:cNvGrpSpPr>
            <a:grpSpLocks/>
          </p:cNvGrpSpPr>
          <p:nvPr/>
        </p:nvGrpSpPr>
        <p:grpSpPr bwMode="auto">
          <a:xfrm>
            <a:off x="6165850" y="3095625"/>
            <a:ext cx="2355850" cy="523875"/>
            <a:chOff x="3964" y="2071"/>
            <a:chExt cx="1484" cy="330"/>
          </a:xfrm>
        </p:grpSpPr>
        <p:sp>
          <p:nvSpPr>
            <p:cNvPr id="11284" name="AutoShape 16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AutoShape 17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Rectangle 18"/>
          <p:cNvSpPr>
            <a:spLocks noChangeArrowheads="1"/>
          </p:cNvSpPr>
          <p:nvPr/>
        </p:nvSpPr>
        <p:spPr bwMode="black">
          <a:xfrm>
            <a:off x="6594475" y="3146425"/>
            <a:ext cx="1497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</a:rPr>
              <a:t>Content 03</a:t>
            </a:r>
          </a:p>
        </p:txBody>
      </p:sp>
      <p:grpSp>
        <p:nvGrpSpPr>
          <p:cNvPr id="11270" name="Group 19"/>
          <p:cNvGrpSpPr>
            <a:grpSpLocks/>
          </p:cNvGrpSpPr>
          <p:nvPr/>
        </p:nvGrpSpPr>
        <p:grpSpPr bwMode="auto">
          <a:xfrm>
            <a:off x="3373438" y="3095625"/>
            <a:ext cx="2355850" cy="523875"/>
            <a:chOff x="2140" y="2071"/>
            <a:chExt cx="1484" cy="330"/>
          </a:xfrm>
        </p:grpSpPr>
        <p:sp>
          <p:nvSpPr>
            <p:cNvPr id="11282" name="AutoShape 2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38100" algn="ctr">
              <a:solidFill>
                <a:srgbClr val="FFFFFF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2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1" name="Rectangle 22"/>
          <p:cNvSpPr>
            <a:spLocks noChangeArrowheads="1"/>
          </p:cNvSpPr>
          <p:nvPr/>
        </p:nvSpPr>
        <p:spPr bwMode="black">
          <a:xfrm>
            <a:off x="3795713" y="3146425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</a:rPr>
              <a:t>Content 02</a:t>
            </a:r>
          </a:p>
        </p:txBody>
      </p:sp>
      <p:sp>
        <p:nvSpPr>
          <p:cNvPr id="11272" name="AutoShape 23"/>
          <p:cNvSpPr>
            <a:spLocks noChangeArrowheads="1"/>
          </p:cNvSpPr>
          <p:nvPr/>
        </p:nvSpPr>
        <p:spPr bwMode="gray">
          <a:xfrm>
            <a:off x="500063" y="3346450"/>
            <a:ext cx="2587625" cy="249713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AutoShape 24"/>
          <p:cNvSpPr>
            <a:spLocks noChangeArrowheads="1"/>
          </p:cNvSpPr>
          <p:nvPr/>
        </p:nvSpPr>
        <p:spPr bwMode="ltGray">
          <a:xfrm>
            <a:off x="598488" y="3095625"/>
            <a:ext cx="2355850" cy="5238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AutoShape 25"/>
          <p:cNvSpPr>
            <a:spLocks noChangeArrowheads="1"/>
          </p:cNvSpPr>
          <p:nvPr/>
        </p:nvSpPr>
        <p:spPr bwMode="ltGray">
          <a:xfrm>
            <a:off x="635000" y="3127375"/>
            <a:ext cx="2273300" cy="125413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hlink">
                  <a:alpha val="7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Rectangle 26"/>
          <p:cNvSpPr>
            <a:spLocks noChangeArrowheads="1"/>
          </p:cNvSpPr>
          <p:nvPr/>
        </p:nvSpPr>
        <p:spPr bwMode="black">
          <a:xfrm>
            <a:off x="1020763" y="3146425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</a:rPr>
              <a:t>Content 01</a:t>
            </a:r>
          </a:p>
        </p:txBody>
      </p:sp>
      <p:sp>
        <p:nvSpPr>
          <p:cNvPr id="11276" name="Text Box 27"/>
          <p:cNvSpPr txBox="1">
            <a:spLocks noChangeArrowheads="1"/>
          </p:cNvSpPr>
          <p:nvPr/>
        </p:nvSpPr>
        <p:spPr bwMode="gray">
          <a:xfrm>
            <a:off x="722313" y="2646363"/>
            <a:ext cx="391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11277" name="Text Box 28"/>
          <p:cNvSpPr txBox="1">
            <a:spLocks noChangeArrowheads="1"/>
          </p:cNvSpPr>
          <p:nvPr/>
        </p:nvSpPr>
        <p:spPr bwMode="gray">
          <a:xfrm>
            <a:off x="644525" y="3889375"/>
            <a:ext cx="22621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600" b="1">
                <a:solidFill>
                  <a:srgbClr val="000000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11278" name="Text Box 29"/>
          <p:cNvSpPr txBox="1">
            <a:spLocks noChangeArrowheads="1"/>
          </p:cNvSpPr>
          <p:nvPr/>
        </p:nvSpPr>
        <p:spPr bwMode="gray">
          <a:xfrm>
            <a:off x="3333750" y="3922713"/>
            <a:ext cx="250666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11279" name="Text Box 30"/>
          <p:cNvSpPr txBox="1">
            <a:spLocks noChangeArrowheads="1"/>
          </p:cNvSpPr>
          <p:nvPr/>
        </p:nvSpPr>
        <p:spPr bwMode="gray">
          <a:xfrm>
            <a:off x="6075363" y="3922713"/>
            <a:ext cx="2506662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11280" name="Rectangle 31"/>
          <p:cNvSpPr>
            <a:spLocks noChangeArrowheads="1"/>
          </p:cNvSpPr>
          <p:nvPr/>
        </p:nvSpPr>
        <p:spPr bwMode="auto">
          <a:xfrm>
            <a:off x="604838" y="1600200"/>
            <a:ext cx="7751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1775" indent="-231775">
              <a:buClr>
                <a:schemeClr val="tx2"/>
              </a:buClr>
              <a:buSzPct val="95000"/>
              <a:buFont typeface="Arial" pitchFamily="34" charset="0"/>
              <a:buChar char="●"/>
            </a:pPr>
            <a:r>
              <a:rPr lang="en-US" altLang="zh-CN" sz="2000" b="1"/>
              <a:t>ThemeGallery  is a Design Digital Content &amp; Contents mall </a:t>
            </a:r>
          </a:p>
          <a:p>
            <a:pPr marL="231775" indent="-231775">
              <a:buClr>
                <a:schemeClr val="tx2"/>
              </a:buClr>
              <a:buSzPct val="95000"/>
              <a:buFont typeface="Arial" pitchFamily="34" charset="0"/>
              <a:buNone/>
            </a:pPr>
            <a:r>
              <a:rPr lang="en-US" altLang="zh-CN" sz="2000" b="1"/>
              <a:t>   developed by Guild Design Inc. </a:t>
            </a:r>
          </a:p>
        </p:txBody>
      </p:sp>
      <p:sp>
        <p:nvSpPr>
          <p:cNvPr id="11281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gray">
          <a:xfrm>
            <a:off x="2614613" y="2138363"/>
            <a:ext cx="2743200" cy="2743200"/>
          </a:xfrm>
          <a:prstGeom prst="ellipse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gray">
          <a:xfrm>
            <a:off x="3757613" y="2652713"/>
            <a:ext cx="1619250" cy="1619250"/>
          </a:xfrm>
          <a:prstGeom prst="ellipse">
            <a:avLst/>
          </a:prstGeom>
          <a:solidFill>
            <a:srgbClr val="DCDCD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gray">
          <a:xfrm>
            <a:off x="2995613" y="3433763"/>
            <a:ext cx="1524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gray">
          <a:xfrm>
            <a:off x="3833813" y="2290763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gray">
          <a:xfrm flipH="1">
            <a:off x="3929063" y="3814763"/>
            <a:ext cx="819150" cy="140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gray">
          <a:xfrm>
            <a:off x="5129213" y="3738563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gray">
          <a:xfrm flipV="1">
            <a:off x="5129213" y="244316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gray">
          <a:xfrm>
            <a:off x="4395788" y="3043238"/>
            <a:ext cx="895350" cy="895350"/>
          </a:xfrm>
          <a:prstGeom prst="ellipse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98" name="Group 11"/>
          <p:cNvGrpSpPr>
            <a:grpSpLocks/>
          </p:cNvGrpSpPr>
          <p:nvPr/>
        </p:nvGrpSpPr>
        <p:grpSpPr bwMode="auto">
          <a:xfrm>
            <a:off x="2919413" y="1300163"/>
            <a:ext cx="1146175" cy="1384300"/>
            <a:chOff x="2064" y="1008"/>
            <a:chExt cx="722" cy="872"/>
          </a:xfrm>
        </p:grpSpPr>
        <p:sp>
          <p:nvSpPr>
            <p:cNvPr id="12439" name="Oval 12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440" name="Group 13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12453" name="Picture 14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54" name="Oval 1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2455" name="Picture 16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456" name="Group 17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12457" name="Group 18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2463" name="AutoShape 1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4" name="AutoShape 2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5" name="AutoShape 2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6" name="AutoShape 2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458" name="Group 23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2459" name="AutoShape 2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0" name="AutoShape 2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1" name="AutoShape 2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2" name="AutoShape 2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441" name="Group 28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12443" name="Group 29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2449" name="AutoShape 3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50" name="AutoShape 3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51" name="AutoShape 3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52" name="AutoShape 3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44" name="Group 34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2445" name="AutoShape 3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46" name="AutoShape 3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47" name="AutoShape 3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48" name="AutoShape 3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42" name="Rectangle 39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</a:rPr>
                <a:t>Text</a:t>
              </a:r>
            </a:p>
          </p:txBody>
        </p:sp>
      </p:grpSp>
      <p:grpSp>
        <p:nvGrpSpPr>
          <p:cNvPr id="12299" name="Group 40"/>
          <p:cNvGrpSpPr>
            <a:grpSpLocks/>
          </p:cNvGrpSpPr>
          <p:nvPr/>
        </p:nvGrpSpPr>
        <p:grpSpPr bwMode="auto">
          <a:xfrm>
            <a:off x="1930400" y="2697163"/>
            <a:ext cx="1146175" cy="1384300"/>
            <a:chOff x="2064" y="1008"/>
            <a:chExt cx="722" cy="872"/>
          </a:xfrm>
        </p:grpSpPr>
        <p:sp>
          <p:nvSpPr>
            <p:cNvPr id="12411" name="Oval 4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412" name="Group 42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12425" name="Picture 43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26" name="Oval 4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2427" name="Picture 45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428" name="Group 46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12429" name="Group 47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2435" name="AutoShape 4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6" name="AutoShape 4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7" name="AutoShape 5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8" name="AutoShape 5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430" name="Group 52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2431" name="AutoShape 5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2" name="AutoShape 5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3" name="AutoShape 5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4" name="AutoShape 5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413" name="Group 57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12415" name="Group 58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2421" name="AutoShape 5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2" name="AutoShape 6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3" name="AutoShape 6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4" name="AutoShape 6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16" name="Group 6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2417" name="AutoShape 6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8" name="AutoShape 6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9" name="AutoShape 6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0" name="AutoShape 6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14" name="Rectangle 68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</a:rPr>
                <a:t>Text</a:t>
              </a:r>
            </a:p>
          </p:txBody>
        </p:sp>
      </p:grpSp>
      <p:grpSp>
        <p:nvGrpSpPr>
          <p:cNvPr id="12300" name="Group 69"/>
          <p:cNvGrpSpPr>
            <a:grpSpLocks/>
          </p:cNvGrpSpPr>
          <p:nvPr/>
        </p:nvGrpSpPr>
        <p:grpSpPr bwMode="auto">
          <a:xfrm>
            <a:off x="3043238" y="5045075"/>
            <a:ext cx="1146175" cy="1384300"/>
            <a:chOff x="2064" y="1008"/>
            <a:chExt cx="722" cy="872"/>
          </a:xfrm>
        </p:grpSpPr>
        <p:sp>
          <p:nvSpPr>
            <p:cNvPr id="12383" name="Oval 7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84" name="Group 71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12397" name="Picture 72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8" name="Oval 7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2399" name="Picture 74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400" name="Group 75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12401" name="Group 76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2407" name="AutoShape 7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8" name="AutoShape 7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9" name="AutoShape 7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0" name="AutoShape 8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402" name="Group 81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2403" name="AutoShape 8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4" name="AutoShape 8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5" name="AutoShape 8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6" name="AutoShape 8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385" name="Group 86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12387" name="Group 87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2393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4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5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6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88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2389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0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1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2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86" name="Rectangle 97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</a:rPr>
                <a:t>Text</a:t>
              </a:r>
            </a:p>
          </p:txBody>
        </p:sp>
      </p:grpSp>
      <p:grpSp>
        <p:nvGrpSpPr>
          <p:cNvPr id="12301" name="Group 98"/>
          <p:cNvGrpSpPr>
            <a:grpSpLocks/>
          </p:cNvGrpSpPr>
          <p:nvPr/>
        </p:nvGrpSpPr>
        <p:grpSpPr bwMode="auto">
          <a:xfrm>
            <a:off x="5287963" y="3586163"/>
            <a:ext cx="1146175" cy="1384300"/>
            <a:chOff x="2064" y="1008"/>
            <a:chExt cx="722" cy="872"/>
          </a:xfrm>
        </p:grpSpPr>
        <p:sp>
          <p:nvSpPr>
            <p:cNvPr id="12355" name="Oval 9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56" name="Group 100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12369" name="Picture 101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70" name="Oval 10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2371" name="Picture 103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372" name="Group 104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12373" name="Group 105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2379" name="AutoShape 10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0" name="AutoShape 10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1" name="AutoShape 10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2" name="AutoShape 10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374" name="Group 110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2375" name="AutoShape 11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6" name="AutoShape 11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7" name="AutoShape 11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8" name="AutoShape 11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357" name="Group 115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12359" name="Group 116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2365" name="AutoShape 1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6" name="AutoShape 1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7" name="AutoShape 1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8" name="AutoShape 1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60" name="Group 12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2361" name="AutoShape 12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2" name="AutoShape 12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3" name="AutoShape 12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4" name="AutoShape 12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58" name="Rectangle 126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</a:rPr>
                <a:t>Text</a:t>
              </a:r>
            </a:p>
          </p:txBody>
        </p:sp>
      </p:grpSp>
      <p:grpSp>
        <p:nvGrpSpPr>
          <p:cNvPr id="12302" name="Group 127"/>
          <p:cNvGrpSpPr>
            <a:grpSpLocks/>
          </p:cNvGrpSpPr>
          <p:nvPr/>
        </p:nvGrpSpPr>
        <p:grpSpPr bwMode="auto">
          <a:xfrm>
            <a:off x="5281613" y="1423988"/>
            <a:ext cx="1146175" cy="1384300"/>
            <a:chOff x="2064" y="1008"/>
            <a:chExt cx="722" cy="872"/>
          </a:xfrm>
        </p:grpSpPr>
        <p:sp>
          <p:nvSpPr>
            <p:cNvPr id="12327" name="Oval 128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28" name="Group 129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12341" name="Picture 130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42" name="Oval 13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2343" name="Picture 132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344" name="Group 133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12345" name="Group 134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2351" name="AutoShape 13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2" name="AutoShape 13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3" name="AutoShape 13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4" name="AutoShape 13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346" name="Group 139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2347" name="AutoShape 14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8" name="AutoShape 14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9" name="AutoShape 14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0" name="AutoShape 14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329" name="Group 144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12331" name="Group 145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2337" name="AutoShape 14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8" name="AutoShape 14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9" name="AutoShape 14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0" name="AutoShape 14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32" name="Group 150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2333" name="AutoShape 15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4" name="AutoShape 15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5" name="AutoShape 15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6" name="AutoShape 15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30" name="Rectangle 155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</a:rPr>
                <a:t>Text</a:t>
              </a:r>
            </a:p>
          </p:txBody>
        </p:sp>
      </p:grpSp>
      <p:grpSp>
        <p:nvGrpSpPr>
          <p:cNvPr id="12303" name="Group 156"/>
          <p:cNvGrpSpPr>
            <a:grpSpLocks/>
          </p:cNvGrpSpPr>
          <p:nvPr/>
        </p:nvGrpSpPr>
        <p:grpSpPr bwMode="auto">
          <a:xfrm rot="4976862" flipH="1">
            <a:off x="4583113" y="3217863"/>
            <a:ext cx="673100" cy="647700"/>
            <a:chOff x="1944" y="1111"/>
            <a:chExt cx="204" cy="196"/>
          </a:xfrm>
        </p:grpSpPr>
        <p:pic>
          <p:nvPicPr>
            <p:cNvPr id="12312" name="Picture 157" descr="circuler_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Oval 15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grpSp>
          <p:nvGrpSpPr>
            <p:cNvPr id="12314" name="Group 159"/>
            <p:cNvGrpSpPr>
              <a:grpSpLocks/>
            </p:cNvGrpSpPr>
            <p:nvPr/>
          </p:nvGrpSpPr>
          <p:grpSpPr bwMode="auto">
            <a:xfrm rot="1297425" flipV="1">
              <a:off x="1969" y="1253"/>
              <a:ext cx="150" cy="36"/>
              <a:chOff x="2528" y="1060"/>
              <a:chExt cx="894" cy="236"/>
            </a:xfrm>
          </p:grpSpPr>
          <p:grpSp>
            <p:nvGrpSpPr>
              <p:cNvPr id="12317" name="Group 160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2323" name="AutoShape 1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4" name="AutoShape 1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5" name="AutoShape 1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6" name="AutoShape 1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18" name="Group 165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2319" name="AutoShape 1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0" name="AutoShape 1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1" name="AutoShape 1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2" name="AutoShape 1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15" name="Arc 170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0 h 43155"/>
                <a:gd name="T2" fmla="*/ 0 w 43200"/>
                <a:gd name="T3" fmla="*/ 0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316" name="Picture 171" descr="light_shadow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04" name="AutoShape 172"/>
          <p:cNvSpPr>
            <a:spLocks/>
          </p:cNvSpPr>
          <p:nvPr/>
        </p:nvSpPr>
        <p:spPr bwMode="auto">
          <a:xfrm>
            <a:off x="7277100" y="1695450"/>
            <a:ext cx="1509713" cy="366713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folHlink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</a:rPr>
              <a:t>4. Description of the business</a:t>
            </a:r>
          </a:p>
        </p:txBody>
      </p:sp>
      <p:sp>
        <p:nvSpPr>
          <p:cNvPr id="12305" name="AutoShape 173"/>
          <p:cNvSpPr>
            <a:spLocks/>
          </p:cNvSpPr>
          <p:nvPr/>
        </p:nvSpPr>
        <p:spPr bwMode="auto">
          <a:xfrm>
            <a:off x="6972300" y="3651250"/>
            <a:ext cx="1509713" cy="392113"/>
          </a:xfrm>
          <a:prstGeom prst="accentCallout2">
            <a:avLst>
              <a:gd name="adj1" fmla="val 29148"/>
              <a:gd name="adj2" fmla="val -5046"/>
              <a:gd name="adj3" fmla="val 29148"/>
              <a:gd name="adj4" fmla="val -5046"/>
              <a:gd name="adj5" fmla="val 112551"/>
              <a:gd name="adj6" fmla="val -5983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</a:rPr>
              <a:t>5. Description of the business</a:t>
            </a:r>
          </a:p>
        </p:txBody>
      </p:sp>
      <p:sp>
        <p:nvSpPr>
          <p:cNvPr id="12306" name="AutoShape 174"/>
          <p:cNvSpPr>
            <a:spLocks/>
          </p:cNvSpPr>
          <p:nvPr/>
        </p:nvSpPr>
        <p:spPr bwMode="auto">
          <a:xfrm>
            <a:off x="1014413" y="1296988"/>
            <a:ext cx="1593850" cy="434975"/>
          </a:xfrm>
          <a:prstGeom prst="accentCallout2">
            <a:avLst>
              <a:gd name="adj1" fmla="val 43796"/>
              <a:gd name="adj2" fmla="val 104782"/>
              <a:gd name="adj3" fmla="val 43796"/>
              <a:gd name="adj4" fmla="val 114843"/>
              <a:gd name="adj5" fmla="val 118250"/>
              <a:gd name="adj6" fmla="val 125000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</a:rPr>
              <a:t>1. Description of the business</a:t>
            </a:r>
          </a:p>
        </p:txBody>
      </p:sp>
      <p:sp>
        <p:nvSpPr>
          <p:cNvPr id="12307" name="AutoShape 175"/>
          <p:cNvSpPr>
            <a:spLocks/>
          </p:cNvSpPr>
          <p:nvPr/>
        </p:nvSpPr>
        <p:spPr bwMode="auto">
          <a:xfrm>
            <a:off x="334963" y="3803650"/>
            <a:ext cx="1593850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8926"/>
              <a:gd name="adj5" fmla="val -35769"/>
              <a:gd name="adj6" fmla="val 1344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</a:rPr>
              <a:t>2. Description of the business</a:t>
            </a:r>
          </a:p>
        </p:txBody>
      </p:sp>
      <p:sp>
        <p:nvSpPr>
          <p:cNvPr id="12308" name="AutoShape 176"/>
          <p:cNvSpPr>
            <a:spLocks/>
          </p:cNvSpPr>
          <p:nvPr/>
        </p:nvSpPr>
        <p:spPr bwMode="auto">
          <a:xfrm>
            <a:off x="563563" y="5110163"/>
            <a:ext cx="1509712" cy="392112"/>
          </a:xfrm>
          <a:prstGeom prst="accentCallout2">
            <a:avLst>
              <a:gd name="adj1" fmla="val 29148"/>
              <a:gd name="adj2" fmla="val 105046"/>
              <a:gd name="adj3" fmla="val 29148"/>
              <a:gd name="adj4" fmla="val 105046"/>
              <a:gd name="adj5" fmla="val 153440"/>
              <a:gd name="adj6" fmla="val 1755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</a:rPr>
              <a:t>3. Description of the business</a:t>
            </a:r>
          </a:p>
        </p:txBody>
      </p:sp>
      <p:sp>
        <p:nvSpPr>
          <p:cNvPr id="12309" name="Rectangle 177"/>
          <p:cNvSpPr>
            <a:spLocks noChangeArrowheads="1"/>
          </p:cNvSpPr>
          <p:nvPr/>
        </p:nvSpPr>
        <p:spPr bwMode="auto">
          <a:xfrm>
            <a:off x="5000625" y="5186363"/>
            <a:ext cx="33353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</a:rPr>
              <a:t>ThemeGallery  </a:t>
            </a:r>
            <a:r>
              <a:rPr lang="en-US" altLang="zh-CN" sz="16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12310" name="Rectangle 178"/>
          <p:cNvSpPr>
            <a:spLocks noChangeArrowheads="1"/>
          </p:cNvSpPr>
          <p:nvPr/>
        </p:nvSpPr>
        <p:spPr bwMode="gray">
          <a:xfrm>
            <a:off x="4754563" y="5402263"/>
            <a:ext cx="42862" cy="3556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标题 52"/>
          <p:cNvSpPr>
            <a:spLocks/>
          </p:cNvSpPr>
          <p:nvPr/>
        </p:nvSpPr>
        <p:spPr bwMode="auto">
          <a:xfrm>
            <a:off x="1238250" y="4762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bg1"/>
                </a:solidFill>
                <a:latin typeface="汉仪大宋简" pitchFamily="49" charset="-122"/>
                <a:ea typeface="汉仪大宋简" pitchFamily="49" charset="-122"/>
              </a:rPr>
              <a:t>单击此处添加标题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问号">
  <a:themeElements>
    <a:clrScheme name="问号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问号">
  <a:themeElements>
    <a:clrScheme name="问号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2241</Words>
  <Application>Microsoft Office PowerPoint</Application>
  <PresentationFormat>全屏显示(4:3)</PresentationFormat>
  <Paragraphs>537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宋体</vt:lpstr>
      <vt:lpstr>华文细黑</vt:lpstr>
      <vt:lpstr>Calibri</vt:lpstr>
      <vt:lpstr>Wingdings</vt:lpstr>
      <vt:lpstr>Verdana</vt:lpstr>
      <vt:lpstr>汉仪大宋简</vt:lpstr>
      <vt:lpstr>问号</vt:lpstr>
      <vt:lpstr>1_问号</vt:lpstr>
      <vt:lpstr>Microsoft Graph Chart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问号</dc:title>
  <dc:subject>问号</dc:subject>
  <dc:creator>lxym148</dc:creator>
  <cp:keywords>问号</cp:keywords>
  <cp:lastModifiedBy>Administrator</cp:lastModifiedBy>
  <cp:revision>95</cp:revision>
  <dcterms:modified xsi:type="dcterms:W3CDTF">2016-07-06T15:32:39Z</dcterms:modified>
</cp:coreProperties>
</file>